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6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7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8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9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7" r:id="rId51"/>
    <p:sldId id="308" r:id="rId52"/>
    <p:sldId id="309" r:id="rId53"/>
    <p:sldId id="310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E7D"/>
    <a:srgbClr val="0E442A"/>
    <a:srgbClr val="092E1C"/>
    <a:srgbClr val="3EAF93"/>
    <a:srgbClr val="156740"/>
    <a:srgbClr val="64A5CC"/>
    <a:srgbClr val="FFFFFF"/>
    <a:srgbClr val="4AA479"/>
    <a:srgbClr val="80E4B4"/>
    <a:srgbClr val="AEE2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7" autoAdjust="0"/>
    <p:restoredTop sz="94660"/>
  </p:normalViewPr>
  <p:slideViewPr>
    <p:cSldViewPr snapToGrid="0">
      <p:cViewPr>
        <p:scale>
          <a:sx n="50" d="100"/>
          <a:sy n="50" d="100"/>
        </p:scale>
        <p:origin x="1272" y="6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05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Share of hours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5889-4A95-B968-EA474005C44E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5889-4A95-B968-EA474005C44E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5889-4A95-B968-EA474005C44E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5889-4A95-B968-EA474005C44E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5889-4A95-B968-EA474005C44E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889-4A95-B968-EA474005C44E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889-4A95-B968-EA474005C44E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889-4A95-B968-EA474005C44E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889-4A95-B968-EA474005C44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fld id="{95BCFF7C-84FD-4DC6-9CF3-7C08F03B3341}" type="PERCENTAGE">
                      <a:rPr lang="en-US">
                        <a:solidFill>
                          <a:schemeClr val="bg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</a:defRPr>
                      </a:pPr>
                      <a:t>[PERCENTAGE]</a:t>
                    </a:fld>
                    <a:endParaRPr lang="en-PH"/>
                  </a:p>
                </c:rich>
              </c:tx>
              <c:numFmt formatCode="0%" sourceLinked="0"/>
              <c:spPr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5889-4A95-B968-EA474005C44E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Data entry</c:v>
                </c:pt>
                <c:pt idx="1">
                  <c:v>Reporting</c:v>
                </c:pt>
                <c:pt idx="2">
                  <c:v>Reconciliation</c:v>
                </c:pt>
                <c:pt idx="3">
                  <c:v>Approvals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34</c:v>
                </c:pt>
                <c:pt idx="1">
                  <c:v>26</c:v>
                </c:pt>
                <c:pt idx="2">
                  <c:v>18</c:v>
                </c:pt>
                <c:pt idx="3">
                  <c:v>14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889-4A95-B968-EA474005C4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5864326739355606E-3"/>
          <c:y val="0.86880507565804288"/>
          <c:w val="0.99064665940851304"/>
          <c:h val="0.13119492434195715"/>
        </c:manualLayout>
      </c:layout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Content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927295F2-0070-498F-8CE2-B24C0EBBE788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299D-41A8-9642-B8BD090334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9D-41A8-9642-B8BD0903347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Marketing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9945180911697362E-2"/>
                  <c:y val="0"/>
                </c:manualLayout>
              </c:layout>
              <c:tx>
                <c:rich>
                  <a:bodyPr/>
                  <a:lstStyle/>
                  <a:p>
                    <a:fld id="{058254E3-1375-4DA0-9A91-E9CDB7F82E6C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99D-41A8-9642-B8BD090334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99D-41A8-9642-B8BD0903347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Technology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9579541365340639E-2"/>
                  <c:y val="0"/>
                </c:manualLayout>
              </c:layout>
              <c:tx>
                <c:rich>
                  <a:bodyPr/>
                  <a:lstStyle/>
                  <a:p>
                    <a:fld id="{CBE1A4EE-5D14-4DDE-B4E3-417B8579F616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299D-41A8-9642-B8BD090334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99D-41A8-9642-B8BD0903347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3034754547457885E-3"/>
                  <c:y val="-0.42753039111631103"/>
                </c:manualLayout>
              </c:layout>
              <c:tx>
                <c:rich>
                  <a:bodyPr/>
                  <a:lstStyle/>
                  <a:p>
                    <a:fld id="{B82D5149-300E-4E28-B767-53C072F569CB}" type="VALUE">
                      <a:rPr lang="en-US" sz="2400" b="1" smtClean="0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r>
                      <a:rPr lang="en-US" sz="2400" b="1" dirty="0">
                        <a:solidFill>
                          <a:schemeClr val="tx1"/>
                        </a:solidFill>
                      </a:rPr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239906787235774E-2"/>
                      <c:h val="0.1338657296694404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299D-41A8-9642-B8BD090334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99D-41A8-9642-B8BD0903347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5"/>
        <c:overlap val="100"/>
        <c:axId val="1902289440"/>
        <c:axId val="1902291936"/>
      </c:barChart>
      <c:catAx>
        <c:axId val="19022894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02291936"/>
        <c:crosses val="autoZero"/>
        <c:auto val="1"/>
        <c:lblAlgn val="ctr"/>
        <c:lblOffset val="100"/>
        <c:noMultiLvlLbl val="0"/>
      </c:catAx>
      <c:valAx>
        <c:axId val="190229193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902289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400"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Cumulative savings ($M)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H1 26</c:v>
                </c:pt>
                <c:pt idx="1">
                  <c:v>H2 26</c:v>
                </c:pt>
                <c:pt idx="2">
                  <c:v>H1 27</c:v>
                </c:pt>
                <c:pt idx="3">
                  <c:v>H2 27</c:v>
                </c:pt>
                <c:pt idx="4">
                  <c:v>H1 28</c:v>
                </c:pt>
                <c:pt idx="5">
                  <c:v>H2 28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0.3</c:v>
                </c:pt>
                <c:pt idx="1">
                  <c:v>0.9</c:v>
                </c:pt>
                <c:pt idx="2">
                  <c:v>1.8</c:v>
                </c:pt>
                <c:pt idx="3">
                  <c:v>3</c:v>
                </c:pt>
                <c:pt idx="4">
                  <c:v>4.4000000000000004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25-4874-A2B7-C54194EA06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Platform ($M)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0.8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Delivery ($M)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1.2</c:v>
                </c:pt>
                <c:pt idx="1">
                  <c:v>1.6</c:v>
                </c:pt>
                <c:pt idx="2">
                  <c:v>1.4</c:v>
                </c:pt>
                <c:pt idx="3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Change ($M)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0.3</c:v>
                </c:pt>
                <c:pt idx="1">
                  <c:v>0.4</c:v>
                </c:pt>
                <c:pt idx="2">
                  <c:v>0.3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Hard savings ($M)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0.6</c:v>
                </c:pt>
                <c:pt idx="1">
                  <c:v>1.8</c:v>
                </c:pt>
                <c:pt idx="2">
                  <c:v>3.2</c:v>
                </c:pt>
                <c:pt idx="3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Soft savings ($M)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0.4</c:v>
                </c:pt>
                <c:pt idx="1">
                  <c:v>0.9</c:v>
                </c:pt>
                <c:pt idx="2">
                  <c:v>1.5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Risk avoided ($M)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0.1</c:v>
                </c:pt>
                <c:pt idx="1">
                  <c:v>0.3</c:v>
                </c:pt>
                <c:pt idx="2">
                  <c:v>0.5</c:v>
                </c:pt>
                <c:pt idx="3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Cumulative ROI (%)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  <c:pt idx="4">
                  <c:v>FY30</c:v>
                </c:pt>
                <c:pt idx="5">
                  <c:v>FY31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</c:v>
                </c:pt>
                <c:pt idx="1">
                  <c:v>65</c:v>
                </c:pt>
                <c:pt idx="2">
                  <c:v>120</c:v>
                </c:pt>
                <c:pt idx="3">
                  <c:v>180</c:v>
                </c:pt>
                <c:pt idx="4">
                  <c:v>230</c:v>
                </c:pt>
                <c:pt idx="5">
                  <c:v>270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06-4807-A296-9084570ACFC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Hard savings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24497754473731423"/>
                  <c:y val="-7.8251455480100235E-2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28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841455955177"/>
                      <c:h val="0.3199189423132733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Other</c:v>
                </c:pt>
                <c:pt idx="1">
                  <c:v>Counted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38</c:v>
                </c:pt>
                <c:pt idx="1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Capacity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24497740819899802"/>
                  <c:y val="4.9392096390971051E-2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28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841455955177"/>
                      <c:h val="0.3199189423132733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Other</c:v>
                </c:pt>
                <c:pt idx="1">
                  <c:v>Counted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Quality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24F-4CF6-9108-D8AF8F6AE48A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24F-4CF6-9108-D8AF8F6AE48A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24F-4CF6-9108-D8AF8F6AE48A}"/>
                </c:ext>
              </c:extLst>
            </c:dLbl>
            <c:dLbl>
              <c:idx val="1"/>
              <c:layout>
                <c:manualLayout>
                  <c:x val="0.2534332141261752"/>
                  <c:y val="-4.0023422652699772E-2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24F-4CF6-9108-D8AF8F6AE4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Other</c:v>
                </c:pt>
                <c:pt idx="1">
                  <c:v>Counted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24F-4CF6-9108-D8AF8F6AE4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FY26 actual (k hrs)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14</c:v>
                </c:pt>
                <c:pt idx="2">
                  <c:v>21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B-4F35-8E87-0893A2E3BD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FY27 plan (k hrs)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34</c:v>
                </c:pt>
                <c:pt idx="1">
                  <c:v>38</c:v>
                </c:pt>
                <c:pt idx="2">
                  <c:v>43</c:v>
                </c:pt>
                <c:pt idx="3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7B-4F35-8E87-0893A2E3BD3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Target (k hrs)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10</c:v>
                </c:pt>
                <c:pt idx="1">
                  <c:v>18</c:v>
                </c:pt>
                <c:pt idx="2">
                  <c:v>28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7B-4F35-8E87-0893A2E3BD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Manual baseline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6.2</c:v>
                </c:pt>
                <c:pt idx="1">
                  <c:v>6.1</c:v>
                </c:pt>
                <c:pt idx="2">
                  <c:v>6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B-4F35-8E87-0893A2E3BD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Automated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1.1000000000000001</c:v>
                </c:pt>
                <c:pt idx="1">
                  <c:v>0.9</c:v>
                </c:pt>
                <c:pt idx="2">
                  <c:v>0.8</c:v>
                </c:pt>
                <c:pt idx="3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7B-4F35-8E87-0893A2E3BD3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Blended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4.8</c:v>
                </c:pt>
                <c:pt idx="1">
                  <c:v>4.2</c:v>
                </c:pt>
                <c:pt idx="2">
                  <c:v>3.5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7B-4F35-8E87-0893A2E3BD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Labor cost ($M)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3.2</c:v>
                </c:pt>
                <c:pt idx="1">
                  <c:v>3.6</c:v>
                </c:pt>
                <c:pt idx="2">
                  <c:v>4.0999999999999996</c:v>
                </c:pt>
                <c:pt idx="3">
                  <c:v>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Error rework ($M)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0.8</c:v>
                </c:pt>
                <c:pt idx="1">
                  <c:v>1</c:v>
                </c:pt>
                <c:pt idx="2">
                  <c:v>1.2</c:v>
                </c:pt>
                <c:pt idx="3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Opportunity cost ($M)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1.1000000000000001</c:v>
                </c:pt>
                <c:pt idx="1">
                  <c:v>1.4</c:v>
                </c:pt>
                <c:pt idx="2">
                  <c:v>1.8</c:v>
                </c:pt>
                <c:pt idx="3">
                  <c:v>2.2000000000000002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Automations in production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Q1 26</c:v>
                </c:pt>
                <c:pt idx="1">
                  <c:v>Q2 26</c:v>
                </c:pt>
                <c:pt idx="2">
                  <c:v>Q3 26</c:v>
                </c:pt>
                <c:pt idx="3">
                  <c:v>Q4 26</c:v>
                </c:pt>
                <c:pt idx="4">
                  <c:v>Q1 27</c:v>
                </c:pt>
                <c:pt idx="5">
                  <c:v>Q2 27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5</c:v>
                </c:pt>
                <c:pt idx="2">
                  <c:v>9</c:v>
                </c:pt>
                <c:pt idx="3">
                  <c:v>14</c:v>
                </c:pt>
                <c:pt idx="4">
                  <c:v>20</c:v>
                </c:pt>
                <c:pt idx="5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FD-444D-ACB1-892E9D59131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Gross savings ($M)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1.2</c:v>
                </c:pt>
                <c:pt idx="1">
                  <c:v>2.6</c:v>
                </c:pt>
                <c:pt idx="2">
                  <c:v>4.0999999999999996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C3-4A46-A4B2-A6A7525630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Run cost ($M)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0.6</c:v>
                </c:pt>
                <c:pt idx="1">
                  <c:v>0.9</c:v>
                </c:pt>
                <c:pt idx="2">
                  <c:v>1.1000000000000001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C3-4A46-A4B2-A6A7525630D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Net benefit ($M)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0.6</c:v>
                </c:pt>
                <c:pt idx="1">
                  <c:v>1.7</c:v>
                </c:pt>
                <c:pt idx="2">
                  <c:v>3</c:v>
                </c:pt>
                <c:pt idx="3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C3-4A46-A4B2-A6A7525630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Identified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Finance</c:v>
                </c:pt>
                <c:pt idx="1">
                  <c:v>HR</c:v>
                </c:pt>
                <c:pt idx="2">
                  <c:v>IT Ops</c:v>
                </c:pt>
                <c:pt idx="3">
                  <c:v>Sales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34</c:v>
                </c:pt>
                <c:pt idx="1">
                  <c:v>22</c:v>
                </c:pt>
                <c:pt idx="2">
                  <c:v>18</c:v>
                </c:pt>
                <c:pt idx="3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C3-4A46-A4B2-A6A7525630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Qualified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Finance</c:v>
                </c:pt>
                <c:pt idx="1">
                  <c:v>HR</c:v>
                </c:pt>
                <c:pt idx="2">
                  <c:v>IT Ops</c:v>
                </c:pt>
                <c:pt idx="3">
                  <c:v>Sales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21</c:v>
                </c:pt>
                <c:pt idx="1">
                  <c:v>14</c:v>
                </c:pt>
                <c:pt idx="2">
                  <c:v>12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C3-4A46-A4B2-A6A7525630D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 build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Finance</c:v>
                </c:pt>
                <c:pt idx="1">
                  <c:v>HR</c:v>
                </c:pt>
                <c:pt idx="2">
                  <c:v>IT Ops</c:v>
                </c:pt>
                <c:pt idx="3">
                  <c:v>Sales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C3-4A46-A4B2-A6A7525630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Finance (k hrs)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9</c:v>
                </c:pt>
                <c:pt idx="2">
                  <c:v>13</c:v>
                </c:pt>
                <c:pt idx="3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HR (k hrs)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8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Operations (k hrs)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  <c:pt idx="2">
                  <c:v>11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Manual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81</c:v>
                </c:pt>
                <c:pt idx="1">
                  <c:v>68</c:v>
                </c:pt>
                <c:pt idx="2">
                  <c:v>55</c:v>
                </c:pt>
                <c:pt idx="3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Automated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11</c:v>
                </c:pt>
                <c:pt idx="1">
                  <c:v>21</c:v>
                </c:pt>
                <c:pt idx="2">
                  <c:v>31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Assisted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</c:v>
                </c:pt>
                <c:pt idx="1">
                  <c:v>11</c:v>
                </c:pt>
                <c:pt idx="2">
                  <c:v>14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Platform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18714070553606296"/>
                  <c:y val="-0.1889071661277891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Gap</c:v>
                </c:pt>
                <c:pt idx="1">
                  <c:v>Ready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</c:v>
                </c:pt>
                <c:pt idx="1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Security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13769361100710495"/>
                  <c:y val="-0.25145472320243495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Gap</c:v>
                </c:pt>
                <c:pt idx="1">
                  <c:v>Ready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19</c:v>
                </c:pt>
                <c:pt idx="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Data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2283464566929134"/>
                  <c:y val="-8.4661321383238161E-2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Gap</c:v>
                </c:pt>
                <c:pt idx="1">
                  <c:v>Ready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0F200-2F7C-4EB3-AF2A-8E87210450E0}" type="datetimeFigureOut">
              <a:rPr lang="en-PH" smtClean="0"/>
              <a:t>13/06/2026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68702-8088-4C7B-8321-C0F8C8560ED9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0978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5575" y="574675"/>
            <a:ext cx="6621463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Notes view: </a:t>
            </a:r>
            <a:fld id="{128CEAFE-FA94-43E5-B0FF-D47E1CCDD1B4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669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68702-8088-4C7B-8321-C0F8C8560ED9}" type="slidenum">
              <a:rPr lang="en-PH" smtClean="0"/>
              <a:t>24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67334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5575" y="574675"/>
            <a:ext cx="6621463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Notes view: </a:t>
            </a:r>
            <a:fld id="{128CEAFE-FA94-43E5-B0FF-D47E1CCDD1B4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999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emf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CFB97C-7AE1-427C-81A3-8B6BFEDE8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8"/>
          <a:stretch/>
        </p:blipFill>
        <p:spPr>
          <a:xfrm>
            <a:off x="0" y="0"/>
            <a:ext cx="12192000" cy="5105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554138" y="1463040"/>
            <a:ext cx="11083724" cy="36423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9016" y="2240280"/>
            <a:ext cx="10176664" cy="2697480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1D48F1-FC91-43D2-86F1-4985B8BEA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9016" y="5262879"/>
            <a:ext cx="10176664" cy="701041"/>
          </a:xfrm>
        </p:spPr>
        <p:txBody>
          <a:bodyPr lIns="0" tIns="0" rIns="0" bIns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27872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18B9D11-D806-425A-B2B2-6968D6F54C80}"/>
              </a:ext>
            </a:extLst>
          </p:cNvPr>
          <p:cNvSpPr/>
          <p:nvPr userDrawn="1"/>
        </p:nvSpPr>
        <p:spPr>
          <a:xfrm>
            <a:off x="8133732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323302" cy="57877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32330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87073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D83D9B-707D-4F92-9112-2B9F7C8F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174462" cy="5787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083871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Arrow RH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C0124CC-9AB3-4F29-AFE6-99374420B5E9}"/>
              </a:ext>
            </a:extLst>
          </p:cNvPr>
          <p:cNvSpPr/>
          <p:nvPr userDrawn="1"/>
        </p:nvSpPr>
        <p:spPr>
          <a:xfrm>
            <a:off x="8061812" y="0"/>
            <a:ext cx="4130189" cy="6858000"/>
          </a:xfrm>
          <a:custGeom>
            <a:avLst/>
            <a:gdLst>
              <a:gd name="connsiteX0" fmla="*/ 0 w 4130189"/>
              <a:gd name="connsiteY0" fmla="*/ 0 h 6858000"/>
              <a:gd name="connsiteX1" fmla="*/ 4130189 w 4130189"/>
              <a:gd name="connsiteY1" fmla="*/ 0 h 6858000"/>
              <a:gd name="connsiteX2" fmla="*/ 4130189 w 4130189"/>
              <a:gd name="connsiteY2" fmla="*/ 6858000 h 6858000"/>
              <a:gd name="connsiteX3" fmla="*/ 0 w 4130189"/>
              <a:gd name="connsiteY3" fmla="*/ 6858000 h 6858000"/>
              <a:gd name="connsiteX4" fmla="*/ 715176 w 4130189"/>
              <a:gd name="connsiteY4" fmla="*/ 3429000 h 6858000"/>
              <a:gd name="connsiteX5" fmla="*/ 0 w 413018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0189" h="6858000">
                <a:moveTo>
                  <a:pt x="0" y="0"/>
                </a:moveTo>
                <a:lnTo>
                  <a:pt x="4130189" y="0"/>
                </a:lnTo>
                <a:lnTo>
                  <a:pt x="4130189" y="6858000"/>
                </a:lnTo>
                <a:lnTo>
                  <a:pt x="0" y="6858000"/>
                </a:lnTo>
                <a:lnTo>
                  <a:pt x="715176" y="342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323302" cy="57877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32330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33726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+ Image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D83D9B-707D-4F92-9112-2B9F7C8F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174462" cy="5787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E00776-B2BB-4368-9D9D-B06C58001D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26098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09215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161873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81A8449-518B-443C-8ABF-3155386211C1}"/>
              </a:ext>
            </a:extLst>
          </p:cNvPr>
          <p:cNvSpPr/>
          <p:nvPr userDrawn="1"/>
        </p:nvSpPr>
        <p:spPr>
          <a:xfrm>
            <a:off x="8133732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109942" cy="57877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10994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451309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LH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5F4E77-6734-4539-9A3A-48EF4E69AC9C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8F1DC7-EAF1-4EB9-92DD-D181C3E91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2392363"/>
            <a:ext cx="3117062" cy="2073274"/>
          </a:xfrm>
        </p:spPr>
        <p:txBody>
          <a:bodyPr anchor="ctr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37568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CED24F-47D3-4625-ACC7-8ADD75383FDC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528114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378145-1C27-4952-BE61-F668AAD0C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281142" cy="578772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415796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7A02D58-4B45-47DC-AACA-FE3DB6BC4A77}"/>
              </a:ext>
            </a:extLst>
          </p:cNvPr>
          <p:cNvGrpSpPr/>
          <p:nvPr userDrawn="1"/>
        </p:nvGrpSpPr>
        <p:grpSpPr>
          <a:xfrm>
            <a:off x="472440" y="405084"/>
            <a:ext cx="4130040" cy="6047832"/>
            <a:chOff x="1203960" y="843049"/>
            <a:chExt cx="9921240" cy="5110942"/>
          </a:xfrm>
        </p:grpSpPr>
        <p:sp>
          <p:nvSpPr>
            <p:cNvPr id="8" name="Rectangle: Diagonal Corners Snipped 7">
              <a:extLst>
                <a:ext uri="{FF2B5EF4-FFF2-40B4-BE49-F238E27FC236}">
                  <a16:creationId xmlns:a16="http://schemas.microsoft.com/office/drawing/2014/main" id="{11383600-9798-4CD1-85B7-3EFC070C1EB2}"/>
                </a:ext>
              </a:extLst>
            </p:cNvPr>
            <p:cNvSpPr/>
            <p:nvPr/>
          </p:nvSpPr>
          <p:spPr>
            <a:xfrm>
              <a:off x="1203960" y="843049"/>
              <a:ext cx="9921240" cy="5110942"/>
            </a:xfrm>
            <a:prstGeom prst="snip2DiagRect">
              <a:avLst>
                <a:gd name="adj1" fmla="val 0"/>
                <a:gd name="adj2" fmla="val 2540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9" name="Rectangle: Diagonal Corners Snipped 8">
              <a:extLst>
                <a:ext uri="{FF2B5EF4-FFF2-40B4-BE49-F238E27FC236}">
                  <a16:creationId xmlns:a16="http://schemas.microsoft.com/office/drawing/2014/main" id="{6CDE9C08-B2A8-45EA-90AF-AB117E96F48A}"/>
                </a:ext>
              </a:extLst>
            </p:cNvPr>
            <p:cNvSpPr/>
            <p:nvPr/>
          </p:nvSpPr>
          <p:spPr>
            <a:xfrm>
              <a:off x="1203960" y="843049"/>
              <a:ext cx="9921240" cy="5110942"/>
            </a:xfrm>
            <a:prstGeom prst="snip2DiagRect">
              <a:avLst>
                <a:gd name="adj1" fmla="val 0"/>
                <a:gd name="adj2" fmla="val 33003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6812835-02D9-4237-8A4A-84476E846A67}"/>
              </a:ext>
            </a:extLst>
          </p:cNvPr>
          <p:cNvGrpSpPr/>
          <p:nvPr userDrawn="1"/>
        </p:nvGrpSpPr>
        <p:grpSpPr>
          <a:xfrm>
            <a:off x="472440" y="405076"/>
            <a:ext cx="4130040" cy="6047840"/>
            <a:chOff x="1841629" y="590466"/>
            <a:chExt cx="8491432" cy="5840830"/>
          </a:xfrm>
        </p:grpSpPr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7BD6158A-3435-4790-8E36-14A5DE23BC7C}"/>
                </a:ext>
              </a:extLst>
            </p:cNvPr>
            <p:cNvSpPr/>
            <p:nvPr userDrawn="1"/>
          </p:nvSpPr>
          <p:spPr>
            <a:xfrm flipH="1">
              <a:off x="1841629" y="590474"/>
              <a:ext cx="8491432" cy="5840822"/>
            </a:xfrm>
            <a:prstGeom prst="teardrop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19" name="Teardrop 18">
              <a:extLst>
                <a:ext uri="{FF2B5EF4-FFF2-40B4-BE49-F238E27FC236}">
                  <a16:creationId xmlns:a16="http://schemas.microsoft.com/office/drawing/2014/main" id="{CA53BADF-3CE8-4B67-BE7F-3866BCC28BEC}"/>
                </a:ext>
              </a:extLst>
            </p:cNvPr>
            <p:cNvSpPr/>
            <p:nvPr userDrawn="1"/>
          </p:nvSpPr>
          <p:spPr>
            <a:xfrm rot="16200000">
              <a:off x="2881831" y="-449736"/>
              <a:ext cx="5410016" cy="7490420"/>
            </a:xfrm>
            <a:prstGeom prst="teardrop">
              <a:avLst>
                <a:gd name="adj" fmla="val 101662"/>
              </a:avLst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48764A-71A0-406F-9E68-CA4447B8569D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916944" y="2438401"/>
            <a:ext cx="3413761" cy="1540358"/>
          </a:xfrm>
        </p:spPr>
        <p:txBody>
          <a:bodyPr anchor="ctr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23532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0" y="0"/>
            <a:ext cx="12192000" cy="5040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31632" y="1125415"/>
            <a:ext cx="6377354" cy="3610709"/>
          </a:xfrm>
        </p:spPr>
        <p:txBody>
          <a:bodyPr anchor="b">
            <a:normAutofit/>
          </a:bodyPr>
          <a:lstStyle>
            <a:lvl1pPr algn="l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1D48F1-FC91-43D2-86F1-4985B8BEA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1632" y="5257965"/>
            <a:ext cx="6377354" cy="819789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7CCB8AF-5B8A-42B8-B2A6-A2761B6C8E4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66766" y="2"/>
            <a:ext cx="4825232" cy="3821721"/>
          </a:xfrm>
          <a:custGeom>
            <a:avLst/>
            <a:gdLst>
              <a:gd name="connsiteX0" fmla="*/ 0 w 6186955"/>
              <a:gd name="connsiteY0" fmla="*/ 0 h 4900244"/>
              <a:gd name="connsiteX1" fmla="*/ 6186955 w 6186955"/>
              <a:gd name="connsiteY1" fmla="*/ 0 h 4900244"/>
              <a:gd name="connsiteX2" fmla="*/ 6186955 w 6186955"/>
              <a:gd name="connsiteY2" fmla="*/ 3489368 h 4900244"/>
              <a:gd name="connsiteX3" fmla="*/ 2578575 w 6186955"/>
              <a:gd name="connsiteY3" fmla="*/ 4837088 h 4900244"/>
              <a:gd name="connsiteX4" fmla="*/ 2253051 w 6186955"/>
              <a:gd name="connsiteY4" fmla="*/ 4900037 h 4900244"/>
              <a:gd name="connsiteX5" fmla="*/ 1190721 w 6186955"/>
              <a:gd name="connsiteY5" fmla="*/ 4051288 h 4900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86955" h="4900244">
                <a:moveTo>
                  <a:pt x="0" y="0"/>
                </a:moveTo>
                <a:lnTo>
                  <a:pt x="6186955" y="0"/>
                </a:lnTo>
                <a:lnTo>
                  <a:pt x="6186955" y="3489368"/>
                </a:lnTo>
                <a:lnTo>
                  <a:pt x="2578575" y="4837088"/>
                </a:lnTo>
                <a:cubicBezTo>
                  <a:pt x="2470624" y="4877407"/>
                  <a:pt x="2361069" y="4897797"/>
                  <a:pt x="2253051" y="4900037"/>
                </a:cubicBezTo>
                <a:cubicBezTo>
                  <a:pt x="1784966" y="4909744"/>
                  <a:pt x="1345709" y="4578616"/>
                  <a:pt x="1190721" y="405128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  <a:endParaRPr lang="en-PH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62BACF1-5B22-4F16-A445-2B3F563A2A4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630582" y="5257965"/>
            <a:ext cx="3024160" cy="81978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PH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194295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HS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DD5DA95-6947-4158-920E-323C055F91A9}"/>
              </a:ext>
            </a:extLst>
          </p:cNvPr>
          <p:cNvSpPr/>
          <p:nvPr userDrawn="1"/>
        </p:nvSpPr>
        <p:spPr>
          <a:xfrm>
            <a:off x="6944810" y="0"/>
            <a:ext cx="524719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DCCACA-7009-43D7-BEC7-A962BD14F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613" y="390244"/>
            <a:ext cx="6233278" cy="69675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9AD80-A3AF-48CD-BA56-88FAFCB8AD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928D-FF94-4B4B-9123-34EFDA22F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D1CCD8-2F86-4E88-966B-C480436A4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0F76E71-DC84-4890-822E-724286D636E2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88236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5F2108E5-BD7D-461D-51D6-259C221EAB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094746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F2108E5-BD7D-461D-51D6-259C221EA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A65A06D-5B2D-34AE-5805-6728B5E45896}"/>
              </a:ext>
            </a:extLst>
          </p:cNvPr>
          <p:cNvSpPr txBox="1"/>
          <p:nvPr userDrawn="1"/>
        </p:nvSpPr>
        <p:spPr>
          <a:xfrm>
            <a:off x="11353340" y="6522811"/>
            <a:ext cx="208660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D1D4D6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rgbClr val="D1D4D6"/>
              </a:solidFill>
              <a:latin typeface="Franklin Gothic Book" panose="020B0503020102020204" pitchFamily="34" charset="0"/>
              <a:ea typeface="+mn-ea"/>
              <a:cs typeface="+mn-cs"/>
              <a:sym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01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alf Image Slide">
    <p:bg bwMode="grayWhite">
      <p:bgPr>
        <a:gradFill>
          <a:gsLst>
            <a:gs pos="0">
              <a:schemeClr val="tx2"/>
            </a:gs>
            <a:gs pos="10000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5689582" y="0"/>
            <a:ext cx="416951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chemeClr val="bg1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3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6092021" y="0"/>
            <a:ext cx="6099977" cy="6858000"/>
          </a:xfrm>
          <a:prstGeom prst="rect">
            <a:avLst/>
          </a:prstGeom>
          <a:noFill/>
        </p:spPr>
        <p:txBody>
          <a:bodyPr lIns="914400" tIns="914400" rIns="914400" bIns="914400"/>
          <a:lstStyle>
            <a:lvl1pPr algn="ctr">
              <a:defRPr sz="1800" baseline="0"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630000" y="1785600"/>
            <a:ext cx="4388400" cy="3286800"/>
          </a:xfrm>
          <a:prstGeom prst="rect">
            <a:avLst/>
          </a:prstGeom>
          <a:noFill/>
        </p:spPr>
        <p:txBody>
          <a:bodyPr wrap="square" lIns="0" tIns="0" rIns="320040" bIns="0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6" name="Date Placeholder 2"/>
          <p:cNvSpPr>
            <a:spLocks noGrp="1"/>
          </p:cNvSpPr>
          <p:nvPr>
            <p:ph type="dt" sz="half" idx="15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Copyright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Copyright © 2018 by The Boston Consulting Group,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0105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CFB97C-7AE1-427C-81A3-8B6BFEDE8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DF32D4-A57F-4208-9500-FD946343C2D3}"/>
              </a:ext>
            </a:extLst>
          </p:cNvPr>
          <p:cNvSpPr/>
          <p:nvPr userDrawn="1"/>
        </p:nvSpPr>
        <p:spPr>
          <a:xfrm>
            <a:off x="554138" y="729109"/>
            <a:ext cx="11083724" cy="5399782"/>
          </a:xfrm>
          <a:prstGeom prst="rect">
            <a:avLst/>
          </a:prstGeom>
          <a:gradFill>
            <a:gsLst>
              <a:gs pos="0">
                <a:schemeClr val="accent1">
                  <a:alpha val="72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9600" dirty="0">
                <a:latin typeface="Arial" panose="020B0604020202020204" pitchFamily="34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8069774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AE26B0A-916B-42D9-8686-B80D9DC9928A}"/>
              </a:ext>
            </a:extLst>
          </p:cNvPr>
          <p:cNvSpPr/>
          <p:nvPr userDrawn="1"/>
        </p:nvSpPr>
        <p:spPr>
          <a:xfrm>
            <a:off x="0" y="0"/>
            <a:ext cx="12192000" cy="5040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0D587A-65DC-460F-8C76-E08C47DF4FD2}"/>
              </a:ext>
            </a:extLst>
          </p:cNvPr>
          <p:cNvSpPr/>
          <p:nvPr userDrawn="1"/>
        </p:nvSpPr>
        <p:spPr>
          <a:xfrm>
            <a:off x="1031632" y="1623645"/>
            <a:ext cx="10128736" cy="36107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9600" b="1" dirty="0">
                <a:latin typeface="Arial" panose="020B0604020202020204" pitchFamily="34" charset="0"/>
              </a:rPr>
              <a:t>Thank You!!</a:t>
            </a:r>
          </a:p>
        </p:txBody>
      </p:sp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3DE097E9-3123-4910-8666-3BBD5CFB28A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36457" y="5421923"/>
            <a:ext cx="2919086" cy="791308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PH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194464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7241" y="2816990"/>
            <a:ext cx="10877502" cy="1235889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A4FFB7-8EC8-4238-AB81-B21F81B7ABBC}"/>
              </a:ext>
            </a:extLst>
          </p:cNvPr>
          <p:cNvSpPr/>
          <p:nvPr userDrawn="1"/>
        </p:nvSpPr>
        <p:spPr>
          <a:xfrm>
            <a:off x="777241" y="4311481"/>
            <a:ext cx="1141475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D367A2-4ADE-4348-8BAB-486C002B7D6C}"/>
              </a:ext>
            </a:extLst>
          </p:cNvPr>
          <p:cNvSpPr/>
          <p:nvPr userDrawn="1"/>
        </p:nvSpPr>
        <p:spPr>
          <a:xfrm>
            <a:off x="10494038" y="497608"/>
            <a:ext cx="1160704" cy="107696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0F80F65-D503-433B-9CAC-98E076DC54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7241" y="4475785"/>
            <a:ext cx="10877501" cy="986806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</a:t>
            </a:r>
            <a:r>
              <a:rPr lang="en-US" dirty="0" err="1"/>
              <a:t>eit</a:t>
            </a:r>
            <a:r>
              <a:rPr lang="en-US" dirty="0"/>
              <a:t> Master subtitle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716237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Six Item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C93CEC-E96F-45CC-9585-E82D816D81B4}"/>
              </a:ext>
            </a:extLst>
          </p:cNvPr>
          <p:cNvSpPr/>
          <p:nvPr userDrawn="1"/>
        </p:nvSpPr>
        <p:spPr>
          <a:xfrm>
            <a:off x="-127819" y="0"/>
            <a:ext cx="51165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11" y="2045893"/>
            <a:ext cx="2930013" cy="825909"/>
          </a:xfrm>
        </p:spPr>
        <p:txBody>
          <a:bodyPr>
            <a:normAutofit/>
          </a:bodyPr>
          <a:lstStyle>
            <a:lvl1pPr algn="l">
              <a:defRPr sz="48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5FAD7D-E7C0-4C14-A805-1E1815119346}"/>
              </a:ext>
            </a:extLst>
          </p:cNvPr>
          <p:cNvSpPr/>
          <p:nvPr userDrawn="1"/>
        </p:nvSpPr>
        <p:spPr>
          <a:xfrm>
            <a:off x="492009" y="914399"/>
            <a:ext cx="3982020" cy="52121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432CEE-2219-4731-8319-6EB8DB6B441B}"/>
              </a:ext>
            </a:extLst>
          </p:cNvPr>
          <p:cNvSpPr/>
          <p:nvPr userDrawn="1"/>
        </p:nvSpPr>
        <p:spPr>
          <a:xfrm>
            <a:off x="888015" y="511732"/>
            <a:ext cx="1160704" cy="10769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B8CC54-FD76-4180-B843-65B7C874E3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011" y="3005441"/>
            <a:ext cx="2930013" cy="249234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of Agenda</a:t>
            </a:r>
            <a:endParaRPr lang="en-PH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9D377FC-DC33-4BB1-9DC0-141DF66418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8174" y="83303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  <a:endParaRPr lang="en-PH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9E0A534-7A23-45DC-B15B-584E9318E2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8174" y="1736025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2</a:t>
            </a:r>
            <a:endParaRPr lang="en-PH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BAFE39F-758A-4B86-B052-E2C16D29CB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8174" y="263902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3</a:t>
            </a:r>
            <a:endParaRPr lang="en-PH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E9B72B4-6DF1-400B-82E1-E248A9E7A5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8174" y="3542015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4</a:t>
            </a:r>
            <a:endParaRPr lang="en-PH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775533D9-49D5-4B59-A35D-ACE3F340A2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8174" y="444501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5</a:t>
            </a:r>
            <a:endParaRPr lang="en-PH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967F653-AEF1-4B63-B9AD-29461242B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8174" y="5348004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6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90081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Ten Item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C93CEC-E96F-45CC-9585-E82D816D81B4}"/>
              </a:ext>
            </a:extLst>
          </p:cNvPr>
          <p:cNvSpPr/>
          <p:nvPr userDrawn="1"/>
        </p:nvSpPr>
        <p:spPr>
          <a:xfrm>
            <a:off x="-127819" y="0"/>
            <a:ext cx="51165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11" y="2045893"/>
            <a:ext cx="2930013" cy="825909"/>
          </a:xfrm>
        </p:spPr>
        <p:txBody>
          <a:bodyPr>
            <a:normAutofit/>
          </a:bodyPr>
          <a:lstStyle>
            <a:lvl1pPr algn="l">
              <a:defRPr sz="48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5FAD7D-E7C0-4C14-A805-1E1815119346}"/>
              </a:ext>
            </a:extLst>
          </p:cNvPr>
          <p:cNvSpPr/>
          <p:nvPr userDrawn="1"/>
        </p:nvSpPr>
        <p:spPr>
          <a:xfrm>
            <a:off x="492009" y="914399"/>
            <a:ext cx="3982020" cy="52121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432CEE-2219-4731-8319-6EB8DB6B441B}"/>
              </a:ext>
            </a:extLst>
          </p:cNvPr>
          <p:cNvSpPr/>
          <p:nvPr userDrawn="1"/>
        </p:nvSpPr>
        <p:spPr>
          <a:xfrm>
            <a:off x="888015" y="511732"/>
            <a:ext cx="1160704" cy="10769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B8CC54-FD76-4180-B843-65B7C874E3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011" y="3005441"/>
            <a:ext cx="2930013" cy="249234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of Agenda</a:t>
            </a:r>
            <a:endParaRPr lang="en-PH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9D377FC-DC33-4BB1-9DC0-141DF66418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8174" y="960790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  <a:endParaRPr lang="en-PH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9E0A534-7A23-45DC-B15B-584E9318E2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8174" y="1476649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2</a:t>
            </a:r>
            <a:endParaRPr lang="en-PH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BAFE39F-758A-4B86-B052-E2C16D29CB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8174" y="1992508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3</a:t>
            </a:r>
            <a:endParaRPr lang="en-PH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E9B72B4-6DF1-400B-82E1-E248A9E7A5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8174" y="2508367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4</a:t>
            </a:r>
            <a:endParaRPr lang="en-PH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775533D9-49D5-4B59-A35D-ACE3F340A2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8174" y="3024226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5</a:t>
            </a:r>
            <a:endParaRPr lang="en-PH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967F653-AEF1-4B63-B9AD-29461242B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8174" y="3540085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6</a:t>
            </a:r>
            <a:endParaRPr lang="en-PH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2ED48B1B-6DA4-4725-98C3-87DCD68C26D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18174" y="4055944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7</a:t>
            </a:r>
            <a:endParaRPr lang="en-PH" dirty="0"/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422EF4B3-733F-43D0-8202-4816287201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8174" y="4571803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8</a:t>
            </a:r>
            <a:endParaRPr lang="en-PH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FABD1DC5-94B9-4321-9AE5-FE42D28FC67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18174" y="5087662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9</a:t>
            </a:r>
            <a:endParaRPr lang="en-PH" dirty="0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54DD0D92-2434-43A9-B7AC-644DD558AE9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18174" y="5603524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10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62734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981691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71601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ne-Third Gray LH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3117062" cy="2073274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9286" y="365126"/>
            <a:ext cx="6991696" cy="573217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316084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LHS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2392363"/>
            <a:ext cx="3117062" cy="2073274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277514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B1A02D-8925-4DA5-B787-461FD9C8C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833274-1973-4017-B279-CAF5A734F5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1018" y="1648644"/>
            <a:ext cx="11049964" cy="4081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05A3C1-E55C-43C9-A3A5-19B03E326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1018" y="6078315"/>
            <a:ext cx="9837902" cy="522517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D92A-7140-4A90-8779-FA6E4AC911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90860" y="6349068"/>
            <a:ext cx="963882" cy="2517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05098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4" r:id="rId2"/>
    <p:sldLayoutId id="2147483674" r:id="rId3"/>
    <p:sldLayoutId id="2147483671" r:id="rId4"/>
    <p:sldLayoutId id="2147483672" r:id="rId5"/>
    <p:sldLayoutId id="2147483662" r:id="rId6"/>
    <p:sldLayoutId id="2147483660" r:id="rId7"/>
    <p:sldLayoutId id="2147483663" r:id="rId8"/>
    <p:sldLayoutId id="2147483664" r:id="rId9"/>
    <p:sldLayoutId id="2147483666" r:id="rId10"/>
    <p:sldLayoutId id="2147483668" r:id="rId11"/>
    <p:sldLayoutId id="2147483675" r:id="rId12"/>
    <p:sldLayoutId id="2147483676" r:id="rId13"/>
    <p:sldLayoutId id="2147483650" r:id="rId14"/>
    <p:sldLayoutId id="2147483661" r:id="rId15"/>
    <p:sldLayoutId id="2147483667" r:id="rId16"/>
    <p:sldLayoutId id="2147483665" r:id="rId17"/>
    <p:sldLayoutId id="2147483669" r:id="rId18"/>
    <p:sldLayoutId id="2147483681" r:id="rId19"/>
    <p:sldLayoutId id="2147483680" r:id="rId20"/>
    <p:sldLayoutId id="2147483682" r:id="rId21"/>
    <p:sldLayoutId id="2147483683" r:id="rId22"/>
    <p:sldLayoutId id="2147483677" r:id="rId23"/>
    <p:sldLayoutId id="2147483685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8B974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Layout" Target="../slideLayouts/slideLayout15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9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Relationship Id="rId4" Type="http://schemas.openxmlformats.org/officeDocument/2006/relationships/image" Target="../media/image10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1E77219-472E-4760-B07C-4AB4ACE2B0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9016" y="2240280"/>
            <a:ext cx="10176664" cy="2697480"/>
          </a:xfrm>
        </p:spPr>
        <p:txBody>
          <a:bodyPr/>
          <a:lstStyle/>
          <a:p>
            <a:r>
              <a:rPr lang="en-PH" dirty="0"/>
              <a:t>Automation Strategy 2026-2028 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426337B-457D-4ED9-BCC7-FDF6B58386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9016" y="5262879"/>
            <a:ext cx="10176664" cy="701041"/>
          </a:xfrm>
        </p:spPr>
        <p:txBody>
          <a:bodyPr/>
          <a:lstStyle/>
          <a:p>
            <a:r>
              <a:rPr lang="en-PH" dirty="0"/>
              <a:t>Ops &amp; Delivery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5FCA112-1E1D-4BF4-9F52-D121C04B5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1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935268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1CC37-1535-4300-851A-A889AAFA9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Three North-Star Targets, FY28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5C671A-EE3D-4F94-B147-341B1B3B4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10</a:t>
            </a:fld>
            <a:endParaRPr lang="en-PH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1EA9623-28A8-411C-8476-2E3C0462FC5A}"/>
              </a:ext>
            </a:extLst>
          </p:cNvPr>
          <p:cNvGrpSpPr/>
          <p:nvPr/>
        </p:nvGrpSpPr>
        <p:grpSpPr>
          <a:xfrm>
            <a:off x="3962200" y="1853107"/>
            <a:ext cx="4267400" cy="3151786"/>
            <a:chOff x="3728720" y="1966890"/>
            <a:chExt cx="4734360" cy="3496669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9471AACF-0787-481A-8340-A5A51AD4C6E1}"/>
                </a:ext>
              </a:extLst>
            </p:cNvPr>
            <p:cNvSpPr/>
            <p:nvPr/>
          </p:nvSpPr>
          <p:spPr>
            <a:xfrm rot="4500000">
              <a:off x="3728720" y="1966890"/>
              <a:ext cx="1981200" cy="19812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9" name="Teardrop 8">
              <a:extLst>
                <a:ext uri="{FF2B5EF4-FFF2-40B4-BE49-F238E27FC236}">
                  <a16:creationId xmlns:a16="http://schemas.microsoft.com/office/drawing/2014/main" id="{360D7A5F-B18D-4C94-BAB6-78522543A684}"/>
                </a:ext>
              </a:extLst>
            </p:cNvPr>
            <p:cNvSpPr/>
            <p:nvPr/>
          </p:nvSpPr>
          <p:spPr>
            <a:xfrm rot="9897668">
              <a:off x="6036385" y="2017531"/>
              <a:ext cx="2426695" cy="2426695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0" name="Teardrop 9">
              <a:extLst>
                <a:ext uri="{FF2B5EF4-FFF2-40B4-BE49-F238E27FC236}">
                  <a16:creationId xmlns:a16="http://schemas.microsoft.com/office/drawing/2014/main" id="{80170CF9-9B3F-448B-AEB5-97B8947EB527}"/>
                </a:ext>
              </a:extLst>
            </p:cNvPr>
            <p:cNvSpPr/>
            <p:nvPr/>
          </p:nvSpPr>
          <p:spPr>
            <a:xfrm rot="20647508">
              <a:off x="4700099" y="3977120"/>
              <a:ext cx="1486439" cy="1486439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CFA0123-7F0F-4686-8A45-0F662C5B938D}"/>
                </a:ext>
              </a:extLst>
            </p:cNvPr>
            <p:cNvSpPr txBox="1"/>
            <p:nvPr/>
          </p:nvSpPr>
          <p:spPr>
            <a:xfrm>
              <a:off x="4025325" y="2609110"/>
              <a:ext cx="1387990" cy="696760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60%</a:t>
              </a:r>
              <a:endParaRPr lang="en-PH" sz="4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4C9DB04-211E-4288-87DA-EACBBBABCF66}"/>
                </a:ext>
              </a:extLst>
            </p:cNvPr>
            <p:cNvSpPr txBox="1"/>
            <p:nvPr/>
          </p:nvSpPr>
          <p:spPr>
            <a:xfrm>
              <a:off x="6555737" y="2929517"/>
              <a:ext cx="1387990" cy="696760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algn="ctr"/>
              <a:r>
                <a:rPr lang="en-US" sz="4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$5M</a:t>
              </a:r>
              <a:endParaRPr lang="en-PH" sz="60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CF9040E-9EC7-48A8-8A8C-F1A5B63C00E1}"/>
                </a:ext>
              </a:extLst>
            </p:cNvPr>
            <p:cNvSpPr txBox="1"/>
            <p:nvPr/>
          </p:nvSpPr>
          <p:spPr>
            <a:xfrm>
              <a:off x="4749323" y="4170723"/>
              <a:ext cx="1387990" cy="696760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100k</a:t>
              </a:r>
              <a:endParaRPr lang="en-PH" sz="2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7BEF552-081E-424A-974A-49ED4DE9CCD9}"/>
              </a:ext>
            </a:extLst>
          </p:cNvPr>
          <p:cNvSpPr txBox="1"/>
          <p:nvPr/>
        </p:nvSpPr>
        <p:spPr>
          <a:xfrm>
            <a:off x="571018" y="1470519"/>
            <a:ext cx="2824764" cy="3412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Adoption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07F5AE-BC5D-4625-B594-EFC7B7F757FC}"/>
              </a:ext>
            </a:extLst>
          </p:cNvPr>
          <p:cNvSpPr txBox="1"/>
          <p:nvPr/>
        </p:nvSpPr>
        <p:spPr>
          <a:xfrm>
            <a:off x="571018" y="1881711"/>
            <a:ext cx="2973247" cy="166386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Sixty percent of eligible processes run with automation in the flow of work by the end of FY2028, measured quarterly by the CoE.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BC11AD-01BF-4115-ABEA-673C7586102C}"/>
              </a:ext>
            </a:extLst>
          </p:cNvPr>
          <p:cNvSpPr txBox="1"/>
          <p:nvPr/>
        </p:nvSpPr>
        <p:spPr>
          <a:xfrm>
            <a:off x="8736356" y="2575653"/>
            <a:ext cx="2824764" cy="3412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rgbClr val="0E442A"/>
                </a:solidFill>
                <a:latin typeface="Arial" panose="020B0604020202020204" pitchFamily="34" charset="0"/>
              </a:rPr>
              <a:t>Value</a:t>
            </a:r>
            <a:endParaRPr lang="en-PH" sz="2000" b="1" dirty="0">
              <a:solidFill>
                <a:srgbClr val="0E442A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0D6897-6453-45FB-B6FD-D531F77CC615}"/>
              </a:ext>
            </a:extLst>
          </p:cNvPr>
          <p:cNvSpPr txBox="1"/>
          <p:nvPr/>
        </p:nvSpPr>
        <p:spPr>
          <a:xfrm>
            <a:off x="8736357" y="2986844"/>
            <a:ext cx="2824764" cy="122219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Five million dollars in cumulative net benefit by FY2028, counting hard savings, capacity released, and error reduction, net of all platform and delivery costs.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D7E041-C1CE-414A-A454-BF0F8D2EF90E}"/>
              </a:ext>
            </a:extLst>
          </p:cNvPr>
          <p:cNvSpPr txBox="1"/>
          <p:nvPr/>
        </p:nvSpPr>
        <p:spPr>
          <a:xfrm>
            <a:off x="571018" y="3824349"/>
            <a:ext cx="2824764" cy="3412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rgbClr val="092E1C"/>
                </a:solidFill>
                <a:latin typeface="Arial" panose="020B0604020202020204" pitchFamily="34" charset="0"/>
              </a:rPr>
              <a:t>Hours</a:t>
            </a:r>
            <a:endParaRPr lang="en-PH" sz="2000" b="1" dirty="0">
              <a:solidFill>
                <a:srgbClr val="092E1C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816714-2986-4106-8C0C-5BB785956A18}"/>
              </a:ext>
            </a:extLst>
          </p:cNvPr>
          <p:cNvSpPr txBox="1"/>
          <p:nvPr/>
        </p:nvSpPr>
        <p:spPr>
          <a:xfrm>
            <a:off x="571018" y="4235541"/>
            <a:ext cx="3533712" cy="1315209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>
                <a:latin typeface="Arial" panose="020B0604020202020204" pitchFamily="34" charset="0"/>
              </a:rPr>
              <a:t>One hundred thousand manual hours returned to teams each year, redeployed to customer-facing and analytical work rather than cut.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513E2BC-6D20-4A0D-9028-AB85741466DF}"/>
              </a:ext>
            </a:extLst>
          </p:cNvPr>
          <p:cNvCxnSpPr>
            <a:cxnSpLocks/>
          </p:cNvCxnSpPr>
          <p:nvPr/>
        </p:nvCxnSpPr>
        <p:spPr>
          <a:xfrm>
            <a:off x="3617346" y="2166327"/>
            <a:ext cx="54317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E1FBB39-3429-49C5-AAAA-C604B4EE905B}"/>
              </a:ext>
            </a:extLst>
          </p:cNvPr>
          <p:cNvCxnSpPr>
            <a:cxnSpLocks/>
          </p:cNvCxnSpPr>
          <p:nvPr/>
        </p:nvCxnSpPr>
        <p:spPr>
          <a:xfrm>
            <a:off x="4025326" y="4586165"/>
            <a:ext cx="85147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B8855AA-1844-4DDD-AF0B-1F0F6606C677}"/>
              </a:ext>
            </a:extLst>
          </p:cNvPr>
          <p:cNvCxnSpPr>
            <a:cxnSpLocks/>
          </p:cNvCxnSpPr>
          <p:nvPr/>
        </p:nvCxnSpPr>
        <p:spPr>
          <a:xfrm flipH="1">
            <a:off x="8219440" y="2829789"/>
            <a:ext cx="3300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989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BBFFA826-BFEA-4B5F-8D4B-F1D6861F8764}"/>
              </a:ext>
            </a:extLst>
          </p:cNvPr>
          <p:cNvSpPr/>
          <p:nvPr/>
        </p:nvSpPr>
        <p:spPr>
          <a:xfrm>
            <a:off x="2685327" y="4681516"/>
            <a:ext cx="9120850" cy="11311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D435CAB-DC33-4FA0-8053-8B35610B0D85}"/>
              </a:ext>
            </a:extLst>
          </p:cNvPr>
          <p:cNvSpPr/>
          <p:nvPr/>
        </p:nvSpPr>
        <p:spPr>
          <a:xfrm>
            <a:off x="2685327" y="3300824"/>
            <a:ext cx="9120850" cy="11311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0F87CC6-C2D7-4D7A-B2A8-D1A3469AFF85}"/>
              </a:ext>
            </a:extLst>
          </p:cNvPr>
          <p:cNvSpPr/>
          <p:nvPr/>
        </p:nvSpPr>
        <p:spPr>
          <a:xfrm>
            <a:off x="2685327" y="2004273"/>
            <a:ext cx="9120850" cy="11311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32A400-1541-4944-AB7F-8C58749C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37" y="365126"/>
            <a:ext cx="11049964" cy="578772"/>
          </a:xfrm>
        </p:spPr>
        <p:txBody>
          <a:bodyPr/>
          <a:lstStyle/>
          <a:p>
            <a:r>
              <a:rPr lang="en-US" dirty="0"/>
              <a:t>Three Strategy Pillars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D1858D-AA19-4B72-9A72-4F73CBD7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11</a:t>
            </a:fld>
            <a:endParaRPr lang="en-PH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375C2AC-12ED-464E-B1B9-89E3926EB84A}"/>
              </a:ext>
            </a:extLst>
          </p:cNvPr>
          <p:cNvSpPr/>
          <p:nvPr/>
        </p:nvSpPr>
        <p:spPr>
          <a:xfrm>
            <a:off x="2122542" y="2004272"/>
            <a:ext cx="1153060" cy="1133001"/>
          </a:xfrm>
          <a:custGeom>
            <a:avLst/>
            <a:gdLst>
              <a:gd name="connsiteX0" fmla="*/ 720573 w 1441146"/>
              <a:gd name="connsiteY0" fmla="*/ 0 h 1242367"/>
              <a:gd name="connsiteX1" fmla="*/ 1441146 w 1441146"/>
              <a:gd name="connsiteY1" fmla="*/ 1242367 h 1242367"/>
              <a:gd name="connsiteX2" fmla="*/ 0 w 1441146"/>
              <a:gd name="connsiteY2" fmla="*/ 1242367 h 1242367"/>
              <a:gd name="connsiteX3" fmla="*/ 720573 w 1441146"/>
              <a:gd name="connsiteY3" fmla="*/ 0 h 12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46" h="1242367">
                <a:moveTo>
                  <a:pt x="720573" y="0"/>
                </a:moveTo>
                <a:lnTo>
                  <a:pt x="1441146" y="1242367"/>
                </a:lnTo>
                <a:lnTo>
                  <a:pt x="0" y="1242367"/>
                </a:lnTo>
                <a:lnTo>
                  <a:pt x="7205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24081D8-5A3F-4DCF-B827-22FE849F3613}"/>
              </a:ext>
            </a:extLst>
          </p:cNvPr>
          <p:cNvSpPr/>
          <p:nvPr/>
        </p:nvSpPr>
        <p:spPr>
          <a:xfrm>
            <a:off x="1461843" y="3302684"/>
            <a:ext cx="2474460" cy="1133001"/>
          </a:xfrm>
          <a:custGeom>
            <a:avLst/>
            <a:gdLst>
              <a:gd name="connsiteX0" fmla="*/ 720573 w 3092690"/>
              <a:gd name="connsiteY0" fmla="*/ 0 h 1242367"/>
              <a:gd name="connsiteX1" fmla="*/ 2372117 w 3092690"/>
              <a:gd name="connsiteY1" fmla="*/ 0 h 1242367"/>
              <a:gd name="connsiteX2" fmla="*/ 3092690 w 3092690"/>
              <a:gd name="connsiteY2" fmla="*/ 1242367 h 1242367"/>
              <a:gd name="connsiteX3" fmla="*/ 0 w 3092690"/>
              <a:gd name="connsiteY3" fmla="*/ 1242367 h 1242367"/>
              <a:gd name="connsiteX4" fmla="*/ 720573 w 3092690"/>
              <a:gd name="connsiteY4" fmla="*/ 0 h 12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2690" h="1242367">
                <a:moveTo>
                  <a:pt x="720573" y="0"/>
                </a:moveTo>
                <a:lnTo>
                  <a:pt x="2372117" y="0"/>
                </a:lnTo>
                <a:lnTo>
                  <a:pt x="3092690" y="1242367"/>
                </a:lnTo>
                <a:lnTo>
                  <a:pt x="0" y="1242367"/>
                </a:lnTo>
                <a:lnTo>
                  <a:pt x="72057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C420167-204F-4CE4-86C0-A1D0776849E6}"/>
              </a:ext>
            </a:extLst>
          </p:cNvPr>
          <p:cNvSpPr/>
          <p:nvPr/>
        </p:nvSpPr>
        <p:spPr>
          <a:xfrm>
            <a:off x="761167" y="4679655"/>
            <a:ext cx="3875810" cy="1133001"/>
          </a:xfrm>
          <a:custGeom>
            <a:avLst/>
            <a:gdLst>
              <a:gd name="connsiteX0" fmla="*/ 720573 w 4844160"/>
              <a:gd name="connsiteY0" fmla="*/ 0 h 1242367"/>
              <a:gd name="connsiteX1" fmla="*/ 4123587 w 4844160"/>
              <a:gd name="connsiteY1" fmla="*/ 0 h 1242367"/>
              <a:gd name="connsiteX2" fmla="*/ 4844160 w 4844160"/>
              <a:gd name="connsiteY2" fmla="*/ 1242367 h 1242367"/>
              <a:gd name="connsiteX3" fmla="*/ 0 w 4844160"/>
              <a:gd name="connsiteY3" fmla="*/ 1242367 h 1242367"/>
              <a:gd name="connsiteX4" fmla="*/ 720573 w 4844160"/>
              <a:gd name="connsiteY4" fmla="*/ 0 h 12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160" h="1242367">
                <a:moveTo>
                  <a:pt x="720573" y="0"/>
                </a:moveTo>
                <a:lnTo>
                  <a:pt x="4123587" y="0"/>
                </a:lnTo>
                <a:lnTo>
                  <a:pt x="4844160" y="1242367"/>
                </a:lnTo>
                <a:lnTo>
                  <a:pt x="0" y="1242367"/>
                </a:lnTo>
                <a:lnTo>
                  <a:pt x="72057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6CF1C61-29BC-4358-A1CD-9326F6548708}"/>
              </a:ext>
            </a:extLst>
          </p:cNvPr>
          <p:cNvGrpSpPr/>
          <p:nvPr/>
        </p:nvGrpSpPr>
        <p:grpSpPr>
          <a:xfrm>
            <a:off x="3367561" y="2114345"/>
            <a:ext cx="8151780" cy="901439"/>
            <a:chOff x="3367561" y="2114345"/>
            <a:chExt cx="8151780" cy="901439"/>
          </a:xfrm>
        </p:grpSpPr>
        <p:sp>
          <p:nvSpPr>
            <p:cNvPr id="8" name="Text Placeholder 20">
              <a:extLst>
                <a:ext uri="{FF2B5EF4-FFF2-40B4-BE49-F238E27FC236}">
                  <a16:creationId xmlns:a16="http://schemas.microsoft.com/office/drawing/2014/main" id="{5EEA69EB-8061-410A-9CCE-6421C84A2F3F}"/>
                </a:ext>
              </a:extLst>
            </p:cNvPr>
            <p:cNvSpPr txBox="1">
              <a:spLocks/>
            </p:cNvSpPr>
            <p:nvPr/>
          </p:nvSpPr>
          <p:spPr>
            <a:xfrm>
              <a:off x="3367561" y="2114345"/>
              <a:ext cx="7940519" cy="292323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buNone/>
              </a:pPr>
              <a:r>
                <a:rPr lang="en-US" sz="1600" b="1" dirty="0">
                  <a:solidFill>
                    <a:srgbClr val="156740"/>
                  </a:solidFill>
                  <a:latin typeface="Arial" panose="020B0604020202020204" pitchFamily="34" charset="0"/>
                </a:rPr>
                <a:t>People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B240A9B-BC9B-4E21-8DEB-3CDE5A2EB1EF}"/>
                </a:ext>
              </a:extLst>
            </p:cNvPr>
            <p:cNvSpPr txBox="1"/>
            <p:nvPr/>
          </p:nvSpPr>
          <p:spPr>
            <a:xfrm>
              <a:off x="3367561" y="2407599"/>
              <a:ext cx="8151780" cy="6081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Champions in every department, a citizen-developer pathway, and a small expert CoE so capability lives in the business, not in contractors.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D5C0125-0A0C-4858-B04B-5101A7FD8442}"/>
              </a:ext>
            </a:extLst>
          </p:cNvPr>
          <p:cNvSpPr txBox="1"/>
          <p:nvPr/>
        </p:nvSpPr>
        <p:spPr>
          <a:xfrm>
            <a:off x="1942690" y="2407600"/>
            <a:ext cx="326344" cy="3263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rgbClr val="156740"/>
                </a:solidFill>
                <a:latin typeface="Arial" panose="020B0604020202020204" pitchFamily="34" charset="0"/>
              </a:rPr>
              <a:t>1</a:t>
            </a:r>
            <a:endParaRPr lang="en-PH" sz="1400" b="1" dirty="0">
              <a:solidFill>
                <a:srgbClr val="156740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DC4BD8-1AA7-4999-8000-BDF644162CA6}"/>
              </a:ext>
            </a:extLst>
          </p:cNvPr>
          <p:cNvSpPr txBox="1"/>
          <p:nvPr/>
        </p:nvSpPr>
        <p:spPr>
          <a:xfrm>
            <a:off x="1298671" y="3706012"/>
            <a:ext cx="326344" cy="326344"/>
          </a:xfrm>
          <a:prstGeom prst="ellipse">
            <a:avLst/>
          </a:prstGeom>
          <a:solidFill>
            <a:schemeClr val="bg1"/>
          </a:solidFill>
          <a:ln>
            <a:solidFill>
              <a:srgbClr val="0E442A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rgbClr val="0E442A"/>
                </a:solidFill>
                <a:latin typeface="Arial" panose="020B0604020202020204" pitchFamily="34" charset="0"/>
              </a:rPr>
              <a:t>2</a:t>
            </a:r>
            <a:endParaRPr lang="en-PH" sz="1400" b="1" dirty="0">
              <a:solidFill>
                <a:srgbClr val="0E442A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C63E88-69CF-4BB5-AE2D-A8D744A03E3A}"/>
              </a:ext>
            </a:extLst>
          </p:cNvPr>
          <p:cNvSpPr txBox="1"/>
          <p:nvPr/>
        </p:nvSpPr>
        <p:spPr>
          <a:xfrm>
            <a:off x="597995" y="5035966"/>
            <a:ext cx="326344" cy="326344"/>
          </a:xfrm>
          <a:prstGeom prst="ellipse">
            <a:avLst/>
          </a:prstGeom>
          <a:solidFill>
            <a:schemeClr val="bg1"/>
          </a:solidFill>
          <a:ln>
            <a:solidFill>
              <a:srgbClr val="092E1C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rgbClr val="092E1C"/>
                </a:solidFill>
                <a:latin typeface="Arial" panose="020B0604020202020204" pitchFamily="34" charset="0"/>
              </a:rPr>
              <a:t>3</a:t>
            </a:r>
            <a:endParaRPr lang="en-PH" sz="1400" b="1" dirty="0">
              <a:solidFill>
                <a:srgbClr val="092E1C"/>
              </a:solidFill>
              <a:latin typeface="Arial" panose="020B0604020202020204" pitchFamily="34" charset="0"/>
            </a:endParaRPr>
          </a:p>
        </p:txBody>
      </p:sp>
      <p:grpSp>
        <p:nvGrpSpPr>
          <p:cNvPr id="90115" name="Group 104">
            <a:extLst>
              <a:ext uri="{FF2B5EF4-FFF2-40B4-BE49-F238E27FC236}">
                <a16:creationId xmlns:a16="http://schemas.microsoft.com/office/drawing/2014/main" id="{C32082CE-B7CF-461B-A127-508B9903D460}"/>
              </a:ext>
            </a:extLst>
          </p:cNvPr>
          <p:cNvGrpSpPr/>
          <p:nvPr/>
        </p:nvGrpSpPr>
        <p:grpSpPr>
          <a:xfrm>
            <a:off x="2410848" y="2468981"/>
            <a:ext cx="576448" cy="576448"/>
            <a:chOff x="4124395" y="4494616"/>
            <a:chExt cx="589280" cy="589280"/>
          </a:xfrm>
          <a:solidFill>
            <a:schemeClr val="bg2"/>
          </a:solidFill>
        </p:grpSpPr>
        <p:sp>
          <p:nvSpPr>
            <p:cNvPr id="90116" name="Accent">
              <a:extLst>
                <a:ext uri="{FF2B5EF4-FFF2-40B4-BE49-F238E27FC236}">
                  <a16:creationId xmlns:a16="http://schemas.microsoft.com/office/drawing/2014/main" id="{5F1DF33C-55C0-4DCC-B684-0B0F2FF42520}"/>
                </a:ext>
              </a:extLst>
            </p:cNvPr>
            <p:cNvSpPr/>
            <p:nvPr/>
          </p:nvSpPr>
          <p:spPr>
            <a:xfrm>
              <a:off x="4124395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091" y="7788"/>
                  </a:moveTo>
                  <a:lnTo>
                    <a:pt x="2909" y="7788"/>
                  </a:lnTo>
                  <a:lnTo>
                    <a:pt x="2970" y="7418"/>
                  </a:lnTo>
                  <a:lnTo>
                    <a:pt x="3141" y="7105"/>
                  </a:lnTo>
                  <a:lnTo>
                    <a:pt x="3403" y="6849"/>
                  </a:lnTo>
                  <a:lnTo>
                    <a:pt x="3738" y="6650"/>
                  </a:lnTo>
                  <a:lnTo>
                    <a:pt x="4128" y="6508"/>
                  </a:lnTo>
                  <a:lnTo>
                    <a:pt x="4555" y="6422"/>
                  </a:lnTo>
                  <a:lnTo>
                    <a:pt x="5000" y="6394"/>
                  </a:lnTo>
                  <a:lnTo>
                    <a:pt x="5445" y="6422"/>
                  </a:lnTo>
                  <a:lnTo>
                    <a:pt x="5872" y="6508"/>
                  </a:lnTo>
                  <a:lnTo>
                    <a:pt x="6262" y="6650"/>
                  </a:lnTo>
                  <a:lnTo>
                    <a:pt x="6597" y="6849"/>
                  </a:lnTo>
                  <a:lnTo>
                    <a:pt x="6859" y="7105"/>
                  </a:lnTo>
                  <a:lnTo>
                    <a:pt x="7030" y="7418"/>
                  </a:lnTo>
                  <a:lnTo>
                    <a:pt x="7091" y="7788"/>
                  </a:lnTo>
                  <a:close/>
                  <a:moveTo>
                    <a:pt x="6161" y="3330"/>
                  </a:moveTo>
                  <a:lnTo>
                    <a:pt x="6162" y="3374"/>
                  </a:lnTo>
                  <a:lnTo>
                    <a:pt x="6161" y="3417"/>
                  </a:lnTo>
                  <a:lnTo>
                    <a:pt x="6159" y="3461"/>
                  </a:lnTo>
                  <a:lnTo>
                    <a:pt x="6155" y="3504"/>
                  </a:lnTo>
                  <a:lnTo>
                    <a:pt x="6149" y="3547"/>
                  </a:lnTo>
                  <a:lnTo>
                    <a:pt x="6142" y="3590"/>
                  </a:lnTo>
                  <a:lnTo>
                    <a:pt x="6133" y="3632"/>
                  </a:lnTo>
                  <a:lnTo>
                    <a:pt x="6122" y="3674"/>
                  </a:lnTo>
                  <a:lnTo>
                    <a:pt x="6110" y="3716"/>
                  </a:lnTo>
                  <a:lnTo>
                    <a:pt x="6097" y="3757"/>
                  </a:lnTo>
                  <a:lnTo>
                    <a:pt x="6082" y="3798"/>
                  </a:lnTo>
                  <a:lnTo>
                    <a:pt x="6065" y="3838"/>
                  </a:lnTo>
                  <a:lnTo>
                    <a:pt x="6047" y="3877"/>
                  </a:lnTo>
                  <a:lnTo>
                    <a:pt x="6027" y="3916"/>
                  </a:lnTo>
                  <a:lnTo>
                    <a:pt x="6006" y="3954"/>
                  </a:lnTo>
                  <a:lnTo>
                    <a:pt x="5983" y="3991"/>
                  </a:lnTo>
                  <a:lnTo>
                    <a:pt x="5960" y="4028"/>
                  </a:lnTo>
                  <a:lnTo>
                    <a:pt x="5934" y="4064"/>
                  </a:lnTo>
                  <a:lnTo>
                    <a:pt x="5908" y="4098"/>
                  </a:lnTo>
                  <a:lnTo>
                    <a:pt x="5880" y="4131"/>
                  </a:lnTo>
                  <a:lnTo>
                    <a:pt x="5851" y="4164"/>
                  </a:lnTo>
                  <a:lnTo>
                    <a:pt x="5821" y="4195"/>
                  </a:lnTo>
                  <a:lnTo>
                    <a:pt x="5790" y="4225"/>
                  </a:lnTo>
                  <a:lnTo>
                    <a:pt x="5758" y="4254"/>
                  </a:lnTo>
                  <a:lnTo>
                    <a:pt x="5724" y="4282"/>
                  </a:lnTo>
                  <a:lnTo>
                    <a:pt x="5690" y="4308"/>
                  </a:lnTo>
                  <a:lnTo>
                    <a:pt x="5655" y="4334"/>
                  </a:lnTo>
                  <a:lnTo>
                    <a:pt x="5618" y="4357"/>
                  </a:lnTo>
                  <a:lnTo>
                    <a:pt x="5581" y="4380"/>
                  </a:lnTo>
                  <a:lnTo>
                    <a:pt x="5543" y="4401"/>
                  </a:lnTo>
                  <a:lnTo>
                    <a:pt x="5504" y="4421"/>
                  </a:lnTo>
                  <a:lnTo>
                    <a:pt x="5464" y="4439"/>
                  </a:lnTo>
                  <a:lnTo>
                    <a:pt x="5424" y="4455"/>
                  </a:lnTo>
                  <a:lnTo>
                    <a:pt x="5383" y="4470"/>
                  </a:lnTo>
                  <a:lnTo>
                    <a:pt x="5342" y="4484"/>
                  </a:lnTo>
                  <a:lnTo>
                    <a:pt x="5301" y="4496"/>
                  </a:lnTo>
                  <a:lnTo>
                    <a:pt x="5259" y="4506"/>
                  </a:lnTo>
                  <a:lnTo>
                    <a:pt x="5216" y="4515"/>
                  </a:lnTo>
                  <a:lnTo>
                    <a:pt x="5173" y="4522"/>
                  </a:lnTo>
                  <a:lnTo>
                    <a:pt x="5130" y="4528"/>
                  </a:lnTo>
                  <a:lnTo>
                    <a:pt x="5087" y="4532"/>
                  </a:lnTo>
                  <a:lnTo>
                    <a:pt x="5044" y="4534"/>
                  </a:lnTo>
                  <a:lnTo>
                    <a:pt x="5000" y="4535"/>
                  </a:lnTo>
                  <a:lnTo>
                    <a:pt x="4956" y="4534"/>
                  </a:lnTo>
                  <a:lnTo>
                    <a:pt x="4913" y="4532"/>
                  </a:lnTo>
                  <a:lnTo>
                    <a:pt x="4870" y="4528"/>
                  </a:lnTo>
                  <a:lnTo>
                    <a:pt x="4827" y="4522"/>
                  </a:lnTo>
                  <a:lnTo>
                    <a:pt x="4784" y="4515"/>
                  </a:lnTo>
                  <a:lnTo>
                    <a:pt x="4741" y="4506"/>
                  </a:lnTo>
                  <a:lnTo>
                    <a:pt x="4699" y="4496"/>
                  </a:lnTo>
                  <a:lnTo>
                    <a:pt x="4658" y="4484"/>
                  </a:lnTo>
                  <a:lnTo>
                    <a:pt x="4617" y="4470"/>
                  </a:lnTo>
                  <a:lnTo>
                    <a:pt x="4576" y="4455"/>
                  </a:lnTo>
                  <a:lnTo>
                    <a:pt x="4536" y="4439"/>
                  </a:lnTo>
                  <a:lnTo>
                    <a:pt x="4496" y="4421"/>
                  </a:lnTo>
                  <a:lnTo>
                    <a:pt x="4457" y="4401"/>
                  </a:lnTo>
                  <a:lnTo>
                    <a:pt x="4419" y="4380"/>
                  </a:lnTo>
                  <a:lnTo>
                    <a:pt x="4382" y="4357"/>
                  </a:lnTo>
                  <a:lnTo>
                    <a:pt x="4345" y="4334"/>
                  </a:lnTo>
                  <a:lnTo>
                    <a:pt x="4310" y="4308"/>
                  </a:lnTo>
                  <a:lnTo>
                    <a:pt x="4276" y="4282"/>
                  </a:lnTo>
                  <a:lnTo>
                    <a:pt x="4242" y="4254"/>
                  </a:lnTo>
                  <a:lnTo>
                    <a:pt x="4210" y="4225"/>
                  </a:lnTo>
                  <a:lnTo>
                    <a:pt x="4179" y="4195"/>
                  </a:lnTo>
                  <a:lnTo>
                    <a:pt x="4149" y="4164"/>
                  </a:lnTo>
                  <a:lnTo>
                    <a:pt x="4120" y="4131"/>
                  </a:lnTo>
                  <a:lnTo>
                    <a:pt x="4092" y="4098"/>
                  </a:lnTo>
                  <a:lnTo>
                    <a:pt x="4066" y="4064"/>
                  </a:lnTo>
                  <a:lnTo>
                    <a:pt x="4040" y="4028"/>
                  </a:lnTo>
                  <a:lnTo>
                    <a:pt x="4017" y="3991"/>
                  </a:lnTo>
                  <a:lnTo>
                    <a:pt x="3994" y="3954"/>
                  </a:lnTo>
                  <a:lnTo>
                    <a:pt x="3973" y="3916"/>
                  </a:lnTo>
                  <a:lnTo>
                    <a:pt x="3953" y="3877"/>
                  </a:lnTo>
                  <a:lnTo>
                    <a:pt x="3935" y="3838"/>
                  </a:lnTo>
                  <a:lnTo>
                    <a:pt x="3918" y="3798"/>
                  </a:lnTo>
                  <a:lnTo>
                    <a:pt x="3903" y="3757"/>
                  </a:lnTo>
                  <a:lnTo>
                    <a:pt x="3890" y="3716"/>
                  </a:lnTo>
                  <a:lnTo>
                    <a:pt x="3878" y="3674"/>
                  </a:lnTo>
                  <a:lnTo>
                    <a:pt x="3867" y="3632"/>
                  </a:lnTo>
                  <a:lnTo>
                    <a:pt x="3858" y="3590"/>
                  </a:lnTo>
                  <a:lnTo>
                    <a:pt x="3851" y="3547"/>
                  </a:lnTo>
                  <a:lnTo>
                    <a:pt x="3845" y="3504"/>
                  </a:lnTo>
                  <a:lnTo>
                    <a:pt x="3841" y="3461"/>
                  </a:lnTo>
                  <a:lnTo>
                    <a:pt x="3839" y="3417"/>
                  </a:lnTo>
                  <a:lnTo>
                    <a:pt x="3838" y="3374"/>
                  </a:lnTo>
                  <a:lnTo>
                    <a:pt x="3839" y="3330"/>
                  </a:lnTo>
                  <a:lnTo>
                    <a:pt x="3841" y="3287"/>
                  </a:lnTo>
                  <a:lnTo>
                    <a:pt x="3845" y="3243"/>
                  </a:lnTo>
                  <a:lnTo>
                    <a:pt x="3851" y="3200"/>
                  </a:lnTo>
                  <a:lnTo>
                    <a:pt x="3858" y="3158"/>
                  </a:lnTo>
                  <a:lnTo>
                    <a:pt x="3867" y="3115"/>
                  </a:lnTo>
                  <a:lnTo>
                    <a:pt x="3878" y="3073"/>
                  </a:lnTo>
                  <a:lnTo>
                    <a:pt x="3890" y="3031"/>
                  </a:lnTo>
                  <a:lnTo>
                    <a:pt x="3903" y="2990"/>
                  </a:lnTo>
                  <a:lnTo>
                    <a:pt x="3918" y="2949"/>
                  </a:lnTo>
                  <a:lnTo>
                    <a:pt x="3935" y="2909"/>
                  </a:lnTo>
                  <a:lnTo>
                    <a:pt x="3953" y="2870"/>
                  </a:lnTo>
                  <a:lnTo>
                    <a:pt x="3973" y="2831"/>
                  </a:lnTo>
                  <a:lnTo>
                    <a:pt x="3994" y="2793"/>
                  </a:lnTo>
                  <a:lnTo>
                    <a:pt x="4017" y="2756"/>
                  </a:lnTo>
                  <a:lnTo>
                    <a:pt x="4040" y="2719"/>
                  </a:lnTo>
                  <a:lnTo>
                    <a:pt x="4066" y="2683"/>
                  </a:lnTo>
                  <a:lnTo>
                    <a:pt x="4092" y="2649"/>
                  </a:lnTo>
                  <a:lnTo>
                    <a:pt x="4120" y="2616"/>
                  </a:lnTo>
                  <a:lnTo>
                    <a:pt x="4149" y="2583"/>
                  </a:lnTo>
                  <a:lnTo>
                    <a:pt x="4179" y="2552"/>
                  </a:lnTo>
                  <a:lnTo>
                    <a:pt x="4210" y="2522"/>
                  </a:lnTo>
                  <a:lnTo>
                    <a:pt x="4242" y="2493"/>
                  </a:lnTo>
                  <a:lnTo>
                    <a:pt x="4276" y="2465"/>
                  </a:lnTo>
                  <a:lnTo>
                    <a:pt x="4310" y="2439"/>
                  </a:lnTo>
                  <a:lnTo>
                    <a:pt x="4345" y="2413"/>
                  </a:lnTo>
                  <a:lnTo>
                    <a:pt x="4382" y="2390"/>
                  </a:lnTo>
                  <a:lnTo>
                    <a:pt x="4419" y="2367"/>
                  </a:lnTo>
                  <a:lnTo>
                    <a:pt x="4457" y="2346"/>
                  </a:lnTo>
                  <a:lnTo>
                    <a:pt x="4496" y="2326"/>
                  </a:lnTo>
                  <a:lnTo>
                    <a:pt x="4536" y="2308"/>
                  </a:lnTo>
                  <a:lnTo>
                    <a:pt x="4576" y="2292"/>
                  </a:lnTo>
                  <a:lnTo>
                    <a:pt x="4617" y="2277"/>
                  </a:lnTo>
                  <a:lnTo>
                    <a:pt x="4658" y="2263"/>
                  </a:lnTo>
                  <a:lnTo>
                    <a:pt x="4699" y="2251"/>
                  </a:lnTo>
                  <a:lnTo>
                    <a:pt x="4741" y="2241"/>
                  </a:lnTo>
                  <a:lnTo>
                    <a:pt x="4784" y="2232"/>
                  </a:lnTo>
                  <a:lnTo>
                    <a:pt x="4827" y="2225"/>
                  </a:lnTo>
                  <a:lnTo>
                    <a:pt x="4870" y="2219"/>
                  </a:lnTo>
                  <a:lnTo>
                    <a:pt x="4913" y="2215"/>
                  </a:lnTo>
                  <a:lnTo>
                    <a:pt x="4956" y="2213"/>
                  </a:lnTo>
                  <a:lnTo>
                    <a:pt x="5000" y="2212"/>
                  </a:lnTo>
                  <a:lnTo>
                    <a:pt x="5044" y="2213"/>
                  </a:lnTo>
                  <a:lnTo>
                    <a:pt x="5087" y="2215"/>
                  </a:lnTo>
                  <a:lnTo>
                    <a:pt x="5130" y="2219"/>
                  </a:lnTo>
                  <a:lnTo>
                    <a:pt x="5173" y="2225"/>
                  </a:lnTo>
                  <a:lnTo>
                    <a:pt x="5216" y="2232"/>
                  </a:lnTo>
                  <a:lnTo>
                    <a:pt x="5259" y="2241"/>
                  </a:lnTo>
                  <a:lnTo>
                    <a:pt x="5301" y="2251"/>
                  </a:lnTo>
                  <a:lnTo>
                    <a:pt x="5342" y="2263"/>
                  </a:lnTo>
                  <a:lnTo>
                    <a:pt x="5383" y="2277"/>
                  </a:lnTo>
                  <a:lnTo>
                    <a:pt x="5424" y="2292"/>
                  </a:lnTo>
                  <a:lnTo>
                    <a:pt x="5464" y="2308"/>
                  </a:lnTo>
                  <a:lnTo>
                    <a:pt x="5504" y="2326"/>
                  </a:lnTo>
                  <a:lnTo>
                    <a:pt x="5543" y="2346"/>
                  </a:lnTo>
                  <a:lnTo>
                    <a:pt x="5581" y="2367"/>
                  </a:lnTo>
                  <a:lnTo>
                    <a:pt x="5618" y="2390"/>
                  </a:lnTo>
                  <a:lnTo>
                    <a:pt x="5655" y="2413"/>
                  </a:lnTo>
                  <a:lnTo>
                    <a:pt x="5690" y="2439"/>
                  </a:lnTo>
                  <a:lnTo>
                    <a:pt x="5724" y="2465"/>
                  </a:lnTo>
                  <a:lnTo>
                    <a:pt x="5758" y="2493"/>
                  </a:lnTo>
                  <a:lnTo>
                    <a:pt x="5790" y="2522"/>
                  </a:lnTo>
                  <a:lnTo>
                    <a:pt x="5821" y="2552"/>
                  </a:lnTo>
                  <a:lnTo>
                    <a:pt x="5851" y="2583"/>
                  </a:lnTo>
                  <a:lnTo>
                    <a:pt x="5880" y="2616"/>
                  </a:lnTo>
                  <a:lnTo>
                    <a:pt x="5908" y="2649"/>
                  </a:lnTo>
                  <a:lnTo>
                    <a:pt x="5934" y="2683"/>
                  </a:lnTo>
                  <a:lnTo>
                    <a:pt x="5960" y="2719"/>
                  </a:lnTo>
                  <a:lnTo>
                    <a:pt x="5983" y="2756"/>
                  </a:lnTo>
                  <a:lnTo>
                    <a:pt x="6006" y="2793"/>
                  </a:lnTo>
                  <a:lnTo>
                    <a:pt x="6027" y="2831"/>
                  </a:lnTo>
                  <a:lnTo>
                    <a:pt x="6047" y="2870"/>
                  </a:lnTo>
                  <a:lnTo>
                    <a:pt x="6065" y="2909"/>
                  </a:lnTo>
                  <a:lnTo>
                    <a:pt x="6082" y="2949"/>
                  </a:lnTo>
                  <a:lnTo>
                    <a:pt x="6097" y="2990"/>
                  </a:lnTo>
                  <a:lnTo>
                    <a:pt x="6110" y="3031"/>
                  </a:lnTo>
                  <a:lnTo>
                    <a:pt x="6122" y="3073"/>
                  </a:lnTo>
                  <a:lnTo>
                    <a:pt x="6133" y="3115"/>
                  </a:lnTo>
                  <a:lnTo>
                    <a:pt x="6142" y="3158"/>
                  </a:lnTo>
                  <a:lnTo>
                    <a:pt x="6149" y="3200"/>
                  </a:lnTo>
                  <a:lnTo>
                    <a:pt x="6155" y="3243"/>
                  </a:lnTo>
                  <a:lnTo>
                    <a:pt x="6159" y="3287"/>
                  </a:lnTo>
                  <a:lnTo>
                    <a:pt x="6161" y="3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17" name="Outline">
              <a:extLst>
                <a:ext uri="{FF2B5EF4-FFF2-40B4-BE49-F238E27FC236}">
                  <a16:creationId xmlns:a16="http://schemas.microsoft.com/office/drawing/2014/main" id="{C5357049-7C91-45C9-A6C1-6E2EF4EB387A}"/>
                </a:ext>
              </a:extLst>
            </p:cNvPr>
            <p:cNvSpPr/>
            <p:nvPr/>
          </p:nvSpPr>
          <p:spPr>
            <a:xfrm>
              <a:off x="4124395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231" y="6357"/>
                  </a:moveTo>
                  <a:lnTo>
                    <a:pt x="6076" y="6503"/>
                  </a:lnTo>
                  <a:lnTo>
                    <a:pt x="5983" y="6667"/>
                  </a:lnTo>
                  <a:lnTo>
                    <a:pt x="5943" y="6901"/>
                  </a:lnTo>
                  <a:lnTo>
                    <a:pt x="5936" y="6933"/>
                  </a:lnTo>
                  <a:lnTo>
                    <a:pt x="5924" y="6963"/>
                  </a:lnTo>
                  <a:lnTo>
                    <a:pt x="5909" y="6992"/>
                  </a:lnTo>
                  <a:lnTo>
                    <a:pt x="5889" y="7019"/>
                  </a:lnTo>
                  <a:lnTo>
                    <a:pt x="5867" y="7042"/>
                  </a:lnTo>
                  <a:lnTo>
                    <a:pt x="5841" y="7063"/>
                  </a:lnTo>
                  <a:lnTo>
                    <a:pt x="5814" y="7080"/>
                  </a:lnTo>
                  <a:lnTo>
                    <a:pt x="5784" y="7093"/>
                  </a:lnTo>
                  <a:lnTo>
                    <a:pt x="5752" y="7103"/>
                  </a:lnTo>
                  <a:lnTo>
                    <a:pt x="5720" y="7108"/>
                  </a:lnTo>
                  <a:lnTo>
                    <a:pt x="5687" y="7109"/>
                  </a:lnTo>
                  <a:lnTo>
                    <a:pt x="5655" y="7105"/>
                  </a:lnTo>
                  <a:lnTo>
                    <a:pt x="5623" y="7098"/>
                  </a:lnTo>
                  <a:lnTo>
                    <a:pt x="5593" y="7086"/>
                  </a:lnTo>
                  <a:lnTo>
                    <a:pt x="5564" y="7071"/>
                  </a:lnTo>
                  <a:lnTo>
                    <a:pt x="5537" y="7051"/>
                  </a:lnTo>
                  <a:lnTo>
                    <a:pt x="5514" y="7029"/>
                  </a:lnTo>
                  <a:lnTo>
                    <a:pt x="5493" y="7003"/>
                  </a:lnTo>
                  <a:lnTo>
                    <a:pt x="5476" y="6976"/>
                  </a:lnTo>
                  <a:lnTo>
                    <a:pt x="5463" y="6946"/>
                  </a:lnTo>
                  <a:lnTo>
                    <a:pt x="5453" y="6914"/>
                  </a:lnTo>
                  <a:lnTo>
                    <a:pt x="5448" y="6882"/>
                  </a:lnTo>
                  <a:lnTo>
                    <a:pt x="5447" y="6849"/>
                  </a:lnTo>
                  <a:lnTo>
                    <a:pt x="5451" y="6817"/>
                  </a:lnTo>
                  <a:lnTo>
                    <a:pt x="5498" y="6539"/>
                  </a:lnTo>
                  <a:lnTo>
                    <a:pt x="5504" y="6511"/>
                  </a:lnTo>
                  <a:lnTo>
                    <a:pt x="5514" y="6484"/>
                  </a:lnTo>
                  <a:lnTo>
                    <a:pt x="5527" y="6459"/>
                  </a:lnTo>
                  <a:lnTo>
                    <a:pt x="5660" y="6224"/>
                  </a:lnTo>
                  <a:lnTo>
                    <a:pt x="5680" y="6193"/>
                  </a:lnTo>
                  <a:lnTo>
                    <a:pt x="5706" y="6165"/>
                  </a:lnTo>
                  <a:lnTo>
                    <a:pt x="5910" y="5973"/>
                  </a:lnTo>
                  <a:lnTo>
                    <a:pt x="5932" y="5954"/>
                  </a:lnTo>
                  <a:lnTo>
                    <a:pt x="5957" y="5938"/>
                  </a:lnTo>
                  <a:lnTo>
                    <a:pt x="6218" y="5789"/>
                  </a:lnTo>
                  <a:lnTo>
                    <a:pt x="6259" y="5770"/>
                  </a:lnTo>
                  <a:lnTo>
                    <a:pt x="6562" y="5663"/>
                  </a:lnTo>
                  <a:lnTo>
                    <a:pt x="6598" y="5653"/>
                  </a:lnTo>
                  <a:lnTo>
                    <a:pt x="6930" y="5589"/>
                  </a:lnTo>
                  <a:lnTo>
                    <a:pt x="6962" y="5585"/>
                  </a:lnTo>
                  <a:lnTo>
                    <a:pt x="7308" y="5564"/>
                  </a:lnTo>
                  <a:lnTo>
                    <a:pt x="7339" y="5564"/>
                  </a:lnTo>
                  <a:lnTo>
                    <a:pt x="7685" y="5585"/>
                  </a:lnTo>
                  <a:lnTo>
                    <a:pt x="7717" y="5589"/>
                  </a:lnTo>
                  <a:lnTo>
                    <a:pt x="8049" y="5653"/>
                  </a:lnTo>
                  <a:lnTo>
                    <a:pt x="8085" y="5663"/>
                  </a:lnTo>
                  <a:lnTo>
                    <a:pt x="8388" y="5770"/>
                  </a:lnTo>
                  <a:lnTo>
                    <a:pt x="8429" y="5789"/>
                  </a:lnTo>
                  <a:lnTo>
                    <a:pt x="8690" y="5938"/>
                  </a:lnTo>
                  <a:lnTo>
                    <a:pt x="8715" y="5954"/>
                  </a:lnTo>
                  <a:lnTo>
                    <a:pt x="8737" y="5973"/>
                  </a:lnTo>
                  <a:lnTo>
                    <a:pt x="8941" y="6165"/>
                  </a:lnTo>
                  <a:lnTo>
                    <a:pt x="8967" y="6193"/>
                  </a:lnTo>
                  <a:lnTo>
                    <a:pt x="8987" y="6224"/>
                  </a:lnTo>
                  <a:lnTo>
                    <a:pt x="9120" y="6459"/>
                  </a:lnTo>
                  <a:lnTo>
                    <a:pt x="9133" y="6484"/>
                  </a:lnTo>
                  <a:lnTo>
                    <a:pt x="9143" y="6511"/>
                  </a:lnTo>
                  <a:lnTo>
                    <a:pt x="9149" y="6539"/>
                  </a:lnTo>
                  <a:lnTo>
                    <a:pt x="9196" y="6817"/>
                  </a:lnTo>
                  <a:lnTo>
                    <a:pt x="9200" y="6849"/>
                  </a:lnTo>
                  <a:lnTo>
                    <a:pt x="9199" y="6882"/>
                  </a:lnTo>
                  <a:lnTo>
                    <a:pt x="9194" y="6914"/>
                  </a:lnTo>
                  <a:lnTo>
                    <a:pt x="9184" y="6946"/>
                  </a:lnTo>
                  <a:lnTo>
                    <a:pt x="9171" y="6976"/>
                  </a:lnTo>
                  <a:lnTo>
                    <a:pt x="9154" y="7003"/>
                  </a:lnTo>
                  <a:lnTo>
                    <a:pt x="9133" y="7029"/>
                  </a:lnTo>
                  <a:lnTo>
                    <a:pt x="9110" y="7051"/>
                  </a:lnTo>
                  <a:lnTo>
                    <a:pt x="9083" y="7071"/>
                  </a:lnTo>
                  <a:lnTo>
                    <a:pt x="9054" y="7086"/>
                  </a:lnTo>
                  <a:lnTo>
                    <a:pt x="9024" y="7098"/>
                  </a:lnTo>
                  <a:lnTo>
                    <a:pt x="8992" y="7105"/>
                  </a:lnTo>
                  <a:lnTo>
                    <a:pt x="8960" y="7109"/>
                  </a:lnTo>
                  <a:lnTo>
                    <a:pt x="8927" y="7108"/>
                  </a:lnTo>
                  <a:lnTo>
                    <a:pt x="8895" y="7103"/>
                  </a:lnTo>
                  <a:lnTo>
                    <a:pt x="8863" y="7093"/>
                  </a:lnTo>
                  <a:lnTo>
                    <a:pt x="8833" y="7080"/>
                  </a:lnTo>
                  <a:lnTo>
                    <a:pt x="8806" y="7063"/>
                  </a:lnTo>
                  <a:lnTo>
                    <a:pt x="8780" y="7042"/>
                  </a:lnTo>
                  <a:lnTo>
                    <a:pt x="8758" y="7019"/>
                  </a:lnTo>
                  <a:lnTo>
                    <a:pt x="8738" y="6992"/>
                  </a:lnTo>
                  <a:lnTo>
                    <a:pt x="8723" y="6963"/>
                  </a:lnTo>
                  <a:lnTo>
                    <a:pt x="8711" y="6933"/>
                  </a:lnTo>
                  <a:lnTo>
                    <a:pt x="8704" y="6901"/>
                  </a:lnTo>
                  <a:lnTo>
                    <a:pt x="8664" y="6667"/>
                  </a:lnTo>
                  <a:lnTo>
                    <a:pt x="8571" y="6503"/>
                  </a:lnTo>
                  <a:lnTo>
                    <a:pt x="8416" y="6357"/>
                  </a:lnTo>
                  <a:lnTo>
                    <a:pt x="8201" y="6234"/>
                  </a:lnTo>
                  <a:lnTo>
                    <a:pt x="7936" y="6141"/>
                  </a:lnTo>
                  <a:lnTo>
                    <a:pt x="7638" y="6083"/>
                  </a:lnTo>
                  <a:lnTo>
                    <a:pt x="7323" y="6064"/>
                  </a:lnTo>
                  <a:lnTo>
                    <a:pt x="7009" y="6083"/>
                  </a:lnTo>
                  <a:lnTo>
                    <a:pt x="6711" y="6141"/>
                  </a:lnTo>
                  <a:lnTo>
                    <a:pt x="6446" y="6234"/>
                  </a:lnTo>
                  <a:lnTo>
                    <a:pt x="6231" y="6357"/>
                  </a:lnTo>
                  <a:close/>
                  <a:moveTo>
                    <a:pt x="8502" y="4022"/>
                  </a:moveTo>
                  <a:lnTo>
                    <a:pt x="8502" y="4031"/>
                  </a:lnTo>
                  <a:lnTo>
                    <a:pt x="8503" y="4066"/>
                  </a:lnTo>
                  <a:lnTo>
                    <a:pt x="8503" y="4076"/>
                  </a:lnTo>
                  <a:lnTo>
                    <a:pt x="8502" y="4111"/>
                  </a:lnTo>
                  <a:lnTo>
                    <a:pt x="8502" y="4120"/>
                  </a:lnTo>
                  <a:lnTo>
                    <a:pt x="8500" y="4155"/>
                  </a:lnTo>
                  <a:lnTo>
                    <a:pt x="8499" y="4164"/>
                  </a:lnTo>
                  <a:lnTo>
                    <a:pt x="8496" y="4199"/>
                  </a:lnTo>
                  <a:lnTo>
                    <a:pt x="8495" y="4208"/>
                  </a:lnTo>
                  <a:lnTo>
                    <a:pt x="8490" y="4242"/>
                  </a:lnTo>
                  <a:lnTo>
                    <a:pt x="8489" y="4252"/>
                  </a:lnTo>
                  <a:lnTo>
                    <a:pt x="8483" y="4286"/>
                  </a:lnTo>
                  <a:lnTo>
                    <a:pt x="8481" y="4295"/>
                  </a:lnTo>
                  <a:lnTo>
                    <a:pt x="8474" y="4329"/>
                  </a:lnTo>
                  <a:lnTo>
                    <a:pt x="8472" y="4338"/>
                  </a:lnTo>
                  <a:lnTo>
                    <a:pt x="8464" y="4372"/>
                  </a:lnTo>
                  <a:lnTo>
                    <a:pt x="8461" y="4381"/>
                  </a:lnTo>
                  <a:lnTo>
                    <a:pt x="8452" y="4414"/>
                  </a:lnTo>
                  <a:lnTo>
                    <a:pt x="8449" y="4423"/>
                  </a:lnTo>
                  <a:lnTo>
                    <a:pt x="8438" y="4456"/>
                  </a:lnTo>
                  <a:lnTo>
                    <a:pt x="8435" y="4465"/>
                  </a:lnTo>
                  <a:lnTo>
                    <a:pt x="8423" y="4497"/>
                  </a:lnTo>
                  <a:lnTo>
                    <a:pt x="8419" y="4506"/>
                  </a:lnTo>
                  <a:lnTo>
                    <a:pt x="8406" y="4538"/>
                  </a:lnTo>
                  <a:lnTo>
                    <a:pt x="8402" y="4547"/>
                  </a:lnTo>
                  <a:lnTo>
                    <a:pt x="8388" y="4578"/>
                  </a:lnTo>
                  <a:lnTo>
                    <a:pt x="8384" y="4587"/>
                  </a:lnTo>
                  <a:lnTo>
                    <a:pt x="8368" y="4618"/>
                  </a:lnTo>
                  <a:lnTo>
                    <a:pt x="8363" y="4626"/>
                  </a:lnTo>
                  <a:lnTo>
                    <a:pt x="8346" y="4657"/>
                  </a:lnTo>
                  <a:lnTo>
                    <a:pt x="8343" y="4663"/>
                  </a:lnTo>
                  <a:lnTo>
                    <a:pt x="8325" y="4693"/>
                  </a:lnTo>
                  <a:lnTo>
                    <a:pt x="8320" y="4701"/>
                  </a:lnTo>
                  <a:lnTo>
                    <a:pt x="8301" y="4730"/>
                  </a:lnTo>
                  <a:lnTo>
                    <a:pt x="8295" y="4738"/>
                  </a:lnTo>
                  <a:lnTo>
                    <a:pt x="8275" y="4767"/>
                  </a:lnTo>
                  <a:lnTo>
                    <a:pt x="8270" y="4774"/>
                  </a:lnTo>
                  <a:lnTo>
                    <a:pt x="8249" y="4802"/>
                  </a:lnTo>
                  <a:lnTo>
                    <a:pt x="8243" y="4809"/>
                  </a:lnTo>
                  <a:lnTo>
                    <a:pt x="8221" y="4836"/>
                  </a:lnTo>
                  <a:lnTo>
                    <a:pt x="8215" y="4843"/>
                  </a:lnTo>
                  <a:lnTo>
                    <a:pt x="8191" y="4869"/>
                  </a:lnTo>
                  <a:lnTo>
                    <a:pt x="8185" y="4876"/>
                  </a:lnTo>
                  <a:lnTo>
                    <a:pt x="8161" y="4901"/>
                  </a:lnTo>
                  <a:lnTo>
                    <a:pt x="8154" y="4908"/>
                  </a:lnTo>
                  <a:lnTo>
                    <a:pt x="8129" y="4932"/>
                  </a:lnTo>
                  <a:lnTo>
                    <a:pt x="8122" y="4938"/>
                  </a:lnTo>
                  <a:lnTo>
                    <a:pt x="8096" y="4962"/>
                  </a:lnTo>
                  <a:lnTo>
                    <a:pt x="8089" y="4968"/>
                  </a:lnTo>
                  <a:lnTo>
                    <a:pt x="8062" y="4990"/>
                  </a:lnTo>
                  <a:lnTo>
                    <a:pt x="8055" y="4996"/>
                  </a:lnTo>
                  <a:lnTo>
                    <a:pt x="8027" y="5017"/>
                  </a:lnTo>
                  <a:lnTo>
                    <a:pt x="8020" y="5022"/>
                  </a:lnTo>
                  <a:lnTo>
                    <a:pt x="7991" y="5042"/>
                  </a:lnTo>
                  <a:lnTo>
                    <a:pt x="7983" y="5048"/>
                  </a:lnTo>
                  <a:lnTo>
                    <a:pt x="7954" y="5067"/>
                  </a:lnTo>
                  <a:lnTo>
                    <a:pt x="7946" y="5072"/>
                  </a:lnTo>
                  <a:lnTo>
                    <a:pt x="7916" y="5090"/>
                  </a:lnTo>
                  <a:lnTo>
                    <a:pt x="7910" y="5093"/>
                  </a:lnTo>
                  <a:lnTo>
                    <a:pt x="7879" y="5110"/>
                  </a:lnTo>
                  <a:lnTo>
                    <a:pt x="7871" y="5115"/>
                  </a:lnTo>
                  <a:lnTo>
                    <a:pt x="7840" y="5131"/>
                  </a:lnTo>
                  <a:lnTo>
                    <a:pt x="7831" y="5135"/>
                  </a:lnTo>
                  <a:lnTo>
                    <a:pt x="7800" y="5149"/>
                  </a:lnTo>
                  <a:lnTo>
                    <a:pt x="7791" y="5153"/>
                  </a:lnTo>
                  <a:lnTo>
                    <a:pt x="7759" y="5166"/>
                  </a:lnTo>
                  <a:lnTo>
                    <a:pt x="7750" y="5170"/>
                  </a:lnTo>
                  <a:lnTo>
                    <a:pt x="7718" y="5182"/>
                  </a:lnTo>
                  <a:lnTo>
                    <a:pt x="7709" y="5185"/>
                  </a:lnTo>
                  <a:lnTo>
                    <a:pt x="7676" y="5196"/>
                  </a:lnTo>
                  <a:lnTo>
                    <a:pt x="7667" y="5199"/>
                  </a:lnTo>
                  <a:lnTo>
                    <a:pt x="7634" y="5208"/>
                  </a:lnTo>
                  <a:lnTo>
                    <a:pt x="7625" y="5211"/>
                  </a:lnTo>
                  <a:lnTo>
                    <a:pt x="7591" y="5219"/>
                  </a:lnTo>
                  <a:lnTo>
                    <a:pt x="7582" y="5221"/>
                  </a:lnTo>
                  <a:lnTo>
                    <a:pt x="7548" y="5228"/>
                  </a:lnTo>
                  <a:lnTo>
                    <a:pt x="7539" y="5230"/>
                  </a:lnTo>
                  <a:lnTo>
                    <a:pt x="7505" y="5236"/>
                  </a:lnTo>
                  <a:lnTo>
                    <a:pt x="7495" y="5237"/>
                  </a:lnTo>
                  <a:lnTo>
                    <a:pt x="7461" y="5242"/>
                  </a:lnTo>
                  <a:lnTo>
                    <a:pt x="7452" y="5243"/>
                  </a:lnTo>
                  <a:lnTo>
                    <a:pt x="7417" y="5246"/>
                  </a:lnTo>
                  <a:lnTo>
                    <a:pt x="7408" y="5247"/>
                  </a:lnTo>
                  <a:lnTo>
                    <a:pt x="7373" y="5249"/>
                  </a:lnTo>
                  <a:lnTo>
                    <a:pt x="7364" y="5249"/>
                  </a:lnTo>
                  <a:lnTo>
                    <a:pt x="7329" y="5250"/>
                  </a:lnTo>
                  <a:lnTo>
                    <a:pt x="7319" y="5250"/>
                  </a:lnTo>
                  <a:lnTo>
                    <a:pt x="7284" y="5249"/>
                  </a:lnTo>
                  <a:lnTo>
                    <a:pt x="7275" y="5249"/>
                  </a:lnTo>
                  <a:lnTo>
                    <a:pt x="7240" y="5247"/>
                  </a:lnTo>
                  <a:lnTo>
                    <a:pt x="7231" y="5246"/>
                  </a:lnTo>
                  <a:lnTo>
                    <a:pt x="7196" y="5243"/>
                  </a:lnTo>
                  <a:lnTo>
                    <a:pt x="7187" y="5242"/>
                  </a:lnTo>
                  <a:lnTo>
                    <a:pt x="7152" y="5237"/>
                  </a:lnTo>
                  <a:lnTo>
                    <a:pt x="7143" y="5236"/>
                  </a:lnTo>
                  <a:lnTo>
                    <a:pt x="7109" y="5230"/>
                  </a:lnTo>
                  <a:lnTo>
                    <a:pt x="7099" y="5228"/>
                  </a:lnTo>
                  <a:lnTo>
                    <a:pt x="7065" y="5221"/>
                  </a:lnTo>
                  <a:lnTo>
                    <a:pt x="7056" y="5219"/>
                  </a:lnTo>
                  <a:lnTo>
                    <a:pt x="7023" y="5211"/>
                  </a:lnTo>
                  <a:lnTo>
                    <a:pt x="7013" y="5208"/>
                  </a:lnTo>
                  <a:lnTo>
                    <a:pt x="6980" y="5199"/>
                  </a:lnTo>
                  <a:lnTo>
                    <a:pt x="6971" y="5196"/>
                  </a:lnTo>
                  <a:lnTo>
                    <a:pt x="6938" y="5185"/>
                  </a:lnTo>
                  <a:lnTo>
                    <a:pt x="6929" y="5182"/>
                  </a:lnTo>
                  <a:lnTo>
                    <a:pt x="6897" y="5170"/>
                  </a:lnTo>
                  <a:lnTo>
                    <a:pt x="6888" y="5166"/>
                  </a:lnTo>
                  <a:lnTo>
                    <a:pt x="6856" y="5153"/>
                  </a:lnTo>
                  <a:lnTo>
                    <a:pt x="6847" y="5149"/>
                  </a:lnTo>
                  <a:lnTo>
                    <a:pt x="6816" y="5135"/>
                  </a:lnTo>
                  <a:lnTo>
                    <a:pt x="6807" y="5131"/>
                  </a:lnTo>
                  <a:lnTo>
                    <a:pt x="6776" y="5115"/>
                  </a:lnTo>
                  <a:lnTo>
                    <a:pt x="6768" y="5110"/>
                  </a:lnTo>
                  <a:lnTo>
                    <a:pt x="6737" y="5093"/>
                  </a:lnTo>
                  <a:lnTo>
                    <a:pt x="6730" y="5089"/>
                  </a:lnTo>
                  <a:lnTo>
                    <a:pt x="6701" y="5072"/>
                  </a:lnTo>
                  <a:lnTo>
                    <a:pt x="6693" y="5067"/>
                  </a:lnTo>
                  <a:lnTo>
                    <a:pt x="6664" y="5048"/>
                  </a:lnTo>
                  <a:lnTo>
                    <a:pt x="6656" y="5042"/>
                  </a:lnTo>
                  <a:lnTo>
                    <a:pt x="6627" y="5022"/>
                  </a:lnTo>
                  <a:lnTo>
                    <a:pt x="6620" y="5017"/>
                  </a:lnTo>
                  <a:lnTo>
                    <a:pt x="6592" y="4996"/>
                  </a:lnTo>
                  <a:lnTo>
                    <a:pt x="6585" y="4990"/>
                  </a:lnTo>
                  <a:lnTo>
                    <a:pt x="6558" y="4968"/>
                  </a:lnTo>
                  <a:lnTo>
                    <a:pt x="6551" y="4962"/>
                  </a:lnTo>
                  <a:lnTo>
                    <a:pt x="6525" y="4939"/>
                  </a:lnTo>
                  <a:lnTo>
                    <a:pt x="6518" y="4932"/>
                  </a:lnTo>
                  <a:lnTo>
                    <a:pt x="6493" y="4908"/>
                  </a:lnTo>
                  <a:lnTo>
                    <a:pt x="6487" y="4901"/>
                  </a:lnTo>
                  <a:lnTo>
                    <a:pt x="6463" y="4877"/>
                  </a:lnTo>
                  <a:lnTo>
                    <a:pt x="6456" y="4870"/>
                  </a:lnTo>
                  <a:lnTo>
                    <a:pt x="6433" y="4844"/>
                  </a:lnTo>
                  <a:lnTo>
                    <a:pt x="6427" y="4837"/>
                  </a:lnTo>
                  <a:lnTo>
                    <a:pt x="6405" y="4810"/>
                  </a:lnTo>
                  <a:lnTo>
                    <a:pt x="6399" y="4802"/>
                  </a:lnTo>
                  <a:lnTo>
                    <a:pt x="6378" y="4775"/>
                  </a:lnTo>
                  <a:lnTo>
                    <a:pt x="6372" y="4767"/>
                  </a:lnTo>
                  <a:lnTo>
                    <a:pt x="6352" y="4739"/>
                  </a:lnTo>
                  <a:lnTo>
                    <a:pt x="6346" y="4731"/>
                  </a:lnTo>
                  <a:lnTo>
                    <a:pt x="6327" y="4701"/>
                  </a:lnTo>
                  <a:lnTo>
                    <a:pt x="6322" y="4693"/>
                  </a:lnTo>
                  <a:lnTo>
                    <a:pt x="6304" y="4663"/>
                  </a:lnTo>
                  <a:lnTo>
                    <a:pt x="6301" y="4657"/>
                  </a:lnTo>
                  <a:lnTo>
                    <a:pt x="6284" y="4626"/>
                  </a:lnTo>
                  <a:lnTo>
                    <a:pt x="6279" y="4618"/>
                  </a:lnTo>
                  <a:lnTo>
                    <a:pt x="6263" y="4587"/>
                  </a:lnTo>
                  <a:lnTo>
                    <a:pt x="6259" y="4578"/>
                  </a:lnTo>
                  <a:lnTo>
                    <a:pt x="6245" y="4547"/>
                  </a:lnTo>
                  <a:lnTo>
                    <a:pt x="6241" y="4538"/>
                  </a:lnTo>
                  <a:lnTo>
                    <a:pt x="6228" y="4506"/>
                  </a:lnTo>
                  <a:lnTo>
                    <a:pt x="6224" y="4497"/>
                  </a:lnTo>
                  <a:lnTo>
                    <a:pt x="6212" y="4465"/>
                  </a:lnTo>
                  <a:lnTo>
                    <a:pt x="6209" y="4456"/>
                  </a:lnTo>
                  <a:lnTo>
                    <a:pt x="6198" y="4423"/>
                  </a:lnTo>
                  <a:lnTo>
                    <a:pt x="6195" y="4414"/>
                  </a:lnTo>
                  <a:lnTo>
                    <a:pt x="6186" y="4381"/>
                  </a:lnTo>
                  <a:lnTo>
                    <a:pt x="6183" y="4372"/>
                  </a:lnTo>
                  <a:lnTo>
                    <a:pt x="6175" y="4338"/>
                  </a:lnTo>
                  <a:lnTo>
                    <a:pt x="6173" y="4329"/>
                  </a:lnTo>
                  <a:lnTo>
                    <a:pt x="6166" y="4295"/>
                  </a:lnTo>
                  <a:lnTo>
                    <a:pt x="6164" y="4286"/>
                  </a:lnTo>
                  <a:lnTo>
                    <a:pt x="6158" y="4252"/>
                  </a:lnTo>
                  <a:lnTo>
                    <a:pt x="6157" y="4242"/>
                  </a:lnTo>
                  <a:lnTo>
                    <a:pt x="6152" y="4208"/>
                  </a:lnTo>
                  <a:lnTo>
                    <a:pt x="6151" y="4199"/>
                  </a:lnTo>
                  <a:lnTo>
                    <a:pt x="6148" y="4164"/>
                  </a:lnTo>
                  <a:lnTo>
                    <a:pt x="6147" y="4155"/>
                  </a:lnTo>
                  <a:lnTo>
                    <a:pt x="6145" y="4120"/>
                  </a:lnTo>
                  <a:lnTo>
                    <a:pt x="6145" y="4111"/>
                  </a:lnTo>
                  <a:lnTo>
                    <a:pt x="6144" y="4076"/>
                  </a:lnTo>
                  <a:lnTo>
                    <a:pt x="6144" y="4066"/>
                  </a:lnTo>
                  <a:lnTo>
                    <a:pt x="6145" y="4031"/>
                  </a:lnTo>
                  <a:lnTo>
                    <a:pt x="6145" y="4022"/>
                  </a:lnTo>
                  <a:lnTo>
                    <a:pt x="6147" y="3987"/>
                  </a:lnTo>
                  <a:lnTo>
                    <a:pt x="6148" y="3978"/>
                  </a:lnTo>
                  <a:lnTo>
                    <a:pt x="6151" y="3943"/>
                  </a:lnTo>
                  <a:lnTo>
                    <a:pt x="6152" y="3934"/>
                  </a:lnTo>
                  <a:lnTo>
                    <a:pt x="6157" y="3899"/>
                  </a:lnTo>
                  <a:lnTo>
                    <a:pt x="6158" y="3890"/>
                  </a:lnTo>
                  <a:lnTo>
                    <a:pt x="6164" y="3856"/>
                  </a:lnTo>
                  <a:lnTo>
                    <a:pt x="6166" y="3846"/>
                  </a:lnTo>
                  <a:lnTo>
                    <a:pt x="6173" y="3812"/>
                  </a:lnTo>
                  <a:lnTo>
                    <a:pt x="6175" y="3803"/>
                  </a:lnTo>
                  <a:lnTo>
                    <a:pt x="6183" y="3770"/>
                  </a:lnTo>
                  <a:lnTo>
                    <a:pt x="6186" y="3760"/>
                  </a:lnTo>
                  <a:lnTo>
                    <a:pt x="6195" y="3727"/>
                  </a:lnTo>
                  <a:lnTo>
                    <a:pt x="6198" y="3718"/>
                  </a:lnTo>
                  <a:lnTo>
                    <a:pt x="6209" y="3685"/>
                  </a:lnTo>
                  <a:lnTo>
                    <a:pt x="6212" y="3676"/>
                  </a:lnTo>
                  <a:lnTo>
                    <a:pt x="6224" y="3644"/>
                  </a:lnTo>
                  <a:lnTo>
                    <a:pt x="6228" y="3635"/>
                  </a:lnTo>
                  <a:lnTo>
                    <a:pt x="6241" y="3603"/>
                  </a:lnTo>
                  <a:lnTo>
                    <a:pt x="6245" y="3594"/>
                  </a:lnTo>
                  <a:lnTo>
                    <a:pt x="6259" y="3563"/>
                  </a:lnTo>
                  <a:lnTo>
                    <a:pt x="6263" y="3554"/>
                  </a:lnTo>
                  <a:lnTo>
                    <a:pt x="6279" y="3523"/>
                  </a:lnTo>
                  <a:lnTo>
                    <a:pt x="6284" y="3515"/>
                  </a:lnTo>
                  <a:lnTo>
                    <a:pt x="6301" y="3484"/>
                  </a:lnTo>
                  <a:lnTo>
                    <a:pt x="6305" y="3477"/>
                  </a:lnTo>
                  <a:lnTo>
                    <a:pt x="6323" y="3447"/>
                  </a:lnTo>
                  <a:lnTo>
                    <a:pt x="6328" y="3439"/>
                  </a:lnTo>
                  <a:lnTo>
                    <a:pt x="6347" y="3410"/>
                  </a:lnTo>
                  <a:lnTo>
                    <a:pt x="6352" y="3402"/>
                  </a:lnTo>
                  <a:lnTo>
                    <a:pt x="6372" y="3374"/>
                  </a:lnTo>
                  <a:lnTo>
                    <a:pt x="6378" y="3367"/>
                  </a:lnTo>
                  <a:lnTo>
                    <a:pt x="6399" y="3339"/>
                  </a:lnTo>
                  <a:lnTo>
                    <a:pt x="6405" y="3332"/>
                  </a:lnTo>
                  <a:lnTo>
                    <a:pt x="6427" y="3305"/>
                  </a:lnTo>
                  <a:lnTo>
                    <a:pt x="6433" y="3298"/>
                  </a:lnTo>
                  <a:lnTo>
                    <a:pt x="6456" y="3272"/>
                  </a:lnTo>
                  <a:lnTo>
                    <a:pt x="6462" y="3265"/>
                  </a:lnTo>
                  <a:lnTo>
                    <a:pt x="6486" y="3240"/>
                  </a:lnTo>
                  <a:lnTo>
                    <a:pt x="6493" y="3233"/>
                  </a:lnTo>
                  <a:lnTo>
                    <a:pt x="6518" y="3209"/>
                  </a:lnTo>
                  <a:lnTo>
                    <a:pt x="6525" y="3203"/>
                  </a:lnTo>
                  <a:lnTo>
                    <a:pt x="6551" y="3180"/>
                  </a:lnTo>
                  <a:lnTo>
                    <a:pt x="6558" y="3174"/>
                  </a:lnTo>
                  <a:lnTo>
                    <a:pt x="6585" y="3152"/>
                  </a:lnTo>
                  <a:lnTo>
                    <a:pt x="6592" y="3146"/>
                  </a:lnTo>
                  <a:lnTo>
                    <a:pt x="6620" y="3125"/>
                  </a:lnTo>
                  <a:lnTo>
                    <a:pt x="6627" y="3119"/>
                  </a:lnTo>
                  <a:lnTo>
                    <a:pt x="6655" y="3099"/>
                  </a:lnTo>
                  <a:lnTo>
                    <a:pt x="6663" y="3094"/>
                  </a:lnTo>
                  <a:lnTo>
                    <a:pt x="6692" y="3075"/>
                  </a:lnTo>
                  <a:lnTo>
                    <a:pt x="6700" y="3070"/>
                  </a:lnTo>
                  <a:lnTo>
                    <a:pt x="6730" y="3052"/>
                  </a:lnTo>
                  <a:lnTo>
                    <a:pt x="6737" y="3048"/>
                  </a:lnTo>
                  <a:lnTo>
                    <a:pt x="6768" y="3031"/>
                  </a:lnTo>
                  <a:lnTo>
                    <a:pt x="6776" y="3026"/>
                  </a:lnTo>
                  <a:lnTo>
                    <a:pt x="6807" y="3010"/>
                  </a:lnTo>
                  <a:lnTo>
                    <a:pt x="6816" y="3006"/>
                  </a:lnTo>
                  <a:lnTo>
                    <a:pt x="6847" y="2992"/>
                  </a:lnTo>
                  <a:lnTo>
                    <a:pt x="6856" y="2988"/>
                  </a:lnTo>
                  <a:lnTo>
                    <a:pt x="6888" y="2975"/>
                  </a:lnTo>
                  <a:lnTo>
                    <a:pt x="6897" y="2971"/>
                  </a:lnTo>
                  <a:lnTo>
                    <a:pt x="6929" y="2959"/>
                  </a:lnTo>
                  <a:lnTo>
                    <a:pt x="6938" y="2956"/>
                  </a:lnTo>
                  <a:lnTo>
                    <a:pt x="6971" y="2945"/>
                  </a:lnTo>
                  <a:lnTo>
                    <a:pt x="6980" y="2942"/>
                  </a:lnTo>
                  <a:lnTo>
                    <a:pt x="7013" y="2933"/>
                  </a:lnTo>
                  <a:lnTo>
                    <a:pt x="7023" y="2930"/>
                  </a:lnTo>
                  <a:lnTo>
                    <a:pt x="7056" y="2922"/>
                  </a:lnTo>
                  <a:lnTo>
                    <a:pt x="7065" y="2920"/>
                  </a:lnTo>
                  <a:lnTo>
                    <a:pt x="7099" y="2913"/>
                  </a:lnTo>
                  <a:lnTo>
                    <a:pt x="7109" y="2911"/>
                  </a:lnTo>
                  <a:lnTo>
                    <a:pt x="7143" y="2905"/>
                  </a:lnTo>
                  <a:lnTo>
                    <a:pt x="7152" y="2904"/>
                  </a:lnTo>
                  <a:lnTo>
                    <a:pt x="7187" y="2899"/>
                  </a:lnTo>
                  <a:lnTo>
                    <a:pt x="7196" y="2898"/>
                  </a:lnTo>
                  <a:lnTo>
                    <a:pt x="7231" y="2895"/>
                  </a:lnTo>
                  <a:lnTo>
                    <a:pt x="7240" y="2894"/>
                  </a:lnTo>
                  <a:lnTo>
                    <a:pt x="7275" y="2892"/>
                  </a:lnTo>
                  <a:lnTo>
                    <a:pt x="7284" y="2892"/>
                  </a:lnTo>
                  <a:lnTo>
                    <a:pt x="7319" y="2891"/>
                  </a:lnTo>
                  <a:lnTo>
                    <a:pt x="7329" y="2891"/>
                  </a:lnTo>
                  <a:lnTo>
                    <a:pt x="7364" y="2892"/>
                  </a:lnTo>
                  <a:lnTo>
                    <a:pt x="7373" y="2892"/>
                  </a:lnTo>
                  <a:lnTo>
                    <a:pt x="7408" y="2894"/>
                  </a:lnTo>
                  <a:lnTo>
                    <a:pt x="7417" y="2895"/>
                  </a:lnTo>
                  <a:lnTo>
                    <a:pt x="7452" y="2898"/>
                  </a:lnTo>
                  <a:lnTo>
                    <a:pt x="7461" y="2899"/>
                  </a:lnTo>
                  <a:lnTo>
                    <a:pt x="7495" y="2904"/>
                  </a:lnTo>
                  <a:lnTo>
                    <a:pt x="7505" y="2905"/>
                  </a:lnTo>
                  <a:lnTo>
                    <a:pt x="7539" y="2911"/>
                  </a:lnTo>
                  <a:lnTo>
                    <a:pt x="7548" y="2913"/>
                  </a:lnTo>
                  <a:lnTo>
                    <a:pt x="7582" y="2920"/>
                  </a:lnTo>
                  <a:lnTo>
                    <a:pt x="7591" y="2922"/>
                  </a:lnTo>
                  <a:lnTo>
                    <a:pt x="7625" y="2930"/>
                  </a:lnTo>
                  <a:lnTo>
                    <a:pt x="7634" y="2933"/>
                  </a:lnTo>
                  <a:lnTo>
                    <a:pt x="7667" y="2942"/>
                  </a:lnTo>
                  <a:lnTo>
                    <a:pt x="7676" y="2945"/>
                  </a:lnTo>
                  <a:lnTo>
                    <a:pt x="7709" y="2956"/>
                  </a:lnTo>
                  <a:lnTo>
                    <a:pt x="7718" y="2959"/>
                  </a:lnTo>
                  <a:lnTo>
                    <a:pt x="7750" y="2971"/>
                  </a:lnTo>
                  <a:lnTo>
                    <a:pt x="7759" y="2975"/>
                  </a:lnTo>
                  <a:lnTo>
                    <a:pt x="7791" y="2988"/>
                  </a:lnTo>
                  <a:lnTo>
                    <a:pt x="7800" y="2992"/>
                  </a:lnTo>
                  <a:lnTo>
                    <a:pt x="7831" y="3006"/>
                  </a:lnTo>
                  <a:lnTo>
                    <a:pt x="7840" y="3010"/>
                  </a:lnTo>
                  <a:lnTo>
                    <a:pt x="7871" y="3026"/>
                  </a:lnTo>
                  <a:lnTo>
                    <a:pt x="7879" y="3031"/>
                  </a:lnTo>
                  <a:lnTo>
                    <a:pt x="7910" y="3048"/>
                  </a:lnTo>
                  <a:lnTo>
                    <a:pt x="7916" y="3051"/>
                  </a:lnTo>
                  <a:lnTo>
                    <a:pt x="7946" y="3069"/>
                  </a:lnTo>
                  <a:lnTo>
                    <a:pt x="7954" y="3074"/>
                  </a:lnTo>
                  <a:lnTo>
                    <a:pt x="7984" y="3093"/>
                  </a:lnTo>
                  <a:lnTo>
                    <a:pt x="7992" y="3099"/>
                  </a:lnTo>
                  <a:lnTo>
                    <a:pt x="8020" y="3119"/>
                  </a:lnTo>
                  <a:lnTo>
                    <a:pt x="8028" y="3125"/>
                  </a:lnTo>
                  <a:lnTo>
                    <a:pt x="8055" y="3146"/>
                  </a:lnTo>
                  <a:lnTo>
                    <a:pt x="8063" y="3152"/>
                  </a:lnTo>
                  <a:lnTo>
                    <a:pt x="8090" y="3174"/>
                  </a:lnTo>
                  <a:lnTo>
                    <a:pt x="8097" y="3180"/>
                  </a:lnTo>
                  <a:lnTo>
                    <a:pt x="8123" y="3203"/>
                  </a:lnTo>
                  <a:lnTo>
                    <a:pt x="8130" y="3210"/>
                  </a:lnTo>
                  <a:lnTo>
                    <a:pt x="8154" y="3234"/>
                  </a:lnTo>
                  <a:lnTo>
                    <a:pt x="8161" y="3240"/>
                  </a:lnTo>
                  <a:lnTo>
                    <a:pt x="8185" y="3265"/>
                  </a:lnTo>
                  <a:lnTo>
                    <a:pt x="8192" y="3272"/>
                  </a:lnTo>
                  <a:lnTo>
                    <a:pt x="8215" y="3298"/>
                  </a:lnTo>
                  <a:lnTo>
                    <a:pt x="8221" y="3305"/>
                  </a:lnTo>
                  <a:lnTo>
                    <a:pt x="8243" y="3332"/>
                  </a:lnTo>
                  <a:lnTo>
                    <a:pt x="8249" y="3339"/>
                  </a:lnTo>
                  <a:lnTo>
                    <a:pt x="8270" y="3367"/>
                  </a:lnTo>
                  <a:lnTo>
                    <a:pt x="8275" y="3374"/>
                  </a:lnTo>
                  <a:lnTo>
                    <a:pt x="8295" y="3403"/>
                  </a:lnTo>
                  <a:lnTo>
                    <a:pt x="8301" y="3411"/>
                  </a:lnTo>
                  <a:lnTo>
                    <a:pt x="8320" y="3440"/>
                  </a:lnTo>
                  <a:lnTo>
                    <a:pt x="8325" y="3448"/>
                  </a:lnTo>
                  <a:lnTo>
                    <a:pt x="8342" y="3477"/>
                  </a:lnTo>
                  <a:lnTo>
                    <a:pt x="8346" y="3484"/>
                  </a:lnTo>
                  <a:lnTo>
                    <a:pt x="8363" y="3515"/>
                  </a:lnTo>
                  <a:lnTo>
                    <a:pt x="8368" y="3523"/>
                  </a:lnTo>
                  <a:lnTo>
                    <a:pt x="8384" y="3554"/>
                  </a:lnTo>
                  <a:lnTo>
                    <a:pt x="8388" y="3563"/>
                  </a:lnTo>
                  <a:lnTo>
                    <a:pt x="8402" y="3594"/>
                  </a:lnTo>
                  <a:lnTo>
                    <a:pt x="8406" y="3603"/>
                  </a:lnTo>
                  <a:lnTo>
                    <a:pt x="8419" y="3635"/>
                  </a:lnTo>
                  <a:lnTo>
                    <a:pt x="8423" y="3644"/>
                  </a:lnTo>
                  <a:lnTo>
                    <a:pt x="8435" y="3676"/>
                  </a:lnTo>
                  <a:lnTo>
                    <a:pt x="8438" y="3685"/>
                  </a:lnTo>
                  <a:lnTo>
                    <a:pt x="8449" y="3718"/>
                  </a:lnTo>
                  <a:lnTo>
                    <a:pt x="8452" y="3727"/>
                  </a:lnTo>
                  <a:lnTo>
                    <a:pt x="8461" y="3760"/>
                  </a:lnTo>
                  <a:lnTo>
                    <a:pt x="8464" y="3770"/>
                  </a:lnTo>
                  <a:lnTo>
                    <a:pt x="8472" y="3803"/>
                  </a:lnTo>
                  <a:lnTo>
                    <a:pt x="8474" y="3812"/>
                  </a:lnTo>
                  <a:lnTo>
                    <a:pt x="8481" y="3846"/>
                  </a:lnTo>
                  <a:lnTo>
                    <a:pt x="8483" y="3856"/>
                  </a:lnTo>
                  <a:lnTo>
                    <a:pt x="8489" y="3890"/>
                  </a:lnTo>
                  <a:lnTo>
                    <a:pt x="8490" y="3899"/>
                  </a:lnTo>
                  <a:lnTo>
                    <a:pt x="8495" y="3934"/>
                  </a:lnTo>
                  <a:lnTo>
                    <a:pt x="8496" y="3943"/>
                  </a:lnTo>
                  <a:lnTo>
                    <a:pt x="8499" y="3978"/>
                  </a:lnTo>
                  <a:lnTo>
                    <a:pt x="8500" y="3987"/>
                  </a:lnTo>
                  <a:lnTo>
                    <a:pt x="8502" y="4022"/>
                  </a:lnTo>
                  <a:close/>
                  <a:moveTo>
                    <a:pt x="8001" y="4122"/>
                  </a:moveTo>
                  <a:lnTo>
                    <a:pt x="8002" y="4096"/>
                  </a:lnTo>
                  <a:lnTo>
                    <a:pt x="8003" y="4071"/>
                  </a:lnTo>
                  <a:lnTo>
                    <a:pt x="8002" y="4045"/>
                  </a:lnTo>
                  <a:lnTo>
                    <a:pt x="8001" y="4020"/>
                  </a:lnTo>
                  <a:lnTo>
                    <a:pt x="7999" y="3994"/>
                  </a:lnTo>
                  <a:lnTo>
                    <a:pt x="7995" y="3969"/>
                  </a:lnTo>
                  <a:lnTo>
                    <a:pt x="7991" y="3944"/>
                  </a:lnTo>
                  <a:lnTo>
                    <a:pt x="7986" y="3919"/>
                  </a:lnTo>
                  <a:lnTo>
                    <a:pt x="7980" y="3895"/>
                  </a:lnTo>
                  <a:lnTo>
                    <a:pt x="7973" y="3871"/>
                  </a:lnTo>
                  <a:lnTo>
                    <a:pt x="7965" y="3847"/>
                  </a:lnTo>
                  <a:lnTo>
                    <a:pt x="7956" y="3823"/>
                  </a:lnTo>
                  <a:lnTo>
                    <a:pt x="7946" y="3800"/>
                  </a:lnTo>
                  <a:lnTo>
                    <a:pt x="7936" y="3777"/>
                  </a:lnTo>
                  <a:lnTo>
                    <a:pt x="7924" y="3754"/>
                  </a:lnTo>
                  <a:lnTo>
                    <a:pt x="7912" y="3731"/>
                  </a:lnTo>
                  <a:lnTo>
                    <a:pt x="7898" y="3709"/>
                  </a:lnTo>
                  <a:lnTo>
                    <a:pt x="7884" y="3687"/>
                  </a:lnTo>
                  <a:lnTo>
                    <a:pt x="7870" y="3667"/>
                  </a:lnTo>
                  <a:lnTo>
                    <a:pt x="7854" y="3647"/>
                  </a:lnTo>
                  <a:lnTo>
                    <a:pt x="7838" y="3627"/>
                  </a:lnTo>
                  <a:lnTo>
                    <a:pt x="7821" y="3608"/>
                  </a:lnTo>
                  <a:lnTo>
                    <a:pt x="7804" y="3590"/>
                  </a:lnTo>
                  <a:lnTo>
                    <a:pt x="7786" y="3573"/>
                  </a:lnTo>
                  <a:lnTo>
                    <a:pt x="7767" y="3556"/>
                  </a:lnTo>
                  <a:lnTo>
                    <a:pt x="7748" y="3540"/>
                  </a:lnTo>
                  <a:lnTo>
                    <a:pt x="7728" y="3524"/>
                  </a:lnTo>
                  <a:lnTo>
                    <a:pt x="7707" y="3510"/>
                  </a:lnTo>
                  <a:lnTo>
                    <a:pt x="7686" y="3496"/>
                  </a:lnTo>
                  <a:lnTo>
                    <a:pt x="7663" y="3483"/>
                  </a:lnTo>
                  <a:lnTo>
                    <a:pt x="7640" y="3470"/>
                  </a:lnTo>
                  <a:lnTo>
                    <a:pt x="7617" y="3458"/>
                  </a:lnTo>
                  <a:lnTo>
                    <a:pt x="7594" y="3448"/>
                  </a:lnTo>
                  <a:lnTo>
                    <a:pt x="7571" y="3438"/>
                  </a:lnTo>
                  <a:lnTo>
                    <a:pt x="7547" y="3429"/>
                  </a:lnTo>
                  <a:lnTo>
                    <a:pt x="7523" y="3421"/>
                  </a:lnTo>
                  <a:lnTo>
                    <a:pt x="7499" y="3414"/>
                  </a:lnTo>
                  <a:lnTo>
                    <a:pt x="7475" y="3408"/>
                  </a:lnTo>
                  <a:lnTo>
                    <a:pt x="7450" y="3403"/>
                  </a:lnTo>
                  <a:lnTo>
                    <a:pt x="7425" y="3399"/>
                  </a:lnTo>
                  <a:lnTo>
                    <a:pt x="7400" y="3395"/>
                  </a:lnTo>
                  <a:lnTo>
                    <a:pt x="7375" y="3393"/>
                  </a:lnTo>
                  <a:lnTo>
                    <a:pt x="7349" y="3392"/>
                  </a:lnTo>
                  <a:lnTo>
                    <a:pt x="7324" y="3391"/>
                  </a:lnTo>
                  <a:lnTo>
                    <a:pt x="7298" y="3392"/>
                  </a:lnTo>
                  <a:lnTo>
                    <a:pt x="7273" y="3393"/>
                  </a:lnTo>
                  <a:lnTo>
                    <a:pt x="7247" y="3395"/>
                  </a:lnTo>
                  <a:lnTo>
                    <a:pt x="7222" y="3399"/>
                  </a:lnTo>
                  <a:lnTo>
                    <a:pt x="7197" y="3403"/>
                  </a:lnTo>
                  <a:lnTo>
                    <a:pt x="7172" y="3408"/>
                  </a:lnTo>
                  <a:lnTo>
                    <a:pt x="7148" y="3414"/>
                  </a:lnTo>
                  <a:lnTo>
                    <a:pt x="7124" y="3421"/>
                  </a:lnTo>
                  <a:lnTo>
                    <a:pt x="7100" y="3429"/>
                  </a:lnTo>
                  <a:lnTo>
                    <a:pt x="7076" y="3438"/>
                  </a:lnTo>
                  <a:lnTo>
                    <a:pt x="7053" y="3448"/>
                  </a:lnTo>
                  <a:lnTo>
                    <a:pt x="7030" y="3458"/>
                  </a:lnTo>
                  <a:lnTo>
                    <a:pt x="7007" y="3470"/>
                  </a:lnTo>
                  <a:lnTo>
                    <a:pt x="6984" y="3482"/>
                  </a:lnTo>
                  <a:lnTo>
                    <a:pt x="6962" y="3496"/>
                  </a:lnTo>
                  <a:lnTo>
                    <a:pt x="6941" y="3510"/>
                  </a:lnTo>
                  <a:lnTo>
                    <a:pt x="6920" y="3524"/>
                  </a:lnTo>
                  <a:lnTo>
                    <a:pt x="6900" y="3540"/>
                  </a:lnTo>
                  <a:lnTo>
                    <a:pt x="6880" y="3556"/>
                  </a:lnTo>
                  <a:lnTo>
                    <a:pt x="6862" y="3573"/>
                  </a:lnTo>
                  <a:lnTo>
                    <a:pt x="6843" y="3590"/>
                  </a:lnTo>
                  <a:lnTo>
                    <a:pt x="6826" y="3609"/>
                  </a:lnTo>
                  <a:lnTo>
                    <a:pt x="6809" y="3627"/>
                  </a:lnTo>
                  <a:lnTo>
                    <a:pt x="6793" y="3647"/>
                  </a:lnTo>
                  <a:lnTo>
                    <a:pt x="6777" y="3667"/>
                  </a:lnTo>
                  <a:lnTo>
                    <a:pt x="6763" y="3688"/>
                  </a:lnTo>
                  <a:lnTo>
                    <a:pt x="6749" y="3709"/>
                  </a:lnTo>
                  <a:lnTo>
                    <a:pt x="6735" y="3731"/>
                  </a:lnTo>
                  <a:lnTo>
                    <a:pt x="6723" y="3754"/>
                  </a:lnTo>
                  <a:lnTo>
                    <a:pt x="6711" y="3777"/>
                  </a:lnTo>
                  <a:lnTo>
                    <a:pt x="6701" y="3800"/>
                  </a:lnTo>
                  <a:lnTo>
                    <a:pt x="6691" y="3823"/>
                  </a:lnTo>
                  <a:lnTo>
                    <a:pt x="6682" y="3847"/>
                  </a:lnTo>
                  <a:lnTo>
                    <a:pt x="6674" y="3871"/>
                  </a:lnTo>
                  <a:lnTo>
                    <a:pt x="6667" y="3895"/>
                  </a:lnTo>
                  <a:lnTo>
                    <a:pt x="6661" y="3919"/>
                  </a:lnTo>
                  <a:lnTo>
                    <a:pt x="6656" y="3944"/>
                  </a:lnTo>
                  <a:lnTo>
                    <a:pt x="6652" y="3969"/>
                  </a:lnTo>
                  <a:lnTo>
                    <a:pt x="6648" y="3994"/>
                  </a:lnTo>
                  <a:lnTo>
                    <a:pt x="6646" y="4020"/>
                  </a:lnTo>
                  <a:lnTo>
                    <a:pt x="6645" y="4045"/>
                  </a:lnTo>
                  <a:lnTo>
                    <a:pt x="6644" y="4071"/>
                  </a:lnTo>
                  <a:lnTo>
                    <a:pt x="6645" y="4096"/>
                  </a:lnTo>
                  <a:lnTo>
                    <a:pt x="6646" y="4122"/>
                  </a:lnTo>
                  <a:lnTo>
                    <a:pt x="6648" y="4147"/>
                  </a:lnTo>
                  <a:lnTo>
                    <a:pt x="6652" y="4172"/>
                  </a:lnTo>
                  <a:lnTo>
                    <a:pt x="6656" y="4197"/>
                  </a:lnTo>
                  <a:lnTo>
                    <a:pt x="6661" y="4222"/>
                  </a:lnTo>
                  <a:lnTo>
                    <a:pt x="6667" y="4246"/>
                  </a:lnTo>
                  <a:lnTo>
                    <a:pt x="6674" y="4270"/>
                  </a:lnTo>
                  <a:lnTo>
                    <a:pt x="6682" y="4294"/>
                  </a:lnTo>
                  <a:lnTo>
                    <a:pt x="6691" y="4318"/>
                  </a:lnTo>
                  <a:lnTo>
                    <a:pt x="6701" y="4341"/>
                  </a:lnTo>
                  <a:lnTo>
                    <a:pt x="6711" y="4364"/>
                  </a:lnTo>
                  <a:lnTo>
                    <a:pt x="6723" y="4387"/>
                  </a:lnTo>
                  <a:lnTo>
                    <a:pt x="6736" y="4410"/>
                  </a:lnTo>
                  <a:lnTo>
                    <a:pt x="6749" y="4433"/>
                  </a:lnTo>
                  <a:lnTo>
                    <a:pt x="6763" y="4454"/>
                  </a:lnTo>
                  <a:lnTo>
                    <a:pt x="6777" y="4475"/>
                  </a:lnTo>
                  <a:lnTo>
                    <a:pt x="6793" y="4495"/>
                  </a:lnTo>
                  <a:lnTo>
                    <a:pt x="6809" y="4514"/>
                  </a:lnTo>
                  <a:lnTo>
                    <a:pt x="6826" y="4533"/>
                  </a:lnTo>
                  <a:lnTo>
                    <a:pt x="6843" y="4551"/>
                  </a:lnTo>
                  <a:lnTo>
                    <a:pt x="6861" y="4568"/>
                  </a:lnTo>
                  <a:lnTo>
                    <a:pt x="6880" y="4585"/>
                  </a:lnTo>
                  <a:lnTo>
                    <a:pt x="6900" y="4601"/>
                  </a:lnTo>
                  <a:lnTo>
                    <a:pt x="6920" y="4617"/>
                  </a:lnTo>
                  <a:lnTo>
                    <a:pt x="6940" y="4631"/>
                  </a:lnTo>
                  <a:lnTo>
                    <a:pt x="6962" y="4645"/>
                  </a:lnTo>
                  <a:lnTo>
                    <a:pt x="6984" y="4659"/>
                  </a:lnTo>
                  <a:lnTo>
                    <a:pt x="7007" y="4671"/>
                  </a:lnTo>
                  <a:lnTo>
                    <a:pt x="7030" y="4683"/>
                  </a:lnTo>
                  <a:lnTo>
                    <a:pt x="7053" y="4693"/>
                  </a:lnTo>
                  <a:lnTo>
                    <a:pt x="7076" y="4703"/>
                  </a:lnTo>
                  <a:lnTo>
                    <a:pt x="7100" y="4712"/>
                  </a:lnTo>
                  <a:lnTo>
                    <a:pt x="7124" y="4720"/>
                  </a:lnTo>
                  <a:lnTo>
                    <a:pt x="7148" y="4727"/>
                  </a:lnTo>
                  <a:lnTo>
                    <a:pt x="7172" y="4733"/>
                  </a:lnTo>
                  <a:lnTo>
                    <a:pt x="7197" y="4738"/>
                  </a:lnTo>
                  <a:lnTo>
                    <a:pt x="7222" y="4742"/>
                  </a:lnTo>
                  <a:lnTo>
                    <a:pt x="7247" y="4746"/>
                  </a:lnTo>
                  <a:lnTo>
                    <a:pt x="7273" y="4748"/>
                  </a:lnTo>
                  <a:lnTo>
                    <a:pt x="7298" y="4749"/>
                  </a:lnTo>
                  <a:lnTo>
                    <a:pt x="7324" y="4750"/>
                  </a:lnTo>
                  <a:lnTo>
                    <a:pt x="7349" y="4749"/>
                  </a:lnTo>
                  <a:lnTo>
                    <a:pt x="7375" y="4748"/>
                  </a:lnTo>
                  <a:lnTo>
                    <a:pt x="7400" y="4746"/>
                  </a:lnTo>
                  <a:lnTo>
                    <a:pt x="7425" y="4742"/>
                  </a:lnTo>
                  <a:lnTo>
                    <a:pt x="7450" y="4738"/>
                  </a:lnTo>
                  <a:lnTo>
                    <a:pt x="7475" y="4733"/>
                  </a:lnTo>
                  <a:lnTo>
                    <a:pt x="7499" y="4727"/>
                  </a:lnTo>
                  <a:lnTo>
                    <a:pt x="7523" y="4720"/>
                  </a:lnTo>
                  <a:lnTo>
                    <a:pt x="7547" y="4712"/>
                  </a:lnTo>
                  <a:lnTo>
                    <a:pt x="7571" y="4703"/>
                  </a:lnTo>
                  <a:lnTo>
                    <a:pt x="7594" y="4693"/>
                  </a:lnTo>
                  <a:lnTo>
                    <a:pt x="7617" y="4683"/>
                  </a:lnTo>
                  <a:lnTo>
                    <a:pt x="7640" y="4671"/>
                  </a:lnTo>
                  <a:lnTo>
                    <a:pt x="7663" y="4658"/>
                  </a:lnTo>
                  <a:lnTo>
                    <a:pt x="7686" y="4645"/>
                  </a:lnTo>
                  <a:lnTo>
                    <a:pt x="7707" y="4631"/>
                  </a:lnTo>
                  <a:lnTo>
                    <a:pt x="7728" y="4616"/>
                  </a:lnTo>
                  <a:lnTo>
                    <a:pt x="7748" y="4601"/>
                  </a:lnTo>
                  <a:lnTo>
                    <a:pt x="7767" y="4585"/>
                  </a:lnTo>
                  <a:lnTo>
                    <a:pt x="7786" y="4568"/>
                  </a:lnTo>
                  <a:lnTo>
                    <a:pt x="7804" y="4551"/>
                  </a:lnTo>
                  <a:lnTo>
                    <a:pt x="7821" y="4533"/>
                  </a:lnTo>
                  <a:lnTo>
                    <a:pt x="7838" y="4514"/>
                  </a:lnTo>
                  <a:lnTo>
                    <a:pt x="7854" y="4495"/>
                  </a:lnTo>
                  <a:lnTo>
                    <a:pt x="7869" y="4475"/>
                  </a:lnTo>
                  <a:lnTo>
                    <a:pt x="7884" y="4454"/>
                  </a:lnTo>
                  <a:lnTo>
                    <a:pt x="7898" y="4433"/>
                  </a:lnTo>
                  <a:lnTo>
                    <a:pt x="7911" y="4410"/>
                  </a:lnTo>
                  <a:lnTo>
                    <a:pt x="7924" y="4387"/>
                  </a:lnTo>
                  <a:lnTo>
                    <a:pt x="7936" y="4364"/>
                  </a:lnTo>
                  <a:lnTo>
                    <a:pt x="7946" y="4341"/>
                  </a:lnTo>
                  <a:lnTo>
                    <a:pt x="7956" y="4318"/>
                  </a:lnTo>
                  <a:lnTo>
                    <a:pt x="7965" y="4294"/>
                  </a:lnTo>
                  <a:lnTo>
                    <a:pt x="7973" y="4270"/>
                  </a:lnTo>
                  <a:lnTo>
                    <a:pt x="7980" y="4246"/>
                  </a:lnTo>
                  <a:lnTo>
                    <a:pt x="7986" y="4222"/>
                  </a:lnTo>
                  <a:lnTo>
                    <a:pt x="7991" y="4197"/>
                  </a:lnTo>
                  <a:lnTo>
                    <a:pt x="7995" y="4172"/>
                  </a:lnTo>
                  <a:lnTo>
                    <a:pt x="7999" y="4147"/>
                  </a:lnTo>
                  <a:lnTo>
                    <a:pt x="8001" y="4122"/>
                  </a:lnTo>
                  <a:close/>
                  <a:moveTo>
                    <a:pt x="1584" y="6357"/>
                  </a:moveTo>
                  <a:lnTo>
                    <a:pt x="1429" y="6503"/>
                  </a:lnTo>
                  <a:lnTo>
                    <a:pt x="1336" y="6667"/>
                  </a:lnTo>
                  <a:lnTo>
                    <a:pt x="1296" y="6901"/>
                  </a:lnTo>
                  <a:lnTo>
                    <a:pt x="1289" y="6933"/>
                  </a:lnTo>
                  <a:lnTo>
                    <a:pt x="1277" y="6963"/>
                  </a:lnTo>
                  <a:lnTo>
                    <a:pt x="1262" y="6992"/>
                  </a:lnTo>
                  <a:lnTo>
                    <a:pt x="1242" y="7019"/>
                  </a:lnTo>
                  <a:lnTo>
                    <a:pt x="1220" y="7042"/>
                  </a:lnTo>
                  <a:lnTo>
                    <a:pt x="1194" y="7063"/>
                  </a:lnTo>
                  <a:lnTo>
                    <a:pt x="1167" y="7080"/>
                  </a:lnTo>
                  <a:lnTo>
                    <a:pt x="1137" y="7093"/>
                  </a:lnTo>
                  <a:lnTo>
                    <a:pt x="1105" y="7103"/>
                  </a:lnTo>
                  <a:lnTo>
                    <a:pt x="1073" y="7108"/>
                  </a:lnTo>
                  <a:lnTo>
                    <a:pt x="1040" y="7109"/>
                  </a:lnTo>
                  <a:lnTo>
                    <a:pt x="1008" y="7105"/>
                  </a:lnTo>
                  <a:lnTo>
                    <a:pt x="976" y="7098"/>
                  </a:lnTo>
                  <a:lnTo>
                    <a:pt x="946" y="7086"/>
                  </a:lnTo>
                  <a:lnTo>
                    <a:pt x="917" y="7071"/>
                  </a:lnTo>
                  <a:lnTo>
                    <a:pt x="890" y="7051"/>
                  </a:lnTo>
                  <a:lnTo>
                    <a:pt x="867" y="7029"/>
                  </a:lnTo>
                  <a:lnTo>
                    <a:pt x="846" y="7003"/>
                  </a:lnTo>
                  <a:lnTo>
                    <a:pt x="829" y="6976"/>
                  </a:lnTo>
                  <a:lnTo>
                    <a:pt x="816" y="6946"/>
                  </a:lnTo>
                  <a:lnTo>
                    <a:pt x="806" y="6914"/>
                  </a:lnTo>
                  <a:lnTo>
                    <a:pt x="801" y="6882"/>
                  </a:lnTo>
                  <a:lnTo>
                    <a:pt x="800" y="6849"/>
                  </a:lnTo>
                  <a:lnTo>
                    <a:pt x="804" y="6817"/>
                  </a:lnTo>
                  <a:lnTo>
                    <a:pt x="851" y="6539"/>
                  </a:lnTo>
                  <a:lnTo>
                    <a:pt x="857" y="6511"/>
                  </a:lnTo>
                  <a:lnTo>
                    <a:pt x="867" y="6484"/>
                  </a:lnTo>
                  <a:lnTo>
                    <a:pt x="880" y="6459"/>
                  </a:lnTo>
                  <a:lnTo>
                    <a:pt x="1013" y="6224"/>
                  </a:lnTo>
                  <a:lnTo>
                    <a:pt x="1033" y="6193"/>
                  </a:lnTo>
                  <a:lnTo>
                    <a:pt x="1059" y="6165"/>
                  </a:lnTo>
                  <a:lnTo>
                    <a:pt x="1263" y="5973"/>
                  </a:lnTo>
                  <a:lnTo>
                    <a:pt x="1285" y="5954"/>
                  </a:lnTo>
                  <a:lnTo>
                    <a:pt x="1310" y="5938"/>
                  </a:lnTo>
                  <a:lnTo>
                    <a:pt x="1571" y="5789"/>
                  </a:lnTo>
                  <a:lnTo>
                    <a:pt x="1612" y="5770"/>
                  </a:lnTo>
                  <a:lnTo>
                    <a:pt x="1915" y="5663"/>
                  </a:lnTo>
                  <a:lnTo>
                    <a:pt x="1951" y="5653"/>
                  </a:lnTo>
                  <a:lnTo>
                    <a:pt x="2283" y="5589"/>
                  </a:lnTo>
                  <a:lnTo>
                    <a:pt x="2315" y="5585"/>
                  </a:lnTo>
                  <a:lnTo>
                    <a:pt x="2661" y="5564"/>
                  </a:lnTo>
                  <a:lnTo>
                    <a:pt x="2692" y="5564"/>
                  </a:lnTo>
                  <a:lnTo>
                    <a:pt x="3038" y="5585"/>
                  </a:lnTo>
                  <a:lnTo>
                    <a:pt x="3070" y="5589"/>
                  </a:lnTo>
                  <a:lnTo>
                    <a:pt x="3402" y="5653"/>
                  </a:lnTo>
                  <a:lnTo>
                    <a:pt x="3438" y="5663"/>
                  </a:lnTo>
                  <a:lnTo>
                    <a:pt x="3741" y="5770"/>
                  </a:lnTo>
                  <a:lnTo>
                    <a:pt x="3782" y="5789"/>
                  </a:lnTo>
                  <a:lnTo>
                    <a:pt x="4043" y="5938"/>
                  </a:lnTo>
                  <a:lnTo>
                    <a:pt x="4068" y="5954"/>
                  </a:lnTo>
                  <a:lnTo>
                    <a:pt x="4090" y="5973"/>
                  </a:lnTo>
                  <a:lnTo>
                    <a:pt x="4294" y="6165"/>
                  </a:lnTo>
                  <a:lnTo>
                    <a:pt x="4320" y="6193"/>
                  </a:lnTo>
                  <a:lnTo>
                    <a:pt x="4340" y="6224"/>
                  </a:lnTo>
                  <a:lnTo>
                    <a:pt x="4473" y="6459"/>
                  </a:lnTo>
                  <a:lnTo>
                    <a:pt x="4486" y="6484"/>
                  </a:lnTo>
                  <a:lnTo>
                    <a:pt x="4496" y="6511"/>
                  </a:lnTo>
                  <a:lnTo>
                    <a:pt x="4502" y="6539"/>
                  </a:lnTo>
                  <a:lnTo>
                    <a:pt x="4549" y="6817"/>
                  </a:lnTo>
                  <a:lnTo>
                    <a:pt x="4553" y="6849"/>
                  </a:lnTo>
                  <a:lnTo>
                    <a:pt x="4552" y="6882"/>
                  </a:lnTo>
                  <a:lnTo>
                    <a:pt x="4547" y="6914"/>
                  </a:lnTo>
                  <a:lnTo>
                    <a:pt x="4537" y="6946"/>
                  </a:lnTo>
                  <a:lnTo>
                    <a:pt x="4524" y="6976"/>
                  </a:lnTo>
                  <a:lnTo>
                    <a:pt x="4507" y="7003"/>
                  </a:lnTo>
                  <a:lnTo>
                    <a:pt x="4486" y="7029"/>
                  </a:lnTo>
                  <a:lnTo>
                    <a:pt x="4463" y="7051"/>
                  </a:lnTo>
                  <a:lnTo>
                    <a:pt x="4436" y="7071"/>
                  </a:lnTo>
                  <a:lnTo>
                    <a:pt x="4407" y="7086"/>
                  </a:lnTo>
                  <a:lnTo>
                    <a:pt x="4377" y="7098"/>
                  </a:lnTo>
                  <a:lnTo>
                    <a:pt x="4345" y="7105"/>
                  </a:lnTo>
                  <a:lnTo>
                    <a:pt x="4313" y="7109"/>
                  </a:lnTo>
                  <a:lnTo>
                    <a:pt x="4280" y="7108"/>
                  </a:lnTo>
                  <a:lnTo>
                    <a:pt x="4248" y="7103"/>
                  </a:lnTo>
                  <a:lnTo>
                    <a:pt x="4216" y="7093"/>
                  </a:lnTo>
                  <a:lnTo>
                    <a:pt x="4186" y="7080"/>
                  </a:lnTo>
                  <a:lnTo>
                    <a:pt x="4159" y="7063"/>
                  </a:lnTo>
                  <a:lnTo>
                    <a:pt x="4133" y="7042"/>
                  </a:lnTo>
                  <a:lnTo>
                    <a:pt x="4111" y="7019"/>
                  </a:lnTo>
                  <a:lnTo>
                    <a:pt x="4091" y="6992"/>
                  </a:lnTo>
                  <a:lnTo>
                    <a:pt x="4076" y="6963"/>
                  </a:lnTo>
                  <a:lnTo>
                    <a:pt x="4064" y="6933"/>
                  </a:lnTo>
                  <a:lnTo>
                    <a:pt x="4057" y="6901"/>
                  </a:lnTo>
                  <a:lnTo>
                    <a:pt x="4017" y="6667"/>
                  </a:lnTo>
                  <a:lnTo>
                    <a:pt x="3924" y="6503"/>
                  </a:lnTo>
                  <a:lnTo>
                    <a:pt x="3769" y="6357"/>
                  </a:lnTo>
                  <a:lnTo>
                    <a:pt x="3554" y="6234"/>
                  </a:lnTo>
                  <a:lnTo>
                    <a:pt x="3289" y="6141"/>
                  </a:lnTo>
                  <a:lnTo>
                    <a:pt x="2991" y="6083"/>
                  </a:lnTo>
                  <a:lnTo>
                    <a:pt x="2676" y="6064"/>
                  </a:lnTo>
                  <a:lnTo>
                    <a:pt x="2362" y="6083"/>
                  </a:lnTo>
                  <a:lnTo>
                    <a:pt x="2064" y="6141"/>
                  </a:lnTo>
                  <a:lnTo>
                    <a:pt x="1799" y="6234"/>
                  </a:lnTo>
                  <a:lnTo>
                    <a:pt x="1584" y="6357"/>
                  </a:lnTo>
                  <a:close/>
                  <a:moveTo>
                    <a:pt x="3855" y="4022"/>
                  </a:moveTo>
                  <a:lnTo>
                    <a:pt x="3855" y="4031"/>
                  </a:lnTo>
                  <a:lnTo>
                    <a:pt x="3856" y="4066"/>
                  </a:lnTo>
                  <a:lnTo>
                    <a:pt x="3856" y="4076"/>
                  </a:lnTo>
                  <a:lnTo>
                    <a:pt x="3855" y="4111"/>
                  </a:lnTo>
                  <a:lnTo>
                    <a:pt x="3855" y="4120"/>
                  </a:lnTo>
                  <a:lnTo>
                    <a:pt x="3853" y="4155"/>
                  </a:lnTo>
                  <a:lnTo>
                    <a:pt x="3852" y="4164"/>
                  </a:lnTo>
                  <a:lnTo>
                    <a:pt x="3849" y="4199"/>
                  </a:lnTo>
                  <a:lnTo>
                    <a:pt x="3848" y="4208"/>
                  </a:lnTo>
                  <a:lnTo>
                    <a:pt x="3843" y="4242"/>
                  </a:lnTo>
                  <a:lnTo>
                    <a:pt x="3842" y="4252"/>
                  </a:lnTo>
                  <a:lnTo>
                    <a:pt x="3836" y="4286"/>
                  </a:lnTo>
                  <a:lnTo>
                    <a:pt x="3834" y="4295"/>
                  </a:lnTo>
                  <a:lnTo>
                    <a:pt x="3827" y="4329"/>
                  </a:lnTo>
                  <a:lnTo>
                    <a:pt x="3825" y="4338"/>
                  </a:lnTo>
                  <a:lnTo>
                    <a:pt x="3817" y="4372"/>
                  </a:lnTo>
                  <a:lnTo>
                    <a:pt x="3814" y="4381"/>
                  </a:lnTo>
                  <a:lnTo>
                    <a:pt x="3805" y="4414"/>
                  </a:lnTo>
                  <a:lnTo>
                    <a:pt x="3802" y="4423"/>
                  </a:lnTo>
                  <a:lnTo>
                    <a:pt x="3791" y="4456"/>
                  </a:lnTo>
                  <a:lnTo>
                    <a:pt x="3788" y="4465"/>
                  </a:lnTo>
                  <a:lnTo>
                    <a:pt x="3776" y="4497"/>
                  </a:lnTo>
                  <a:lnTo>
                    <a:pt x="3772" y="4506"/>
                  </a:lnTo>
                  <a:lnTo>
                    <a:pt x="3759" y="4538"/>
                  </a:lnTo>
                  <a:lnTo>
                    <a:pt x="3755" y="4547"/>
                  </a:lnTo>
                  <a:lnTo>
                    <a:pt x="3741" y="4578"/>
                  </a:lnTo>
                  <a:lnTo>
                    <a:pt x="3737" y="4587"/>
                  </a:lnTo>
                  <a:lnTo>
                    <a:pt x="3721" y="4618"/>
                  </a:lnTo>
                  <a:lnTo>
                    <a:pt x="3716" y="4626"/>
                  </a:lnTo>
                  <a:lnTo>
                    <a:pt x="3699" y="4657"/>
                  </a:lnTo>
                  <a:lnTo>
                    <a:pt x="3696" y="4663"/>
                  </a:lnTo>
                  <a:lnTo>
                    <a:pt x="3678" y="4693"/>
                  </a:lnTo>
                  <a:lnTo>
                    <a:pt x="3673" y="4701"/>
                  </a:lnTo>
                  <a:lnTo>
                    <a:pt x="3654" y="4731"/>
                  </a:lnTo>
                  <a:lnTo>
                    <a:pt x="3648" y="4739"/>
                  </a:lnTo>
                  <a:lnTo>
                    <a:pt x="3628" y="4767"/>
                  </a:lnTo>
                  <a:lnTo>
                    <a:pt x="3622" y="4775"/>
                  </a:lnTo>
                  <a:lnTo>
                    <a:pt x="3601" y="4802"/>
                  </a:lnTo>
                  <a:lnTo>
                    <a:pt x="3595" y="4810"/>
                  </a:lnTo>
                  <a:lnTo>
                    <a:pt x="3573" y="4837"/>
                  </a:lnTo>
                  <a:lnTo>
                    <a:pt x="3567" y="4844"/>
                  </a:lnTo>
                  <a:lnTo>
                    <a:pt x="3544" y="4870"/>
                  </a:lnTo>
                  <a:lnTo>
                    <a:pt x="3537" y="4877"/>
                  </a:lnTo>
                  <a:lnTo>
                    <a:pt x="3513" y="4901"/>
                  </a:lnTo>
                  <a:lnTo>
                    <a:pt x="3507" y="4908"/>
                  </a:lnTo>
                  <a:lnTo>
                    <a:pt x="3482" y="4932"/>
                  </a:lnTo>
                  <a:lnTo>
                    <a:pt x="3475" y="4939"/>
                  </a:lnTo>
                  <a:lnTo>
                    <a:pt x="3449" y="4962"/>
                  </a:lnTo>
                  <a:lnTo>
                    <a:pt x="3442" y="4968"/>
                  </a:lnTo>
                  <a:lnTo>
                    <a:pt x="3415" y="4990"/>
                  </a:lnTo>
                  <a:lnTo>
                    <a:pt x="3408" y="4996"/>
                  </a:lnTo>
                  <a:lnTo>
                    <a:pt x="3380" y="5017"/>
                  </a:lnTo>
                  <a:lnTo>
                    <a:pt x="3373" y="5022"/>
                  </a:lnTo>
                  <a:lnTo>
                    <a:pt x="3344" y="5042"/>
                  </a:lnTo>
                  <a:lnTo>
                    <a:pt x="3336" y="5048"/>
                  </a:lnTo>
                  <a:lnTo>
                    <a:pt x="3307" y="5067"/>
                  </a:lnTo>
                  <a:lnTo>
                    <a:pt x="3299" y="5072"/>
                  </a:lnTo>
                  <a:lnTo>
                    <a:pt x="3270" y="5089"/>
                  </a:lnTo>
                  <a:lnTo>
                    <a:pt x="3263" y="5093"/>
                  </a:lnTo>
                  <a:lnTo>
                    <a:pt x="3232" y="5110"/>
                  </a:lnTo>
                  <a:lnTo>
                    <a:pt x="3224" y="5115"/>
                  </a:lnTo>
                  <a:lnTo>
                    <a:pt x="3193" y="5131"/>
                  </a:lnTo>
                  <a:lnTo>
                    <a:pt x="3184" y="5135"/>
                  </a:lnTo>
                  <a:lnTo>
                    <a:pt x="3153" y="5149"/>
                  </a:lnTo>
                  <a:lnTo>
                    <a:pt x="3144" y="5153"/>
                  </a:lnTo>
                  <a:lnTo>
                    <a:pt x="3112" y="5166"/>
                  </a:lnTo>
                  <a:lnTo>
                    <a:pt x="3103" y="5170"/>
                  </a:lnTo>
                  <a:lnTo>
                    <a:pt x="3071" y="5182"/>
                  </a:lnTo>
                  <a:lnTo>
                    <a:pt x="3062" y="5185"/>
                  </a:lnTo>
                  <a:lnTo>
                    <a:pt x="3029" y="5196"/>
                  </a:lnTo>
                  <a:lnTo>
                    <a:pt x="3020" y="5199"/>
                  </a:lnTo>
                  <a:lnTo>
                    <a:pt x="2987" y="5208"/>
                  </a:lnTo>
                  <a:lnTo>
                    <a:pt x="2977" y="5211"/>
                  </a:lnTo>
                  <a:lnTo>
                    <a:pt x="2944" y="5219"/>
                  </a:lnTo>
                  <a:lnTo>
                    <a:pt x="2935" y="5221"/>
                  </a:lnTo>
                  <a:lnTo>
                    <a:pt x="2901" y="5228"/>
                  </a:lnTo>
                  <a:lnTo>
                    <a:pt x="2891" y="5230"/>
                  </a:lnTo>
                  <a:lnTo>
                    <a:pt x="2857" y="5236"/>
                  </a:lnTo>
                  <a:lnTo>
                    <a:pt x="2848" y="5237"/>
                  </a:lnTo>
                  <a:lnTo>
                    <a:pt x="2813" y="5242"/>
                  </a:lnTo>
                  <a:lnTo>
                    <a:pt x="2804" y="5243"/>
                  </a:lnTo>
                  <a:lnTo>
                    <a:pt x="2769" y="5246"/>
                  </a:lnTo>
                  <a:lnTo>
                    <a:pt x="2760" y="5247"/>
                  </a:lnTo>
                  <a:lnTo>
                    <a:pt x="2725" y="5249"/>
                  </a:lnTo>
                  <a:lnTo>
                    <a:pt x="2716" y="5249"/>
                  </a:lnTo>
                  <a:lnTo>
                    <a:pt x="2681" y="5250"/>
                  </a:lnTo>
                  <a:lnTo>
                    <a:pt x="2671" y="5250"/>
                  </a:lnTo>
                  <a:lnTo>
                    <a:pt x="2636" y="5249"/>
                  </a:lnTo>
                  <a:lnTo>
                    <a:pt x="2627" y="5249"/>
                  </a:lnTo>
                  <a:lnTo>
                    <a:pt x="2592" y="5247"/>
                  </a:lnTo>
                  <a:lnTo>
                    <a:pt x="2583" y="5246"/>
                  </a:lnTo>
                  <a:lnTo>
                    <a:pt x="2548" y="5243"/>
                  </a:lnTo>
                  <a:lnTo>
                    <a:pt x="2539" y="5242"/>
                  </a:lnTo>
                  <a:lnTo>
                    <a:pt x="2505" y="5237"/>
                  </a:lnTo>
                  <a:lnTo>
                    <a:pt x="2495" y="5236"/>
                  </a:lnTo>
                  <a:lnTo>
                    <a:pt x="2461" y="5230"/>
                  </a:lnTo>
                  <a:lnTo>
                    <a:pt x="2452" y="5228"/>
                  </a:lnTo>
                  <a:lnTo>
                    <a:pt x="2418" y="5221"/>
                  </a:lnTo>
                  <a:lnTo>
                    <a:pt x="2409" y="5219"/>
                  </a:lnTo>
                  <a:lnTo>
                    <a:pt x="2375" y="5211"/>
                  </a:lnTo>
                  <a:lnTo>
                    <a:pt x="2366" y="5208"/>
                  </a:lnTo>
                  <a:lnTo>
                    <a:pt x="2333" y="5199"/>
                  </a:lnTo>
                  <a:lnTo>
                    <a:pt x="2324" y="5196"/>
                  </a:lnTo>
                  <a:lnTo>
                    <a:pt x="2291" y="5185"/>
                  </a:lnTo>
                  <a:lnTo>
                    <a:pt x="2282" y="5182"/>
                  </a:lnTo>
                  <a:lnTo>
                    <a:pt x="2250" y="5170"/>
                  </a:lnTo>
                  <a:lnTo>
                    <a:pt x="2241" y="5166"/>
                  </a:lnTo>
                  <a:lnTo>
                    <a:pt x="2209" y="5153"/>
                  </a:lnTo>
                  <a:lnTo>
                    <a:pt x="2200" y="5149"/>
                  </a:lnTo>
                  <a:lnTo>
                    <a:pt x="2169" y="5135"/>
                  </a:lnTo>
                  <a:lnTo>
                    <a:pt x="2160" y="5131"/>
                  </a:lnTo>
                  <a:lnTo>
                    <a:pt x="2129" y="5115"/>
                  </a:lnTo>
                  <a:lnTo>
                    <a:pt x="2121" y="5110"/>
                  </a:lnTo>
                  <a:lnTo>
                    <a:pt x="2090" y="5093"/>
                  </a:lnTo>
                  <a:lnTo>
                    <a:pt x="2084" y="5090"/>
                  </a:lnTo>
                  <a:lnTo>
                    <a:pt x="2054" y="5072"/>
                  </a:lnTo>
                  <a:lnTo>
                    <a:pt x="2046" y="5067"/>
                  </a:lnTo>
                  <a:lnTo>
                    <a:pt x="2017" y="5048"/>
                  </a:lnTo>
                  <a:lnTo>
                    <a:pt x="2009" y="5042"/>
                  </a:lnTo>
                  <a:lnTo>
                    <a:pt x="1980" y="5022"/>
                  </a:lnTo>
                  <a:lnTo>
                    <a:pt x="1973" y="5017"/>
                  </a:lnTo>
                  <a:lnTo>
                    <a:pt x="1945" y="4996"/>
                  </a:lnTo>
                  <a:lnTo>
                    <a:pt x="1938" y="4990"/>
                  </a:lnTo>
                  <a:lnTo>
                    <a:pt x="1911" y="4968"/>
                  </a:lnTo>
                  <a:lnTo>
                    <a:pt x="1904" y="4962"/>
                  </a:lnTo>
                  <a:lnTo>
                    <a:pt x="1878" y="4938"/>
                  </a:lnTo>
                  <a:lnTo>
                    <a:pt x="1871" y="4932"/>
                  </a:lnTo>
                  <a:lnTo>
                    <a:pt x="1846" y="4908"/>
                  </a:lnTo>
                  <a:lnTo>
                    <a:pt x="1839" y="4901"/>
                  </a:lnTo>
                  <a:lnTo>
                    <a:pt x="1815" y="4876"/>
                  </a:lnTo>
                  <a:lnTo>
                    <a:pt x="1809" y="4869"/>
                  </a:lnTo>
                  <a:lnTo>
                    <a:pt x="1785" y="4843"/>
                  </a:lnTo>
                  <a:lnTo>
                    <a:pt x="1779" y="4836"/>
                  </a:lnTo>
                  <a:lnTo>
                    <a:pt x="1757" y="4809"/>
                  </a:lnTo>
                  <a:lnTo>
                    <a:pt x="1751" y="4802"/>
                  </a:lnTo>
                  <a:lnTo>
                    <a:pt x="1730" y="4774"/>
                  </a:lnTo>
                  <a:lnTo>
                    <a:pt x="1725" y="4767"/>
                  </a:lnTo>
                  <a:lnTo>
                    <a:pt x="1705" y="4738"/>
                  </a:lnTo>
                  <a:lnTo>
                    <a:pt x="1699" y="4730"/>
                  </a:lnTo>
                  <a:lnTo>
                    <a:pt x="1680" y="4701"/>
                  </a:lnTo>
                  <a:lnTo>
                    <a:pt x="1675" y="4693"/>
                  </a:lnTo>
                  <a:lnTo>
                    <a:pt x="1657" y="4663"/>
                  </a:lnTo>
                  <a:lnTo>
                    <a:pt x="1654" y="4657"/>
                  </a:lnTo>
                  <a:lnTo>
                    <a:pt x="1637" y="4626"/>
                  </a:lnTo>
                  <a:lnTo>
                    <a:pt x="1632" y="4618"/>
                  </a:lnTo>
                  <a:lnTo>
                    <a:pt x="1616" y="4587"/>
                  </a:lnTo>
                  <a:lnTo>
                    <a:pt x="1612" y="4578"/>
                  </a:lnTo>
                  <a:lnTo>
                    <a:pt x="1598" y="4547"/>
                  </a:lnTo>
                  <a:lnTo>
                    <a:pt x="1594" y="4538"/>
                  </a:lnTo>
                  <a:lnTo>
                    <a:pt x="1581" y="4506"/>
                  </a:lnTo>
                  <a:lnTo>
                    <a:pt x="1577" y="4497"/>
                  </a:lnTo>
                  <a:lnTo>
                    <a:pt x="1565" y="4465"/>
                  </a:lnTo>
                  <a:lnTo>
                    <a:pt x="1562" y="4456"/>
                  </a:lnTo>
                  <a:lnTo>
                    <a:pt x="1551" y="4423"/>
                  </a:lnTo>
                  <a:lnTo>
                    <a:pt x="1548" y="4414"/>
                  </a:lnTo>
                  <a:lnTo>
                    <a:pt x="1539" y="4381"/>
                  </a:lnTo>
                  <a:lnTo>
                    <a:pt x="1536" y="4372"/>
                  </a:lnTo>
                  <a:lnTo>
                    <a:pt x="1528" y="4338"/>
                  </a:lnTo>
                  <a:lnTo>
                    <a:pt x="1526" y="4329"/>
                  </a:lnTo>
                  <a:lnTo>
                    <a:pt x="1519" y="4295"/>
                  </a:lnTo>
                  <a:lnTo>
                    <a:pt x="1517" y="4286"/>
                  </a:lnTo>
                  <a:lnTo>
                    <a:pt x="1511" y="4252"/>
                  </a:lnTo>
                  <a:lnTo>
                    <a:pt x="1510" y="4242"/>
                  </a:lnTo>
                  <a:lnTo>
                    <a:pt x="1505" y="4208"/>
                  </a:lnTo>
                  <a:lnTo>
                    <a:pt x="1504" y="4199"/>
                  </a:lnTo>
                  <a:lnTo>
                    <a:pt x="1501" y="4164"/>
                  </a:lnTo>
                  <a:lnTo>
                    <a:pt x="1500" y="4155"/>
                  </a:lnTo>
                  <a:lnTo>
                    <a:pt x="1498" y="4120"/>
                  </a:lnTo>
                  <a:lnTo>
                    <a:pt x="1498" y="4111"/>
                  </a:lnTo>
                  <a:lnTo>
                    <a:pt x="1497" y="4076"/>
                  </a:lnTo>
                  <a:lnTo>
                    <a:pt x="1497" y="4066"/>
                  </a:lnTo>
                  <a:lnTo>
                    <a:pt x="1498" y="4031"/>
                  </a:lnTo>
                  <a:lnTo>
                    <a:pt x="1498" y="4022"/>
                  </a:lnTo>
                  <a:lnTo>
                    <a:pt x="1500" y="3987"/>
                  </a:lnTo>
                  <a:lnTo>
                    <a:pt x="1501" y="3978"/>
                  </a:lnTo>
                  <a:lnTo>
                    <a:pt x="1504" y="3943"/>
                  </a:lnTo>
                  <a:lnTo>
                    <a:pt x="1505" y="3934"/>
                  </a:lnTo>
                  <a:lnTo>
                    <a:pt x="1510" y="3899"/>
                  </a:lnTo>
                  <a:lnTo>
                    <a:pt x="1511" y="3890"/>
                  </a:lnTo>
                  <a:lnTo>
                    <a:pt x="1517" y="3856"/>
                  </a:lnTo>
                  <a:lnTo>
                    <a:pt x="1519" y="3846"/>
                  </a:lnTo>
                  <a:lnTo>
                    <a:pt x="1526" y="3812"/>
                  </a:lnTo>
                  <a:lnTo>
                    <a:pt x="1528" y="3803"/>
                  </a:lnTo>
                  <a:lnTo>
                    <a:pt x="1536" y="3770"/>
                  </a:lnTo>
                  <a:lnTo>
                    <a:pt x="1539" y="3760"/>
                  </a:lnTo>
                  <a:lnTo>
                    <a:pt x="1548" y="3727"/>
                  </a:lnTo>
                  <a:lnTo>
                    <a:pt x="1551" y="3718"/>
                  </a:lnTo>
                  <a:lnTo>
                    <a:pt x="1562" y="3685"/>
                  </a:lnTo>
                  <a:lnTo>
                    <a:pt x="1565" y="3676"/>
                  </a:lnTo>
                  <a:lnTo>
                    <a:pt x="1577" y="3644"/>
                  </a:lnTo>
                  <a:lnTo>
                    <a:pt x="1581" y="3635"/>
                  </a:lnTo>
                  <a:lnTo>
                    <a:pt x="1594" y="3603"/>
                  </a:lnTo>
                  <a:lnTo>
                    <a:pt x="1598" y="3594"/>
                  </a:lnTo>
                  <a:lnTo>
                    <a:pt x="1612" y="3563"/>
                  </a:lnTo>
                  <a:lnTo>
                    <a:pt x="1616" y="3554"/>
                  </a:lnTo>
                  <a:lnTo>
                    <a:pt x="1632" y="3523"/>
                  </a:lnTo>
                  <a:lnTo>
                    <a:pt x="1637" y="3515"/>
                  </a:lnTo>
                  <a:lnTo>
                    <a:pt x="1654" y="3484"/>
                  </a:lnTo>
                  <a:lnTo>
                    <a:pt x="1658" y="3477"/>
                  </a:lnTo>
                  <a:lnTo>
                    <a:pt x="1675" y="3448"/>
                  </a:lnTo>
                  <a:lnTo>
                    <a:pt x="1680" y="3440"/>
                  </a:lnTo>
                  <a:lnTo>
                    <a:pt x="1699" y="3411"/>
                  </a:lnTo>
                  <a:lnTo>
                    <a:pt x="1705" y="3403"/>
                  </a:lnTo>
                  <a:lnTo>
                    <a:pt x="1725" y="3374"/>
                  </a:lnTo>
                  <a:lnTo>
                    <a:pt x="1730" y="3367"/>
                  </a:lnTo>
                  <a:lnTo>
                    <a:pt x="1751" y="3339"/>
                  </a:lnTo>
                  <a:lnTo>
                    <a:pt x="1757" y="3332"/>
                  </a:lnTo>
                  <a:lnTo>
                    <a:pt x="1779" y="3305"/>
                  </a:lnTo>
                  <a:lnTo>
                    <a:pt x="1785" y="3298"/>
                  </a:lnTo>
                  <a:lnTo>
                    <a:pt x="1808" y="3272"/>
                  </a:lnTo>
                  <a:lnTo>
                    <a:pt x="1815" y="3265"/>
                  </a:lnTo>
                  <a:lnTo>
                    <a:pt x="1839" y="3240"/>
                  </a:lnTo>
                  <a:lnTo>
                    <a:pt x="1846" y="3234"/>
                  </a:lnTo>
                  <a:lnTo>
                    <a:pt x="1870" y="3210"/>
                  </a:lnTo>
                  <a:lnTo>
                    <a:pt x="1877" y="3203"/>
                  </a:lnTo>
                  <a:lnTo>
                    <a:pt x="1903" y="3180"/>
                  </a:lnTo>
                  <a:lnTo>
                    <a:pt x="1910" y="3174"/>
                  </a:lnTo>
                  <a:lnTo>
                    <a:pt x="1937" y="3152"/>
                  </a:lnTo>
                  <a:lnTo>
                    <a:pt x="1945" y="3146"/>
                  </a:lnTo>
                  <a:lnTo>
                    <a:pt x="1972" y="3125"/>
                  </a:lnTo>
                  <a:lnTo>
                    <a:pt x="1980" y="3119"/>
                  </a:lnTo>
                  <a:lnTo>
                    <a:pt x="2008" y="3099"/>
                  </a:lnTo>
                  <a:lnTo>
                    <a:pt x="2016" y="3093"/>
                  </a:lnTo>
                  <a:lnTo>
                    <a:pt x="2046" y="3074"/>
                  </a:lnTo>
                  <a:lnTo>
                    <a:pt x="2054" y="3069"/>
                  </a:lnTo>
                  <a:lnTo>
                    <a:pt x="2084" y="3051"/>
                  </a:lnTo>
                  <a:lnTo>
                    <a:pt x="2090" y="3048"/>
                  </a:lnTo>
                  <a:lnTo>
                    <a:pt x="2121" y="3031"/>
                  </a:lnTo>
                  <a:lnTo>
                    <a:pt x="2129" y="3026"/>
                  </a:lnTo>
                  <a:lnTo>
                    <a:pt x="2160" y="3010"/>
                  </a:lnTo>
                  <a:lnTo>
                    <a:pt x="2169" y="3006"/>
                  </a:lnTo>
                  <a:lnTo>
                    <a:pt x="2200" y="2992"/>
                  </a:lnTo>
                  <a:lnTo>
                    <a:pt x="2209" y="2988"/>
                  </a:lnTo>
                  <a:lnTo>
                    <a:pt x="2241" y="2975"/>
                  </a:lnTo>
                  <a:lnTo>
                    <a:pt x="2250" y="2971"/>
                  </a:lnTo>
                  <a:lnTo>
                    <a:pt x="2282" y="2959"/>
                  </a:lnTo>
                  <a:lnTo>
                    <a:pt x="2291" y="2956"/>
                  </a:lnTo>
                  <a:lnTo>
                    <a:pt x="2324" y="2945"/>
                  </a:lnTo>
                  <a:lnTo>
                    <a:pt x="2333" y="2942"/>
                  </a:lnTo>
                  <a:lnTo>
                    <a:pt x="2366" y="2933"/>
                  </a:lnTo>
                  <a:lnTo>
                    <a:pt x="2375" y="2930"/>
                  </a:lnTo>
                  <a:lnTo>
                    <a:pt x="2409" y="2922"/>
                  </a:lnTo>
                  <a:lnTo>
                    <a:pt x="2418" y="2920"/>
                  </a:lnTo>
                  <a:lnTo>
                    <a:pt x="2452" y="2913"/>
                  </a:lnTo>
                  <a:lnTo>
                    <a:pt x="2461" y="2911"/>
                  </a:lnTo>
                  <a:lnTo>
                    <a:pt x="2495" y="2905"/>
                  </a:lnTo>
                  <a:lnTo>
                    <a:pt x="2505" y="2904"/>
                  </a:lnTo>
                  <a:lnTo>
                    <a:pt x="2539" y="2899"/>
                  </a:lnTo>
                  <a:lnTo>
                    <a:pt x="2548" y="2898"/>
                  </a:lnTo>
                  <a:lnTo>
                    <a:pt x="2583" y="2895"/>
                  </a:lnTo>
                  <a:lnTo>
                    <a:pt x="2592" y="2894"/>
                  </a:lnTo>
                  <a:lnTo>
                    <a:pt x="2627" y="2892"/>
                  </a:lnTo>
                  <a:lnTo>
                    <a:pt x="2636" y="2892"/>
                  </a:lnTo>
                  <a:lnTo>
                    <a:pt x="2671" y="2891"/>
                  </a:lnTo>
                  <a:lnTo>
                    <a:pt x="2681" y="2891"/>
                  </a:lnTo>
                  <a:lnTo>
                    <a:pt x="2716" y="2892"/>
                  </a:lnTo>
                  <a:lnTo>
                    <a:pt x="2725" y="2892"/>
                  </a:lnTo>
                  <a:lnTo>
                    <a:pt x="2760" y="2894"/>
                  </a:lnTo>
                  <a:lnTo>
                    <a:pt x="2769" y="2895"/>
                  </a:lnTo>
                  <a:lnTo>
                    <a:pt x="2804" y="2898"/>
                  </a:lnTo>
                  <a:lnTo>
                    <a:pt x="2813" y="2899"/>
                  </a:lnTo>
                  <a:lnTo>
                    <a:pt x="2848" y="2904"/>
                  </a:lnTo>
                  <a:lnTo>
                    <a:pt x="2857" y="2905"/>
                  </a:lnTo>
                  <a:lnTo>
                    <a:pt x="2891" y="2911"/>
                  </a:lnTo>
                  <a:lnTo>
                    <a:pt x="2901" y="2913"/>
                  </a:lnTo>
                  <a:lnTo>
                    <a:pt x="2935" y="2920"/>
                  </a:lnTo>
                  <a:lnTo>
                    <a:pt x="2944" y="2922"/>
                  </a:lnTo>
                  <a:lnTo>
                    <a:pt x="2977" y="2930"/>
                  </a:lnTo>
                  <a:lnTo>
                    <a:pt x="2987" y="2933"/>
                  </a:lnTo>
                  <a:lnTo>
                    <a:pt x="3020" y="2942"/>
                  </a:lnTo>
                  <a:lnTo>
                    <a:pt x="3029" y="2945"/>
                  </a:lnTo>
                  <a:lnTo>
                    <a:pt x="3062" y="2956"/>
                  </a:lnTo>
                  <a:lnTo>
                    <a:pt x="3071" y="2959"/>
                  </a:lnTo>
                  <a:lnTo>
                    <a:pt x="3103" y="2971"/>
                  </a:lnTo>
                  <a:lnTo>
                    <a:pt x="3112" y="2975"/>
                  </a:lnTo>
                  <a:lnTo>
                    <a:pt x="3144" y="2988"/>
                  </a:lnTo>
                  <a:lnTo>
                    <a:pt x="3153" y="2992"/>
                  </a:lnTo>
                  <a:lnTo>
                    <a:pt x="3184" y="3006"/>
                  </a:lnTo>
                  <a:lnTo>
                    <a:pt x="3193" y="3010"/>
                  </a:lnTo>
                  <a:lnTo>
                    <a:pt x="3224" y="3026"/>
                  </a:lnTo>
                  <a:lnTo>
                    <a:pt x="3232" y="3031"/>
                  </a:lnTo>
                  <a:lnTo>
                    <a:pt x="3263" y="3048"/>
                  </a:lnTo>
                  <a:lnTo>
                    <a:pt x="3270" y="3052"/>
                  </a:lnTo>
                  <a:lnTo>
                    <a:pt x="3300" y="3070"/>
                  </a:lnTo>
                  <a:lnTo>
                    <a:pt x="3308" y="3075"/>
                  </a:lnTo>
                  <a:lnTo>
                    <a:pt x="3337" y="3094"/>
                  </a:lnTo>
                  <a:lnTo>
                    <a:pt x="3345" y="3099"/>
                  </a:lnTo>
                  <a:lnTo>
                    <a:pt x="3373" y="3119"/>
                  </a:lnTo>
                  <a:lnTo>
                    <a:pt x="3380" y="3125"/>
                  </a:lnTo>
                  <a:lnTo>
                    <a:pt x="3408" y="3146"/>
                  </a:lnTo>
                  <a:lnTo>
                    <a:pt x="3415" y="3152"/>
                  </a:lnTo>
                  <a:lnTo>
                    <a:pt x="3442" y="3174"/>
                  </a:lnTo>
                  <a:lnTo>
                    <a:pt x="3449" y="3180"/>
                  </a:lnTo>
                  <a:lnTo>
                    <a:pt x="3475" y="3203"/>
                  </a:lnTo>
                  <a:lnTo>
                    <a:pt x="3482" y="3209"/>
                  </a:lnTo>
                  <a:lnTo>
                    <a:pt x="3507" y="3233"/>
                  </a:lnTo>
                  <a:lnTo>
                    <a:pt x="3514" y="3240"/>
                  </a:lnTo>
                  <a:lnTo>
                    <a:pt x="3538" y="3265"/>
                  </a:lnTo>
                  <a:lnTo>
                    <a:pt x="3544" y="3272"/>
                  </a:lnTo>
                  <a:lnTo>
                    <a:pt x="3567" y="3298"/>
                  </a:lnTo>
                  <a:lnTo>
                    <a:pt x="3573" y="3305"/>
                  </a:lnTo>
                  <a:lnTo>
                    <a:pt x="3595" y="3332"/>
                  </a:lnTo>
                  <a:lnTo>
                    <a:pt x="3601" y="3339"/>
                  </a:lnTo>
                  <a:lnTo>
                    <a:pt x="3622" y="3367"/>
                  </a:lnTo>
                  <a:lnTo>
                    <a:pt x="3628" y="3374"/>
                  </a:lnTo>
                  <a:lnTo>
                    <a:pt x="3648" y="3402"/>
                  </a:lnTo>
                  <a:lnTo>
                    <a:pt x="3653" y="3410"/>
                  </a:lnTo>
                  <a:lnTo>
                    <a:pt x="3672" y="3439"/>
                  </a:lnTo>
                  <a:lnTo>
                    <a:pt x="3677" y="3447"/>
                  </a:lnTo>
                  <a:lnTo>
                    <a:pt x="3695" y="3477"/>
                  </a:lnTo>
                  <a:lnTo>
                    <a:pt x="3699" y="3484"/>
                  </a:lnTo>
                  <a:lnTo>
                    <a:pt x="3716" y="3515"/>
                  </a:lnTo>
                  <a:lnTo>
                    <a:pt x="3721" y="3523"/>
                  </a:lnTo>
                  <a:lnTo>
                    <a:pt x="3737" y="3554"/>
                  </a:lnTo>
                  <a:lnTo>
                    <a:pt x="3741" y="3563"/>
                  </a:lnTo>
                  <a:lnTo>
                    <a:pt x="3755" y="3594"/>
                  </a:lnTo>
                  <a:lnTo>
                    <a:pt x="3759" y="3603"/>
                  </a:lnTo>
                  <a:lnTo>
                    <a:pt x="3772" y="3635"/>
                  </a:lnTo>
                  <a:lnTo>
                    <a:pt x="3776" y="3644"/>
                  </a:lnTo>
                  <a:lnTo>
                    <a:pt x="3788" y="3676"/>
                  </a:lnTo>
                  <a:lnTo>
                    <a:pt x="3791" y="3685"/>
                  </a:lnTo>
                  <a:lnTo>
                    <a:pt x="3802" y="3718"/>
                  </a:lnTo>
                  <a:lnTo>
                    <a:pt x="3805" y="3727"/>
                  </a:lnTo>
                  <a:lnTo>
                    <a:pt x="3814" y="3760"/>
                  </a:lnTo>
                  <a:lnTo>
                    <a:pt x="3817" y="3770"/>
                  </a:lnTo>
                  <a:lnTo>
                    <a:pt x="3825" y="3803"/>
                  </a:lnTo>
                  <a:lnTo>
                    <a:pt x="3827" y="3812"/>
                  </a:lnTo>
                  <a:lnTo>
                    <a:pt x="3834" y="3846"/>
                  </a:lnTo>
                  <a:lnTo>
                    <a:pt x="3836" y="3856"/>
                  </a:lnTo>
                  <a:lnTo>
                    <a:pt x="3842" y="3890"/>
                  </a:lnTo>
                  <a:lnTo>
                    <a:pt x="3843" y="3899"/>
                  </a:lnTo>
                  <a:lnTo>
                    <a:pt x="3848" y="3934"/>
                  </a:lnTo>
                  <a:lnTo>
                    <a:pt x="3849" y="3943"/>
                  </a:lnTo>
                  <a:lnTo>
                    <a:pt x="3852" y="3978"/>
                  </a:lnTo>
                  <a:lnTo>
                    <a:pt x="3853" y="3987"/>
                  </a:lnTo>
                  <a:lnTo>
                    <a:pt x="3855" y="4022"/>
                  </a:lnTo>
                  <a:close/>
                  <a:moveTo>
                    <a:pt x="3354" y="4122"/>
                  </a:moveTo>
                  <a:lnTo>
                    <a:pt x="3355" y="4096"/>
                  </a:lnTo>
                  <a:lnTo>
                    <a:pt x="3356" y="4071"/>
                  </a:lnTo>
                  <a:lnTo>
                    <a:pt x="3355" y="4045"/>
                  </a:lnTo>
                  <a:lnTo>
                    <a:pt x="3354" y="4020"/>
                  </a:lnTo>
                  <a:lnTo>
                    <a:pt x="3352" y="3994"/>
                  </a:lnTo>
                  <a:lnTo>
                    <a:pt x="3348" y="3969"/>
                  </a:lnTo>
                  <a:lnTo>
                    <a:pt x="3344" y="3944"/>
                  </a:lnTo>
                  <a:lnTo>
                    <a:pt x="3339" y="3919"/>
                  </a:lnTo>
                  <a:lnTo>
                    <a:pt x="3333" y="3895"/>
                  </a:lnTo>
                  <a:lnTo>
                    <a:pt x="3326" y="3871"/>
                  </a:lnTo>
                  <a:lnTo>
                    <a:pt x="3318" y="3847"/>
                  </a:lnTo>
                  <a:lnTo>
                    <a:pt x="3309" y="3823"/>
                  </a:lnTo>
                  <a:lnTo>
                    <a:pt x="3299" y="3800"/>
                  </a:lnTo>
                  <a:lnTo>
                    <a:pt x="3289" y="3777"/>
                  </a:lnTo>
                  <a:lnTo>
                    <a:pt x="3277" y="3754"/>
                  </a:lnTo>
                  <a:lnTo>
                    <a:pt x="3265" y="3731"/>
                  </a:lnTo>
                  <a:lnTo>
                    <a:pt x="3251" y="3709"/>
                  </a:lnTo>
                  <a:lnTo>
                    <a:pt x="3237" y="3688"/>
                  </a:lnTo>
                  <a:lnTo>
                    <a:pt x="3223" y="3667"/>
                  </a:lnTo>
                  <a:lnTo>
                    <a:pt x="3207" y="3647"/>
                  </a:lnTo>
                  <a:lnTo>
                    <a:pt x="3191" y="3627"/>
                  </a:lnTo>
                  <a:lnTo>
                    <a:pt x="3174" y="3609"/>
                  </a:lnTo>
                  <a:lnTo>
                    <a:pt x="3157" y="3590"/>
                  </a:lnTo>
                  <a:lnTo>
                    <a:pt x="3138" y="3573"/>
                  </a:lnTo>
                  <a:lnTo>
                    <a:pt x="3120" y="3556"/>
                  </a:lnTo>
                  <a:lnTo>
                    <a:pt x="3100" y="3540"/>
                  </a:lnTo>
                  <a:lnTo>
                    <a:pt x="3080" y="3524"/>
                  </a:lnTo>
                  <a:lnTo>
                    <a:pt x="3059" y="3510"/>
                  </a:lnTo>
                  <a:lnTo>
                    <a:pt x="3038" y="3496"/>
                  </a:lnTo>
                  <a:lnTo>
                    <a:pt x="3016" y="3482"/>
                  </a:lnTo>
                  <a:lnTo>
                    <a:pt x="2993" y="3470"/>
                  </a:lnTo>
                  <a:lnTo>
                    <a:pt x="2970" y="3458"/>
                  </a:lnTo>
                  <a:lnTo>
                    <a:pt x="2947" y="3448"/>
                  </a:lnTo>
                  <a:lnTo>
                    <a:pt x="2924" y="3438"/>
                  </a:lnTo>
                  <a:lnTo>
                    <a:pt x="2900" y="3429"/>
                  </a:lnTo>
                  <a:lnTo>
                    <a:pt x="2876" y="3421"/>
                  </a:lnTo>
                  <a:lnTo>
                    <a:pt x="2852" y="3414"/>
                  </a:lnTo>
                  <a:lnTo>
                    <a:pt x="2828" y="3408"/>
                  </a:lnTo>
                  <a:lnTo>
                    <a:pt x="2803" y="3403"/>
                  </a:lnTo>
                  <a:lnTo>
                    <a:pt x="2778" y="3399"/>
                  </a:lnTo>
                  <a:lnTo>
                    <a:pt x="2753" y="3395"/>
                  </a:lnTo>
                  <a:lnTo>
                    <a:pt x="2727" y="3393"/>
                  </a:lnTo>
                  <a:lnTo>
                    <a:pt x="2702" y="3392"/>
                  </a:lnTo>
                  <a:lnTo>
                    <a:pt x="2676" y="3391"/>
                  </a:lnTo>
                  <a:lnTo>
                    <a:pt x="2651" y="3392"/>
                  </a:lnTo>
                  <a:lnTo>
                    <a:pt x="2625" y="3393"/>
                  </a:lnTo>
                  <a:lnTo>
                    <a:pt x="2600" y="3395"/>
                  </a:lnTo>
                  <a:lnTo>
                    <a:pt x="2575" y="3399"/>
                  </a:lnTo>
                  <a:lnTo>
                    <a:pt x="2550" y="3403"/>
                  </a:lnTo>
                  <a:lnTo>
                    <a:pt x="2525" y="3408"/>
                  </a:lnTo>
                  <a:lnTo>
                    <a:pt x="2501" y="3414"/>
                  </a:lnTo>
                  <a:lnTo>
                    <a:pt x="2477" y="3421"/>
                  </a:lnTo>
                  <a:lnTo>
                    <a:pt x="2453" y="3429"/>
                  </a:lnTo>
                  <a:lnTo>
                    <a:pt x="2429" y="3438"/>
                  </a:lnTo>
                  <a:lnTo>
                    <a:pt x="2406" y="3448"/>
                  </a:lnTo>
                  <a:lnTo>
                    <a:pt x="2383" y="3458"/>
                  </a:lnTo>
                  <a:lnTo>
                    <a:pt x="2360" y="3470"/>
                  </a:lnTo>
                  <a:lnTo>
                    <a:pt x="2337" y="3483"/>
                  </a:lnTo>
                  <a:lnTo>
                    <a:pt x="2314" y="3496"/>
                  </a:lnTo>
                  <a:lnTo>
                    <a:pt x="2293" y="3510"/>
                  </a:lnTo>
                  <a:lnTo>
                    <a:pt x="2272" y="3524"/>
                  </a:lnTo>
                  <a:lnTo>
                    <a:pt x="2252" y="3540"/>
                  </a:lnTo>
                  <a:lnTo>
                    <a:pt x="2233" y="3556"/>
                  </a:lnTo>
                  <a:lnTo>
                    <a:pt x="2214" y="3573"/>
                  </a:lnTo>
                  <a:lnTo>
                    <a:pt x="2196" y="3590"/>
                  </a:lnTo>
                  <a:lnTo>
                    <a:pt x="2179" y="3608"/>
                  </a:lnTo>
                  <a:lnTo>
                    <a:pt x="2162" y="3627"/>
                  </a:lnTo>
                  <a:lnTo>
                    <a:pt x="2146" y="3647"/>
                  </a:lnTo>
                  <a:lnTo>
                    <a:pt x="2130" y="3667"/>
                  </a:lnTo>
                  <a:lnTo>
                    <a:pt x="2116" y="3687"/>
                  </a:lnTo>
                  <a:lnTo>
                    <a:pt x="2102" y="3709"/>
                  </a:lnTo>
                  <a:lnTo>
                    <a:pt x="2088" y="3731"/>
                  </a:lnTo>
                  <a:lnTo>
                    <a:pt x="2076" y="3754"/>
                  </a:lnTo>
                  <a:lnTo>
                    <a:pt x="2064" y="3777"/>
                  </a:lnTo>
                  <a:lnTo>
                    <a:pt x="2054" y="3800"/>
                  </a:lnTo>
                  <a:lnTo>
                    <a:pt x="2044" y="3823"/>
                  </a:lnTo>
                  <a:lnTo>
                    <a:pt x="2035" y="3847"/>
                  </a:lnTo>
                  <a:lnTo>
                    <a:pt x="2027" y="3871"/>
                  </a:lnTo>
                  <a:lnTo>
                    <a:pt x="2020" y="3895"/>
                  </a:lnTo>
                  <a:lnTo>
                    <a:pt x="2014" y="3919"/>
                  </a:lnTo>
                  <a:lnTo>
                    <a:pt x="2009" y="3944"/>
                  </a:lnTo>
                  <a:lnTo>
                    <a:pt x="2005" y="3969"/>
                  </a:lnTo>
                  <a:lnTo>
                    <a:pt x="2001" y="3994"/>
                  </a:lnTo>
                  <a:lnTo>
                    <a:pt x="1999" y="4020"/>
                  </a:lnTo>
                  <a:lnTo>
                    <a:pt x="1998" y="4045"/>
                  </a:lnTo>
                  <a:lnTo>
                    <a:pt x="1997" y="4071"/>
                  </a:lnTo>
                  <a:lnTo>
                    <a:pt x="1998" y="4096"/>
                  </a:lnTo>
                  <a:lnTo>
                    <a:pt x="1999" y="4122"/>
                  </a:lnTo>
                  <a:lnTo>
                    <a:pt x="2001" y="4147"/>
                  </a:lnTo>
                  <a:lnTo>
                    <a:pt x="2005" y="4172"/>
                  </a:lnTo>
                  <a:lnTo>
                    <a:pt x="2009" y="4197"/>
                  </a:lnTo>
                  <a:lnTo>
                    <a:pt x="2014" y="4222"/>
                  </a:lnTo>
                  <a:lnTo>
                    <a:pt x="2020" y="4246"/>
                  </a:lnTo>
                  <a:lnTo>
                    <a:pt x="2027" y="4270"/>
                  </a:lnTo>
                  <a:lnTo>
                    <a:pt x="2035" y="4294"/>
                  </a:lnTo>
                  <a:lnTo>
                    <a:pt x="2044" y="4318"/>
                  </a:lnTo>
                  <a:lnTo>
                    <a:pt x="2054" y="4341"/>
                  </a:lnTo>
                  <a:lnTo>
                    <a:pt x="2064" y="4364"/>
                  </a:lnTo>
                  <a:lnTo>
                    <a:pt x="2076" y="4387"/>
                  </a:lnTo>
                  <a:lnTo>
                    <a:pt x="2089" y="4410"/>
                  </a:lnTo>
                  <a:lnTo>
                    <a:pt x="2102" y="4433"/>
                  </a:lnTo>
                  <a:lnTo>
                    <a:pt x="2116" y="4454"/>
                  </a:lnTo>
                  <a:lnTo>
                    <a:pt x="2131" y="4475"/>
                  </a:lnTo>
                  <a:lnTo>
                    <a:pt x="2146" y="4495"/>
                  </a:lnTo>
                  <a:lnTo>
                    <a:pt x="2162" y="4514"/>
                  </a:lnTo>
                  <a:lnTo>
                    <a:pt x="2179" y="4533"/>
                  </a:lnTo>
                  <a:lnTo>
                    <a:pt x="2196" y="4551"/>
                  </a:lnTo>
                  <a:lnTo>
                    <a:pt x="2214" y="4568"/>
                  </a:lnTo>
                  <a:lnTo>
                    <a:pt x="2233" y="4585"/>
                  </a:lnTo>
                  <a:lnTo>
                    <a:pt x="2252" y="4601"/>
                  </a:lnTo>
                  <a:lnTo>
                    <a:pt x="2272" y="4616"/>
                  </a:lnTo>
                  <a:lnTo>
                    <a:pt x="2293" y="4631"/>
                  </a:lnTo>
                  <a:lnTo>
                    <a:pt x="2314" y="4645"/>
                  </a:lnTo>
                  <a:lnTo>
                    <a:pt x="2337" y="4658"/>
                  </a:lnTo>
                  <a:lnTo>
                    <a:pt x="2360" y="4671"/>
                  </a:lnTo>
                  <a:lnTo>
                    <a:pt x="2383" y="4683"/>
                  </a:lnTo>
                  <a:lnTo>
                    <a:pt x="2406" y="4693"/>
                  </a:lnTo>
                  <a:lnTo>
                    <a:pt x="2429" y="4703"/>
                  </a:lnTo>
                  <a:lnTo>
                    <a:pt x="2453" y="4712"/>
                  </a:lnTo>
                  <a:lnTo>
                    <a:pt x="2477" y="4720"/>
                  </a:lnTo>
                  <a:lnTo>
                    <a:pt x="2501" y="4727"/>
                  </a:lnTo>
                  <a:lnTo>
                    <a:pt x="2525" y="4733"/>
                  </a:lnTo>
                  <a:lnTo>
                    <a:pt x="2550" y="4738"/>
                  </a:lnTo>
                  <a:lnTo>
                    <a:pt x="2575" y="4742"/>
                  </a:lnTo>
                  <a:lnTo>
                    <a:pt x="2600" y="4746"/>
                  </a:lnTo>
                  <a:lnTo>
                    <a:pt x="2625" y="4748"/>
                  </a:lnTo>
                  <a:lnTo>
                    <a:pt x="2651" y="4749"/>
                  </a:lnTo>
                  <a:lnTo>
                    <a:pt x="2676" y="4750"/>
                  </a:lnTo>
                  <a:lnTo>
                    <a:pt x="2702" y="4749"/>
                  </a:lnTo>
                  <a:lnTo>
                    <a:pt x="2727" y="4748"/>
                  </a:lnTo>
                  <a:lnTo>
                    <a:pt x="2753" y="4746"/>
                  </a:lnTo>
                  <a:lnTo>
                    <a:pt x="2778" y="4742"/>
                  </a:lnTo>
                  <a:lnTo>
                    <a:pt x="2803" y="4738"/>
                  </a:lnTo>
                  <a:lnTo>
                    <a:pt x="2828" y="4733"/>
                  </a:lnTo>
                  <a:lnTo>
                    <a:pt x="2852" y="4727"/>
                  </a:lnTo>
                  <a:lnTo>
                    <a:pt x="2876" y="4720"/>
                  </a:lnTo>
                  <a:lnTo>
                    <a:pt x="2900" y="4712"/>
                  </a:lnTo>
                  <a:lnTo>
                    <a:pt x="2924" y="4703"/>
                  </a:lnTo>
                  <a:lnTo>
                    <a:pt x="2947" y="4693"/>
                  </a:lnTo>
                  <a:lnTo>
                    <a:pt x="2970" y="4683"/>
                  </a:lnTo>
                  <a:lnTo>
                    <a:pt x="2993" y="4671"/>
                  </a:lnTo>
                  <a:lnTo>
                    <a:pt x="3016" y="4659"/>
                  </a:lnTo>
                  <a:lnTo>
                    <a:pt x="3038" y="4645"/>
                  </a:lnTo>
                  <a:lnTo>
                    <a:pt x="3060" y="4631"/>
                  </a:lnTo>
                  <a:lnTo>
                    <a:pt x="3080" y="4617"/>
                  </a:lnTo>
                  <a:lnTo>
                    <a:pt x="3100" y="4601"/>
                  </a:lnTo>
                  <a:lnTo>
                    <a:pt x="3120" y="4585"/>
                  </a:lnTo>
                  <a:lnTo>
                    <a:pt x="3139" y="4568"/>
                  </a:lnTo>
                  <a:lnTo>
                    <a:pt x="3157" y="4551"/>
                  </a:lnTo>
                  <a:lnTo>
                    <a:pt x="3174" y="4533"/>
                  </a:lnTo>
                  <a:lnTo>
                    <a:pt x="3191" y="4514"/>
                  </a:lnTo>
                  <a:lnTo>
                    <a:pt x="3207" y="4495"/>
                  </a:lnTo>
                  <a:lnTo>
                    <a:pt x="3223" y="4475"/>
                  </a:lnTo>
                  <a:lnTo>
                    <a:pt x="3237" y="4454"/>
                  </a:lnTo>
                  <a:lnTo>
                    <a:pt x="3251" y="4433"/>
                  </a:lnTo>
                  <a:lnTo>
                    <a:pt x="3264" y="4410"/>
                  </a:lnTo>
                  <a:lnTo>
                    <a:pt x="3277" y="4387"/>
                  </a:lnTo>
                  <a:lnTo>
                    <a:pt x="3289" y="4364"/>
                  </a:lnTo>
                  <a:lnTo>
                    <a:pt x="3299" y="4341"/>
                  </a:lnTo>
                  <a:lnTo>
                    <a:pt x="3309" y="4318"/>
                  </a:lnTo>
                  <a:lnTo>
                    <a:pt x="3318" y="4294"/>
                  </a:lnTo>
                  <a:lnTo>
                    <a:pt x="3326" y="4270"/>
                  </a:lnTo>
                  <a:lnTo>
                    <a:pt x="3333" y="4246"/>
                  </a:lnTo>
                  <a:lnTo>
                    <a:pt x="3339" y="4222"/>
                  </a:lnTo>
                  <a:lnTo>
                    <a:pt x="3344" y="4197"/>
                  </a:lnTo>
                  <a:lnTo>
                    <a:pt x="3348" y="4172"/>
                  </a:lnTo>
                  <a:lnTo>
                    <a:pt x="3352" y="4147"/>
                  </a:lnTo>
                  <a:lnTo>
                    <a:pt x="3354" y="4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18" name="Group 270">
            <a:extLst>
              <a:ext uri="{FF2B5EF4-FFF2-40B4-BE49-F238E27FC236}">
                <a16:creationId xmlns:a16="http://schemas.microsoft.com/office/drawing/2014/main" id="{7EC8D319-9289-43F4-8CC2-CAFC2FB31745}"/>
              </a:ext>
            </a:extLst>
          </p:cNvPr>
          <p:cNvGrpSpPr/>
          <p:nvPr/>
        </p:nvGrpSpPr>
        <p:grpSpPr>
          <a:xfrm>
            <a:off x="2410848" y="3580960"/>
            <a:ext cx="576448" cy="576448"/>
            <a:chOff x="1869633" y="3586227"/>
            <a:chExt cx="589280" cy="589280"/>
          </a:xfrm>
          <a:solidFill>
            <a:schemeClr val="bg2"/>
          </a:solidFill>
        </p:grpSpPr>
        <p:sp>
          <p:nvSpPr>
            <p:cNvPr id="90119" name="Accent">
              <a:extLst>
                <a:ext uri="{FF2B5EF4-FFF2-40B4-BE49-F238E27FC236}">
                  <a16:creationId xmlns:a16="http://schemas.microsoft.com/office/drawing/2014/main" id="{1236F531-9DB9-49B4-A720-8E95B14A0297}"/>
                </a:ext>
              </a:extLst>
            </p:cNvPr>
            <p:cNvSpPr/>
            <p:nvPr/>
          </p:nvSpPr>
          <p:spPr>
            <a:xfrm>
              <a:off x="1869633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361" y="4056"/>
                  </a:moveTo>
                  <a:lnTo>
                    <a:pt x="9250" y="4056"/>
                  </a:lnTo>
                  <a:lnTo>
                    <a:pt x="9250" y="5944"/>
                  </a:lnTo>
                  <a:lnTo>
                    <a:pt x="7361" y="5944"/>
                  </a:lnTo>
                  <a:lnTo>
                    <a:pt x="7361" y="40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20" name="Outline">
              <a:extLst>
                <a:ext uri="{FF2B5EF4-FFF2-40B4-BE49-F238E27FC236}">
                  <a16:creationId xmlns:a16="http://schemas.microsoft.com/office/drawing/2014/main" id="{43A74299-9532-4B64-B786-17D2B4201AE5}"/>
                </a:ext>
              </a:extLst>
            </p:cNvPr>
            <p:cNvSpPr/>
            <p:nvPr/>
          </p:nvSpPr>
          <p:spPr>
            <a:xfrm>
              <a:off x="1869633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2" y="5977"/>
                  </a:moveTo>
                  <a:lnTo>
                    <a:pt x="500" y="5944"/>
                  </a:lnTo>
                  <a:lnTo>
                    <a:pt x="500" y="4056"/>
                  </a:lnTo>
                  <a:lnTo>
                    <a:pt x="502" y="4023"/>
                  </a:lnTo>
                  <a:lnTo>
                    <a:pt x="509" y="3991"/>
                  </a:lnTo>
                  <a:lnTo>
                    <a:pt x="519" y="3960"/>
                  </a:lnTo>
                  <a:lnTo>
                    <a:pt x="533" y="3931"/>
                  </a:lnTo>
                  <a:lnTo>
                    <a:pt x="552" y="3904"/>
                  </a:lnTo>
                  <a:lnTo>
                    <a:pt x="573" y="3879"/>
                  </a:lnTo>
                  <a:lnTo>
                    <a:pt x="598" y="3858"/>
                  </a:lnTo>
                  <a:lnTo>
                    <a:pt x="625" y="3839"/>
                  </a:lnTo>
                  <a:lnTo>
                    <a:pt x="654" y="3825"/>
                  </a:lnTo>
                  <a:lnTo>
                    <a:pt x="685" y="3815"/>
                  </a:lnTo>
                  <a:lnTo>
                    <a:pt x="717" y="3808"/>
                  </a:lnTo>
                  <a:lnTo>
                    <a:pt x="750" y="3806"/>
                  </a:lnTo>
                  <a:lnTo>
                    <a:pt x="2639" y="3806"/>
                  </a:lnTo>
                  <a:lnTo>
                    <a:pt x="2672" y="3808"/>
                  </a:lnTo>
                  <a:lnTo>
                    <a:pt x="2704" y="3815"/>
                  </a:lnTo>
                  <a:lnTo>
                    <a:pt x="2735" y="3825"/>
                  </a:lnTo>
                  <a:lnTo>
                    <a:pt x="2764" y="3839"/>
                  </a:lnTo>
                  <a:lnTo>
                    <a:pt x="2791" y="3858"/>
                  </a:lnTo>
                  <a:lnTo>
                    <a:pt x="2816" y="3879"/>
                  </a:lnTo>
                  <a:lnTo>
                    <a:pt x="2837" y="3904"/>
                  </a:lnTo>
                  <a:lnTo>
                    <a:pt x="2856" y="3931"/>
                  </a:lnTo>
                  <a:lnTo>
                    <a:pt x="2870" y="3960"/>
                  </a:lnTo>
                  <a:lnTo>
                    <a:pt x="2880" y="3991"/>
                  </a:lnTo>
                  <a:lnTo>
                    <a:pt x="2887" y="4023"/>
                  </a:lnTo>
                  <a:lnTo>
                    <a:pt x="2889" y="4056"/>
                  </a:lnTo>
                  <a:lnTo>
                    <a:pt x="2889" y="4850"/>
                  </a:lnTo>
                  <a:lnTo>
                    <a:pt x="3628" y="4850"/>
                  </a:lnTo>
                  <a:lnTo>
                    <a:pt x="3371" y="4645"/>
                  </a:lnTo>
                  <a:lnTo>
                    <a:pt x="3357" y="4632"/>
                  </a:lnTo>
                  <a:lnTo>
                    <a:pt x="3344" y="4617"/>
                  </a:lnTo>
                  <a:lnTo>
                    <a:pt x="3334" y="4600"/>
                  </a:lnTo>
                  <a:lnTo>
                    <a:pt x="3325" y="4583"/>
                  </a:lnTo>
                  <a:lnTo>
                    <a:pt x="3319" y="4564"/>
                  </a:lnTo>
                  <a:lnTo>
                    <a:pt x="3316" y="4545"/>
                  </a:lnTo>
                  <a:lnTo>
                    <a:pt x="3315" y="4525"/>
                  </a:lnTo>
                  <a:lnTo>
                    <a:pt x="3317" y="4506"/>
                  </a:lnTo>
                  <a:lnTo>
                    <a:pt x="3321" y="4486"/>
                  </a:lnTo>
                  <a:lnTo>
                    <a:pt x="3328" y="4468"/>
                  </a:lnTo>
                  <a:lnTo>
                    <a:pt x="3337" y="4450"/>
                  </a:lnTo>
                  <a:lnTo>
                    <a:pt x="3348" y="4434"/>
                  </a:lnTo>
                  <a:lnTo>
                    <a:pt x="3361" y="4420"/>
                  </a:lnTo>
                  <a:lnTo>
                    <a:pt x="3376" y="4407"/>
                  </a:lnTo>
                  <a:lnTo>
                    <a:pt x="3393" y="4397"/>
                  </a:lnTo>
                  <a:lnTo>
                    <a:pt x="3410" y="4388"/>
                  </a:lnTo>
                  <a:lnTo>
                    <a:pt x="3429" y="4382"/>
                  </a:lnTo>
                  <a:lnTo>
                    <a:pt x="3448" y="4379"/>
                  </a:lnTo>
                  <a:lnTo>
                    <a:pt x="3468" y="4378"/>
                  </a:lnTo>
                  <a:lnTo>
                    <a:pt x="3487" y="4380"/>
                  </a:lnTo>
                  <a:lnTo>
                    <a:pt x="3507" y="4384"/>
                  </a:lnTo>
                  <a:lnTo>
                    <a:pt x="3525" y="4391"/>
                  </a:lnTo>
                  <a:lnTo>
                    <a:pt x="3543" y="4400"/>
                  </a:lnTo>
                  <a:lnTo>
                    <a:pt x="3559" y="4411"/>
                  </a:lnTo>
                  <a:lnTo>
                    <a:pt x="3806" y="4608"/>
                  </a:lnTo>
                  <a:lnTo>
                    <a:pt x="3806" y="4056"/>
                  </a:lnTo>
                  <a:lnTo>
                    <a:pt x="3808" y="4023"/>
                  </a:lnTo>
                  <a:lnTo>
                    <a:pt x="3815" y="3991"/>
                  </a:lnTo>
                  <a:lnTo>
                    <a:pt x="3825" y="3960"/>
                  </a:lnTo>
                  <a:lnTo>
                    <a:pt x="3839" y="3931"/>
                  </a:lnTo>
                  <a:lnTo>
                    <a:pt x="3858" y="3904"/>
                  </a:lnTo>
                  <a:lnTo>
                    <a:pt x="3879" y="3879"/>
                  </a:lnTo>
                  <a:lnTo>
                    <a:pt x="3904" y="3858"/>
                  </a:lnTo>
                  <a:lnTo>
                    <a:pt x="3931" y="3839"/>
                  </a:lnTo>
                  <a:lnTo>
                    <a:pt x="3960" y="3825"/>
                  </a:lnTo>
                  <a:lnTo>
                    <a:pt x="3991" y="3815"/>
                  </a:lnTo>
                  <a:lnTo>
                    <a:pt x="4023" y="3808"/>
                  </a:lnTo>
                  <a:lnTo>
                    <a:pt x="4056" y="3806"/>
                  </a:lnTo>
                  <a:lnTo>
                    <a:pt x="5944" y="3806"/>
                  </a:lnTo>
                  <a:lnTo>
                    <a:pt x="5977" y="3808"/>
                  </a:lnTo>
                  <a:lnTo>
                    <a:pt x="6009" y="3815"/>
                  </a:lnTo>
                  <a:lnTo>
                    <a:pt x="6040" y="3825"/>
                  </a:lnTo>
                  <a:lnTo>
                    <a:pt x="6069" y="3839"/>
                  </a:lnTo>
                  <a:lnTo>
                    <a:pt x="6096" y="3858"/>
                  </a:lnTo>
                  <a:lnTo>
                    <a:pt x="6121" y="3879"/>
                  </a:lnTo>
                  <a:lnTo>
                    <a:pt x="6142" y="3904"/>
                  </a:lnTo>
                  <a:lnTo>
                    <a:pt x="6161" y="3931"/>
                  </a:lnTo>
                  <a:lnTo>
                    <a:pt x="6175" y="3960"/>
                  </a:lnTo>
                  <a:lnTo>
                    <a:pt x="6185" y="3991"/>
                  </a:lnTo>
                  <a:lnTo>
                    <a:pt x="6192" y="4023"/>
                  </a:lnTo>
                  <a:lnTo>
                    <a:pt x="6194" y="4056"/>
                  </a:lnTo>
                  <a:lnTo>
                    <a:pt x="6194" y="4850"/>
                  </a:lnTo>
                  <a:lnTo>
                    <a:pt x="6933" y="4850"/>
                  </a:lnTo>
                  <a:lnTo>
                    <a:pt x="6677" y="4645"/>
                  </a:lnTo>
                  <a:lnTo>
                    <a:pt x="6663" y="4632"/>
                  </a:lnTo>
                  <a:lnTo>
                    <a:pt x="6650" y="4617"/>
                  </a:lnTo>
                  <a:lnTo>
                    <a:pt x="6640" y="4600"/>
                  </a:lnTo>
                  <a:lnTo>
                    <a:pt x="6631" y="4583"/>
                  </a:lnTo>
                  <a:lnTo>
                    <a:pt x="6625" y="4564"/>
                  </a:lnTo>
                  <a:lnTo>
                    <a:pt x="6622" y="4545"/>
                  </a:lnTo>
                  <a:lnTo>
                    <a:pt x="6621" y="4525"/>
                  </a:lnTo>
                  <a:lnTo>
                    <a:pt x="6623" y="4505"/>
                  </a:lnTo>
                  <a:lnTo>
                    <a:pt x="6627" y="4486"/>
                  </a:lnTo>
                  <a:lnTo>
                    <a:pt x="6634" y="4468"/>
                  </a:lnTo>
                  <a:lnTo>
                    <a:pt x="6643" y="4450"/>
                  </a:lnTo>
                  <a:lnTo>
                    <a:pt x="6654" y="4434"/>
                  </a:lnTo>
                  <a:lnTo>
                    <a:pt x="6667" y="4420"/>
                  </a:lnTo>
                  <a:lnTo>
                    <a:pt x="6682" y="4407"/>
                  </a:lnTo>
                  <a:lnTo>
                    <a:pt x="6699" y="4397"/>
                  </a:lnTo>
                  <a:lnTo>
                    <a:pt x="6716" y="4388"/>
                  </a:lnTo>
                  <a:lnTo>
                    <a:pt x="6735" y="4382"/>
                  </a:lnTo>
                  <a:lnTo>
                    <a:pt x="6754" y="4379"/>
                  </a:lnTo>
                  <a:lnTo>
                    <a:pt x="6774" y="4378"/>
                  </a:lnTo>
                  <a:lnTo>
                    <a:pt x="6794" y="4380"/>
                  </a:lnTo>
                  <a:lnTo>
                    <a:pt x="6813" y="4384"/>
                  </a:lnTo>
                  <a:lnTo>
                    <a:pt x="6831" y="4391"/>
                  </a:lnTo>
                  <a:lnTo>
                    <a:pt x="6849" y="4400"/>
                  </a:lnTo>
                  <a:lnTo>
                    <a:pt x="6865" y="4411"/>
                  </a:lnTo>
                  <a:lnTo>
                    <a:pt x="7455" y="4883"/>
                  </a:lnTo>
                  <a:lnTo>
                    <a:pt x="7461" y="4889"/>
                  </a:lnTo>
                  <a:lnTo>
                    <a:pt x="7467" y="4894"/>
                  </a:lnTo>
                  <a:lnTo>
                    <a:pt x="7468" y="4895"/>
                  </a:lnTo>
                  <a:lnTo>
                    <a:pt x="7469" y="4896"/>
                  </a:lnTo>
                  <a:lnTo>
                    <a:pt x="7475" y="4903"/>
                  </a:lnTo>
                  <a:lnTo>
                    <a:pt x="7480" y="4909"/>
                  </a:lnTo>
                  <a:lnTo>
                    <a:pt x="7481" y="4910"/>
                  </a:lnTo>
                  <a:lnTo>
                    <a:pt x="7481" y="4910"/>
                  </a:lnTo>
                  <a:lnTo>
                    <a:pt x="7487" y="4919"/>
                  </a:lnTo>
                  <a:lnTo>
                    <a:pt x="7491" y="4925"/>
                  </a:lnTo>
                  <a:lnTo>
                    <a:pt x="7491" y="4926"/>
                  </a:lnTo>
                  <a:lnTo>
                    <a:pt x="7492" y="4927"/>
                  </a:lnTo>
                  <a:lnTo>
                    <a:pt x="7496" y="4936"/>
                  </a:lnTo>
                  <a:lnTo>
                    <a:pt x="7500" y="4943"/>
                  </a:lnTo>
                  <a:lnTo>
                    <a:pt x="7500" y="4943"/>
                  </a:lnTo>
                  <a:lnTo>
                    <a:pt x="7500" y="4944"/>
                  </a:lnTo>
                  <a:lnTo>
                    <a:pt x="7504" y="4954"/>
                  </a:lnTo>
                  <a:lnTo>
                    <a:pt x="7506" y="4961"/>
                  </a:lnTo>
                  <a:lnTo>
                    <a:pt x="7506" y="4962"/>
                  </a:lnTo>
                  <a:lnTo>
                    <a:pt x="7506" y="4962"/>
                  </a:lnTo>
                  <a:lnTo>
                    <a:pt x="7508" y="4974"/>
                  </a:lnTo>
                  <a:lnTo>
                    <a:pt x="7510" y="4980"/>
                  </a:lnTo>
                  <a:lnTo>
                    <a:pt x="7510" y="4981"/>
                  </a:lnTo>
                  <a:lnTo>
                    <a:pt x="7510" y="4981"/>
                  </a:lnTo>
                  <a:lnTo>
                    <a:pt x="7511" y="5000"/>
                  </a:lnTo>
                  <a:lnTo>
                    <a:pt x="7510" y="5019"/>
                  </a:lnTo>
                  <a:lnTo>
                    <a:pt x="7510" y="5019"/>
                  </a:lnTo>
                  <a:lnTo>
                    <a:pt x="7510" y="5020"/>
                  </a:lnTo>
                  <a:lnTo>
                    <a:pt x="7508" y="5026"/>
                  </a:lnTo>
                  <a:lnTo>
                    <a:pt x="7506" y="5038"/>
                  </a:lnTo>
                  <a:lnTo>
                    <a:pt x="7506" y="5038"/>
                  </a:lnTo>
                  <a:lnTo>
                    <a:pt x="7506" y="5039"/>
                  </a:lnTo>
                  <a:lnTo>
                    <a:pt x="7504" y="5046"/>
                  </a:lnTo>
                  <a:lnTo>
                    <a:pt x="7500" y="5056"/>
                  </a:lnTo>
                  <a:lnTo>
                    <a:pt x="7500" y="5057"/>
                  </a:lnTo>
                  <a:lnTo>
                    <a:pt x="7500" y="5057"/>
                  </a:lnTo>
                  <a:lnTo>
                    <a:pt x="7496" y="5064"/>
                  </a:lnTo>
                  <a:lnTo>
                    <a:pt x="7492" y="5073"/>
                  </a:lnTo>
                  <a:lnTo>
                    <a:pt x="7491" y="5074"/>
                  </a:lnTo>
                  <a:lnTo>
                    <a:pt x="7491" y="5075"/>
                  </a:lnTo>
                  <a:lnTo>
                    <a:pt x="7487" y="5081"/>
                  </a:lnTo>
                  <a:lnTo>
                    <a:pt x="7481" y="5090"/>
                  </a:lnTo>
                  <a:lnTo>
                    <a:pt x="7481" y="5090"/>
                  </a:lnTo>
                  <a:lnTo>
                    <a:pt x="7480" y="5091"/>
                  </a:lnTo>
                  <a:lnTo>
                    <a:pt x="7475" y="5097"/>
                  </a:lnTo>
                  <a:lnTo>
                    <a:pt x="7469" y="5104"/>
                  </a:lnTo>
                  <a:lnTo>
                    <a:pt x="7468" y="5105"/>
                  </a:lnTo>
                  <a:lnTo>
                    <a:pt x="7467" y="5106"/>
                  </a:lnTo>
                  <a:lnTo>
                    <a:pt x="7461" y="5111"/>
                  </a:lnTo>
                  <a:lnTo>
                    <a:pt x="7455" y="5117"/>
                  </a:lnTo>
                  <a:lnTo>
                    <a:pt x="6865" y="5589"/>
                  </a:lnTo>
                  <a:lnTo>
                    <a:pt x="6849" y="5600"/>
                  </a:lnTo>
                  <a:lnTo>
                    <a:pt x="6831" y="5609"/>
                  </a:lnTo>
                  <a:lnTo>
                    <a:pt x="6813" y="5616"/>
                  </a:lnTo>
                  <a:lnTo>
                    <a:pt x="6794" y="5620"/>
                  </a:lnTo>
                  <a:lnTo>
                    <a:pt x="6774" y="5622"/>
                  </a:lnTo>
                  <a:lnTo>
                    <a:pt x="6754" y="5621"/>
                  </a:lnTo>
                  <a:lnTo>
                    <a:pt x="6735" y="5618"/>
                  </a:lnTo>
                  <a:lnTo>
                    <a:pt x="6716" y="5612"/>
                  </a:lnTo>
                  <a:lnTo>
                    <a:pt x="6699" y="5603"/>
                  </a:lnTo>
                  <a:lnTo>
                    <a:pt x="6682" y="5593"/>
                  </a:lnTo>
                  <a:lnTo>
                    <a:pt x="6667" y="5580"/>
                  </a:lnTo>
                  <a:lnTo>
                    <a:pt x="6654" y="5566"/>
                  </a:lnTo>
                  <a:lnTo>
                    <a:pt x="6643" y="5550"/>
                  </a:lnTo>
                  <a:lnTo>
                    <a:pt x="6634" y="5532"/>
                  </a:lnTo>
                  <a:lnTo>
                    <a:pt x="6627" y="5514"/>
                  </a:lnTo>
                  <a:lnTo>
                    <a:pt x="6623" y="5495"/>
                  </a:lnTo>
                  <a:lnTo>
                    <a:pt x="6621" y="5475"/>
                  </a:lnTo>
                  <a:lnTo>
                    <a:pt x="6622" y="5455"/>
                  </a:lnTo>
                  <a:lnTo>
                    <a:pt x="6625" y="5436"/>
                  </a:lnTo>
                  <a:lnTo>
                    <a:pt x="6631" y="5417"/>
                  </a:lnTo>
                  <a:lnTo>
                    <a:pt x="6640" y="5400"/>
                  </a:lnTo>
                  <a:lnTo>
                    <a:pt x="6650" y="5383"/>
                  </a:lnTo>
                  <a:lnTo>
                    <a:pt x="6663" y="5368"/>
                  </a:lnTo>
                  <a:lnTo>
                    <a:pt x="6677" y="5355"/>
                  </a:lnTo>
                  <a:lnTo>
                    <a:pt x="6933" y="5150"/>
                  </a:lnTo>
                  <a:lnTo>
                    <a:pt x="6194" y="5150"/>
                  </a:lnTo>
                  <a:lnTo>
                    <a:pt x="6194" y="5944"/>
                  </a:lnTo>
                  <a:lnTo>
                    <a:pt x="6192" y="5977"/>
                  </a:lnTo>
                  <a:lnTo>
                    <a:pt x="6185" y="6009"/>
                  </a:lnTo>
                  <a:lnTo>
                    <a:pt x="6175" y="6040"/>
                  </a:lnTo>
                  <a:lnTo>
                    <a:pt x="6161" y="6069"/>
                  </a:lnTo>
                  <a:lnTo>
                    <a:pt x="6142" y="6096"/>
                  </a:lnTo>
                  <a:lnTo>
                    <a:pt x="6121" y="6121"/>
                  </a:lnTo>
                  <a:lnTo>
                    <a:pt x="6096" y="6142"/>
                  </a:lnTo>
                  <a:lnTo>
                    <a:pt x="6069" y="6161"/>
                  </a:lnTo>
                  <a:lnTo>
                    <a:pt x="6040" y="6175"/>
                  </a:lnTo>
                  <a:lnTo>
                    <a:pt x="6009" y="6185"/>
                  </a:lnTo>
                  <a:lnTo>
                    <a:pt x="5977" y="6192"/>
                  </a:lnTo>
                  <a:lnTo>
                    <a:pt x="5944" y="6194"/>
                  </a:lnTo>
                  <a:lnTo>
                    <a:pt x="4056" y="6194"/>
                  </a:lnTo>
                  <a:lnTo>
                    <a:pt x="4023" y="6192"/>
                  </a:lnTo>
                  <a:lnTo>
                    <a:pt x="3991" y="6185"/>
                  </a:lnTo>
                  <a:lnTo>
                    <a:pt x="3960" y="6175"/>
                  </a:lnTo>
                  <a:lnTo>
                    <a:pt x="3931" y="6161"/>
                  </a:lnTo>
                  <a:lnTo>
                    <a:pt x="3904" y="6142"/>
                  </a:lnTo>
                  <a:lnTo>
                    <a:pt x="3879" y="6121"/>
                  </a:lnTo>
                  <a:lnTo>
                    <a:pt x="3858" y="6096"/>
                  </a:lnTo>
                  <a:lnTo>
                    <a:pt x="3839" y="6069"/>
                  </a:lnTo>
                  <a:lnTo>
                    <a:pt x="3825" y="6040"/>
                  </a:lnTo>
                  <a:lnTo>
                    <a:pt x="3815" y="6009"/>
                  </a:lnTo>
                  <a:lnTo>
                    <a:pt x="3808" y="5977"/>
                  </a:lnTo>
                  <a:lnTo>
                    <a:pt x="3806" y="5944"/>
                  </a:lnTo>
                  <a:lnTo>
                    <a:pt x="3806" y="5392"/>
                  </a:lnTo>
                  <a:lnTo>
                    <a:pt x="3559" y="5589"/>
                  </a:lnTo>
                  <a:lnTo>
                    <a:pt x="3543" y="5600"/>
                  </a:lnTo>
                  <a:lnTo>
                    <a:pt x="3525" y="5609"/>
                  </a:lnTo>
                  <a:lnTo>
                    <a:pt x="3507" y="5616"/>
                  </a:lnTo>
                  <a:lnTo>
                    <a:pt x="3487" y="5620"/>
                  </a:lnTo>
                  <a:lnTo>
                    <a:pt x="3468" y="5622"/>
                  </a:lnTo>
                  <a:lnTo>
                    <a:pt x="3448" y="5621"/>
                  </a:lnTo>
                  <a:lnTo>
                    <a:pt x="3429" y="5618"/>
                  </a:lnTo>
                  <a:lnTo>
                    <a:pt x="3410" y="5612"/>
                  </a:lnTo>
                  <a:lnTo>
                    <a:pt x="3393" y="5603"/>
                  </a:lnTo>
                  <a:lnTo>
                    <a:pt x="3376" y="5593"/>
                  </a:lnTo>
                  <a:lnTo>
                    <a:pt x="3361" y="5580"/>
                  </a:lnTo>
                  <a:lnTo>
                    <a:pt x="3348" y="5566"/>
                  </a:lnTo>
                  <a:lnTo>
                    <a:pt x="3337" y="5550"/>
                  </a:lnTo>
                  <a:lnTo>
                    <a:pt x="3328" y="5532"/>
                  </a:lnTo>
                  <a:lnTo>
                    <a:pt x="3321" y="5514"/>
                  </a:lnTo>
                  <a:lnTo>
                    <a:pt x="3317" y="5494"/>
                  </a:lnTo>
                  <a:lnTo>
                    <a:pt x="3315" y="5475"/>
                  </a:lnTo>
                  <a:lnTo>
                    <a:pt x="3316" y="5455"/>
                  </a:lnTo>
                  <a:lnTo>
                    <a:pt x="3319" y="5436"/>
                  </a:lnTo>
                  <a:lnTo>
                    <a:pt x="3325" y="5417"/>
                  </a:lnTo>
                  <a:lnTo>
                    <a:pt x="3334" y="5400"/>
                  </a:lnTo>
                  <a:lnTo>
                    <a:pt x="3344" y="5383"/>
                  </a:lnTo>
                  <a:lnTo>
                    <a:pt x="3357" y="5368"/>
                  </a:lnTo>
                  <a:lnTo>
                    <a:pt x="3371" y="5355"/>
                  </a:lnTo>
                  <a:lnTo>
                    <a:pt x="3628" y="5150"/>
                  </a:lnTo>
                  <a:lnTo>
                    <a:pt x="2889" y="5150"/>
                  </a:lnTo>
                  <a:lnTo>
                    <a:pt x="2889" y="5944"/>
                  </a:lnTo>
                  <a:lnTo>
                    <a:pt x="2887" y="5977"/>
                  </a:lnTo>
                  <a:lnTo>
                    <a:pt x="2880" y="6009"/>
                  </a:lnTo>
                  <a:lnTo>
                    <a:pt x="2870" y="6040"/>
                  </a:lnTo>
                  <a:lnTo>
                    <a:pt x="2856" y="6069"/>
                  </a:lnTo>
                  <a:lnTo>
                    <a:pt x="2837" y="6096"/>
                  </a:lnTo>
                  <a:lnTo>
                    <a:pt x="2816" y="6121"/>
                  </a:lnTo>
                  <a:lnTo>
                    <a:pt x="2791" y="6142"/>
                  </a:lnTo>
                  <a:lnTo>
                    <a:pt x="2764" y="6161"/>
                  </a:lnTo>
                  <a:lnTo>
                    <a:pt x="2735" y="6175"/>
                  </a:lnTo>
                  <a:lnTo>
                    <a:pt x="2704" y="6185"/>
                  </a:lnTo>
                  <a:lnTo>
                    <a:pt x="2672" y="6192"/>
                  </a:lnTo>
                  <a:lnTo>
                    <a:pt x="2639" y="6194"/>
                  </a:lnTo>
                  <a:lnTo>
                    <a:pt x="750" y="6194"/>
                  </a:lnTo>
                  <a:lnTo>
                    <a:pt x="717" y="6192"/>
                  </a:lnTo>
                  <a:lnTo>
                    <a:pt x="685" y="6185"/>
                  </a:lnTo>
                  <a:lnTo>
                    <a:pt x="654" y="6175"/>
                  </a:lnTo>
                  <a:lnTo>
                    <a:pt x="625" y="6161"/>
                  </a:lnTo>
                  <a:lnTo>
                    <a:pt x="598" y="6142"/>
                  </a:lnTo>
                  <a:lnTo>
                    <a:pt x="573" y="6121"/>
                  </a:lnTo>
                  <a:lnTo>
                    <a:pt x="552" y="6096"/>
                  </a:lnTo>
                  <a:lnTo>
                    <a:pt x="533" y="6069"/>
                  </a:lnTo>
                  <a:lnTo>
                    <a:pt x="519" y="6040"/>
                  </a:lnTo>
                  <a:lnTo>
                    <a:pt x="509" y="6009"/>
                  </a:lnTo>
                  <a:lnTo>
                    <a:pt x="502" y="5977"/>
                  </a:lnTo>
                  <a:close/>
                  <a:moveTo>
                    <a:pt x="5694" y="5694"/>
                  </a:moveTo>
                  <a:lnTo>
                    <a:pt x="5694" y="4306"/>
                  </a:lnTo>
                  <a:lnTo>
                    <a:pt x="4306" y="4306"/>
                  </a:lnTo>
                  <a:lnTo>
                    <a:pt x="4306" y="5694"/>
                  </a:lnTo>
                  <a:lnTo>
                    <a:pt x="5694" y="5694"/>
                  </a:lnTo>
                  <a:close/>
                  <a:moveTo>
                    <a:pt x="2389" y="5694"/>
                  </a:moveTo>
                  <a:lnTo>
                    <a:pt x="2389" y="4306"/>
                  </a:lnTo>
                  <a:lnTo>
                    <a:pt x="1000" y="4306"/>
                  </a:lnTo>
                  <a:lnTo>
                    <a:pt x="1000" y="5694"/>
                  </a:lnTo>
                  <a:lnTo>
                    <a:pt x="2389" y="56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21" name="Group 45">
            <a:extLst>
              <a:ext uri="{FF2B5EF4-FFF2-40B4-BE49-F238E27FC236}">
                <a16:creationId xmlns:a16="http://schemas.microsoft.com/office/drawing/2014/main" id="{00979469-8D00-4C2E-809E-9BD77E6FB336}"/>
              </a:ext>
            </a:extLst>
          </p:cNvPr>
          <p:cNvGrpSpPr/>
          <p:nvPr/>
        </p:nvGrpSpPr>
        <p:grpSpPr>
          <a:xfrm>
            <a:off x="2410848" y="4957931"/>
            <a:ext cx="576448" cy="576448"/>
            <a:chOff x="4094847" y="3559635"/>
            <a:chExt cx="633600" cy="633600"/>
          </a:xfrm>
          <a:solidFill>
            <a:schemeClr val="bg2"/>
          </a:solidFill>
        </p:grpSpPr>
        <p:sp>
          <p:nvSpPr>
            <p:cNvPr id="90122" name="Accent">
              <a:extLst>
                <a:ext uri="{FF2B5EF4-FFF2-40B4-BE49-F238E27FC236}">
                  <a16:creationId xmlns:a16="http://schemas.microsoft.com/office/drawing/2014/main" id="{2A210150-6583-4825-9992-EDAC3A1E8030}"/>
                </a:ext>
              </a:extLst>
            </p:cNvPr>
            <p:cNvSpPr/>
            <p:nvPr/>
          </p:nvSpPr>
          <p:spPr>
            <a:xfrm>
              <a:off x="409484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250" y="3000"/>
                  </a:moveTo>
                  <a:lnTo>
                    <a:pt x="5750" y="3000"/>
                  </a:lnTo>
                  <a:lnTo>
                    <a:pt x="5759" y="3000"/>
                  </a:lnTo>
                  <a:lnTo>
                    <a:pt x="5769" y="3001"/>
                  </a:lnTo>
                  <a:lnTo>
                    <a:pt x="5778" y="3002"/>
                  </a:lnTo>
                  <a:lnTo>
                    <a:pt x="5787" y="3003"/>
                  </a:lnTo>
                  <a:lnTo>
                    <a:pt x="5797" y="3004"/>
                  </a:lnTo>
                  <a:lnTo>
                    <a:pt x="5806" y="3006"/>
                  </a:lnTo>
                  <a:lnTo>
                    <a:pt x="5815" y="3009"/>
                  </a:lnTo>
                  <a:lnTo>
                    <a:pt x="5824" y="3011"/>
                  </a:lnTo>
                  <a:lnTo>
                    <a:pt x="5833" y="3014"/>
                  </a:lnTo>
                  <a:lnTo>
                    <a:pt x="5841" y="3017"/>
                  </a:lnTo>
                  <a:lnTo>
                    <a:pt x="5850" y="3021"/>
                  </a:lnTo>
                  <a:lnTo>
                    <a:pt x="5858" y="3025"/>
                  </a:lnTo>
                  <a:lnTo>
                    <a:pt x="5867" y="3029"/>
                  </a:lnTo>
                  <a:lnTo>
                    <a:pt x="5875" y="3033"/>
                  </a:lnTo>
                  <a:lnTo>
                    <a:pt x="5883" y="3038"/>
                  </a:lnTo>
                  <a:lnTo>
                    <a:pt x="5891" y="3043"/>
                  </a:lnTo>
                  <a:lnTo>
                    <a:pt x="5899" y="3048"/>
                  </a:lnTo>
                  <a:lnTo>
                    <a:pt x="5906" y="3054"/>
                  </a:lnTo>
                  <a:lnTo>
                    <a:pt x="5913" y="3060"/>
                  </a:lnTo>
                  <a:lnTo>
                    <a:pt x="5920" y="3066"/>
                  </a:lnTo>
                  <a:lnTo>
                    <a:pt x="5927" y="3073"/>
                  </a:lnTo>
                  <a:lnTo>
                    <a:pt x="5934" y="3080"/>
                  </a:lnTo>
                  <a:lnTo>
                    <a:pt x="5940" y="3087"/>
                  </a:lnTo>
                  <a:lnTo>
                    <a:pt x="5946" y="3094"/>
                  </a:lnTo>
                  <a:lnTo>
                    <a:pt x="5952" y="3101"/>
                  </a:lnTo>
                  <a:lnTo>
                    <a:pt x="5957" y="3109"/>
                  </a:lnTo>
                  <a:lnTo>
                    <a:pt x="5962" y="3117"/>
                  </a:lnTo>
                  <a:lnTo>
                    <a:pt x="5967" y="3125"/>
                  </a:lnTo>
                  <a:lnTo>
                    <a:pt x="5971" y="3133"/>
                  </a:lnTo>
                  <a:lnTo>
                    <a:pt x="5975" y="3142"/>
                  </a:lnTo>
                  <a:lnTo>
                    <a:pt x="5979" y="3150"/>
                  </a:lnTo>
                  <a:lnTo>
                    <a:pt x="5983" y="3159"/>
                  </a:lnTo>
                  <a:lnTo>
                    <a:pt x="5986" y="3167"/>
                  </a:lnTo>
                  <a:lnTo>
                    <a:pt x="5989" y="3176"/>
                  </a:lnTo>
                  <a:lnTo>
                    <a:pt x="5991" y="3185"/>
                  </a:lnTo>
                  <a:lnTo>
                    <a:pt x="5994" y="3194"/>
                  </a:lnTo>
                  <a:lnTo>
                    <a:pt x="5996" y="3203"/>
                  </a:lnTo>
                  <a:lnTo>
                    <a:pt x="5997" y="3213"/>
                  </a:lnTo>
                  <a:lnTo>
                    <a:pt x="5998" y="3222"/>
                  </a:lnTo>
                  <a:lnTo>
                    <a:pt x="5999" y="3231"/>
                  </a:lnTo>
                  <a:lnTo>
                    <a:pt x="6000" y="3241"/>
                  </a:lnTo>
                  <a:lnTo>
                    <a:pt x="6000" y="3250"/>
                  </a:lnTo>
                  <a:lnTo>
                    <a:pt x="6000" y="4125"/>
                  </a:lnTo>
                  <a:lnTo>
                    <a:pt x="6000" y="4134"/>
                  </a:lnTo>
                  <a:lnTo>
                    <a:pt x="5999" y="4144"/>
                  </a:lnTo>
                  <a:lnTo>
                    <a:pt x="5998" y="4153"/>
                  </a:lnTo>
                  <a:lnTo>
                    <a:pt x="5997" y="4162"/>
                  </a:lnTo>
                  <a:lnTo>
                    <a:pt x="5996" y="4172"/>
                  </a:lnTo>
                  <a:lnTo>
                    <a:pt x="5994" y="4181"/>
                  </a:lnTo>
                  <a:lnTo>
                    <a:pt x="5991" y="4190"/>
                  </a:lnTo>
                  <a:lnTo>
                    <a:pt x="5989" y="4199"/>
                  </a:lnTo>
                  <a:lnTo>
                    <a:pt x="5986" y="4208"/>
                  </a:lnTo>
                  <a:lnTo>
                    <a:pt x="5983" y="4216"/>
                  </a:lnTo>
                  <a:lnTo>
                    <a:pt x="5979" y="4225"/>
                  </a:lnTo>
                  <a:lnTo>
                    <a:pt x="5975" y="4233"/>
                  </a:lnTo>
                  <a:lnTo>
                    <a:pt x="5971" y="4242"/>
                  </a:lnTo>
                  <a:lnTo>
                    <a:pt x="5967" y="4250"/>
                  </a:lnTo>
                  <a:lnTo>
                    <a:pt x="5962" y="4258"/>
                  </a:lnTo>
                  <a:lnTo>
                    <a:pt x="5957" y="4266"/>
                  </a:lnTo>
                  <a:lnTo>
                    <a:pt x="5952" y="4274"/>
                  </a:lnTo>
                  <a:lnTo>
                    <a:pt x="5946" y="4281"/>
                  </a:lnTo>
                  <a:lnTo>
                    <a:pt x="5940" y="4288"/>
                  </a:lnTo>
                  <a:lnTo>
                    <a:pt x="5934" y="4295"/>
                  </a:lnTo>
                  <a:lnTo>
                    <a:pt x="5927" y="4302"/>
                  </a:lnTo>
                  <a:lnTo>
                    <a:pt x="5920" y="4309"/>
                  </a:lnTo>
                  <a:lnTo>
                    <a:pt x="5913" y="4315"/>
                  </a:lnTo>
                  <a:lnTo>
                    <a:pt x="5906" y="4321"/>
                  </a:lnTo>
                  <a:lnTo>
                    <a:pt x="5899" y="4327"/>
                  </a:lnTo>
                  <a:lnTo>
                    <a:pt x="5891" y="4332"/>
                  </a:lnTo>
                  <a:lnTo>
                    <a:pt x="5883" y="4337"/>
                  </a:lnTo>
                  <a:lnTo>
                    <a:pt x="5875" y="4342"/>
                  </a:lnTo>
                  <a:lnTo>
                    <a:pt x="5867" y="4346"/>
                  </a:lnTo>
                  <a:lnTo>
                    <a:pt x="5858" y="4350"/>
                  </a:lnTo>
                  <a:lnTo>
                    <a:pt x="5850" y="4354"/>
                  </a:lnTo>
                  <a:lnTo>
                    <a:pt x="5841" y="4358"/>
                  </a:lnTo>
                  <a:lnTo>
                    <a:pt x="5833" y="4361"/>
                  </a:lnTo>
                  <a:lnTo>
                    <a:pt x="5824" y="4364"/>
                  </a:lnTo>
                  <a:lnTo>
                    <a:pt x="5815" y="4366"/>
                  </a:lnTo>
                  <a:lnTo>
                    <a:pt x="5806" y="4369"/>
                  </a:lnTo>
                  <a:lnTo>
                    <a:pt x="5797" y="4371"/>
                  </a:lnTo>
                  <a:lnTo>
                    <a:pt x="5787" y="4372"/>
                  </a:lnTo>
                  <a:lnTo>
                    <a:pt x="5778" y="4373"/>
                  </a:lnTo>
                  <a:lnTo>
                    <a:pt x="5769" y="4374"/>
                  </a:lnTo>
                  <a:lnTo>
                    <a:pt x="5759" y="4375"/>
                  </a:lnTo>
                  <a:lnTo>
                    <a:pt x="5750" y="4375"/>
                  </a:lnTo>
                  <a:lnTo>
                    <a:pt x="4250" y="4375"/>
                  </a:lnTo>
                  <a:lnTo>
                    <a:pt x="4241" y="4375"/>
                  </a:lnTo>
                  <a:lnTo>
                    <a:pt x="4231" y="4374"/>
                  </a:lnTo>
                  <a:lnTo>
                    <a:pt x="4222" y="4373"/>
                  </a:lnTo>
                  <a:lnTo>
                    <a:pt x="4213" y="4372"/>
                  </a:lnTo>
                  <a:lnTo>
                    <a:pt x="4203" y="4371"/>
                  </a:lnTo>
                  <a:lnTo>
                    <a:pt x="4194" y="4369"/>
                  </a:lnTo>
                  <a:lnTo>
                    <a:pt x="4185" y="4366"/>
                  </a:lnTo>
                  <a:lnTo>
                    <a:pt x="4176" y="4364"/>
                  </a:lnTo>
                  <a:lnTo>
                    <a:pt x="4167" y="4361"/>
                  </a:lnTo>
                  <a:lnTo>
                    <a:pt x="4159" y="4358"/>
                  </a:lnTo>
                  <a:lnTo>
                    <a:pt x="4150" y="4354"/>
                  </a:lnTo>
                  <a:lnTo>
                    <a:pt x="4142" y="4350"/>
                  </a:lnTo>
                  <a:lnTo>
                    <a:pt x="4133" y="4346"/>
                  </a:lnTo>
                  <a:lnTo>
                    <a:pt x="4125" y="4342"/>
                  </a:lnTo>
                  <a:lnTo>
                    <a:pt x="4117" y="4337"/>
                  </a:lnTo>
                  <a:lnTo>
                    <a:pt x="4109" y="4332"/>
                  </a:lnTo>
                  <a:lnTo>
                    <a:pt x="4101" y="4327"/>
                  </a:lnTo>
                  <a:lnTo>
                    <a:pt x="4094" y="4321"/>
                  </a:lnTo>
                  <a:lnTo>
                    <a:pt x="4087" y="4315"/>
                  </a:lnTo>
                  <a:lnTo>
                    <a:pt x="4080" y="4309"/>
                  </a:lnTo>
                  <a:lnTo>
                    <a:pt x="4073" y="4302"/>
                  </a:lnTo>
                  <a:lnTo>
                    <a:pt x="4066" y="4295"/>
                  </a:lnTo>
                  <a:lnTo>
                    <a:pt x="4060" y="4288"/>
                  </a:lnTo>
                  <a:lnTo>
                    <a:pt x="4054" y="4281"/>
                  </a:lnTo>
                  <a:lnTo>
                    <a:pt x="4048" y="4274"/>
                  </a:lnTo>
                  <a:lnTo>
                    <a:pt x="4043" y="4266"/>
                  </a:lnTo>
                  <a:lnTo>
                    <a:pt x="4038" y="4258"/>
                  </a:lnTo>
                  <a:lnTo>
                    <a:pt x="4033" y="4250"/>
                  </a:lnTo>
                  <a:lnTo>
                    <a:pt x="4029" y="4242"/>
                  </a:lnTo>
                  <a:lnTo>
                    <a:pt x="4025" y="4233"/>
                  </a:lnTo>
                  <a:lnTo>
                    <a:pt x="4021" y="4225"/>
                  </a:lnTo>
                  <a:lnTo>
                    <a:pt x="4017" y="4216"/>
                  </a:lnTo>
                  <a:lnTo>
                    <a:pt x="4014" y="4208"/>
                  </a:lnTo>
                  <a:lnTo>
                    <a:pt x="4011" y="4199"/>
                  </a:lnTo>
                  <a:lnTo>
                    <a:pt x="4009" y="4190"/>
                  </a:lnTo>
                  <a:lnTo>
                    <a:pt x="4006" y="4181"/>
                  </a:lnTo>
                  <a:lnTo>
                    <a:pt x="4004" y="4172"/>
                  </a:lnTo>
                  <a:lnTo>
                    <a:pt x="4003" y="4162"/>
                  </a:lnTo>
                  <a:lnTo>
                    <a:pt x="4002" y="4153"/>
                  </a:lnTo>
                  <a:lnTo>
                    <a:pt x="4001" y="4144"/>
                  </a:lnTo>
                  <a:lnTo>
                    <a:pt x="4000" y="4134"/>
                  </a:lnTo>
                  <a:lnTo>
                    <a:pt x="4000" y="4125"/>
                  </a:lnTo>
                  <a:lnTo>
                    <a:pt x="4000" y="3250"/>
                  </a:lnTo>
                  <a:lnTo>
                    <a:pt x="4000" y="3241"/>
                  </a:lnTo>
                  <a:lnTo>
                    <a:pt x="4001" y="3231"/>
                  </a:lnTo>
                  <a:lnTo>
                    <a:pt x="4002" y="3222"/>
                  </a:lnTo>
                  <a:lnTo>
                    <a:pt x="4003" y="3213"/>
                  </a:lnTo>
                  <a:lnTo>
                    <a:pt x="4004" y="3203"/>
                  </a:lnTo>
                  <a:lnTo>
                    <a:pt x="4006" y="3194"/>
                  </a:lnTo>
                  <a:lnTo>
                    <a:pt x="4009" y="3185"/>
                  </a:lnTo>
                  <a:lnTo>
                    <a:pt x="4011" y="3176"/>
                  </a:lnTo>
                  <a:lnTo>
                    <a:pt x="4014" y="3167"/>
                  </a:lnTo>
                  <a:lnTo>
                    <a:pt x="4017" y="3159"/>
                  </a:lnTo>
                  <a:lnTo>
                    <a:pt x="4021" y="3150"/>
                  </a:lnTo>
                  <a:lnTo>
                    <a:pt x="4025" y="3142"/>
                  </a:lnTo>
                  <a:lnTo>
                    <a:pt x="4029" y="3133"/>
                  </a:lnTo>
                  <a:lnTo>
                    <a:pt x="4033" y="3125"/>
                  </a:lnTo>
                  <a:lnTo>
                    <a:pt x="4038" y="3117"/>
                  </a:lnTo>
                  <a:lnTo>
                    <a:pt x="4043" y="3109"/>
                  </a:lnTo>
                  <a:lnTo>
                    <a:pt x="4048" y="3101"/>
                  </a:lnTo>
                  <a:lnTo>
                    <a:pt x="4054" y="3094"/>
                  </a:lnTo>
                  <a:lnTo>
                    <a:pt x="4060" y="3087"/>
                  </a:lnTo>
                  <a:lnTo>
                    <a:pt x="4066" y="3080"/>
                  </a:lnTo>
                  <a:lnTo>
                    <a:pt x="4073" y="3073"/>
                  </a:lnTo>
                  <a:lnTo>
                    <a:pt x="4080" y="3066"/>
                  </a:lnTo>
                  <a:lnTo>
                    <a:pt x="4087" y="3060"/>
                  </a:lnTo>
                  <a:lnTo>
                    <a:pt x="4094" y="3054"/>
                  </a:lnTo>
                  <a:lnTo>
                    <a:pt x="4101" y="3048"/>
                  </a:lnTo>
                  <a:lnTo>
                    <a:pt x="4109" y="3043"/>
                  </a:lnTo>
                  <a:lnTo>
                    <a:pt x="4117" y="3038"/>
                  </a:lnTo>
                  <a:lnTo>
                    <a:pt x="4125" y="3033"/>
                  </a:lnTo>
                  <a:lnTo>
                    <a:pt x="4133" y="3029"/>
                  </a:lnTo>
                  <a:lnTo>
                    <a:pt x="4142" y="3025"/>
                  </a:lnTo>
                  <a:lnTo>
                    <a:pt x="4150" y="3021"/>
                  </a:lnTo>
                  <a:lnTo>
                    <a:pt x="4159" y="3017"/>
                  </a:lnTo>
                  <a:lnTo>
                    <a:pt x="4167" y="3014"/>
                  </a:lnTo>
                  <a:lnTo>
                    <a:pt x="4176" y="3011"/>
                  </a:lnTo>
                  <a:lnTo>
                    <a:pt x="4185" y="3009"/>
                  </a:lnTo>
                  <a:lnTo>
                    <a:pt x="4194" y="3006"/>
                  </a:lnTo>
                  <a:lnTo>
                    <a:pt x="4203" y="3004"/>
                  </a:lnTo>
                  <a:lnTo>
                    <a:pt x="4213" y="3003"/>
                  </a:lnTo>
                  <a:lnTo>
                    <a:pt x="4222" y="3002"/>
                  </a:lnTo>
                  <a:lnTo>
                    <a:pt x="4231" y="3001"/>
                  </a:lnTo>
                  <a:lnTo>
                    <a:pt x="4241" y="3000"/>
                  </a:lnTo>
                  <a:lnTo>
                    <a:pt x="4250" y="30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23" name="Outline">
              <a:extLst>
                <a:ext uri="{FF2B5EF4-FFF2-40B4-BE49-F238E27FC236}">
                  <a16:creationId xmlns:a16="http://schemas.microsoft.com/office/drawing/2014/main" id="{B5C25C5C-6595-4652-9676-9044E09F0FB0}"/>
                </a:ext>
              </a:extLst>
            </p:cNvPr>
            <p:cNvSpPr/>
            <p:nvPr/>
          </p:nvSpPr>
          <p:spPr>
            <a:xfrm>
              <a:off x="409484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948" y="501"/>
                  </a:moveTo>
                  <a:lnTo>
                    <a:pt x="3958" y="501"/>
                  </a:lnTo>
                  <a:lnTo>
                    <a:pt x="3995" y="500"/>
                  </a:lnTo>
                  <a:lnTo>
                    <a:pt x="4000" y="500"/>
                  </a:lnTo>
                  <a:lnTo>
                    <a:pt x="6000" y="500"/>
                  </a:lnTo>
                  <a:lnTo>
                    <a:pt x="6005" y="500"/>
                  </a:lnTo>
                  <a:lnTo>
                    <a:pt x="6042" y="501"/>
                  </a:lnTo>
                  <a:lnTo>
                    <a:pt x="6052" y="501"/>
                  </a:lnTo>
                  <a:lnTo>
                    <a:pt x="6089" y="503"/>
                  </a:lnTo>
                  <a:lnTo>
                    <a:pt x="6098" y="504"/>
                  </a:lnTo>
                  <a:lnTo>
                    <a:pt x="6136" y="507"/>
                  </a:lnTo>
                  <a:lnTo>
                    <a:pt x="6145" y="508"/>
                  </a:lnTo>
                  <a:lnTo>
                    <a:pt x="6182" y="513"/>
                  </a:lnTo>
                  <a:lnTo>
                    <a:pt x="6191" y="515"/>
                  </a:lnTo>
                  <a:lnTo>
                    <a:pt x="6228" y="521"/>
                  </a:lnTo>
                  <a:lnTo>
                    <a:pt x="6237" y="523"/>
                  </a:lnTo>
                  <a:lnTo>
                    <a:pt x="6274" y="530"/>
                  </a:lnTo>
                  <a:lnTo>
                    <a:pt x="6283" y="532"/>
                  </a:lnTo>
                  <a:lnTo>
                    <a:pt x="6319" y="541"/>
                  </a:lnTo>
                  <a:lnTo>
                    <a:pt x="6328" y="544"/>
                  </a:lnTo>
                  <a:lnTo>
                    <a:pt x="6364" y="554"/>
                  </a:lnTo>
                  <a:lnTo>
                    <a:pt x="6373" y="557"/>
                  </a:lnTo>
                  <a:lnTo>
                    <a:pt x="6408" y="568"/>
                  </a:lnTo>
                  <a:lnTo>
                    <a:pt x="6417" y="572"/>
                  </a:lnTo>
                  <a:lnTo>
                    <a:pt x="6452" y="585"/>
                  </a:lnTo>
                  <a:lnTo>
                    <a:pt x="6461" y="588"/>
                  </a:lnTo>
                  <a:lnTo>
                    <a:pt x="6495" y="602"/>
                  </a:lnTo>
                  <a:lnTo>
                    <a:pt x="6504" y="606"/>
                  </a:lnTo>
                  <a:lnTo>
                    <a:pt x="6538" y="622"/>
                  </a:lnTo>
                  <a:lnTo>
                    <a:pt x="6547" y="626"/>
                  </a:lnTo>
                  <a:lnTo>
                    <a:pt x="6580" y="643"/>
                  </a:lnTo>
                  <a:lnTo>
                    <a:pt x="6588" y="647"/>
                  </a:lnTo>
                  <a:lnTo>
                    <a:pt x="6621" y="665"/>
                  </a:lnTo>
                  <a:lnTo>
                    <a:pt x="6629" y="670"/>
                  </a:lnTo>
                  <a:lnTo>
                    <a:pt x="6661" y="689"/>
                  </a:lnTo>
                  <a:lnTo>
                    <a:pt x="6669" y="694"/>
                  </a:lnTo>
                  <a:lnTo>
                    <a:pt x="6701" y="715"/>
                  </a:lnTo>
                  <a:lnTo>
                    <a:pt x="6708" y="720"/>
                  </a:lnTo>
                  <a:lnTo>
                    <a:pt x="6739" y="742"/>
                  </a:lnTo>
                  <a:lnTo>
                    <a:pt x="6746" y="747"/>
                  </a:lnTo>
                  <a:lnTo>
                    <a:pt x="6776" y="770"/>
                  </a:lnTo>
                  <a:lnTo>
                    <a:pt x="6783" y="776"/>
                  </a:lnTo>
                  <a:lnTo>
                    <a:pt x="6812" y="800"/>
                  </a:lnTo>
                  <a:lnTo>
                    <a:pt x="6819" y="806"/>
                  </a:lnTo>
                  <a:lnTo>
                    <a:pt x="6847" y="831"/>
                  </a:lnTo>
                  <a:lnTo>
                    <a:pt x="6854" y="837"/>
                  </a:lnTo>
                  <a:lnTo>
                    <a:pt x="6880" y="863"/>
                  </a:lnTo>
                  <a:lnTo>
                    <a:pt x="6887" y="870"/>
                  </a:lnTo>
                  <a:lnTo>
                    <a:pt x="6913" y="896"/>
                  </a:lnTo>
                  <a:lnTo>
                    <a:pt x="6919" y="903"/>
                  </a:lnTo>
                  <a:lnTo>
                    <a:pt x="6944" y="931"/>
                  </a:lnTo>
                  <a:lnTo>
                    <a:pt x="6950" y="938"/>
                  </a:lnTo>
                  <a:lnTo>
                    <a:pt x="6974" y="967"/>
                  </a:lnTo>
                  <a:lnTo>
                    <a:pt x="6980" y="974"/>
                  </a:lnTo>
                  <a:lnTo>
                    <a:pt x="7003" y="1004"/>
                  </a:lnTo>
                  <a:lnTo>
                    <a:pt x="7008" y="1011"/>
                  </a:lnTo>
                  <a:lnTo>
                    <a:pt x="7030" y="1042"/>
                  </a:lnTo>
                  <a:lnTo>
                    <a:pt x="7035" y="1049"/>
                  </a:lnTo>
                  <a:lnTo>
                    <a:pt x="7056" y="1081"/>
                  </a:lnTo>
                  <a:lnTo>
                    <a:pt x="7061" y="1089"/>
                  </a:lnTo>
                  <a:lnTo>
                    <a:pt x="7080" y="1121"/>
                  </a:lnTo>
                  <a:lnTo>
                    <a:pt x="7085" y="1129"/>
                  </a:lnTo>
                  <a:lnTo>
                    <a:pt x="7103" y="1162"/>
                  </a:lnTo>
                  <a:lnTo>
                    <a:pt x="7107" y="1170"/>
                  </a:lnTo>
                  <a:lnTo>
                    <a:pt x="7124" y="1203"/>
                  </a:lnTo>
                  <a:lnTo>
                    <a:pt x="7128" y="1212"/>
                  </a:lnTo>
                  <a:lnTo>
                    <a:pt x="7144" y="1246"/>
                  </a:lnTo>
                  <a:lnTo>
                    <a:pt x="7148" y="1255"/>
                  </a:lnTo>
                  <a:lnTo>
                    <a:pt x="7162" y="1289"/>
                  </a:lnTo>
                  <a:lnTo>
                    <a:pt x="7165" y="1298"/>
                  </a:lnTo>
                  <a:lnTo>
                    <a:pt x="7178" y="1333"/>
                  </a:lnTo>
                  <a:lnTo>
                    <a:pt x="7182" y="1342"/>
                  </a:lnTo>
                  <a:lnTo>
                    <a:pt x="7193" y="1377"/>
                  </a:lnTo>
                  <a:lnTo>
                    <a:pt x="7196" y="1386"/>
                  </a:lnTo>
                  <a:lnTo>
                    <a:pt x="7206" y="1422"/>
                  </a:lnTo>
                  <a:lnTo>
                    <a:pt x="7209" y="1431"/>
                  </a:lnTo>
                  <a:lnTo>
                    <a:pt x="7218" y="1467"/>
                  </a:lnTo>
                  <a:lnTo>
                    <a:pt x="7220" y="1476"/>
                  </a:lnTo>
                  <a:lnTo>
                    <a:pt x="7227" y="1513"/>
                  </a:lnTo>
                  <a:lnTo>
                    <a:pt x="7229" y="1522"/>
                  </a:lnTo>
                  <a:lnTo>
                    <a:pt x="7235" y="1559"/>
                  </a:lnTo>
                  <a:lnTo>
                    <a:pt x="7237" y="1568"/>
                  </a:lnTo>
                  <a:lnTo>
                    <a:pt x="7242" y="1605"/>
                  </a:lnTo>
                  <a:lnTo>
                    <a:pt x="7243" y="1614"/>
                  </a:lnTo>
                  <a:lnTo>
                    <a:pt x="7246" y="1652"/>
                  </a:lnTo>
                  <a:lnTo>
                    <a:pt x="7247" y="1661"/>
                  </a:lnTo>
                  <a:lnTo>
                    <a:pt x="7249" y="1698"/>
                  </a:lnTo>
                  <a:lnTo>
                    <a:pt x="7249" y="1708"/>
                  </a:lnTo>
                  <a:lnTo>
                    <a:pt x="7250" y="1745"/>
                  </a:lnTo>
                  <a:lnTo>
                    <a:pt x="7250" y="1750"/>
                  </a:lnTo>
                  <a:lnTo>
                    <a:pt x="7250" y="8250"/>
                  </a:lnTo>
                  <a:lnTo>
                    <a:pt x="7250" y="8255"/>
                  </a:lnTo>
                  <a:lnTo>
                    <a:pt x="7249" y="8292"/>
                  </a:lnTo>
                  <a:lnTo>
                    <a:pt x="7249" y="8302"/>
                  </a:lnTo>
                  <a:lnTo>
                    <a:pt x="7247" y="8339"/>
                  </a:lnTo>
                  <a:lnTo>
                    <a:pt x="7246" y="8348"/>
                  </a:lnTo>
                  <a:lnTo>
                    <a:pt x="7243" y="8386"/>
                  </a:lnTo>
                  <a:lnTo>
                    <a:pt x="7242" y="8395"/>
                  </a:lnTo>
                  <a:lnTo>
                    <a:pt x="7237" y="8432"/>
                  </a:lnTo>
                  <a:lnTo>
                    <a:pt x="7235" y="8441"/>
                  </a:lnTo>
                  <a:lnTo>
                    <a:pt x="7229" y="8478"/>
                  </a:lnTo>
                  <a:lnTo>
                    <a:pt x="7227" y="8487"/>
                  </a:lnTo>
                  <a:lnTo>
                    <a:pt x="7220" y="8524"/>
                  </a:lnTo>
                  <a:lnTo>
                    <a:pt x="7218" y="8533"/>
                  </a:lnTo>
                  <a:lnTo>
                    <a:pt x="7209" y="8569"/>
                  </a:lnTo>
                  <a:lnTo>
                    <a:pt x="7206" y="8578"/>
                  </a:lnTo>
                  <a:lnTo>
                    <a:pt x="7196" y="8614"/>
                  </a:lnTo>
                  <a:lnTo>
                    <a:pt x="7193" y="8623"/>
                  </a:lnTo>
                  <a:lnTo>
                    <a:pt x="7182" y="8658"/>
                  </a:lnTo>
                  <a:lnTo>
                    <a:pt x="7178" y="8667"/>
                  </a:lnTo>
                  <a:lnTo>
                    <a:pt x="7165" y="8702"/>
                  </a:lnTo>
                  <a:lnTo>
                    <a:pt x="7162" y="8711"/>
                  </a:lnTo>
                  <a:lnTo>
                    <a:pt x="7148" y="8745"/>
                  </a:lnTo>
                  <a:lnTo>
                    <a:pt x="7144" y="8754"/>
                  </a:lnTo>
                  <a:lnTo>
                    <a:pt x="7128" y="8788"/>
                  </a:lnTo>
                  <a:lnTo>
                    <a:pt x="7124" y="8797"/>
                  </a:lnTo>
                  <a:lnTo>
                    <a:pt x="7107" y="8830"/>
                  </a:lnTo>
                  <a:lnTo>
                    <a:pt x="7103" y="8838"/>
                  </a:lnTo>
                  <a:lnTo>
                    <a:pt x="7085" y="8871"/>
                  </a:lnTo>
                  <a:lnTo>
                    <a:pt x="7080" y="8879"/>
                  </a:lnTo>
                  <a:lnTo>
                    <a:pt x="7061" y="8911"/>
                  </a:lnTo>
                  <a:lnTo>
                    <a:pt x="7056" y="8919"/>
                  </a:lnTo>
                  <a:lnTo>
                    <a:pt x="7035" y="8951"/>
                  </a:lnTo>
                  <a:lnTo>
                    <a:pt x="7030" y="8958"/>
                  </a:lnTo>
                  <a:lnTo>
                    <a:pt x="7008" y="8989"/>
                  </a:lnTo>
                  <a:lnTo>
                    <a:pt x="7003" y="8996"/>
                  </a:lnTo>
                  <a:lnTo>
                    <a:pt x="6980" y="9026"/>
                  </a:lnTo>
                  <a:lnTo>
                    <a:pt x="6974" y="9033"/>
                  </a:lnTo>
                  <a:lnTo>
                    <a:pt x="6950" y="9062"/>
                  </a:lnTo>
                  <a:lnTo>
                    <a:pt x="6944" y="9069"/>
                  </a:lnTo>
                  <a:lnTo>
                    <a:pt x="6919" y="9097"/>
                  </a:lnTo>
                  <a:lnTo>
                    <a:pt x="6913" y="9104"/>
                  </a:lnTo>
                  <a:lnTo>
                    <a:pt x="6887" y="9130"/>
                  </a:lnTo>
                  <a:lnTo>
                    <a:pt x="6880" y="9137"/>
                  </a:lnTo>
                  <a:lnTo>
                    <a:pt x="6854" y="9163"/>
                  </a:lnTo>
                  <a:lnTo>
                    <a:pt x="6847" y="9169"/>
                  </a:lnTo>
                  <a:lnTo>
                    <a:pt x="6819" y="9194"/>
                  </a:lnTo>
                  <a:lnTo>
                    <a:pt x="6812" y="9200"/>
                  </a:lnTo>
                  <a:lnTo>
                    <a:pt x="6783" y="9224"/>
                  </a:lnTo>
                  <a:lnTo>
                    <a:pt x="6776" y="9230"/>
                  </a:lnTo>
                  <a:lnTo>
                    <a:pt x="6746" y="9253"/>
                  </a:lnTo>
                  <a:lnTo>
                    <a:pt x="6739" y="9258"/>
                  </a:lnTo>
                  <a:lnTo>
                    <a:pt x="6708" y="9280"/>
                  </a:lnTo>
                  <a:lnTo>
                    <a:pt x="6701" y="9285"/>
                  </a:lnTo>
                  <a:lnTo>
                    <a:pt x="6669" y="9306"/>
                  </a:lnTo>
                  <a:lnTo>
                    <a:pt x="6661" y="9311"/>
                  </a:lnTo>
                  <a:lnTo>
                    <a:pt x="6629" y="9330"/>
                  </a:lnTo>
                  <a:lnTo>
                    <a:pt x="6621" y="9335"/>
                  </a:lnTo>
                  <a:lnTo>
                    <a:pt x="6588" y="9353"/>
                  </a:lnTo>
                  <a:lnTo>
                    <a:pt x="6580" y="9357"/>
                  </a:lnTo>
                  <a:lnTo>
                    <a:pt x="6547" y="9374"/>
                  </a:lnTo>
                  <a:lnTo>
                    <a:pt x="6538" y="9378"/>
                  </a:lnTo>
                  <a:lnTo>
                    <a:pt x="6504" y="9394"/>
                  </a:lnTo>
                  <a:lnTo>
                    <a:pt x="6495" y="9398"/>
                  </a:lnTo>
                  <a:lnTo>
                    <a:pt x="6461" y="9412"/>
                  </a:lnTo>
                  <a:lnTo>
                    <a:pt x="6452" y="9415"/>
                  </a:lnTo>
                  <a:lnTo>
                    <a:pt x="6417" y="9428"/>
                  </a:lnTo>
                  <a:lnTo>
                    <a:pt x="6408" y="9432"/>
                  </a:lnTo>
                  <a:lnTo>
                    <a:pt x="6373" y="9443"/>
                  </a:lnTo>
                  <a:lnTo>
                    <a:pt x="6364" y="9446"/>
                  </a:lnTo>
                  <a:lnTo>
                    <a:pt x="6328" y="9456"/>
                  </a:lnTo>
                  <a:lnTo>
                    <a:pt x="6319" y="9459"/>
                  </a:lnTo>
                  <a:lnTo>
                    <a:pt x="6283" y="9468"/>
                  </a:lnTo>
                  <a:lnTo>
                    <a:pt x="6274" y="9470"/>
                  </a:lnTo>
                  <a:lnTo>
                    <a:pt x="6237" y="9477"/>
                  </a:lnTo>
                  <a:lnTo>
                    <a:pt x="6228" y="9479"/>
                  </a:lnTo>
                  <a:lnTo>
                    <a:pt x="6191" y="9485"/>
                  </a:lnTo>
                  <a:lnTo>
                    <a:pt x="6182" y="9487"/>
                  </a:lnTo>
                  <a:lnTo>
                    <a:pt x="6145" y="9492"/>
                  </a:lnTo>
                  <a:lnTo>
                    <a:pt x="6136" y="9493"/>
                  </a:lnTo>
                  <a:lnTo>
                    <a:pt x="6098" y="9496"/>
                  </a:lnTo>
                  <a:lnTo>
                    <a:pt x="6089" y="9497"/>
                  </a:lnTo>
                  <a:lnTo>
                    <a:pt x="6052" y="9499"/>
                  </a:lnTo>
                  <a:lnTo>
                    <a:pt x="6042" y="9499"/>
                  </a:lnTo>
                  <a:lnTo>
                    <a:pt x="6005" y="9500"/>
                  </a:lnTo>
                  <a:lnTo>
                    <a:pt x="6000" y="9500"/>
                  </a:lnTo>
                  <a:lnTo>
                    <a:pt x="4000" y="9500"/>
                  </a:lnTo>
                  <a:lnTo>
                    <a:pt x="3995" y="9500"/>
                  </a:lnTo>
                  <a:lnTo>
                    <a:pt x="3958" y="9499"/>
                  </a:lnTo>
                  <a:lnTo>
                    <a:pt x="3948" y="9499"/>
                  </a:lnTo>
                  <a:lnTo>
                    <a:pt x="3911" y="9497"/>
                  </a:lnTo>
                  <a:lnTo>
                    <a:pt x="3902" y="9496"/>
                  </a:lnTo>
                  <a:lnTo>
                    <a:pt x="3864" y="9493"/>
                  </a:lnTo>
                  <a:lnTo>
                    <a:pt x="3855" y="9492"/>
                  </a:lnTo>
                  <a:lnTo>
                    <a:pt x="3818" y="9487"/>
                  </a:lnTo>
                  <a:lnTo>
                    <a:pt x="3809" y="9485"/>
                  </a:lnTo>
                  <a:lnTo>
                    <a:pt x="3772" y="9479"/>
                  </a:lnTo>
                  <a:lnTo>
                    <a:pt x="3763" y="9477"/>
                  </a:lnTo>
                  <a:lnTo>
                    <a:pt x="3726" y="9470"/>
                  </a:lnTo>
                  <a:lnTo>
                    <a:pt x="3717" y="9468"/>
                  </a:lnTo>
                  <a:lnTo>
                    <a:pt x="3681" y="9459"/>
                  </a:lnTo>
                  <a:lnTo>
                    <a:pt x="3672" y="9456"/>
                  </a:lnTo>
                  <a:lnTo>
                    <a:pt x="3636" y="9446"/>
                  </a:lnTo>
                  <a:lnTo>
                    <a:pt x="3627" y="9443"/>
                  </a:lnTo>
                  <a:lnTo>
                    <a:pt x="3592" y="9432"/>
                  </a:lnTo>
                  <a:lnTo>
                    <a:pt x="3583" y="9428"/>
                  </a:lnTo>
                  <a:lnTo>
                    <a:pt x="3548" y="9415"/>
                  </a:lnTo>
                  <a:lnTo>
                    <a:pt x="3539" y="9412"/>
                  </a:lnTo>
                  <a:lnTo>
                    <a:pt x="3505" y="9398"/>
                  </a:lnTo>
                  <a:lnTo>
                    <a:pt x="3496" y="9394"/>
                  </a:lnTo>
                  <a:lnTo>
                    <a:pt x="3462" y="9378"/>
                  </a:lnTo>
                  <a:lnTo>
                    <a:pt x="3453" y="9374"/>
                  </a:lnTo>
                  <a:lnTo>
                    <a:pt x="3420" y="9357"/>
                  </a:lnTo>
                  <a:lnTo>
                    <a:pt x="3412" y="9353"/>
                  </a:lnTo>
                  <a:lnTo>
                    <a:pt x="3379" y="9335"/>
                  </a:lnTo>
                  <a:lnTo>
                    <a:pt x="3371" y="9330"/>
                  </a:lnTo>
                  <a:lnTo>
                    <a:pt x="3339" y="9311"/>
                  </a:lnTo>
                  <a:lnTo>
                    <a:pt x="3331" y="9306"/>
                  </a:lnTo>
                  <a:lnTo>
                    <a:pt x="3299" y="9285"/>
                  </a:lnTo>
                  <a:lnTo>
                    <a:pt x="3292" y="9280"/>
                  </a:lnTo>
                  <a:lnTo>
                    <a:pt x="3261" y="9258"/>
                  </a:lnTo>
                  <a:lnTo>
                    <a:pt x="3254" y="9253"/>
                  </a:lnTo>
                  <a:lnTo>
                    <a:pt x="3224" y="9230"/>
                  </a:lnTo>
                  <a:lnTo>
                    <a:pt x="3217" y="9224"/>
                  </a:lnTo>
                  <a:lnTo>
                    <a:pt x="3188" y="9200"/>
                  </a:lnTo>
                  <a:lnTo>
                    <a:pt x="3181" y="9194"/>
                  </a:lnTo>
                  <a:lnTo>
                    <a:pt x="3153" y="9169"/>
                  </a:lnTo>
                  <a:lnTo>
                    <a:pt x="3146" y="9163"/>
                  </a:lnTo>
                  <a:lnTo>
                    <a:pt x="3120" y="9137"/>
                  </a:lnTo>
                  <a:lnTo>
                    <a:pt x="3113" y="9130"/>
                  </a:lnTo>
                  <a:lnTo>
                    <a:pt x="3087" y="9104"/>
                  </a:lnTo>
                  <a:lnTo>
                    <a:pt x="3081" y="9097"/>
                  </a:lnTo>
                  <a:lnTo>
                    <a:pt x="3056" y="9069"/>
                  </a:lnTo>
                  <a:lnTo>
                    <a:pt x="3050" y="9062"/>
                  </a:lnTo>
                  <a:lnTo>
                    <a:pt x="3026" y="9033"/>
                  </a:lnTo>
                  <a:lnTo>
                    <a:pt x="3020" y="9026"/>
                  </a:lnTo>
                  <a:lnTo>
                    <a:pt x="2997" y="8996"/>
                  </a:lnTo>
                  <a:lnTo>
                    <a:pt x="2992" y="8989"/>
                  </a:lnTo>
                  <a:lnTo>
                    <a:pt x="2970" y="8958"/>
                  </a:lnTo>
                  <a:lnTo>
                    <a:pt x="2965" y="8951"/>
                  </a:lnTo>
                  <a:lnTo>
                    <a:pt x="2944" y="8919"/>
                  </a:lnTo>
                  <a:lnTo>
                    <a:pt x="2939" y="8911"/>
                  </a:lnTo>
                  <a:lnTo>
                    <a:pt x="2920" y="8879"/>
                  </a:lnTo>
                  <a:lnTo>
                    <a:pt x="2915" y="8871"/>
                  </a:lnTo>
                  <a:lnTo>
                    <a:pt x="2897" y="8838"/>
                  </a:lnTo>
                  <a:lnTo>
                    <a:pt x="2893" y="8830"/>
                  </a:lnTo>
                  <a:lnTo>
                    <a:pt x="2876" y="8797"/>
                  </a:lnTo>
                  <a:lnTo>
                    <a:pt x="2872" y="8788"/>
                  </a:lnTo>
                  <a:lnTo>
                    <a:pt x="2856" y="8754"/>
                  </a:lnTo>
                  <a:lnTo>
                    <a:pt x="2852" y="8745"/>
                  </a:lnTo>
                  <a:lnTo>
                    <a:pt x="2838" y="8711"/>
                  </a:lnTo>
                  <a:lnTo>
                    <a:pt x="2835" y="8702"/>
                  </a:lnTo>
                  <a:lnTo>
                    <a:pt x="2822" y="8667"/>
                  </a:lnTo>
                  <a:lnTo>
                    <a:pt x="2818" y="8658"/>
                  </a:lnTo>
                  <a:lnTo>
                    <a:pt x="2807" y="8623"/>
                  </a:lnTo>
                  <a:lnTo>
                    <a:pt x="2804" y="8614"/>
                  </a:lnTo>
                  <a:lnTo>
                    <a:pt x="2794" y="8578"/>
                  </a:lnTo>
                  <a:lnTo>
                    <a:pt x="2791" y="8569"/>
                  </a:lnTo>
                  <a:lnTo>
                    <a:pt x="2782" y="8533"/>
                  </a:lnTo>
                  <a:lnTo>
                    <a:pt x="2780" y="8524"/>
                  </a:lnTo>
                  <a:lnTo>
                    <a:pt x="2773" y="8487"/>
                  </a:lnTo>
                  <a:lnTo>
                    <a:pt x="2771" y="8478"/>
                  </a:lnTo>
                  <a:lnTo>
                    <a:pt x="2765" y="8441"/>
                  </a:lnTo>
                  <a:lnTo>
                    <a:pt x="2763" y="8432"/>
                  </a:lnTo>
                  <a:lnTo>
                    <a:pt x="2758" y="8395"/>
                  </a:lnTo>
                  <a:lnTo>
                    <a:pt x="2757" y="8386"/>
                  </a:lnTo>
                  <a:lnTo>
                    <a:pt x="2754" y="8348"/>
                  </a:lnTo>
                  <a:lnTo>
                    <a:pt x="2753" y="8339"/>
                  </a:lnTo>
                  <a:lnTo>
                    <a:pt x="2751" y="8302"/>
                  </a:lnTo>
                  <a:lnTo>
                    <a:pt x="2751" y="8292"/>
                  </a:lnTo>
                  <a:lnTo>
                    <a:pt x="2750" y="8255"/>
                  </a:lnTo>
                  <a:lnTo>
                    <a:pt x="2750" y="8250"/>
                  </a:lnTo>
                  <a:lnTo>
                    <a:pt x="2750" y="1750"/>
                  </a:lnTo>
                  <a:lnTo>
                    <a:pt x="2750" y="1745"/>
                  </a:lnTo>
                  <a:lnTo>
                    <a:pt x="2751" y="1708"/>
                  </a:lnTo>
                  <a:lnTo>
                    <a:pt x="2751" y="1698"/>
                  </a:lnTo>
                  <a:lnTo>
                    <a:pt x="2753" y="1661"/>
                  </a:lnTo>
                  <a:lnTo>
                    <a:pt x="2754" y="1652"/>
                  </a:lnTo>
                  <a:lnTo>
                    <a:pt x="2757" y="1614"/>
                  </a:lnTo>
                  <a:lnTo>
                    <a:pt x="2758" y="1605"/>
                  </a:lnTo>
                  <a:lnTo>
                    <a:pt x="2763" y="1568"/>
                  </a:lnTo>
                  <a:lnTo>
                    <a:pt x="2765" y="1559"/>
                  </a:lnTo>
                  <a:lnTo>
                    <a:pt x="2771" y="1522"/>
                  </a:lnTo>
                  <a:lnTo>
                    <a:pt x="2773" y="1513"/>
                  </a:lnTo>
                  <a:lnTo>
                    <a:pt x="2780" y="1476"/>
                  </a:lnTo>
                  <a:lnTo>
                    <a:pt x="2782" y="1467"/>
                  </a:lnTo>
                  <a:lnTo>
                    <a:pt x="2791" y="1431"/>
                  </a:lnTo>
                  <a:lnTo>
                    <a:pt x="2794" y="1422"/>
                  </a:lnTo>
                  <a:lnTo>
                    <a:pt x="2804" y="1386"/>
                  </a:lnTo>
                  <a:lnTo>
                    <a:pt x="2807" y="1377"/>
                  </a:lnTo>
                  <a:lnTo>
                    <a:pt x="2818" y="1342"/>
                  </a:lnTo>
                  <a:lnTo>
                    <a:pt x="2822" y="1333"/>
                  </a:lnTo>
                  <a:lnTo>
                    <a:pt x="2835" y="1298"/>
                  </a:lnTo>
                  <a:lnTo>
                    <a:pt x="2838" y="1289"/>
                  </a:lnTo>
                  <a:lnTo>
                    <a:pt x="2852" y="1255"/>
                  </a:lnTo>
                  <a:lnTo>
                    <a:pt x="2856" y="1246"/>
                  </a:lnTo>
                  <a:lnTo>
                    <a:pt x="2872" y="1212"/>
                  </a:lnTo>
                  <a:lnTo>
                    <a:pt x="2876" y="1203"/>
                  </a:lnTo>
                  <a:lnTo>
                    <a:pt x="2893" y="1170"/>
                  </a:lnTo>
                  <a:lnTo>
                    <a:pt x="2897" y="1162"/>
                  </a:lnTo>
                  <a:lnTo>
                    <a:pt x="2915" y="1129"/>
                  </a:lnTo>
                  <a:lnTo>
                    <a:pt x="2920" y="1121"/>
                  </a:lnTo>
                  <a:lnTo>
                    <a:pt x="2939" y="1089"/>
                  </a:lnTo>
                  <a:lnTo>
                    <a:pt x="2944" y="1081"/>
                  </a:lnTo>
                  <a:lnTo>
                    <a:pt x="2965" y="1049"/>
                  </a:lnTo>
                  <a:lnTo>
                    <a:pt x="2970" y="1042"/>
                  </a:lnTo>
                  <a:lnTo>
                    <a:pt x="2992" y="1011"/>
                  </a:lnTo>
                  <a:lnTo>
                    <a:pt x="2997" y="1004"/>
                  </a:lnTo>
                  <a:lnTo>
                    <a:pt x="3020" y="974"/>
                  </a:lnTo>
                  <a:lnTo>
                    <a:pt x="3026" y="967"/>
                  </a:lnTo>
                  <a:lnTo>
                    <a:pt x="3050" y="938"/>
                  </a:lnTo>
                  <a:lnTo>
                    <a:pt x="3056" y="931"/>
                  </a:lnTo>
                  <a:lnTo>
                    <a:pt x="3081" y="903"/>
                  </a:lnTo>
                  <a:lnTo>
                    <a:pt x="3087" y="896"/>
                  </a:lnTo>
                  <a:lnTo>
                    <a:pt x="3113" y="870"/>
                  </a:lnTo>
                  <a:lnTo>
                    <a:pt x="3120" y="863"/>
                  </a:lnTo>
                  <a:lnTo>
                    <a:pt x="3146" y="837"/>
                  </a:lnTo>
                  <a:lnTo>
                    <a:pt x="3153" y="831"/>
                  </a:lnTo>
                  <a:lnTo>
                    <a:pt x="3181" y="806"/>
                  </a:lnTo>
                  <a:lnTo>
                    <a:pt x="3188" y="800"/>
                  </a:lnTo>
                  <a:lnTo>
                    <a:pt x="3217" y="776"/>
                  </a:lnTo>
                  <a:lnTo>
                    <a:pt x="3224" y="770"/>
                  </a:lnTo>
                  <a:lnTo>
                    <a:pt x="3254" y="747"/>
                  </a:lnTo>
                  <a:lnTo>
                    <a:pt x="3261" y="742"/>
                  </a:lnTo>
                  <a:lnTo>
                    <a:pt x="3292" y="720"/>
                  </a:lnTo>
                  <a:lnTo>
                    <a:pt x="3299" y="715"/>
                  </a:lnTo>
                  <a:lnTo>
                    <a:pt x="3331" y="694"/>
                  </a:lnTo>
                  <a:lnTo>
                    <a:pt x="3339" y="689"/>
                  </a:lnTo>
                  <a:lnTo>
                    <a:pt x="3371" y="670"/>
                  </a:lnTo>
                  <a:lnTo>
                    <a:pt x="3379" y="665"/>
                  </a:lnTo>
                  <a:lnTo>
                    <a:pt x="3412" y="647"/>
                  </a:lnTo>
                  <a:lnTo>
                    <a:pt x="3420" y="643"/>
                  </a:lnTo>
                  <a:lnTo>
                    <a:pt x="3453" y="626"/>
                  </a:lnTo>
                  <a:lnTo>
                    <a:pt x="3462" y="622"/>
                  </a:lnTo>
                  <a:lnTo>
                    <a:pt x="3496" y="606"/>
                  </a:lnTo>
                  <a:lnTo>
                    <a:pt x="3505" y="602"/>
                  </a:lnTo>
                  <a:lnTo>
                    <a:pt x="3539" y="588"/>
                  </a:lnTo>
                  <a:lnTo>
                    <a:pt x="3548" y="585"/>
                  </a:lnTo>
                  <a:lnTo>
                    <a:pt x="3583" y="572"/>
                  </a:lnTo>
                  <a:lnTo>
                    <a:pt x="3592" y="568"/>
                  </a:lnTo>
                  <a:lnTo>
                    <a:pt x="3627" y="557"/>
                  </a:lnTo>
                  <a:lnTo>
                    <a:pt x="3636" y="554"/>
                  </a:lnTo>
                  <a:lnTo>
                    <a:pt x="3672" y="544"/>
                  </a:lnTo>
                  <a:lnTo>
                    <a:pt x="3681" y="541"/>
                  </a:lnTo>
                  <a:lnTo>
                    <a:pt x="3717" y="532"/>
                  </a:lnTo>
                  <a:lnTo>
                    <a:pt x="3726" y="530"/>
                  </a:lnTo>
                  <a:lnTo>
                    <a:pt x="3763" y="523"/>
                  </a:lnTo>
                  <a:lnTo>
                    <a:pt x="3772" y="521"/>
                  </a:lnTo>
                  <a:lnTo>
                    <a:pt x="3809" y="515"/>
                  </a:lnTo>
                  <a:lnTo>
                    <a:pt x="3818" y="513"/>
                  </a:lnTo>
                  <a:lnTo>
                    <a:pt x="3855" y="508"/>
                  </a:lnTo>
                  <a:lnTo>
                    <a:pt x="3864" y="507"/>
                  </a:lnTo>
                  <a:lnTo>
                    <a:pt x="3902" y="504"/>
                  </a:lnTo>
                  <a:lnTo>
                    <a:pt x="3911" y="503"/>
                  </a:lnTo>
                  <a:lnTo>
                    <a:pt x="3948" y="501"/>
                  </a:lnTo>
                  <a:close/>
                  <a:moveTo>
                    <a:pt x="6028" y="1001"/>
                  </a:moveTo>
                  <a:lnTo>
                    <a:pt x="5998" y="1000"/>
                  </a:lnTo>
                  <a:lnTo>
                    <a:pt x="4002" y="1000"/>
                  </a:lnTo>
                  <a:lnTo>
                    <a:pt x="3972" y="1001"/>
                  </a:lnTo>
                  <a:lnTo>
                    <a:pt x="3944" y="1002"/>
                  </a:lnTo>
                  <a:lnTo>
                    <a:pt x="3916" y="1005"/>
                  </a:lnTo>
                  <a:lnTo>
                    <a:pt x="3888" y="1008"/>
                  </a:lnTo>
                  <a:lnTo>
                    <a:pt x="3860" y="1013"/>
                  </a:lnTo>
                  <a:lnTo>
                    <a:pt x="3833" y="1019"/>
                  </a:lnTo>
                  <a:lnTo>
                    <a:pt x="3806" y="1026"/>
                  </a:lnTo>
                  <a:lnTo>
                    <a:pt x="3779" y="1033"/>
                  </a:lnTo>
                  <a:lnTo>
                    <a:pt x="3752" y="1042"/>
                  </a:lnTo>
                  <a:lnTo>
                    <a:pt x="3726" y="1052"/>
                  </a:lnTo>
                  <a:lnTo>
                    <a:pt x="3700" y="1062"/>
                  </a:lnTo>
                  <a:lnTo>
                    <a:pt x="3675" y="1074"/>
                  </a:lnTo>
                  <a:lnTo>
                    <a:pt x="3650" y="1087"/>
                  </a:lnTo>
                  <a:lnTo>
                    <a:pt x="3625" y="1100"/>
                  </a:lnTo>
                  <a:lnTo>
                    <a:pt x="3601" y="1115"/>
                  </a:lnTo>
                  <a:lnTo>
                    <a:pt x="3578" y="1130"/>
                  </a:lnTo>
                  <a:lnTo>
                    <a:pt x="3555" y="1147"/>
                  </a:lnTo>
                  <a:lnTo>
                    <a:pt x="3532" y="1164"/>
                  </a:lnTo>
                  <a:lnTo>
                    <a:pt x="3511" y="1182"/>
                  </a:lnTo>
                  <a:lnTo>
                    <a:pt x="3490" y="1200"/>
                  </a:lnTo>
                  <a:lnTo>
                    <a:pt x="3470" y="1220"/>
                  </a:lnTo>
                  <a:lnTo>
                    <a:pt x="3450" y="1240"/>
                  </a:lnTo>
                  <a:lnTo>
                    <a:pt x="3432" y="1261"/>
                  </a:lnTo>
                  <a:lnTo>
                    <a:pt x="3414" y="1282"/>
                  </a:lnTo>
                  <a:lnTo>
                    <a:pt x="3397" y="1305"/>
                  </a:lnTo>
                  <a:lnTo>
                    <a:pt x="3380" y="1328"/>
                  </a:lnTo>
                  <a:lnTo>
                    <a:pt x="3365" y="1351"/>
                  </a:lnTo>
                  <a:lnTo>
                    <a:pt x="3350" y="1375"/>
                  </a:lnTo>
                  <a:lnTo>
                    <a:pt x="3337" y="1400"/>
                  </a:lnTo>
                  <a:lnTo>
                    <a:pt x="3324" y="1425"/>
                  </a:lnTo>
                  <a:lnTo>
                    <a:pt x="3312" y="1450"/>
                  </a:lnTo>
                  <a:lnTo>
                    <a:pt x="3302" y="1476"/>
                  </a:lnTo>
                  <a:lnTo>
                    <a:pt x="3292" y="1502"/>
                  </a:lnTo>
                  <a:lnTo>
                    <a:pt x="3283" y="1529"/>
                  </a:lnTo>
                  <a:lnTo>
                    <a:pt x="3276" y="1556"/>
                  </a:lnTo>
                  <a:lnTo>
                    <a:pt x="3269" y="1583"/>
                  </a:lnTo>
                  <a:lnTo>
                    <a:pt x="3263" y="1610"/>
                  </a:lnTo>
                  <a:lnTo>
                    <a:pt x="3258" y="1638"/>
                  </a:lnTo>
                  <a:lnTo>
                    <a:pt x="3255" y="1666"/>
                  </a:lnTo>
                  <a:lnTo>
                    <a:pt x="3252" y="1694"/>
                  </a:lnTo>
                  <a:lnTo>
                    <a:pt x="3251" y="1722"/>
                  </a:lnTo>
                  <a:lnTo>
                    <a:pt x="3250" y="1752"/>
                  </a:lnTo>
                  <a:lnTo>
                    <a:pt x="3250" y="8248"/>
                  </a:lnTo>
                  <a:lnTo>
                    <a:pt x="3251" y="8278"/>
                  </a:lnTo>
                  <a:lnTo>
                    <a:pt x="3252" y="8306"/>
                  </a:lnTo>
                  <a:lnTo>
                    <a:pt x="3255" y="8334"/>
                  </a:lnTo>
                  <a:lnTo>
                    <a:pt x="3258" y="8362"/>
                  </a:lnTo>
                  <a:lnTo>
                    <a:pt x="3263" y="8390"/>
                  </a:lnTo>
                  <a:lnTo>
                    <a:pt x="3269" y="8417"/>
                  </a:lnTo>
                  <a:lnTo>
                    <a:pt x="3276" y="8444"/>
                  </a:lnTo>
                  <a:lnTo>
                    <a:pt x="3283" y="8471"/>
                  </a:lnTo>
                  <a:lnTo>
                    <a:pt x="3292" y="8498"/>
                  </a:lnTo>
                  <a:lnTo>
                    <a:pt x="3302" y="8524"/>
                  </a:lnTo>
                  <a:lnTo>
                    <a:pt x="3312" y="8550"/>
                  </a:lnTo>
                  <a:lnTo>
                    <a:pt x="3324" y="8575"/>
                  </a:lnTo>
                  <a:lnTo>
                    <a:pt x="3337" y="8600"/>
                  </a:lnTo>
                  <a:lnTo>
                    <a:pt x="3350" y="8625"/>
                  </a:lnTo>
                  <a:lnTo>
                    <a:pt x="3365" y="8649"/>
                  </a:lnTo>
                  <a:lnTo>
                    <a:pt x="3380" y="8672"/>
                  </a:lnTo>
                  <a:lnTo>
                    <a:pt x="3397" y="8695"/>
                  </a:lnTo>
                  <a:lnTo>
                    <a:pt x="3414" y="8718"/>
                  </a:lnTo>
                  <a:lnTo>
                    <a:pt x="3432" y="8739"/>
                  </a:lnTo>
                  <a:lnTo>
                    <a:pt x="3450" y="8760"/>
                  </a:lnTo>
                  <a:lnTo>
                    <a:pt x="3470" y="8780"/>
                  </a:lnTo>
                  <a:lnTo>
                    <a:pt x="3490" y="8800"/>
                  </a:lnTo>
                  <a:lnTo>
                    <a:pt x="3511" y="8818"/>
                  </a:lnTo>
                  <a:lnTo>
                    <a:pt x="3532" y="8836"/>
                  </a:lnTo>
                  <a:lnTo>
                    <a:pt x="3555" y="8853"/>
                  </a:lnTo>
                  <a:lnTo>
                    <a:pt x="3578" y="8870"/>
                  </a:lnTo>
                  <a:lnTo>
                    <a:pt x="3601" y="8885"/>
                  </a:lnTo>
                  <a:lnTo>
                    <a:pt x="3625" y="8900"/>
                  </a:lnTo>
                  <a:lnTo>
                    <a:pt x="3650" y="8913"/>
                  </a:lnTo>
                  <a:lnTo>
                    <a:pt x="3675" y="8926"/>
                  </a:lnTo>
                  <a:lnTo>
                    <a:pt x="3700" y="8938"/>
                  </a:lnTo>
                  <a:lnTo>
                    <a:pt x="3726" y="8948"/>
                  </a:lnTo>
                  <a:lnTo>
                    <a:pt x="3752" y="8958"/>
                  </a:lnTo>
                  <a:lnTo>
                    <a:pt x="3779" y="8967"/>
                  </a:lnTo>
                  <a:lnTo>
                    <a:pt x="3806" y="8974"/>
                  </a:lnTo>
                  <a:lnTo>
                    <a:pt x="3833" y="8981"/>
                  </a:lnTo>
                  <a:lnTo>
                    <a:pt x="3860" y="8987"/>
                  </a:lnTo>
                  <a:lnTo>
                    <a:pt x="3888" y="8992"/>
                  </a:lnTo>
                  <a:lnTo>
                    <a:pt x="3916" y="8995"/>
                  </a:lnTo>
                  <a:lnTo>
                    <a:pt x="3944" y="8998"/>
                  </a:lnTo>
                  <a:lnTo>
                    <a:pt x="3972" y="8999"/>
                  </a:lnTo>
                  <a:lnTo>
                    <a:pt x="4002" y="9000"/>
                  </a:lnTo>
                  <a:lnTo>
                    <a:pt x="5998" y="9000"/>
                  </a:lnTo>
                  <a:lnTo>
                    <a:pt x="6028" y="8999"/>
                  </a:lnTo>
                  <a:lnTo>
                    <a:pt x="6056" y="8998"/>
                  </a:lnTo>
                  <a:lnTo>
                    <a:pt x="6084" y="8995"/>
                  </a:lnTo>
                  <a:lnTo>
                    <a:pt x="6112" y="8992"/>
                  </a:lnTo>
                  <a:lnTo>
                    <a:pt x="6140" y="8987"/>
                  </a:lnTo>
                  <a:lnTo>
                    <a:pt x="6167" y="8981"/>
                  </a:lnTo>
                  <a:lnTo>
                    <a:pt x="6194" y="8974"/>
                  </a:lnTo>
                  <a:lnTo>
                    <a:pt x="6221" y="8967"/>
                  </a:lnTo>
                  <a:lnTo>
                    <a:pt x="6248" y="8958"/>
                  </a:lnTo>
                  <a:lnTo>
                    <a:pt x="6274" y="8948"/>
                  </a:lnTo>
                  <a:lnTo>
                    <a:pt x="6300" y="8938"/>
                  </a:lnTo>
                  <a:lnTo>
                    <a:pt x="6325" y="8926"/>
                  </a:lnTo>
                  <a:lnTo>
                    <a:pt x="6350" y="8913"/>
                  </a:lnTo>
                  <a:lnTo>
                    <a:pt x="6375" y="8900"/>
                  </a:lnTo>
                  <a:lnTo>
                    <a:pt x="6399" y="8885"/>
                  </a:lnTo>
                  <a:lnTo>
                    <a:pt x="6422" y="8870"/>
                  </a:lnTo>
                  <a:lnTo>
                    <a:pt x="6445" y="8853"/>
                  </a:lnTo>
                  <a:lnTo>
                    <a:pt x="6468" y="8836"/>
                  </a:lnTo>
                  <a:lnTo>
                    <a:pt x="6489" y="8818"/>
                  </a:lnTo>
                  <a:lnTo>
                    <a:pt x="6510" y="8800"/>
                  </a:lnTo>
                  <a:lnTo>
                    <a:pt x="6530" y="8780"/>
                  </a:lnTo>
                  <a:lnTo>
                    <a:pt x="6550" y="8760"/>
                  </a:lnTo>
                  <a:lnTo>
                    <a:pt x="6568" y="8739"/>
                  </a:lnTo>
                  <a:lnTo>
                    <a:pt x="6586" y="8718"/>
                  </a:lnTo>
                  <a:lnTo>
                    <a:pt x="6603" y="8695"/>
                  </a:lnTo>
                  <a:lnTo>
                    <a:pt x="6620" y="8672"/>
                  </a:lnTo>
                  <a:lnTo>
                    <a:pt x="6635" y="8649"/>
                  </a:lnTo>
                  <a:lnTo>
                    <a:pt x="6650" y="8625"/>
                  </a:lnTo>
                  <a:lnTo>
                    <a:pt x="6663" y="8600"/>
                  </a:lnTo>
                  <a:lnTo>
                    <a:pt x="6676" y="8575"/>
                  </a:lnTo>
                  <a:lnTo>
                    <a:pt x="6688" y="8550"/>
                  </a:lnTo>
                  <a:lnTo>
                    <a:pt x="6698" y="8524"/>
                  </a:lnTo>
                  <a:lnTo>
                    <a:pt x="6708" y="8498"/>
                  </a:lnTo>
                  <a:lnTo>
                    <a:pt x="6717" y="8471"/>
                  </a:lnTo>
                  <a:lnTo>
                    <a:pt x="6724" y="8444"/>
                  </a:lnTo>
                  <a:lnTo>
                    <a:pt x="6731" y="8417"/>
                  </a:lnTo>
                  <a:lnTo>
                    <a:pt x="6737" y="8390"/>
                  </a:lnTo>
                  <a:lnTo>
                    <a:pt x="6742" y="8362"/>
                  </a:lnTo>
                  <a:lnTo>
                    <a:pt x="6745" y="8334"/>
                  </a:lnTo>
                  <a:lnTo>
                    <a:pt x="6748" y="8306"/>
                  </a:lnTo>
                  <a:lnTo>
                    <a:pt x="6749" y="8278"/>
                  </a:lnTo>
                  <a:lnTo>
                    <a:pt x="6750" y="8248"/>
                  </a:lnTo>
                  <a:lnTo>
                    <a:pt x="6750" y="1752"/>
                  </a:lnTo>
                  <a:lnTo>
                    <a:pt x="6749" y="1722"/>
                  </a:lnTo>
                  <a:lnTo>
                    <a:pt x="6748" y="1694"/>
                  </a:lnTo>
                  <a:lnTo>
                    <a:pt x="6745" y="1666"/>
                  </a:lnTo>
                  <a:lnTo>
                    <a:pt x="6742" y="1638"/>
                  </a:lnTo>
                  <a:lnTo>
                    <a:pt x="6737" y="1610"/>
                  </a:lnTo>
                  <a:lnTo>
                    <a:pt x="6731" y="1583"/>
                  </a:lnTo>
                  <a:lnTo>
                    <a:pt x="6724" y="1556"/>
                  </a:lnTo>
                  <a:lnTo>
                    <a:pt x="6717" y="1529"/>
                  </a:lnTo>
                  <a:lnTo>
                    <a:pt x="6708" y="1502"/>
                  </a:lnTo>
                  <a:lnTo>
                    <a:pt x="6698" y="1476"/>
                  </a:lnTo>
                  <a:lnTo>
                    <a:pt x="6688" y="1450"/>
                  </a:lnTo>
                  <a:lnTo>
                    <a:pt x="6676" y="1425"/>
                  </a:lnTo>
                  <a:lnTo>
                    <a:pt x="6663" y="1400"/>
                  </a:lnTo>
                  <a:lnTo>
                    <a:pt x="6650" y="1375"/>
                  </a:lnTo>
                  <a:lnTo>
                    <a:pt x="6635" y="1351"/>
                  </a:lnTo>
                  <a:lnTo>
                    <a:pt x="6620" y="1328"/>
                  </a:lnTo>
                  <a:lnTo>
                    <a:pt x="6603" y="1305"/>
                  </a:lnTo>
                  <a:lnTo>
                    <a:pt x="6586" y="1282"/>
                  </a:lnTo>
                  <a:lnTo>
                    <a:pt x="6568" y="1261"/>
                  </a:lnTo>
                  <a:lnTo>
                    <a:pt x="6550" y="1240"/>
                  </a:lnTo>
                  <a:lnTo>
                    <a:pt x="6530" y="1220"/>
                  </a:lnTo>
                  <a:lnTo>
                    <a:pt x="6510" y="1200"/>
                  </a:lnTo>
                  <a:lnTo>
                    <a:pt x="6489" y="1182"/>
                  </a:lnTo>
                  <a:lnTo>
                    <a:pt x="6468" y="1164"/>
                  </a:lnTo>
                  <a:lnTo>
                    <a:pt x="6445" y="1147"/>
                  </a:lnTo>
                  <a:lnTo>
                    <a:pt x="6422" y="1130"/>
                  </a:lnTo>
                  <a:lnTo>
                    <a:pt x="6399" y="1115"/>
                  </a:lnTo>
                  <a:lnTo>
                    <a:pt x="6375" y="1100"/>
                  </a:lnTo>
                  <a:lnTo>
                    <a:pt x="6350" y="1087"/>
                  </a:lnTo>
                  <a:lnTo>
                    <a:pt x="6325" y="1074"/>
                  </a:lnTo>
                  <a:lnTo>
                    <a:pt x="6300" y="1062"/>
                  </a:lnTo>
                  <a:lnTo>
                    <a:pt x="6274" y="1052"/>
                  </a:lnTo>
                  <a:lnTo>
                    <a:pt x="6248" y="1042"/>
                  </a:lnTo>
                  <a:lnTo>
                    <a:pt x="6221" y="1033"/>
                  </a:lnTo>
                  <a:lnTo>
                    <a:pt x="6194" y="1026"/>
                  </a:lnTo>
                  <a:lnTo>
                    <a:pt x="6167" y="1019"/>
                  </a:lnTo>
                  <a:lnTo>
                    <a:pt x="6140" y="1013"/>
                  </a:lnTo>
                  <a:lnTo>
                    <a:pt x="6112" y="1008"/>
                  </a:lnTo>
                  <a:lnTo>
                    <a:pt x="6084" y="1005"/>
                  </a:lnTo>
                  <a:lnTo>
                    <a:pt x="6056" y="1002"/>
                  </a:lnTo>
                  <a:lnTo>
                    <a:pt x="6028" y="1001"/>
                  </a:lnTo>
                  <a:close/>
                  <a:moveTo>
                    <a:pt x="4232" y="2850"/>
                  </a:moveTo>
                  <a:lnTo>
                    <a:pt x="4238" y="2850"/>
                  </a:lnTo>
                  <a:lnTo>
                    <a:pt x="4247" y="2850"/>
                  </a:lnTo>
                  <a:lnTo>
                    <a:pt x="4250" y="2850"/>
                  </a:lnTo>
                  <a:lnTo>
                    <a:pt x="5750" y="2850"/>
                  </a:lnTo>
                  <a:lnTo>
                    <a:pt x="5753" y="2850"/>
                  </a:lnTo>
                  <a:lnTo>
                    <a:pt x="5762" y="2850"/>
                  </a:lnTo>
                  <a:lnTo>
                    <a:pt x="5768" y="2850"/>
                  </a:lnTo>
                  <a:lnTo>
                    <a:pt x="5777" y="2851"/>
                  </a:lnTo>
                  <a:lnTo>
                    <a:pt x="5783" y="2851"/>
                  </a:lnTo>
                  <a:lnTo>
                    <a:pt x="5792" y="2852"/>
                  </a:lnTo>
                  <a:lnTo>
                    <a:pt x="5798" y="2853"/>
                  </a:lnTo>
                  <a:lnTo>
                    <a:pt x="5807" y="2854"/>
                  </a:lnTo>
                  <a:lnTo>
                    <a:pt x="5813" y="2855"/>
                  </a:lnTo>
                  <a:lnTo>
                    <a:pt x="5822" y="2857"/>
                  </a:lnTo>
                  <a:lnTo>
                    <a:pt x="5827" y="2858"/>
                  </a:lnTo>
                  <a:lnTo>
                    <a:pt x="5837" y="2860"/>
                  </a:lnTo>
                  <a:lnTo>
                    <a:pt x="5842" y="2861"/>
                  </a:lnTo>
                  <a:lnTo>
                    <a:pt x="5851" y="2863"/>
                  </a:lnTo>
                  <a:lnTo>
                    <a:pt x="5856" y="2864"/>
                  </a:lnTo>
                  <a:lnTo>
                    <a:pt x="5865" y="2867"/>
                  </a:lnTo>
                  <a:lnTo>
                    <a:pt x="5870" y="2869"/>
                  </a:lnTo>
                  <a:lnTo>
                    <a:pt x="5879" y="2871"/>
                  </a:lnTo>
                  <a:lnTo>
                    <a:pt x="5884" y="2873"/>
                  </a:lnTo>
                  <a:lnTo>
                    <a:pt x="5893" y="2876"/>
                  </a:lnTo>
                  <a:lnTo>
                    <a:pt x="5898" y="2878"/>
                  </a:lnTo>
                  <a:lnTo>
                    <a:pt x="5906" y="2882"/>
                  </a:lnTo>
                  <a:lnTo>
                    <a:pt x="5911" y="2884"/>
                  </a:lnTo>
                  <a:lnTo>
                    <a:pt x="5920" y="2888"/>
                  </a:lnTo>
                  <a:lnTo>
                    <a:pt x="5924" y="2890"/>
                  </a:lnTo>
                  <a:lnTo>
                    <a:pt x="5933" y="2894"/>
                  </a:lnTo>
                  <a:lnTo>
                    <a:pt x="5937" y="2896"/>
                  </a:lnTo>
                  <a:lnTo>
                    <a:pt x="5945" y="2901"/>
                  </a:lnTo>
                  <a:lnTo>
                    <a:pt x="5953" y="2905"/>
                  </a:lnTo>
                  <a:lnTo>
                    <a:pt x="5961" y="2909"/>
                  </a:lnTo>
                  <a:lnTo>
                    <a:pt x="5965" y="2913"/>
                  </a:lnTo>
                  <a:lnTo>
                    <a:pt x="5973" y="2918"/>
                  </a:lnTo>
                  <a:lnTo>
                    <a:pt x="5978" y="2921"/>
                  </a:lnTo>
                  <a:lnTo>
                    <a:pt x="5986" y="2926"/>
                  </a:lnTo>
                  <a:lnTo>
                    <a:pt x="5990" y="2930"/>
                  </a:lnTo>
                  <a:lnTo>
                    <a:pt x="5998" y="2935"/>
                  </a:lnTo>
                  <a:lnTo>
                    <a:pt x="6002" y="2939"/>
                  </a:lnTo>
                  <a:lnTo>
                    <a:pt x="6009" y="2945"/>
                  </a:lnTo>
                  <a:lnTo>
                    <a:pt x="6013" y="2948"/>
                  </a:lnTo>
                  <a:lnTo>
                    <a:pt x="6020" y="2955"/>
                  </a:lnTo>
                  <a:lnTo>
                    <a:pt x="6024" y="2958"/>
                  </a:lnTo>
                  <a:lnTo>
                    <a:pt x="6031" y="2965"/>
                  </a:lnTo>
                  <a:lnTo>
                    <a:pt x="6035" y="2969"/>
                  </a:lnTo>
                  <a:lnTo>
                    <a:pt x="6042" y="2976"/>
                  </a:lnTo>
                  <a:lnTo>
                    <a:pt x="6045" y="2980"/>
                  </a:lnTo>
                  <a:lnTo>
                    <a:pt x="6052" y="2987"/>
                  </a:lnTo>
                  <a:lnTo>
                    <a:pt x="6055" y="2991"/>
                  </a:lnTo>
                  <a:lnTo>
                    <a:pt x="6061" y="2998"/>
                  </a:lnTo>
                  <a:lnTo>
                    <a:pt x="6065" y="3002"/>
                  </a:lnTo>
                  <a:lnTo>
                    <a:pt x="6070" y="3010"/>
                  </a:lnTo>
                  <a:lnTo>
                    <a:pt x="6074" y="3014"/>
                  </a:lnTo>
                  <a:lnTo>
                    <a:pt x="6079" y="3022"/>
                  </a:lnTo>
                  <a:lnTo>
                    <a:pt x="6082" y="3027"/>
                  </a:lnTo>
                  <a:lnTo>
                    <a:pt x="6087" y="3035"/>
                  </a:lnTo>
                  <a:lnTo>
                    <a:pt x="6091" y="3039"/>
                  </a:lnTo>
                  <a:lnTo>
                    <a:pt x="6095" y="3047"/>
                  </a:lnTo>
                  <a:lnTo>
                    <a:pt x="6099" y="3055"/>
                  </a:lnTo>
                  <a:lnTo>
                    <a:pt x="6104" y="3063"/>
                  </a:lnTo>
                  <a:lnTo>
                    <a:pt x="6106" y="3067"/>
                  </a:lnTo>
                  <a:lnTo>
                    <a:pt x="6110" y="3076"/>
                  </a:lnTo>
                  <a:lnTo>
                    <a:pt x="6112" y="3080"/>
                  </a:lnTo>
                  <a:lnTo>
                    <a:pt x="6116" y="3089"/>
                  </a:lnTo>
                  <a:lnTo>
                    <a:pt x="6118" y="3094"/>
                  </a:lnTo>
                  <a:lnTo>
                    <a:pt x="6122" y="3102"/>
                  </a:lnTo>
                  <a:lnTo>
                    <a:pt x="6124" y="3107"/>
                  </a:lnTo>
                  <a:lnTo>
                    <a:pt x="6127" y="3116"/>
                  </a:lnTo>
                  <a:lnTo>
                    <a:pt x="6129" y="3121"/>
                  </a:lnTo>
                  <a:lnTo>
                    <a:pt x="6131" y="3130"/>
                  </a:lnTo>
                  <a:lnTo>
                    <a:pt x="6133" y="3135"/>
                  </a:lnTo>
                  <a:lnTo>
                    <a:pt x="6136" y="3144"/>
                  </a:lnTo>
                  <a:lnTo>
                    <a:pt x="6137" y="3149"/>
                  </a:lnTo>
                  <a:lnTo>
                    <a:pt x="6139" y="3158"/>
                  </a:lnTo>
                  <a:lnTo>
                    <a:pt x="6140" y="3163"/>
                  </a:lnTo>
                  <a:lnTo>
                    <a:pt x="6142" y="3173"/>
                  </a:lnTo>
                  <a:lnTo>
                    <a:pt x="6143" y="3178"/>
                  </a:lnTo>
                  <a:lnTo>
                    <a:pt x="6145" y="3187"/>
                  </a:lnTo>
                  <a:lnTo>
                    <a:pt x="6146" y="3193"/>
                  </a:lnTo>
                  <a:lnTo>
                    <a:pt x="6147" y="3202"/>
                  </a:lnTo>
                  <a:lnTo>
                    <a:pt x="6148" y="3208"/>
                  </a:lnTo>
                  <a:lnTo>
                    <a:pt x="6149" y="3217"/>
                  </a:lnTo>
                  <a:lnTo>
                    <a:pt x="6149" y="3223"/>
                  </a:lnTo>
                  <a:lnTo>
                    <a:pt x="6150" y="3232"/>
                  </a:lnTo>
                  <a:lnTo>
                    <a:pt x="6150" y="3238"/>
                  </a:lnTo>
                  <a:lnTo>
                    <a:pt x="6150" y="3247"/>
                  </a:lnTo>
                  <a:lnTo>
                    <a:pt x="6150" y="3250"/>
                  </a:lnTo>
                  <a:lnTo>
                    <a:pt x="6150" y="4125"/>
                  </a:lnTo>
                  <a:lnTo>
                    <a:pt x="6150" y="4128"/>
                  </a:lnTo>
                  <a:lnTo>
                    <a:pt x="6150" y="4137"/>
                  </a:lnTo>
                  <a:lnTo>
                    <a:pt x="6150" y="4143"/>
                  </a:lnTo>
                  <a:lnTo>
                    <a:pt x="6149" y="4152"/>
                  </a:lnTo>
                  <a:lnTo>
                    <a:pt x="6149" y="4158"/>
                  </a:lnTo>
                  <a:lnTo>
                    <a:pt x="6148" y="4167"/>
                  </a:lnTo>
                  <a:lnTo>
                    <a:pt x="6147" y="4173"/>
                  </a:lnTo>
                  <a:lnTo>
                    <a:pt x="6146" y="4182"/>
                  </a:lnTo>
                  <a:lnTo>
                    <a:pt x="6145" y="4188"/>
                  </a:lnTo>
                  <a:lnTo>
                    <a:pt x="6143" y="4197"/>
                  </a:lnTo>
                  <a:lnTo>
                    <a:pt x="6142" y="4202"/>
                  </a:lnTo>
                  <a:lnTo>
                    <a:pt x="6140" y="4212"/>
                  </a:lnTo>
                  <a:lnTo>
                    <a:pt x="6139" y="4217"/>
                  </a:lnTo>
                  <a:lnTo>
                    <a:pt x="6137" y="4226"/>
                  </a:lnTo>
                  <a:lnTo>
                    <a:pt x="6136" y="4231"/>
                  </a:lnTo>
                  <a:lnTo>
                    <a:pt x="6133" y="4240"/>
                  </a:lnTo>
                  <a:lnTo>
                    <a:pt x="6131" y="4245"/>
                  </a:lnTo>
                  <a:lnTo>
                    <a:pt x="6129" y="4254"/>
                  </a:lnTo>
                  <a:lnTo>
                    <a:pt x="6127" y="4259"/>
                  </a:lnTo>
                  <a:lnTo>
                    <a:pt x="6124" y="4268"/>
                  </a:lnTo>
                  <a:lnTo>
                    <a:pt x="6122" y="4273"/>
                  </a:lnTo>
                  <a:lnTo>
                    <a:pt x="6118" y="4281"/>
                  </a:lnTo>
                  <a:lnTo>
                    <a:pt x="6116" y="4286"/>
                  </a:lnTo>
                  <a:lnTo>
                    <a:pt x="6112" y="4295"/>
                  </a:lnTo>
                  <a:lnTo>
                    <a:pt x="6110" y="4299"/>
                  </a:lnTo>
                  <a:lnTo>
                    <a:pt x="6106" y="4308"/>
                  </a:lnTo>
                  <a:lnTo>
                    <a:pt x="6104" y="4312"/>
                  </a:lnTo>
                  <a:lnTo>
                    <a:pt x="6099" y="4320"/>
                  </a:lnTo>
                  <a:lnTo>
                    <a:pt x="6095" y="4328"/>
                  </a:lnTo>
                  <a:lnTo>
                    <a:pt x="6091" y="4336"/>
                  </a:lnTo>
                  <a:lnTo>
                    <a:pt x="6087" y="4340"/>
                  </a:lnTo>
                  <a:lnTo>
                    <a:pt x="6082" y="4348"/>
                  </a:lnTo>
                  <a:lnTo>
                    <a:pt x="6079" y="4353"/>
                  </a:lnTo>
                  <a:lnTo>
                    <a:pt x="6074" y="4361"/>
                  </a:lnTo>
                  <a:lnTo>
                    <a:pt x="6070" y="4365"/>
                  </a:lnTo>
                  <a:lnTo>
                    <a:pt x="6065" y="4373"/>
                  </a:lnTo>
                  <a:lnTo>
                    <a:pt x="6061" y="4377"/>
                  </a:lnTo>
                  <a:lnTo>
                    <a:pt x="6055" y="4384"/>
                  </a:lnTo>
                  <a:lnTo>
                    <a:pt x="6052" y="4388"/>
                  </a:lnTo>
                  <a:lnTo>
                    <a:pt x="6045" y="4395"/>
                  </a:lnTo>
                  <a:lnTo>
                    <a:pt x="6042" y="4399"/>
                  </a:lnTo>
                  <a:lnTo>
                    <a:pt x="6035" y="4406"/>
                  </a:lnTo>
                  <a:lnTo>
                    <a:pt x="6031" y="4410"/>
                  </a:lnTo>
                  <a:lnTo>
                    <a:pt x="6024" y="4417"/>
                  </a:lnTo>
                  <a:lnTo>
                    <a:pt x="6020" y="4420"/>
                  </a:lnTo>
                  <a:lnTo>
                    <a:pt x="6013" y="4427"/>
                  </a:lnTo>
                  <a:lnTo>
                    <a:pt x="6009" y="4430"/>
                  </a:lnTo>
                  <a:lnTo>
                    <a:pt x="6002" y="4436"/>
                  </a:lnTo>
                  <a:lnTo>
                    <a:pt x="5998" y="4440"/>
                  </a:lnTo>
                  <a:lnTo>
                    <a:pt x="5990" y="4445"/>
                  </a:lnTo>
                  <a:lnTo>
                    <a:pt x="5986" y="4449"/>
                  </a:lnTo>
                  <a:lnTo>
                    <a:pt x="5978" y="4454"/>
                  </a:lnTo>
                  <a:lnTo>
                    <a:pt x="5973" y="4457"/>
                  </a:lnTo>
                  <a:lnTo>
                    <a:pt x="5965" y="4462"/>
                  </a:lnTo>
                  <a:lnTo>
                    <a:pt x="5961" y="4466"/>
                  </a:lnTo>
                  <a:lnTo>
                    <a:pt x="5953" y="4470"/>
                  </a:lnTo>
                  <a:lnTo>
                    <a:pt x="5945" y="4474"/>
                  </a:lnTo>
                  <a:lnTo>
                    <a:pt x="5937" y="4479"/>
                  </a:lnTo>
                  <a:lnTo>
                    <a:pt x="5933" y="4481"/>
                  </a:lnTo>
                  <a:lnTo>
                    <a:pt x="5924" y="4485"/>
                  </a:lnTo>
                  <a:lnTo>
                    <a:pt x="5920" y="4487"/>
                  </a:lnTo>
                  <a:lnTo>
                    <a:pt x="5911" y="4491"/>
                  </a:lnTo>
                  <a:lnTo>
                    <a:pt x="5906" y="4493"/>
                  </a:lnTo>
                  <a:lnTo>
                    <a:pt x="5898" y="4497"/>
                  </a:lnTo>
                  <a:lnTo>
                    <a:pt x="5893" y="4499"/>
                  </a:lnTo>
                  <a:lnTo>
                    <a:pt x="5884" y="4502"/>
                  </a:lnTo>
                  <a:lnTo>
                    <a:pt x="5879" y="4504"/>
                  </a:lnTo>
                  <a:lnTo>
                    <a:pt x="5870" y="4506"/>
                  </a:lnTo>
                  <a:lnTo>
                    <a:pt x="5865" y="4508"/>
                  </a:lnTo>
                  <a:lnTo>
                    <a:pt x="5856" y="4511"/>
                  </a:lnTo>
                  <a:lnTo>
                    <a:pt x="5851" y="4512"/>
                  </a:lnTo>
                  <a:lnTo>
                    <a:pt x="5842" y="4514"/>
                  </a:lnTo>
                  <a:lnTo>
                    <a:pt x="5837" y="4515"/>
                  </a:lnTo>
                  <a:lnTo>
                    <a:pt x="5827" y="4517"/>
                  </a:lnTo>
                  <a:lnTo>
                    <a:pt x="5822" y="4518"/>
                  </a:lnTo>
                  <a:lnTo>
                    <a:pt x="5813" y="4520"/>
                  </a:lnTo>
                  <a:lnTo>
                    <a:pt x="5807" y="4521"/>
                  </a:lnTo>
                  <a:lnTo>
                    <a:pt x="5798" y="4522"/>
                  </a:lnTo>
                  <a:lnTo>
                    <a:pt x="5792" y="4523"/>
                  </a:lnTo>
                  <a:lnTo>
                    <a:pt x="5783" y="4524"/>
                  </a:lnTo>
                  <a:lnTo>
                    <a:pt x="5777" y="4524"/>
                  </a:lnTo>
                  <a:lnTo>
                    <a:pt x="5768" y="4525"/>
                  </a:lnTo>
                  <a:lnTo>
                    <a:pt x="5762" y="4525"/>
                  </a:lnTo>
                  <a:lnTo>
                    <a:pt x="5753" y="4525"/>
                  </a:lnTo>
                  <a:lnTo>
                    <a:pt x="5750" y="4525"/>
                  </a:lnTo>
                  <a:lnTo>
                    <a:pt x="4250" y="4525"/>
                  </a:lnTo>
                  <a:lnTo>
                    <a:pt x="4247" y="4525"/>
                  </a:lnTo>
                  <a:lnTo>
                    <a:pt x="4238" y="4525"/>
                  </a:lnTo>
                  <a:lnTo>
                    <a:pt x="4232" y="4525"/>
                  </a:lnTo>
                  <a:lnTo>
                    <a:pt x="4223" y="4524"/>
                  </a:lnTo>
                  <a:lnTo>
                    <a:pt x="4217" y="4524"/>
                  </a:lnTo>
                  <a:lnTo>
                    <a:pt x="4208" y="4523"/>
                  </a:lnTo>
                  <a:lnTo>
                    <a:pt x="4202" y="4522"/>
                  </a:lnTo>
                  <a:lnTo>
                    <a:pt x="4193" y="4521"/>
                  </a:lnTo>
                  <a:lnTo>
                    <a:pt x="4187" y="4520"/>
                  </a:lnTo>
                  <a:lnTo>
                    <a:pt x="4178" y="4518"/>
                  </a:lnTo>
                  <a:lnTo>
                    <a:pt x="4173" y="4517"/>
                  </a:lnTo>
                  <a:lnTo>
                    <a:pt x="4163" y="4515"/>
                  </a:lnTo>
                  <a:lnTo>
                    <a:pt x="4158" y="4514"/>
                  </a:lnTo>
                  <a:lnTo>
                    <a:pt x="4149" y="4512"/>
                  </a:lnTo>
                  <a:lnTo>
                    <a:pt x="4144" y="4511"/>
                  </a:lnTo>
                  <a:lnTo>
                    <a:pt x="4135" y="4508"/>
                  </a:lnTo>
                  <a:lnTo>
                    <a:pt x="4130" y="4506"/>
                  </a:lnTo>
                  <a:lnTo>
                    <a:pt x="4121" y="4504"/>
                  </a:lnTo>
                  <a:lnTo>
                    <a:pt x="4116" y="4502"/>
                  </a:lnTo>
                  <a:lnTo>
                    <a:pt x="4107" y="4499"/>
                  </a:lnTo>
                  <a:lnTo>
                    <a:pt x="4102" y="4497"/>
                  </a:lnTo>
                  <a:lnTo>
                    <a:pt x="4094" y="4493"/>
                  </a:lnTo>
                  <a:lnTo>
                    <a:pt x="4089" y="4491"/>
                  </a:lnTo>
                  <a:lnTo>
                    <a:pt x="4080" y="4487"/>
                  </a:lnTo>
                  <a:lnTo>
                    <a:pt x="4076" y="4485"/>
                  </a:lnTo>
                  <a:lnTo>
                    <a:pt x="4067" y="4481"/>
                  </a:lnTo>
                  <a:lnTo>
                    <a:pt x="4063" y="4479"/>
                  </a:lnTo>
                  <a:lnTo>
                    <a:pt x="4055" y="4474"/>
                  </a:lnTo>
                  <a:lnTo>
                    <a:pt x="4047" y="4470"/>
                  </a:lnTo>
                  <a:lnTo>
                    <a:pt x="4039" y="4466"/>
                  </a:lnTo>
                  <a:lnTo>
                    <a:pt x="4035" y="4462"/>
                  </a:lnTo>
                  <a:lnTo>
                    <a:pt x="4027" y="4457"/>
                  </a:lnTo>
                  <a:lnTo>
                    <a:pt x="4022" y="4454"/>
                  </a:lnTo>
                  <a:lnTo>
                    <a:pt x="4014" y="4449"/>
                  </a:lnTo>
                  <a:lnTo>
                    <a:pt x="4010" y="4445"/>
                  </a:lnTo>
                  <a:lnTo>
                    <a:pt x="4002" y="4440"/>
                  </a:lnTo>
                  <a:lnTo>
                    <a:pt x="3998" y="4436"/>
                  </a:lnTo>
                  <a:lnTo>
                    <a:pt x="3991" y="4430"/>
                  </a:lnTo>
                  <a:lnTo>
                    <a:pt x="3987" y="4427"/>
                  </a:lnTo>
                  <a:lnTo>
                    <a:pt x="3980" y="4420"/>
                  </a:lnTo>
                  <a:lnTo>
                    <a:pt x="3976" y="4417"/>
                  </a:lnTo>
                  <a:lnTo>
                    <a:pt x="3969" y="4410"/>
                  </a:lnTo>
                  <a:lnTo>
                    <a:pt x="3965" y="4406"/>
                  </a:lnTo>
                  <a:lnTo>
                    <a:pt x="3958" y="4399"/>
                  </a:lnTo>
                  <a:lnTo>
                    <a:pt x="3955" y="4395"/>
                  </a:lnTo>
                  <a:lnTo>
                    <a:pt x="3948" y="4388"/>
                  </a:lnTo>
                  <a:lnTo>
                    <a:pt x="3945" y="4384"/>
                  </a:lnTo>
                  <a:lnTo>
                    <a:pt x="3939" y="4377"/>
                  </a:lnTo>
                  <a:lnTo>
                    <a:pt x="3935" y="4373"/>
                  </a:lnTo>
                  <a:lnTo>
                    <a:pt x="3930" y="4365"/>
                  </a:lnTo>
                  <a:lnTo>
                    <a:pt x="3926" y="4361"/>
                  </a:lnTo>
                  <a:lnTo>
                    <a:pt x="3921" y="4353"/>
                  </a:lnTo>
                  <a:lnTo>
                    <a:pt x="3918" y="4348"/>
                  </a:lnTo>
                  <a:lnTo>
                    <a:pt x="3913" y="4340"/>
                  </a:lnTo>
                  <a:lnTo>
                    <a:pt x="3909" y="4336"/>
                  </a:lnTo>
                  <a:lnTo>
                    <a:pt x="3905" y="4328"/>
                  </a:lnTo>
                  <a:lnTo>
                    <a:pt x="3901" y="4320"/>
                  </a:lnTo>
                  <a:lnTo>
                    <a:pt x="3896" y="4312"/>
                  </a:lnTo>
                  <a:lnTo>
                    <a:pt x="3894" y="4308"/>
                  </a:lnTo>
                  <a:lnTo>
                    <a:pt x="3890" y="4299"/>
                  </a:lnTo>
                  <a:lnTo>
                    <a:pt x="3888" y="4295"/>
                  </a:lnTo>
                  <a:lnTo>
                    <a:pt x="3884" y="4286"/>
                  </a:lnTo>
                  <a:lnTo>
                    <a:pt x="3882" y="4281"/>
                  </a:lnTo>
                  <a:lnTo>
                    <a:pt x="3878" y="4273"/>
                  </a:lnTo>
                  <a:lnTo>
                    <a:pt x="3876" y="4268"/>
                  </a:lnTo>
                  <a:lnTo>
                    <a:pt x="3873" y="4259"/>
                  </a:lnTo>
                  <a:lnTo>
                    <a:pt x="3871" y="4254"/>
                  </a:lnTo>
                  <a:lnTo>
                    <a:pt x="3869" y="4245"/>
                  </a:lnTo>
                  <a:lnTo>
                    <a:pt x="3867" y="4240"/>
                  </a:lnTo>
                  <a:lnTo>
                    <a:pt x="3864" y="4231"/>
                  </a:lnTo>
                  <a:lnTo>
                    <a:pt x="3863" y="4226"/>
                  </a:lnTo>
                  <a:lnTo>
                    <a:pt x="3861" y="4217"/>
                  </a:lnTo>
                  <a:lnTo>
                    <a:pt x="3860" y="4212"/>
                  </a:lnTo>
                  <a:lnTo>
                    <a:pt x="3858" y="4202"/>
                  </a:lnTo>
                  <a:lnTo>
                    <a:pt x="3857" y="4197"/>
                  </a:lnTo>
                  <a:lnTo>
                    <a:pt x="3855" y="4188"/>
                  </a:lnTo>
                  <a:lnTo>
                    <a:pt x="3854" y="4182"/>
                  </a:lnTo>
                  <a:lnTo>
                    <a:pt x="3853" y="4173"/>
                  </a:lnTo>
                  <a:lnTo>
                    <a:pt x="3852" y="4167"/>
                  </a:lnTo>
                  <a:lnTo>
                    <a:pt x="3851" y="4158"/>
                  </a:lnTo>
                  <a:lnTo>
                    <a:pt x="3851" y="4152"/>
                  </a:lnTo>
                  <a:lnTo>
                    <a:pt x="3850" y="4143"/>
                  </a:lnTo>
                  <a:lnTo>
                    <a:pt x="3850" y="4137"/>
                  </a:lnTo>
                  <a:lnTo>
                    <a:pt x="3850" y="4128"/>
                  </a:lnTo>
                  <a:lnTo>
                    <a:pt x="3850" y="4125"/>
                  </a:lnTo>
                  <a:lnTo>
                    <a:pt x="3850" y="3250"/>
                  </a:lnTo>
                  <a:lnTo>
                    <a:pt x="3850" y="3247"/>
                  </a:lnTo>
                  <a:lnTo>
                    <a:pt x="3850" y="3238"/>
                  </a:lnTo>
                  <a:lnTo>
                    <a:pt x="3850" y="3232"/>
                  </a:lnTo>
                  <a:lnTo>
                    <a:pt x="3851" y="3223"/>
                  </a:lnTo>
                  <a:lnTo>
                    <a:pt x="3851" y="3217"/>
                  </a:lnTo>
                  <a:lnTo>
                    <a:pt x="3852" y="3208"/>
                  </a:lnTo>
                  <a:lnTo>
                    <a:pt x="3853" y="3202"/>
                  </a:lnTo>
                  <a:lnTo>
                    <a:pt x="3854" y="3193"/>
                  </a:lnTo>
                  <a:lnTo>
                    <a:pt x="3855" y="3187"/>
                  </a:lnTo>
                  <a:lnTo>
                    <a:pt x="3857" y="3178"/>
                  </a:lnTo>
                  <a:lnTo>
                    <a:pt x="3858" y="3173"/>
                  </a:lnTo>
                  <a:lnTo>
                    <a:pt x="3860" y="3163"/>
                  </a:lnTo>
                  <a:lnTo>
                    <a:pt x="3861" y="3158"/>
                  </a:lnTo>
                  <a:lnTo>
                    <a:pt x="3863" y="3149"/>
                  </a:lnTo>
                  <a:lnTo>
                    <a:pt x="3864" y="3144"/>
                  </a:lnTo>
                  <a:lnTo>
                    <a:pt x="3867" y="3135"/>
                  </a:lnTo>
                  <a:lnTo>
                    <a:pt x="3869" y="3130"/>
                  </a:lnTo>
                  <a:lnTo>
                    <a:pt x="3871" y="3121"/>
                  </a:lnTo>
                  <a:lnTo>
                    <a:pt x="3873" y="3116"/>
                  </a:lnTo>
                  <a:lnTo>
                    <a:pt x="3876" y="3107"/>
                  </a:lnTo>
                  <a:lnTo>
                    <a:pt x="3878" y="3102"/>
                  </a:lnTo>
                  <a:lnTo>
                    <a:pt x="3882" y="3094"/>
                  </a:lnTo>
                  <a:lnTo>
                    <a:pt x="3884" y="3089"/>
                  </a:lnTo>
                  <a:lnTo>
                    <a:pt x="3888" y="3080"/>
                  </a:lnTo>
                  <a:lnTo>
                    <a:pt x="3890" y="3076"/>
                  </a:lnTo>
                  <a:lnTo>
                    <a:pt x="3894" y="3067"/>
                  </a:lnTo>
                  <a:lnTo>
                    <a:pt x="3896" y="3063"/>
                  </a:lnTo>
                  <a:lnTo>
                    <a:pt x="3901" y="3055"/>
                  </a:lnTo>
                  <a:lnTo>
                    <a:pt x="3905" y="3047"/>
                  </a:lnTo>
                  <a:lnTo>
                    <a:pt x="3909" y="3039"/>
                  </a:lnTo>
                  <a:lnTo>
                    <a:pt x="3913" y="3035"/>
                  </a:lnTo>
                  <a:lnTo>
                    <a:pt x="3918" y="3027"/>
                  </a:lnTo>
                  <a:lnTo>
                    <a:pt x="3921" y="3022"/>
                  </a:lnTo>
                  <a:lnTo>
                    <a:pt x="3926" y="3014"/>
                  </a:lnTo>
                  <a:lnTo>
                    <a:pt x="3930" y="3010"/>
                  </a:lnTo>
                  <a:lnTo>
                    <a:pt x="3935" y="3002"/>
                  </a:lnTo>
                  <a:lnTo>
                    <a:pt x="3939" y="2998"/>
                  </a:lnTo>
                  <a:lnTo>
                    <a:pt x="3945" y="2991"/>
                  </a:lnTo>
                  <a:lnTo>
                    <a:pt x="3948" y="2987"/>
                  </a:lnTo>
                  <a:lnTo>
                    <a:pt x="3955" y="2980"/>
                  </a:lnTo>
                  <a:lnTo>
                    <a:pt x="3958" y="2976"/>
                  </a:lnTo>
                  <a:lnTo>
                    <a:pt x="3965" y="2969"/>
                  </a:lnTo>
                  <a:lnTo>
                    <a:pt x="3969" y="2965"/>
                  </a:lnTo>
                  <a:lnTo>
                    <a:pt x="3976" y="2958"/>
                  </a:lnTo>
                  <a:lnTo>
                    <a:pt x="3980" y="2955"/>
                  </a:lnTo>
                  <a:lnTo>
                    <a:pt x="3987" y="2948"/>
                  </a:lnTo>
                  <a:lnTo>
                    <a:pt x="3991" y="2945"/>
                  </a:lnTo>
                  <a:lnTo>
                    <a:pt x="3998" y="2939"/>
                  </a:lnTo>
                  <a:lnTo>
                    <a:pt x="4002" y="2935"/>
                  </a:lnTo>
                  <a:lnTo>
                    <a:pt x="4010" y="2930"/>
                  </a:lnTo>
                  <a:lnTo>
                    <a:pt x="4014" y="2926"/>
                  </a:lnTo>
                  <a:lnTo>
                    <a:pt x="4022" y="2921"/>
                  </a:lnTo>
                  <a:lnTo>
                    <a:pt x="4027" y="2918"/>
                  </a:lnTo>
                  <a:lnTo>
                    <a:pt x="4035" y="2913"/>
                  </a:lnTo>
                  <a:lnTo>
                    <a:pt x="4039" y="2909"/>
                  </a:lnTo>
                  <a:lnTo>
                    <a:pt x="4047" y="2905"/>
                  </a:lnTo>
                  <a:lnTo>
                    <a:pt x="4055" y="2901"/>
                  </a:lnTo>
                  <a:lnTo>
                    <a:pt x="4063" y="2896"/>
                  </a:lnTo>
                  <a:lnTo>
                    <a:pt x="4067" y="2894"/>
                  </a:lnTo>
                  <a:lnTo>
                    <a:pt x="4076" y="2890"/>
                  </a:lnTo>
                  <a:lnTo>
                    <a:pt x="4080" y="2888"/>
                  </a:lnTo>
                  <a:lnTo>
                    <a:pt x="4089" y="2884"/>
                  </a:lnTo>
                  <a:lnTo>
                    <a:pt x="4094" y="2882"/>
                  </a:lnTo>
                  <a:lnTo>
                    <a:pt x="4102" y="2878"/>
                  </a:lnTo>
                  <a:lnTo>
                    <a:pt x="4107" y="2876"/>
                  </a:lnTo>
                  <a:lnTo>
                    <a:pt x="4116" y="2873"/>
                  </a:lnTo>
                  <a:lnTo>
                    <a:pt x="4121" y="2871"/>
                  </a:lnTo>
                  <a:lnTo>
                    <a:pt x="4130" y="2869"/>
                  </a:lnTo>
                  <a:lnTo>
                    <a:pt x="4135" y="2867"/>
                  </a:lnTo>
                  <a:lnTo>
                    <a:pt x="4144" y="2864"/>
                  </a:lnTo>
                  <a:lnTo>
                    <a:pt x="4149" y="2863"/>
                  </a:lnTo>
                  <a:lnTo>
                    <a:pt x="4158" y="2861"/>
                  </a:lnTo>
                  <a:lnTo>
                    <a:pt x="4163" y="2860"/>
                  </a:lnTo>
                  <a:lnTo>
                    <a:pt x="4173" y="2858"/>
                  </a:lnTo>
                  <a:lnTo>
                    <a:pt x="4178" y="2857"/>
                  </a:lnTo>
                  <a:lnTo>
                    <a:pt x="4187" y="2855"/>
                  </a:lnTo>
                  <a:lnTo>
                    <a:pt x="4193" y="2854"/>
                  </a:lnTo>
                  <a:lnTo>
                    <a:pt x="4202" y="2853"/>
                  </a:lnTo>
                  <a:lnTo>
                    <a:pt x="4208" y="2852"/>
                  </a:lnTo>
                  <a:lnTo>
                    <a:pt x="4217" y="2851"/>
                  </a:lnTo>
                  <a:lnTo>
                    <a:pt x="4223" y="2851"/>
                  </a:lnTo>
                  <a:lnTo>
                    <a:pt x="4232" y="2850"/>
                  </a:lnTo>
                  <a:close/>
                  <a:moveTo>
                    <a:pt x="5754" y="3150"/>
                  </a:moveTo>
                  <a:lnTo>
                    <a:pt x="5749" y="3150"/>
                  </a:lnTo>
                  <a:lnTo>
                    <a:pt x="4251" y="3150"/>
                  </a:lnTo>
                  <a:lnTo>
                    <a:pt x="4246" y="3150"/>
                  </a:lnTo>
                  <a:lnTo>
                    <a:pt x="4243" y="3150"/>
                  </a:lnTo>
                  <a:lnTo>
                    <a:pt x="4239" y="3151"/>
                  </a:lnTo>
                  <a:lnTo>
                    <a:pt x="4235" y="3151"/>
                  </a:lnTo>
                  <a:lnTo>
                    <a:pt x="4232" y="3152"/>
                  </a:lnTo>
                  <a:lnTo>
                    <a:pt x="4228" y="3153"/>
                  </a:lnTo>
                  <a:lnTo>
                    <a:pt x="4224" y="3154"/>
                  </a:lnTo>
                  <a:lnTo>
                    <a:pt x="4220" y="3155"/>
                  </a:lnTo>
                  <a:lnTo>
                    <a:pt x="4216" y="3156"/>
                  </a:lnTo>
                  <a:lnTo>
                    <a:pt x="4213" y="3157"/>
                  </a:lnTo>
                  <a:lnTo>
                    <a:pt x="4209" y="3159"/>
                  </a:lnTo>
                  <a:lnTo>
                    <a:pt x="4205" y="3161"/>
                  </a:lnTo>
                  <a:lnTo>
                    <a:pt x="4201" y="3162"/>
                  </a:lnTo>
                  <a:lnTo>
                    <a:pt x="4199" y="3164"/>
                  </a:lnTo>
                  <a:lnTo>
                    <a:pt x="4197" y="3165"/>
                  </a:lnTo>
                  <a:lnTo>
                    <a:pt x="4194" y="3167"/>
                  </a:lnTo>
                  <a:lnTo>
                    <a:pt x="4191" y="3169"/>
                  </a:lnTo>
                  <a:lnTo>
                    <a:pt x="4188" y="3171"/>
                  </a:lnTo>
                  <a:lnTo>
                    <a:pt x="4185" y="3174"/>
                  </a:lnTo>
                  <a:lnTo>
                    <a:pt x="4182" y="3176"/>
                  </a:lnTo>
                  <a:lnTo>
                    <a:pt x="4179" y="3179"/>
                  </a:lnTo>
                  <a:lnTo>
                    <a:pt x="4176" y="3182"/>
                  </a:lnTo>
                  <a:lnTo>
                    <a:pt x="4174" y="3185"/>
                  </a:lnTo>
                  <a:lnTo>
                    <a:pt x="4171" y="3188"/>
                  </a:lnTo>
                  <a:lnTo>
                    <a:pt x="4169" y="3191"/>
                  </a:lnTo>
                  <a:lnTo>
                    <a:pt x="4167" y="3194"/>
                  </a:lnTo>
                  <a:lnTo>
                    <a:pt x="4165" y="3197"/>
                  </a:lnTo>
                  <a:lnTo>
                    <a:pt x="4164" y="3199"/>
                  </a:lnTo>
                  <a:lnTo>
                    <a:pt x="4162" y="3201"/>
                  </a:lnTo>
                  <a:lnTo>
                    <a:pt x="4161" y="3205"/>
                  </a:lnTo>
                  <a:lnTo>
                    <a:pt x="4159" y="3209"/>
                  </a:lnTo>
                  <a:lnTo>
                    <a:pt x="4157" y="3213"/>
                  </a:lnTo>
                  <a:lnTo>
                    <a:pt x="4156" y="3216"/>
                  </a:lnTo>
                  <a:lnTo>
                    <a:pt x="4155" y="3220"/>
                  </a:lnTo>
                  <a:lnTo>
                    <a:pt x="4154" y="3224"/>
                  </a:lnTo>
                  <a:lnTo>
                    <a:pt x="4153" y="3228"/>
                  </a:lnTo>
                  <a:lnTo>
                    <a:pt x="4152" y="3232"/>
                  </a:lnTo>
                  <a:lnTo>
                    <a:pt x="4151" y="3235"/>
                  </a:lnTo>
                  <a:lnTo>
                    <a:pt x="4151" y="3239"/>
                  </a:lnTo>
                  <a:lnTo>
                    <a:pt x="4150" y="3243"/>
                  </a:lnTo>
                  <a:lnTo>
                    <a:pt x="4150" y="3246"/>
                  </a:lnTo>
                  <a:lnTo>
                    <a:pt x="4150" y="3251"/>
                  </a:lnTo>
                  <a:lnTo>
                    <a:pt x="4150" y="4124"/>
                  </a:lnTo>
                  <a:lnTo>
                    <a:pt x="4150" y="4129"/>
                  </a:lnTo>
                  <a:lnTo>
                    <a:pt x="4150" y="4132"/>
                  </a:lnTo>
                  <a:lnTo>
                    <a:pt x="4151" y="4136"/>
                  </a:lnTo>
                  <a:lnTo>
                    <a:pt x="4151" y="4140"/>
                  </a:lnTo>
                  <a:lnTo>
                    <a:pt x="4152" y="4143"/>
                  </a:lnTo>
                  <a:lnTo>
                    <a:pt x="4153" y="4147"/>
                  </a:lnTo>
                  <a:lnTo>
                    <a:pt x="4154" y="4151"/>
                  </a:lnTo>
                  <a:lnTo>
                    <a:pt x="4155" y="4155"/>
                  </a:lnTo>
                  <a:lnTo>
                    <a:pt x="4156" y="4159"/>
                  </a:lnTo>
                  <a:lnTo>
                    <a:pt x="4157" y="4162"/>
                  </a:lnTo>
                  <a:lnTo>
                    <a:pt x="4159" y="4166"/>
                  </a:lnTo>
                  <a:lnTo>
                    <a:pt x="4161" y="4170"/>
                  </a:lnTo>
                  <a:lnTo>
                    <a:pt x="4162" y="4174"/>
                  </a:lnTo>
                  <a:lnTo>
                    <a:pt x="4164" y="4176"/>
                  </a:lnTo>
                  <a:lnTo>
                    <a:pt x="4165" y="4178"/>
                  </a:lnTo>
                  <a:lnTo>
                    <a:pt x="4167" y="4181"/>
                  </a:lnTo>
                  <a:lnTo>
                    <a:pt x="4169" y="4184"/>
                  </a:lnTo>
                  <a:lnTo>
                    <a:pt x="4171" y="4187"/>
                  </a:lnTo>
                  <a:lnTo>
                    <a:pt x="4174" y="4190"/>
                  </a:lnTo>
                  <a:lnTo>
                    <a:pt x="4176" y="4193"/>
                  </a:lnTo>
                  <a:lnTo>
                    <a:pt x="4179" y="4196"/>
                  </a:lnTo>
                  <a:lnTo>
                    <a:pt x="4182" y="4199"/>
                  </a:lnTo>
                  <a:lnTo>
                    <a:pt x="4185" y="4201"/>
                  </a:lnTo>
                  <a:lnTo>
                    <a:pt x="4188" y="4204"/>
                  </a:lnTo>
                  <a:lnTo>
                    <a:pt x="4191" y="4206"/>
                  </a:lnTo>
                  <a:lnTo>
                    <a:pt x="4194" y="4208"/>
                  </a:lnTo>
                  <a:lnTo>
                    <a:pt x="4197" y="4210"/>
                  </a:lnTo>
                  <a:lnTo>
                    <a:pt x="4199" y="4211"/>
                  </a:lnTo>
                  <a:lnTo>
                    <a:pt x="4201" y="4213"/>
                  </a:lnTo>
                  <a:lnTo>
                    <a:pt x="4205" y="4214"/>
                  </a:lnTo>
                  <a:lnTo>
                    <a:pt x="4209" y="4216"/>
                  </a:lnTo>
                  <a:lnTo>
                    <a:pt x="4213" y="4218"/>
                  </a:lnTo>
                  <a:lnTo>
                    <a:pt x="4216" y="4219"/>
                  </a:lnTo>
                  <a:lnTo>
                    <a:pt x="4220" y="4220"/>
                  </a:lnTo>
                  <a:lnTo>
                    <a:pt x="4224" y="4221"/>
                  </a:lnTo>
                  <a:lnTo>
                    <a:pt x="4228" y="4222"/>
                  </a:lnTo>
                  <a:lnTo>
                    <a:pt x="4232" y="4223"/>
                  </a:lnTo>
                  <a:lnTo>
                    <a:pt x="4235" y="4224"/>
                  </a:lnTo>
                  <a:lnTo>
                    <a:pt x="4239" y="4224"/>
                  </a:lnTo>
                  <a:lnTo>
                    <a:pt x="4243" y="4225"/>
                  </a:lnTo>
                  <a:lnTo>
                    <a:pt x="4246" y="4225"/>
                  </a:lnTo>
                  <a:lnTo>
                    <a:pt x="4251" y="4225"/>
                  </a:lnTo>
                  <a:lnTo>
                    <a:pt x="5749" y="4225"/>
                  </a:lnTo>
                  <a:lnTo>
                    <a:pt x="5754" y="4225"/>
                  </a:lnTo>
                  <a:lnTo>
                    <a:pt x="5757" y="4225"/>
                  </a:lnTo>
                  <a:lnTo>
                    <a:pt x="5761" y="4224"/>
                  </a:lnTo>
                  <a:lnTo>
                    <a:pt x="5765" y="4224"/>
                  </a:lnTo>
                  <a:lnTo>
                    <a:pt x="5768" y="4223"/>
                  </a:lnTo>
                  <a:lnTo>
                    <a:pt x="5772" y="4222"/>
                  </a:lnTo>
                  <a:lnTo>
                    <a:pt x="5776" y="4221"/>
                  </a:lnTo>
                  <a:lnTo>
                    <a:pt x="5780" y="4220"/>
                  </a:lnTo>
                  <a:lnTo>
                    <a:pt x="5784" y="4219"/>
                  </a:lnTo>
                  <a:lnTo>
                    <a:pt x="5787" y="4218"/>
                  </a:lnTo>
                  <a:lnTo>
                    <a:pt x="5791" y="4216"/>
                  </a:lnTo>
                  <a:lnTo>
                    <a:pt x="5795" y="4214"/>
                  </a:lnTo>
                  <a:lnTo>
                    <a:pt x="5799" y="4213"/>
                  </a:lnTo>
                  <a:lnTo>
                    <a:pt x="5801" y="4211"/>
                  </a:lnTo>
                  <a:lnTo>
                    <a:pt x="5803" y="4210"/>
                  </a:lnTo>
                  <a:lnTo>
                    <a:pt x="5806" y="4208"/>
                  </a:lnTo>
                  <a:lnTo>
                    <a:pt x="5809" y="4206"/>
                  </a:lnTo>
                  <a:lnTo>
                    <a:pt x="5812" y="4204"/>
                  </a:lnTo>
                  <a:lnTo>
                    <a:pt x="5815" y="4201"/>
                  </a:lnTo>
                  <a:lnTo>
                    <a:pt x="5818" y="4199"/>
                  </a:lnTo>
                  <a:lnTo>
                    <a:pt x="5821" y="4196"/>
                  </a:lnTo>
                  <a:lnTo>
                    <a:pt x="5824" y="4193"/>
                  </a:lnTo>
                  <a:lnTo>
                    <a:pt x="5826" y="4190"/>
                  </a:lnTo>
                  <a:lnTo>
                    <a:pt x="5829" y="4187"/>
                  </a:lnTo>
                  <a:lnTo>
                    <a:pt x="5831" y="4184"/>
                  </a:lnTo>
                  <a:lnTo>
                    <a:pt x="5833" y="4181"/>
                  </a:lnTo>
                  <a:lnTo>
                    <a:pt x="5835" y="4178"/>
                  </a:lnTo>
                  <a:lnTo>
                    <a:pt x="5836" y="4176"/>
                  </a:lnTo>
                  <a:lnTo>
                    <a:pt x="5838" y="4174"/>
                  </a:lnTo>
                  <a:lnTo>
                    <a:pt x="5839" y="4170"/>
                  </a:lnTo>
                  <a:lnTo>
                    <a:pt x="5841" y="4166"/>
                  </a:lnTo>
                  <a:lnTo>
                    <a:pt x="5843" y="4162"/>
                  </a:lnTo>
                  <a:lnTo>
                    <a:pt x="5844" y="4159"/>
                  </a:lnTo>
                  <a:lnTo>
                    <a:pt x="5845" y="4155"/>
                  </a:lnTo>
                  <a:lnTo>
                    <a:pt x="5846" y="4151"/>
                  </a:lnTo>
                  <a:lnTo>
                    <a:pt x="5847" y="4147"/>
                  </a:lnTo>
                  <a:lnTo>
                    <a:pt x="5848" y="4143"/>
                  </a:lnTo>
                  <a:lnTo>
                    <a:pt x="5849" y="4140"/>
                  </a:lnTo>
                  <a:lnTo>
                    <a:pt x="5849" y="4136"/>
                  </a:lnTo>
                  <a:lnTo>
                    <a:pt x="5850" y="4132"/>
                  </a:lnTo>
                  <a:lnTo>
                    <a:pt x="5850" y="4129"/>
                  </a:lnTo>
                  <a:lnTo>
                    <a:pt x="5850" y="4124"/>
                  </a:lnTo>
                  <a:lnTo>
                    <a:pt x="5850" y="3251"/>
                  </a:lnTo>
                  <a:lnTo>
                    <a:pt x="5850" y="3246"/>
                  </a:lnTo>
                  <a:lnTo>
                    <a:pt x="5850" y="3243"/>
                  </a:lnTo>
                  <a:lnTo>
                    <a:pt x="5849" y="3239"/>
                  </a:lnTo>
                  <a:lnTo>
                    <a:pt x="5849" y="3235"/>
                  </a:lnTo>
                  <a:lnTo>
                    <a:pt x="5848" y="3232"/>
                  </a:lnTo>
                  <a:lnTo>
                    <a:pt x="5847" y="3228"/>
                  </a:lnTo>
                  <a:lnTo>
                    <a:pt x="5846" y="3224"/>
                  </a:lnTo>
                  <a:lnTo>
                    <a:pt x="5845" y="3220"/>
                  </a:lnTo>
                  <a:lnTo>
                    <a:pt x="5844" y="3216"/>
                  </a:lnTo>
                  <a:lnTo>
                    <a:pt x="5843" y="3213"/>
                  </a:lnTo>
                  <a:lnTo>
                    <a:pt x="5841" y="3209"/>
                  </a:lnTo>
                  <a:lnTo>
                    <a:pt x="5839" y="3205"/>
                  </a:lnTo>
                  <a:lnTo>
                    <a:pt x="5838" y="3201"/>
                  </a:lnTo>
                  <a:lnTo>
                    <a:pt x="5836" y="3199"/>
                  </a:lnTo>
                  <a:lnTo>
                    <a:pt x="5835" y="3197"/>
                  </a:lnTo>
                  <a:lnTo>
                    <a:pt x="5833" y="3194"/>
                  </a:lnTo>
                  <a:lnTo>
                    <a:pt x="5831" y="3191"/>
                  </a:lnTo>
                  <a:lnTo>
                    <a:pt x="5829" y="3188"/>
                  </a:lnTo>
                  <a:lnTo>
                    <a:pt x="5826" y="3185"/>
                  </a:lnTo>
                  <a:lnTo>
                    <a:pt x="5824" y="3182"/>
                  </a:lnTo>
                  <a:lnTo>
                    <a:pt x="5821" y="3179"/>
                  </a:lnTo>
                  <a:lnTo>
                    <a:pt x="5818" y="3176"/>
                  </a:lnTo>
                  <a:lnTo>
                    <a:pt x="5815" y="3174"/>
                  </a:lnTo>
                  <a:lnTo>
                    <a:pt x="5812" y="3171"/>
                  </a:lnTo>
                  <a:lnTo>
                    <a:pt x="5809" y="3169"/>
                  </a:lnTo>
                  <a:lnTo>
                    <a:pt x="5806" y="3167"/>
                  </a:lnTo>
                  <a:lnTo>
                    <a:pt x="5803" y="3165"/>
                  </a:lnTo>
                  <a:lnTo>
                    <a:pt x="5801" y="3164"/>
                  </a:lnTo>
                  <a:lnTo>
                    <a:pt x="5799" y="3162"/>
                  </a:lnTo>
                  <a:lnTo>
                    <a:pt x="5795" y="3161"/>
                  </a:lnTo>
                  <a:lnTo>
                    <a:pt x="5791" y="3159"/>
                  </a:lnTo>
                  <a:lnTo>
                    <a:pt x="5787" y="3157"/>
                  </a:lnTo>
                  <a:lnTo>
                    <a:pt x="5784" y="3156"/>
                  </a:lnTo>
                  <a:lnTo>
                    <a:pt x="5780" y="3155"/>
                  </a:lnTo>
                  <a:lnTo>
                    <a:pt x="5776" y="3154"/>
                  </a:lnTo>
                  <a:lnTo>
                    <a:pt x="5772" y="3153"/>
                  </a:lnTo>
                  <a:lnTo>
                    <a:pt x="5768" y="3152"/>
                  </a:lnTo>
                  <a:lnTo>
                    <a:pt x="5765" y="3151"/>
                  </a:lnTo>
                  <a:lnTo>
                    <a:pt x="5761" y="3151"/>
                  </a:lnTo>
                  <a:lnTo>
                    <a:pt x="5757" y="3150"/>
                  </a:lnTo>
                  <a:lnTo>
                    <a:pt x="5754" y="3150"/>
                  </a:lnTo>
                  <a:close/>
                  <a:moveTo>
                    <a:pt x="5815" y="1991"/>
                  </a:moveTo>
                  <a:lnTo>
                    <a:pt x="5783" y="1998"/>
                  </a:lnTo>
                  <a:lnTo>
                    <a:pt x="5750" y="2000"/>
                  </a:lnTo>
                  <a:lnTo>
                    <a:pt x="4250" y="2000"/>
                  </a:lnTo>
                  <a:lnTo>
                    <a:pt x="4217" y="1998"/>
                  </a:lnTo>
                  <a:lnTo>
                    <a:pt x="4185" y="1991"/>
                  </a:lnTo>
                  <a:lnTo>
                    <a:pt x="4154" y="1981"/>
                  </a:lnTo>
                  <a:lnTo>
                    <a:pt x="4125" y="1967"/>
                  </a:lnTo>
                  <a:lnTo>
                    <a:pt x="4098" y="1948"/>
                  </a:lnTo>
                  <a:lnTo>
                    <a:pt x="4073" y="1927"/>
                  </a:lnTo>
                  <a:lnTo>
                    <a:pt x="4052" y="1902"/>
                  </a:lnTo>
                  <a:lnTo>
                    <a:pt x="4033" y="1875"/>
                  </a:lnTo>
                  <a:lnTo>
                    <a:pt x="4019" y="1846"/>
                  </a:lnTo>
                  <a:lnTo>
                    <a:pt x="4009" y="1815"/>
                  </a:lnTo>
                  <a:lnTo>
                    <a:pt x="4002" y="1783"/>
                  </a:lnTo>
                  <a:lnTo>
                    <a:pt x="4000" y="1750"/>
                  </a:lnTo>
                  <a:lnTo>
                    <a:pt x="4002" y="1717"/>
                  </a:lnTo>
                  <a:lnTo>
                    <a:pt x="4009" y="1685"/>
                  </a:lnTo>
                  <a:lnTo>
                    <a:pt x="4019" y="1654"/>
                  </a:lnTo>
                  <a:lnTo>
                    <a:pt x="4033" y="1625"/>
                  </a:lnTo>
                  <a:lnTo>
                    <a:pt x="4052" y="1598"/>
                  </a:lnTo>
                  <a:lnTo>
                    <a:pt x="4073" y="1573"/>
                  </a:lnTo>
                  <a:lnTo>
                    <a:pt x="4098" y="1552"/>
                  </a:lnTo>
                  <a:lnTo>
                    <a:pt x="4125" y="1533"/>
                  </a:lnTo>
                  <a:lnTo>
                    <a:pt x="4154" y="1519"/>
                  </a:lnTo>
                  <a:lnTo>
                    <a:pt x="4185" y="1509"/>
                  </a:lnTo>
                  <a:lnTo>
                    <a:pt x="4217" y="1502"/>
                  </a:lnTo>
                  <a:lnTo>
                    <a:pt x="4250" y="1500"/>
                  </a:lnTo>
                  <a:lnTo>
                    <a:pt x="5750" y="1500"/>
                  </a:lnTo>
                  <a:lnTo>
                    <a:pt x="5783" y="1502"/>
                  </a:lnTo>
                  <a:lnTo>
                    <a:pt x="5815" y="1509"/>
                  </a:lnTo>
                  <a:lnTo>
                    <a:pt x="5846" y="1519"/>
                  </a:lnTo>
                  <a:lnTo>
                    <a:pt x="5875" y="1533"/>
                  </a:lnTo>
                  <a:lnTo>
                    <a:pt x="5902" y="1552"/>
                  </a:lnTo>
                  <a:lnTo>
                    <a:pt x="5927" y="1573"/>
                  </a:lnTo>
                  <a:lnTo>
                    <a:pt x="5948" y="1598"/>
                  </a:lnTo>
                  <a:lnTo>
                    <a:pt x="5967" y="1625"/>
                  </a:lnTo>
                  <a:lnTo>
                    <a:pt x="5981" y="1654"/>
                  </a:lnTo>
                  <a:lnTo>
                    <a:pt x="5991" y="1685"/>
                  </a:lnTo>
                  <a:lnTo>
                    <a:pt x="5998" y="1717"/>
                  </a:lnTo>
                  <a:lnTo>
                    <a:pt x="6000" y="1750"/>
                  </a:lnTo>
                  <a:lnTo>
                    <a:pt x="5998" y="1783"/>
                  </a:lnTo>
                  <a:lnTo>
                    <a:pt x="5991" y="1815"/>
                  </a:lnTo>
                  <a:lnTo>
                    <a:pt x="5981" y="1846"/>
                  </a:lnTo>
                  <a:lnTo>
                    <a:pt x="5967" y="1875"/>
                  </a:lnTo>
                  <a:lnTo>
                    <a:pt x="5948" y="1902"/>
                  </a:lnTo>
                  <a:lnTo>
                    <a:pt x="5927" y="1927"/>
                  </a:lnTo>
                  <a:lnTo>
                    <a:pt x="5902" y="1948"/>
                  </a:lnTo>
                  <a:lnTo>
                    <a:pt x="5875" y="1967"/>
                  </a:lnTo>
                  <a:lnTo>
                    <a:pt x="5846" y="1981"/>
                  </a:lnTo>
                  <a:lnTo>
                    <a:pt x="5815" y="1991"/>
                  </a:lnTo>
                  <a:close/>
                  <a:moveTo>
                    <a:pt x="5525" y="8228"/>
                  </a:moveTo>
                  <a:lnTo>
                    <a:pt x="5525" y="8233"/>
                  </a:lnTo>
                  <a:lnTo>
                    <a:pt x="5525" y="8247"/>
                  </a:lnTo>
                  <a:lnTo>
                    <a:pt x="5525" y="8253"/>
                  </a:lnTo>
                  <a:lnTo>
                    <a:pt x="5525" y="8267"/>
                  </a:lnTo>
                  <a:lnTo>
                    <a:pt x="5525" y="8272"/>
                  </a:lnTo>
                  <a:lnTo>
                    <a:pt x="5524" y="8286"/>
                  </a:lnTo>
                  <a:lnTo>
                    <a:pt x="5523" y="8292"/>
                  </a:lnTo>
                  <a:lnTo>
                    <a:pt x="5522" y="8306"/>
                  </a:lnTo>
                  <a:lnTo>
                    <a:pt x="5521" y="8311"/>
                  </a:lnTo>
                  <a:lnTo>
                    <a:pt x="5520" y="8325"/>
                  </a:lnTo>
                  <a:lnTo>
                    <a:pt x="5519" y="8331"/>
                  </a:lnTo>
                  <a:lnTo>
                    <a:pt x="5516" y="8345"/>
                  </a:lnTo>
                  <a:lnTo>
                    <a:pt x="5515" y="8350"/>
                  </a:lnTo>
                  <a:lnTo>
                    <a:pt x="5513" y="8364"/>
                  </a:lnTo>
                  <a:lnTo>
                    <a:pt x="5511" y="8369"/>
                  </a:lnTo>
                  <a:lnTo>
                    <a:pt x="5508" y="8383"/>
                  </a:lnTo>
                  <a:lnTo>
                    <a:pt x="5507" y="8388"/>
                  </a:lnTo>
                  <a:lnTo>
                    <a:pt x="5503" y="8402"/>
                  </a:lnTo>
                  <a:lnTo>
                    <a:pt x="5501" y="8407"/>
                  </a:lnTo>
                  <a:lnTo>
                    <a:pt x="5497" y="8420"/>
                  </a:lnTo>
                  <a:lnTo>
                    <a:pt x="5495" y="8426"/>
                  </a:lnTo>
                  <a:lnTo>
                    <a:pt x="5490" y="8439"/>
                  </a:lnTo>
                  <a:lnTo>
                    <a:pt x="5488" y="8444"/>
                  </a:lnTo>
                  <a:lnTo>
                    <a:pt x="5483" y="8457"/>
                  </a:lnTo>
                  <a:lnTo>
                    <a:pt x="5481" y="8462"/>
                  </a:lnTo>
                  <a:lnTo>
                    <a:pt x="5475" y="8475"/>
                  </a:lnTo>
                  <a:lnTo>
                    <a:pt x="5472" y="8480"/>
                  </a:lnTo>
                  <a:lnTo>
                    <a:pt x="5466" y="8492"/>
                  </a:lnTo>
                  <a:lnTo>
                    <a:pt x="5464" y="8497"/>
                  </a:lnTo>
                  <a:lnTo>
                    <a:pt x="5457" y="8510"/>
                  </a:lnTo>
                  <a:lnTo>
                    <a:pt x="5453" y="8516"/>
                  </a:lnTo>
                  <a:lnTo>
                    <a:pt x="5446" y="8528"/>
                  </a:lnTo>
                  <a:lnTo>
                    <a:pt x="5443" y="8532"/>
                  </a:lnTo>
                  <a:lnTo>
                    <a:pt x="5435" y="8544"/>
                  </a:lnTo>
                  <a:lnTo>
                    <a:pt x="5432" y="8549"/>
                  </a:lnTo>
                  <a:lnTo>
                    <a:pt x="5424" y="8560"/>
                  </a:lnTo>
                  <a:lnTo>
                    <a:pt x="5421" y="8565"/>
                  </a:lnTo>
                  <a:lnTo>
                    <a:pt x="5412" y="8576"/>
                  </a:lnTo>
                  <a:lnTo>
                    <a:pt x="5409" y="8580"/>
                  </a:lnTo>
                  <a:lnTo>
                    <a:pt x="5400" y="8591"/>
                  </a:lnTo>
                  <a:lnTo>
                    <a:pt x="5396" y="8595"/>
                  </a:lnTo>
                  <a:lnTo>
                    <a:pt x="5387" y="8605"/>
                  </a:lnTo>
                  <a:lnTo>
                    <a:pt x="5383" y="8610"/>
                  </a:lnTo>
                  <a:lnTo>
                    <a:pt x="5374" y="8620"/>
                  </a:lnTo>
                  <a:lnTo>
                    <a:pt x="5370" y="8624"/>
                  </a:lnTo>
                  <a:lnTo>
                    <a:pt x="5360" y="8633"/>
                  </a:lnTo>
                  <a:lnTo>
                    <a:pt x="5355" y="8637"/>
                  </a:lnTo>
                  <a:lnTo>
                    <a:pt x="5345" y="8646"/>
                  </a:lnTo>
                  <a:lnTo>
                    <a:pt x="5341" y="8650"/>
                  </a:lnTo>
                  <a:lnTo>
                    <a:pt x="5330" y="8659"/>
                  </a:lnTo>
                  <a:lnTo>
                    <a:pt x="5326" y="8662"/>
                  </a:lnTo>
                  <a:lnTo>
                    <a:pt x="5315" y="8671"/>
                  </a:lnTo>
                  <a:lnTo>
                    <a:pt x="5310" y="8674"/>
                  </a:lnTo>
                  <a:lnTo>
                    <a:pt x="5299" y="8682"/>
                  </a:lnTo>
                  <a:lnTo>
                    <a:pt x="5294" y="8685"/>
                  </a:lnTo>
                  <a:lnTo>
                    <a:pt x="5282" y="8693"/>
                  </a:lnTo>
                  <a:lnTo>
                    <a:pt x="5278" y="8696"/>
                  </a:lnTo>
                  <a:lnTo>
                    <a:pt x="5266" y="8703"/>
                  </a:lnTo>
                  <a:lnTo>
                    <a:pt x="5260" y="8707"/>
                  </a:lnTo>
                  <a:lnTo>
                    <a:pt x="5247" y="8714"/>
                  </a:lnTo>
                  <a:lnTo>
                    <a:pt x="5242" y="8716"/>
                  </a:lnTo>
                  <a:lnTo>
                    <a:pt x="5230" y="8722"/>
                  </a:lnTo>
                  <a:lnTo>
                    <a:pt x="5225" y="8725"/>
                  </a:lnTo>
                  <a:lnTo>
                    <a:pt x="5212" y="8731"/>
                  </a:lnTo>
                  <a:lnTo>
                    <a:pt x="5207" y="8733"/>
                  </a:lnTo>
                  <a:lnTo>
                    <a:pt x="5194" y="8738"/>
                  </a:lnTo>
                  <a:lnTo>
                    <a:pt x="5189" y="8740"/>
                  </a:lnTo>
                  <a:lnTo>
                    <a:pt x="5176" y="8745"/>
                  </a:lnTo>
                  <a:lnTo>
                    <a:pt x="5170" y="8747"/>
                  </a:lnTo>
                  <a:lnTo>
                    <a:pt x="5157" y="8751"/>
                  </a:lnTo>
                  <a:lnTo>
                    <a:pt x="5152" y="8753"/>
                  </a:lnTo>
                  <a:lnTo>
                    <a:pt x="5138" y="8757"/>
                  </a:lnTo>
                  <a:lnTo>
                    <a:pt x="5133" y="8758"/>
                  </a:lnTo>
                  <a:lnTo>
                    <a:pt x="5119" y="8761"/>
                  </a:lnTo>
                  <a:lnTo>
                    <a:pt x="5114" y="8763"/>
                  </a:lnTo>
                  <a:lnTo>
                    <a:pt x="5100" y="8765"/>
                  </a:lnTo>
                  <a:lnTo>
                    <a:pt x="5095" y="8766"/>
                  </a:lnTo>
                  <a:lnTo>
                    <a:pt x="5081" y="8769"/>
                  </a:lnTo>
                  <a:lnTo>
                    <a:pt x="5075" y="8770"/>
                  </a:lnTo>
                  <a:lnTo>
                    <a:pt x="5061" y="8771"/>
                  </a:lnTo>
                  <a:lnTo>
                    <a:pt x="5056" y="8772"/>
                  </a:lnTo>
                  <a:lnTo>
                    <a:pt x="5042" y="8773"/>
                  </a:lnTo>
                  <a:lnTo>
                    <a:pt x="5036" y="8774"/>
                  </a:lnTo>
                  <a:lnTo>
                    <a:pt x="5022" y="8775"/>
                  </a:lnTo>
                  <a:lnTo>
                    <a:pt x="5017" y="8775"/>
                  </a:lnTo>
                  <a:lnTo>
                    <a:pt x="5003" y="8775"/>
                  </a:lnTo>
                  <a:lnTo>
                    <a:pt x="4997" y="8775"/>
                  </a:lnTo>
                  <a:lnTo>
                    <a:pt x="4983" y="8775"/>
                  </a:lnTo>
                  <a:lnTo>
                    <a:pt x="4978" y="8775"/>
                  </a:lnTo>
                  <a:lnTo>
                    <a:pt x="4964" y="8774"/>
                  </a:lnTo>
                  <a:lnTo>
                    <a:pt x="4958" y="8773"/>
                  </a:lnTo>
                  <a:lnTo>
                    <a:pt x="4944" y="8772"/>
                  </a:lnTo>
                  <a:lnTo>
                    <a:pt x="4939" y="8771"/>
                  </a:lnTo>
                  <a:lnTo>
                    <a:pt x="4925" y="8770"/>
                  </a:lnTo>
                  <a:lnTo>
                    <a:pt x="4919" y="8769"/>
                  </a:lnTo>
                  <a:lnTo>
                    <a:pt x="4905" y="8766"/>
                  </a:lnTo>
                  <a:lnTo>
                    <a:pt x="4900" y="8765"/>
                  </a:lnTo>
                  <a:lnTo>
                    <a:pt x="4886" y="8763"/>
                  </a:lnTo>
                  <a:lnTo>
                    <a:pt x="4881" y="8761"/>
                  </a:lnTo>
                  <a:lnTo>
                    <a:pt x="4867" y="8758"/>
                  </a:lnTo>
                  <a:lnTo>
                    <a:pt x="4862" y="8757"/>
                  </a:lnTo>
                  <a:lnTo>
                    <a:pt x="4848" y="8753"/>
                  </a:lnTo>
                  <a:lnTo>
                    <a:pt x="4843" y="8751"/>
                  </a:lnTo>
                  <a:lnTo>
                    <a:pt x="4830" y="8747"/>
                  </a:lnTo>
                  <a:lnTo>
                    <a:pt x="4824" y="8745"/>
                  </a:lnTo>
                  <a:lnTo>
                    <a:pt x="4811" y="8740"/>
                  </a:lnTo>
                  <a:lnTo>
                    <a:pt x="4806" y="8738"/>
                  </a:lnTo>
                  <a:lnTo>
                    <a:pt x="4793" y="8733"/>
                  </a:lnTo>
                  <a:lnTo>
                    <a:pt x="4788" y="8731"/>
                  </a:lnTo>
                  <a:lnTo>
                    <a:pt x="4775" y="8725"/>
                  </a:lnTo>
                  <a:lnTo>
                    <a:pt x="4770" y="8722"/>
                  </a:lnTo>
                  <a:lnTo>
                    <a:pt x="4758" y="8716"/>
                  </a:lnTo>
                  <a:lnTo>
                    <a:pt x="4753" y="8714"/>
                  </a:lnTo>
                  <a:lnTo>
                    <a:pt x="4740" y="8707"/>
                  </a:lnTo>
                  <a:lnTo>
                    <a:pt x="4734" y="8703"/>
                  </a:lnTo>
                  <a:lnTo>
                    <a:pt x="4722" y="8696"/>
                  </a:lnTo>
                  <a:lnTo>
                    <a:pt x="4718" y="8693"/>
                  </a:lnTo>
                  <a:lnTo>
                    <a:pt x="4706" y="8685"/>
                  </a:lnTo>
                  <a:lnTo>
                    <a:pt x="4701" y="8682"/>
                  </a:lnTo>
                  <a:lnTo>
                    <a:pt x="4690" y="8674"/>
                  </a:lnTo>
                  <a:lnTo>
                    <a:pt x="4685" y="8671"/>
                  </a:lnTo>
                  <a:lnTo>
                    <a:pt x="4674" y="8662"/>
                  </a:lnTo>
                  <a:lnTo>
                    <a:pt x="4670" y="8659"/>
                  </a:lnTo>
                  <a:lnTo>
                    <a:pt x="4659" y="8650"/>
                  </a:lnTo>
                  <a:lnTo>
                    <a:pt x="4655" y="8646"/>
                  </a:lnTo>
                  <a:lnTo>
                    <a:pt x="4645" y="8637"/>
                  </a:lnTo>
                  <a:lnTo>
                    <a:pt x="4640" y="8633"/>
                  </a:lnTo>
                  <a:lnTo>
                    <a:pt x="4630" y="8624"/>
                  </a:lnTo>
                  <a:lnTo>
                    <a:pt x="4626" y="8620"/>
                  </a:lnTo>
                  <a:lnTo>
                    <a:pt x="4617" y="8610"/>
                  </a:lnTo>
                  <a:lnTo>
                    <a:pt x="4613" y="8605"/>
                  </a:lnTo>
                  <a:lnTo>
                    <a:pt x="4604" y="8595"/>
                  </a:lnTo>
                  <a:lnTo>
                    <a:pt x="4600" y="8591"/>
                  </a:lnTo>
                  <a:lnTo>
                    <a:pt x="4591" y="8580"/>
                  </a:lnTo>
                  <a:lnTo>
                    <a:pt x="4588" y="8576"/>
                  </a:lnTo>
                  <a:lnTo>
                    <a:pt x="4579" y="8565"/>
                  </a:lnTo>
                  <a:lnTo>
                    <a:pt x="4576" y="8560"/>
                  </a:lnTo>
                  <a:lnTo>
                    <a:pt x="4568" y="8549"/>
                  </a:lnTo>
                  <a:lnTo>
                    <a:pt x="4565" y="8544"/>
                  </a:lnTo>
                  <a:lnTo>
                    <a:pt x="4557" y="8532"/>
                  </a:lnTo>
                  <a:lnTo>
                    <a:pt x="4554" y="8528"/>
                  </a:lnTo>
                  <a:lnTo>
                    <a:pt x="4547" y="8516"/>
                  </a:lnTo>
                  <a:lnTo>
                    <a:pt x="4543" y="8510"/>
                  </a:lnTo>
                  <a:lnTo>
                    <a:pt x="4536" y="8497"/>
                  </a:lnTo>
                  <a:lnTo>
                    <a:pt x="4534" y="8492"/>
                  </a:lnTo>
                  <a:lnTo>
                    <a:pt x="4528" y="8480"/>
                  </a:lnTo>
                  <a:lnTo>
                    <a:pt x="4525" y="8475"/>
                  </a:lnTo>
                  <a:lnTo>
                    <a:pt x="4519" y="8462"/>
                  </a:lnTo>
                  <a:lnTo>
                    <a:pt x="4517" y="8457"/>
                  </a:lnTo>
                  <a:lnTo>
                    <a:pt x="4512" y="8444"/>
                  </a:lnTo>
                  <a:lnTo>
                    <a:pt x="4510" y="8439"/>
                  </a:lnTo>
                  <a:lnTo>
                    <a:pt x="4505" y="8426"/>
                  </a:lnTo>
                  <a:lnTo>
                    <a:pt x="4503" y="8420"/>
                  </a:lnTo>
                  <a:lnTo>
                    <a:pt x="4499" y="8407"/>
                  </a:lnTo>
                  <a:lnTo>
                    <a:pt x="4497" y="8402"/>
                  </a:lnTo>
                  <a:lnTo>
                    <a:pt x="4493" y="8388"/>
                  </a:lnTo>
                  <a:lnTo>
                    <a:pt x="4492" y="8383"/>
                  </a:lnTo>
                  <a:lnTo>
                    <a:pt x="4489" y="8369"/>
                  </a:lnTo>
                  <a:lnTo>
                    <a:pt x="4487" y="8364"/>
                  </a:lnTo>
                  <a:lnTo>
                    <a:pt x="4485" y="8350"/>
                  </a:lnTo>
                  <a:lnTo>
                    <a:pt x="4484" y="8345"/>
                  </a:lnTo>
                  <a:lnTo>
                    <a:pt x="4481" y="8331"/>
                  </a:lnTo>
                  <a:lnTo>
                    <a:pt x="4480" y="8325"/>
                  </a:lnTo>
                  <a:lnTo>
                    <a:pt x="4479" y="8311"/>
                  </a:lnTo>
                  <a:lnTo>
                    <a:pt x="4478" y="8306"/>
                  </a:lnTo>
                  <a:lnTo>
                    <a:pt x="4477" y="8292"/>
                  </a:lnTo>
                  <a:lnTo>
                    <a:pt x="4476" y="8286"/>
                  </a:lnTo>
                  <a:lnTo>
                    <a:pt x="4475" y="8272"/>
                  </a:lnTo>
                  <a:lnTo>
                    <a:pt x="4475" y="8267"/>
                  </a:lnTo>
                  <a:lnTo>
                    <a:pt x="4475" y="8253"/>
                  </a:lnTo>
                  <a:lnTo>
                    <a:pt x="4475" y="8247"/>
                  </a:lnTo>
                  <a:lnTo>
                    <a:pt x="4475" y="8233"/>
                  </a:lnTo>
                  <a:lnTo>
                    <a:pt x="4475" y="8228"/>
                  </a:lnTo>
                  <a:lnTo>
                    <a:pt x="4476" y="8214"/>
                  </a:lnTo>
                  <a:lnTo>
                    <a:pt x="4477" y="8208"/>
                  </a:lnTo>
                  <a:lnTo>
                    <a:pt x="4478" y="8194"/>
                  </a:lnTo>
                  <a:lnTo>
                    <a:pt x="4479" y="8189"/>
                  </a:lnTo>
                  <a:lnTo>
                    <a:pt x="4480" y="8175"/>
                  </a:lnTo>
                  <a:lnTo>
                    <a:pt x="4481" y="8169"/>
                  </a:lnTo>
                  <a:lnTo>
                    <a:pt x="4484" y="8155"/>
                  </a:lnTo>
                  <a:lnTo>
                    <a:pt x="4485" y="8150"/>
                  </a:lnTo>
                  <a:lnTo>
                    <a:pt x="4487" y="8136"/>
                  </a:lnTo>
                  <a:lnTo>
                    <a:pt x="4489" y="8131"/>
                  </a:lnTo>
                  <a:lnTo>
                    <a:pt x="4492" y="8117"/>
                  </a:lnTo>
                  <a:lnTo>
                    <a:pt x="4493" y="8112"/>
                  </a:lnTo>
                  <a:lnTo>
                    <a:pt x="4497" y="8098"/>
                  </a:lnTo>
                  <a:lnTo>
                    <a:pt x="4499" y="8093"/>
                  </a:lnTo>
                  <a:lnTo>
                    <a:pt x="4503" y="8080"/>
                  </a:lnTo>
                  <a:lnTo>
                    <a:pt x="4505" y="8074"/>
                  </a:lnTo>
                  <a:lnTo>
                    <a:pt x="4510" y="8061"/>
                  </a:lnTo>
                  <a:lnTo>
                    <a:pt x="4512" y="8056"/>
                  </a:lnTo>
                  <a:lnTo>
                    <a:pt x="4517" y="8043"/>
                  </a:lnTo>
                  <a:lnTo>
                    <a:pt x="4519" y="8038"/>
                  </a:lnTo>
                  <a:lnTo>
                    <a:pt x="4525" y="8025"/>
                  </a:lnTo>
                  <a:lnTo>
                    <a:pt x="4528" y="8020"/>
                  </a:lnTo>
                  <a:lnTo>
                    <a:pt x="4534" y="8008"/>
                  </a:lnTo>
                  <a:lnTo>
                    <a:pt x="4536" y="8003"/>
                  </a:lnTo>
                  <a:lnTo>
                    <a:pt x="4543" y="7990"/>
                  </a:lnTo>
                  <a:lnTo>
                    <a:pt x="4547" y="7984"/>
                  </a:lnTo>
                  <a:lnTo>
                    <a:pt x="4554" y="7972"/>
                  </a:lnTo>
                  <a:lnTo>
                    <a:pt x="4557" y="7968"/>
                  </a:lnTo>
                  <a:lnTo>
                    <a:pt x="4565" y="7956"/>
                  </a:lnTo>
                  <a:lnTo>
                    <a:pt x="4568" y="7951"/>
                  </a:lnTo>
                  <a:lnTo>
                    <a:pt x="4576" y="7940"/>
                  </a:lnTo>
                  <a:lnTo>
                    <a:pt x="4579" y="7935"/>
                  </a:lnTo>
                  <a:lnTo>
                    <a:pt x="4588" y="7924"/>
                  </a:lnTo>
                  <a:lnTo>
                    <a:pt x="4591" y="7920"/>
                  </a:lnTo>
                  <a:lnTo>
                    <a:pt x="4600" y="7909"/>
                  </a:lnTo>
                  <a:lnTo>
                    <a:pt x="4604" y="7905"/>
                  </a:lnTo>
                  <a:lnTo>
                    <a:pt x="4613" y="7895"/>
                  </a:lnTo>
                  <a:lnTo>
                    <a:pt x="4617" y="7890"/>
                  </a:lnTo>
                  <a:lnTo>
                    <a:pt x="4626" y="7880"/>
                  </a:lnTo>
                  <a:lnTo>
                    <a:pt x="4630" y="7876"/>
                  </a:lnTo>
                  <a:lnTo>
                    <a:pt x="4640" y="7867"/>
                  </a:lnTo>
                  <a:lnTo>
                    <a:pt x="4645" y="7863"/>
                  </a:lnTo>
                  <a:lnTo>
                    <a:pt x="4655" y="7854"/>
                  </a:lnTo>
                  <a:lnTo>
                    <a:pt x="4659" y="7850"/>
                  </a:lnTo>
                  <a:lnTo>
                    <a:pt x="4670" y="7841"/>
                  </a:lnTo>
                  <a:lnTo>
                    <a:pt x="4674" y="7838"/>
                  </a:lnTo>
                  <a:lnTo>
                    <a:pt x="4685" y="7829"/>
                  </a:lnTo>
                  <a:lnTo>
                    <a:pt x="4690" y="7826"/>
                  </a:lnTo>
                  <a:lnTo>
                    <a:pt x="4701" y="7818"/>
                  </a:lnTo>
                  <a:lnTo>
                    <a:pt x="4706" y="7815"/>
                  </a:lnTo>
                  <a:lnTo>
                    <a:pt x="4718" y="7807"/>
                  </a:lnTo>
                  <a:lnTo>
                    <a:pt x="4722" y="7804"/>
                  </a:lnTo>
                  <a:lnTo>
                    <a:pt x="4734" y="7797"/>
                  </a:lnTo>
                  <a:lnTo>
                    <a:pt x="4740" y="7793"/>
                  </a:lnTo>
                  <a:lnTo>
                    <a:pt x="4753" y="7786"/>
                  </a:lnTo>
                  <a:lnTo>
                    <a:pt x="4758" y="7784"/>
                  </a:lnTo>
                  <a:lnTo>
                    <a:pt x="4770" y="7778"/>
                  </a:lnTo>
                  <a:lnTo>
                    <a:pt x="4775" y="7775"/>
                  </a:lnTo>
                  <a:lnTo>
                    <a:pt x="4788" y="7769"/>
                  </a:lnTo>
                  <a:lnTo>
                    <a:pt x="4793" y="7767"/>
                  </a:lnTo>
                  <a:lnTo>
                    <a:pt x="4806" y="7762"/>
                  </a:lnTo>
                  <a:lnTo>
                    <a:pt x="4811" y="7760"/>
                  </a:lnTo>
                  <a:lnTo>
                    <a:pt x="4824" y="7755"/>
                  </a:lnTo>
                  <a:lnTo>
                    <a:pt x="4830" y="7753"/>
                  </a:lnTo>
                  <a:lnTo>
                    <a:pt x="4843" y="7749"/>
                  </a:lnTo>
                  <a:lnTo>
                    <a:pt x="4848" y="7747"/>
                  </a:lnTo>
                  <a:lnTo>
                    <a:pt x="4862" y="7743"/>
                  </a:lnTo>
                  <a:lnTo>
                    <a:pt x="4867" y="7742"/>
                  </a:lnTo>
                  <a:lnTo>
                    <a:pt x="4881" y="7739"/>
                  </a:lnTo>
                  <a:lnTo>
                    <a:pt x="4886" y="7737"/>
                  </a:lnTo>
                  <a:lnTo>
                    <a:pt x="4900" y="7735"/>
                  </a:lnTo>
                  <a:lnTo>
                    <a:pt x="4905" y="7734"/>
                  </a:lnTo>
                  <a:lnTo>
                    <a:pt x="4919" y="7731"/>
                  </a:lnTo>
                  <a:lnTo>
                    <a:pt x="4925" y="7730"/>
                  </a:lnTo>
                  <a:lnTo>
                    <a:pt x="4939" y="7729"/>
                  </a:lnTo>
                  <a:lnTo>
                    <a:pt x="4944" y="7728"/>
                  </a:lnTo>
                  <a:lnTo>
                    <a:pt x="4958" y="7727"/>
                  </a:lnTo>
                  <a:lnTo>
                    <a:pt x="4964" y="7726"/>
                  </a:lnTo>
                  <a:lnTo>
                    <a:pt x="4978" y="7725"/>
                  </a:lnTo>
                  <a:lnTo>
                    <a:pt x="4983" y="7725"/>
                  </a:lnTo>
                  <a:lnTo>
                    <a:pt x="4997" y="7725"/>
                  </a:lnTo>
                  <a:lnTo>
                    <a:pt x="5003" y="7725"/>
                  </a:lnTo>
                  <a:lnTo>
                    <a:pt x="5017" y="7725"/>
                  </a:lnTo>
                  <a:lnTo>
                    <a:pt x="5022" y="7725"/>
                  </a:lnTo>
                  <a:lnTo>
                    <a:pt x="5036" y="7726"/>
                  </a:lnTo>
                  <a:lnTo>
                    <a:pt x="5042" y="7727"/>
                  </a:lnTo>
                  <a:lnTo>
                    <a:pt x="5056" y="7728"/>
                  </a:lnTo>
                  <a:lnTo>
                    <a:pt x="5061" y="7729"/>
                  </a:lnTo>
                  <a:lnTo>
                    <a:pt x="5075" y="7730"/>
                  </a:lnTo>
                  <a:lnTo>
                    <a:pt x="5081" y="7731"/>
                  </a:lnTo>
                  <a:lnTo>
                    <a:pt x="5095" y="7734"/>
                  </a:lnTo>
                  <a:lnTo>
                    <a:pt x="5100" y="7735"/>
                  </a:lnTo>
                  <a:lnTo>
                    <a:pt x="5114" y="7737"/>
                  </a:lnTo>
                  <a:lnTo>
                    <a:pt x="5119" y="7739"/>
                  </a:lnTo>
                  <a:lnTo>
                    <a:pt x="5133" y="7742"/>
                  </a:lnTo>
                  <a:lnTo>
                    <a:pt x="5138" y="7743"/>
                  </a:lnTo>
                  <a:lnTo>
                    <a:pt x="5152" y="7747"/>
                  </a:lnTo>
                  <a:lnTo>
                    <a:pt x="5157" y="7749"/>
                  </a:lnTo>
                  <a:lnTo>
                    <a:pt x="5170" y="7753"/>
                  </a:lnTo>
                  <a:lnTo>
                    <a:pt x="5176" y="7755"/>
                  </a:lnTo>
                  <a:lnTo>
                    <a:pt x="5189" y="7760"/>
                  </a:lnTo>
                  <a:lnTo>
                    <a:pt x="5194" y="7762"/>
                  </a:lnTo>
                  <a:lnTo>
                    <a:pt x="5207" y="7767"/>
                  </a:lnTo>
                  <a:lnTo>
                    <a:pt x="5212" y="7769"/>
                  </a:lnTo>
                  <a:lnTo>
                    <a:pt x="5225" y="7775"/>
                  </a:lnTo>
                  <a:lnTo>
                    <a:pt x="5230" y="7778"/>
                  </a:lnTo>
                  <a:lnTo>
                    <a:pt x="5242" y="7784"/>
                  </a:lnTo>
                  <a:lnTo>
                    <a:pt x="5247" y="7786"/>
                  </a:lnTo>
                  <a:lnTo>
                    <a:pt x="5260" y="7793"/>
                  </a:lnTo>
                  <a:lnTo>
                    <a:pt x="5266" y="7797"/>
                  </a:lnTo>
                  <a:lnTo>
                    <a:pt x="5278" y="7804"/>
                  </a:lnTo>
                  <a:lnTo>
                    <a:pt x="5282" y="7807"/>
                  </a:lnTo>
                  <a:lnTo>
                    <a:pt x="5294" y="7815"/>
                  </a:lnTo>
                  <a:lnTo>
                    <a:pt x="5299" y="7818"/>
                  </a:lnTo>
                  <a:lnTo>
                    <a:pt x="5310" y="7826"/>
                  </a:lnTo>
                  <a:lnTo>
                    <a:pt x="5315" y="7829"/>
                  </a:lnTo>
                  <a:lnTo>
                    <a:pt x="5326" y="7838"/>
                  </a:lnTo>
                  <a:lnTo>
                    <a:pt x="5330" y="7841"/>
                  </a:lnTo>
                  <a:lnTo>
                    <a:pt x="5341" y="7850"/>
                  </a:lnTo>
                  <a:lnTo>
                    <a:pt x="5345" y="7854"/>
                  </a:lnTo>
                  <a:lnTo>
                    <a:pt x="5355" y="7863"/>
                  </a:lnTo>
                  <a:lnTo>
                    <a:pt x="5360" y="7867"/>
                  </a:lnTo>
                  <a:lnTo>
                    <a:pt x="5370" y="7876"/>
                  </a:lnTo>
                  <a:lnTo>
                    <a:pt x="5374" y="7880"/>
                  </a:lnTo>
                  <a:lnTo>
                    <a:pt x="5383" y="7890"/>
                  </a:lnTo>
                  <a:lnTo>
                    <a:pt x="5387" y="7895"/>
                  </a:lnTo>
                  <a:lnTo>
                    <a:pt x="5396" y="7905"/>
                  </a:lnTo>
                  <a:lnTo>
                    <a:pt x="5400" y="7909"/>
                  </a:lnTo>
                  <a:lnTo>
                    <a:pt x="5409" y="7920"/>
                  </a:lnTo>
                  <a:lnTo>
                    <a:pt x="5412" y="7924"/>
                  </a:lnTo>
                  <a:lnTo>
                    <a:pt x="5421" y="7935"/>
                  </a:lnTo>
                  <a:lnTo>
                    <a:pt x="5424" y="7940"/>
                  </a:lnTo>
                  <a:lnTo>
                    <a:pt x="5432" y="7951"/>
                  </a:lnTo>
                  <a:lnTo>
                    <a:pt x="5435" y="7956"/>
                  </a:lnTo>
                  <a:lnTo>
                    <a:pt x="5443" y="7968"/>
                  </a:lnTo>
                  <a:lnTo>
                    <a:pt x="5446" y="7972"/>
                  </a:lnTo>
                  <a:lnTo>
                    <a:pt x="5453" y="7984"/>
                  </a:lnTo>
                  <a:lnTo>
                    <a:pt x="5457" y="7990"/>
                  </a:lnTo>
                  <a:lnTo>
                    <a:pt x="5464" y="8003"/>
                  </a:lnTo>
                  <a:lnTo>
                    <a:pt x="5466" y="8008"/>
                  </a:lnTo>
                  <a:lnTo>
                    <a:pt x="5472" y="8020"/>
                  </a:lnTo>
                  <a:lnTo>
                    <a:pt x="5475" y="8025"/>
                  </a:lnTo>
                  <a:lnTo>
                    <a:pt x="5481" y="8038"/>
                  </a:lnTo>
                  <a:lnTo>
                    <a:pt x="5483" y="8043"/>
                  </a:lnTo>
                  <a:lnTo>
                    <a:pt x="5488" y="8056"/>
                  </a:lnTo>
                  <a:lnTo>
                    <a:pt x="5490" y="8061"/>
                  </a:lnTo>
                  <a:lnTo>
                    <a:pt x="5495" y="8074"/>
                  </a:lnTo>
                  <a:lnTo>
                    <a:pt x="5497" y="8080"/>
                  </a:lnTo>
                  <a:lnTo>
                    <a:pt x="5501" y="8093"/>
                  </a:lnTo>
                  <a:lnTo>
                    <a:pt x="5503" y="8098"/>
                  </a:lnTo>
                  <a:lnTo>
                    <a:pt x="5507" y="8112"/>
                  </a:lnTo>
                  <a:lnTo>
                    <a:pt x="5508" y="8117"/>
                  </a:lnTo>
                  <a:lnTo>
                    <a:pt x="5511" y="8131"/>
                  </a:lnTo>
                  <a:lnTo>
                    <a:pt x="5513" y="8136"/>
                  </a:lnTo>
                  <a:lnTo>
                    <a:pt x="5515" y="8150"/>
                  </a:lnTo>
                  <a:lnTo>
                    <a:pt x="5516" y="8155"/>
                  </a:lnTo>
                  <a:lnTo>
                    <a:pt x="5519" y="8169"/>
                  </a:lnTo>
                  <a:lnTo>
                    <a:pt x="5520" y="8175"/>
                  </a:lnTo>
                  <a:lnTo>
                    <a:pt x="5521" y="8189"/>
                  </a:lnTo>
                  <a:lnTo>
                    <a:pt x="5522" y="8194"/>
                  </a:lnTo>
                  <a:lnTo>
                    <a:pt x="5523" y="8208"/>
                  </a:lnTo>
                  <a:lnTo>
                    <a:pt x="5524" y="8214"/>
                  </a:lnTo>
                  <a:lnTo>
                    <a:pt x="5525" y="8228"/>
                  </a:lnTo>
                  <a:close/>
                  <a:moveTo>
                    <a:pt x="5224" y="8267"/>
                  </a:moveTo>
                  <a:lnTo>
                    <a:pt x="5225" y="8259"/>
                  </a:lnTo>
                  <a:lnTo>
                    <a:pt x="5225" y="8250"/>
                  </a:lnTo>
                  <a:lnTo>
                    <a:pt x="5225" y="8241"/>
                  </a:lnTo>
                  <a:lnTo>
                    <a:pt x="5224" y="8233"/>
                  </a:lnTo>
                  <a:lnTo>
                    <a:pt x="5224" y="8225"/>
                  </a:lnTo>
                  <a:lnTo>
                    <a:pt x="5222" y="8216"/>
                  </a:lnTo>
                  <a:lnTo>
                    <a:pt x="5221" y="8208"/>
                  </a:lnTo>
                  <a:lnTo>
                    <a:pt x="5219" y="8200"/>
                  </a:lnTo>
                  <a:lnTo>
                    <a:pt x="5217" y="8192"/>
                  </a:lnTo>
                  <a:lnTo>
                    <a:pt x="5215" y="8183"/>
                  </a:lnTo>
                  <a:lnTo>
                    <a:pt x="5212" y="8175"/>
                  </a:lnTo>
                  <a:lnTo>
                    <a:pt x="5210" y="8167"/>
                  </a:lnTo>
                  <a:lnTo>
                    <a:pt x="5206" y="8160"/>
                  </a:lnTo>
                  <a:lnTo>
                    <a:pt x="5203" y="8152"/>
                  </a:lnTo>
                  <a:lnTo>
                    <a:pt x="5199" y="8144"/>
                  </a:lnTo>
                  <a:lnTo>
                    <a:pt x="5195" y="8137"/>
                  </a:lnTo>
                  <a:lnTo>
                    <a:pt x="5191" y="8130"/>
                  </a:lnTo>
                  <a:lnTo>
                    <a:pt x="5186" y="8123"/>
                  </a:lnTo>
                  <a:lnTo>
                    <a:pt x="5181" y="8116"/>
                  </a:lnTo>
                  <a:lnTo>
                    <a:pt x="5176" y="8109"/>
                  </a:lnTo>
                  <a:lnTo>
                    <a:pt x="5171" y="8103"/>
                  </a:lnTo>
                  <a:lnTo>
                    <a:pt x="5165" y="8097"/>
                  </a:lnTo>
                  <a:lnTo>
                    <a:pt x="5159" y="8091"/>
                  </a:lnTo>
                  <a:lnTo>
                    <a:pt x="5153" y="8085"/>
                  </a:lnTo>
                  <a:lnTo>
                    <a:pt x="5147" y="8079"/>
                  </a:lnTo>
                  <a:lnTo>
                    <a:pt x="5141" y="8074"/>
                  </a:lnTo>
                  <a:lnTo>
                    <a:pt x="5134" y="8069"/>
                  </a:lnTo>
                  <a:lnTo>
                    <a:pt x="5127" y="8064"/>
                  </a:lnTo>
                  <a:lnTo>
                    <a:pt x="5120" y="8059"/>
                  </a:lnTo>
                  <a:lnTo>
                    <a:pt x="5113" y="8055"/>
                  </a:lnTo>
                  <a:lnTo>
                    <a:pt x="5106" y="8051"/>
                  </a:lnTo>
                  <a:lnTo>
                    <a:pt x="5098" y="8047"/>
                  </a:lnTo>
                  <a:lnTo>
                    <a:pt x="5090" y="8044"/>
                  </a:lnTo>
                  <a:lnTo>
                    <a:pt x="5083" y="8040"/>
                  </a:lnTo>
                  <a:lnTo>
                    <a:pt x="5075" y="8038"/>
                  </a:lnTo>
                  <a:lnTo>
                    <a:pt x="5067" y="8035"/>
                  </a:lnTo>
                  <a:lnTo>
                    <a:pt x="5058" y="8033"/>
                  </a:lnTo>
                  <a:lnTo>
                    <a:pt x="5050" y="8031"/>
                  </a:lnTo>
                  <a:lnTo>
                    <a:pt x="5042" y="8029"/>
                  </a:lnTo>
                  <a:lnTo>
                    <a:pt x="5034" y="8028"/>
                  </a:lnTo>
                  <a:lnTo>
                    <a:pt x="5025" y="8026"/>
                  </a:lnTo>
                  <a:lnTo>
                    <a:pt x="5017" y="8026"/>
                  </a:lnTo>
                  <a:lnTo>
                    <a:pt x="5009" y="8025"/>
                  </a:lnTo>
                  <a:lnTo>
                    <a:pt x="5000" y="8025"/>
                  </a:lnTo>
                  <a:lnTo>
                    <a:pt x="4991" y="8025"/>
                  </a:lnTo>
                  <a:lnTo>
                    <a:pt x="4983" y="8026"/>
                  </a:lnTo>
                  <a:lnTo>
                    <a:pt x="4975" y="8026"/>
                  </a:lnTo>
                  <a:lnTo>
                    <a:pt x="4966" y="8028"/>
                  </a:lnTo>
                  <a:lnTo>
                    <a:pt x="4958" y="8029"/>
                  </a:lnTo>
                  <a:lnTo>
                    <a:pt x="4950" y="8031"/>
                  </a:lnTo>
                  <a:lnTo>
                    <a:pt x="4942" y="8033"/>
                  </a:lnTo>
                  <a:lnTo>
                    <a:pt x="4933" y="8035"/>
                  </a:lnTo>
                  <a:lnTo>
                    <a:pt x="4925" y="8038"/>
                  </a:lnTo>
                  <a:lnTo>
                    <a:pt x="4917" y="8040"/>
                  </a:lnTo>
                  <a:lnTo>
                    <a:pt x="4910" y="8044"/>
                  </a:lnTo>
                  <a:lnTo>
                    <a:pt x="4902" y="8047"/>
                  </a:lnTo>
                  <a:lnTo>
                    <a:pt x="4894" y="8051"/>
                  </a:lnTo>
                  <a:lnTo>
                    <a:pt x="4887" y="8055"/>
                  </a:lnTo>
                  <a:lnTo>
                    <a:pt x="4880" y="8059"/>
                  </a:lnTo>
                  <a:lnTo>
                    <a:pt x="4873" y="8064"/>
                  </a:lnTo>
                  <a:lnTo>
                    <a:pt x="4866" y="8069"/>
                  </a:lnTo>
                  <a:lnTo>
                    <a:pt x="4859" y="8074"/>
                  </a:lnTo>
                  <a:lnTo>
                    <a:pt x="4853" y="8079"/>
                  </a:lnTo>
                  <a:lnTo>
                    <a:pt x="4847" y="8085"/>
                  </a:lnTo>
                  <a:lnTo>
                    <a:pt x="4841" y="8091"/>
                  </a:lnTo>
                  <a:lnTo>
                    <a:pt x="4835" y="8097"/>
                  </a:lnTo>
                  <a:lnTo>
                    <a:pt x="4829" y="8103"/>
                  </a:lnTo>
                  <a:lnTo>
                    <a:pt x="4824" y="8109"/>
                  </a:lnTo>
                  <a:lnTo>
                    <a:pt x="4819" y="8116"/>
                  </a:lnTo>
                  <a:lnTo>
                    <a:pt x="4814" y="8123"/>
                  </a:lnTo>
                  <a:lnTo>
                    <a:pt x="4809" y="8130"/>
                  </a:lnTo>
                  <a:lnTo>
                    <a:pt x="4805" y="8137"/>
                  </a:lnTo>
                  <a:lnTo>
                    <a:pt x="4801" y="8144"/>
                  </a:lnTo>
                  <a:lnTo>
                    <a:pt x="4797" y="8152"/>
                  </a:lnTo>
                  <a:lnTo>
                    <a:pt x="4794" y="8160"/>
                  </a:lnTo>
                  <a:lnTo>
                    <a:pt x="4790" y="8167"/>
                  </a:lnTo>
                  <a:lnTo>
                    <a:pt x="4788" y="8175"/>
                  </a:lnTo>
                  <a:lnTo>
                    <a:pt x="4785" y="8183"/>
                  </a:lnTo>
                  <a:lnTo>
                    <a:pt x="4783" y="8192"/>
                  </a:lnTo>
                  <a:lnTo>
                    <a:pt x="4781" y="8200"/>
                  </a:lnTo>
                  <a:lnTo>
                    <a:pt x="4779" y="8208"/>
                  </a:lnTo>
                  <a:lnTo>
                    <a:pt x="4778" y="8216"/>
                  </a:lnTo>
                  <a:lnTo>
                    <a:pt x="4776" y="8225"/>
                  </a:lnTo>
                  <a:lnTo>
                    <a:pt x="4776" y="8233"/>
                  </a:lnTo>
                  <a:lnTo>
                    <a:pt x="4775" y="8241"/>
                  </a:lnTo>
                  <a:lnTo>
                    <a:pt x="4775" y="8250"/>
                  </a:lnTo>
                  <a:lnTo>
                    <a:pt x="4775" y="8259"/>
                  </a:lnTo>
                  <a:lnTo>
                    <a:pt x="4776" y="8267"/>
                  </a:lnTo>
                  <a:lnTo>
                    <a:pt x="4776" y="8275"/>
                  </a:lnTo>
                  <a:lnTo>
                    <a:pt x="4778" y="8284"/>
                  </a:lnTo>
                  <a:lnTo>
                    <a:pt x="4779" y="8292"/>
                  </a:lnTo>
                  <a:lnTo>
                    <a:pt x="4781" y="8300"/>
                  </a:lnTo>
                  <a:lnTo>
                    <a:pt x="4783" y="8308"/>
                  </a:lnTo>
                  <a:lnTo>
                    <a:pt x="4785" y="8317"/>
                  </a:lnTo>
                  <a:lnTo>
                    <a:pt x="4788" y="8325"/>
                  </a:lnTo>
                  <a:lnTo>
                    <a:pt x="4790" y="8333"/>
                  </a:lnTo>
                  <a:lnTo>
                    <a:pt x="4794" y="8340"/>
                  </a:lnTo>
                  <a:lnTo>
                    <a:pt x="4797" y="8348"/>
                  </a:lnTo>
                  <a:lnTo>
                    <a:pt x="4801" y="8356"/>
                  </a:lnTo>
                  <a:lnTo>
                    <a:pt x="4805" y="8363"/>
                  </a:lnTo>
                  <a:lnTo>
                    <a:pt x="4809" y="8370"/>
                  </a:lnTo>
                  <a:lnTo>
                    <a:pt x="4814" y="8377"/>
                  </a:lnTo>
                  <a:lnTo>
                    <a:pt x="4819" y="8384"/>
                  </a:lnTo>
                  <a:lnTo>
                    <a:pt x="4824" y="8391"/>
                  </a:lnTo>
                  <a:lnTo>
                    <a:pt x="4829" y="8397"/>
                  </a:lnTo>
                  <a:lnTo>
                    <a:pt x="4835" y="8403"/>
                  </a:lnTo>
                  <a:lnTo>
                    <a:pt x="4841" y="8409"/>
                  </a:lnTo>
                  <a:lnTo>
                    <a:pt x="4847" y="8415"/>
                  </a:lnTo>
                  <a:lnTo>
                    <a:pt x="4853" y="8421"/>
                  </a:lnTo>
                  <a:lnTo>
                    <a:pt x="4859" y="8426"/>
                  </a:lnTo>
                  <a:lnTo>
                    <a:pt x="4866" y="8431"/>
                  </a:lnTo>
                  <a:lnTo>
                    <a:pt x="4873" y="8436"/>
                  </a:lnTo>
                  <a:lnTo>
                    <a:pt x="4880" y="8441"/>
                  </a:lnTo>
                  <a:lnTo>
                    <a:pt x="4887" y="8445"/>
                  </a:lnTo>
                  <a:lnTo>
                    <a:pt x="4894" y="8449"/>
                  </a:lnTo>
                  <a:lnTo>
                    <a:pt x="4902" y="8453"/>
                  </a:lnTo>
                  <a:lnTo>
                    <a:pt x="4910" y="8456"/>
                  </a:lnTo>
                  <a:lnTo>
                    <a:pt x="4917" y="8460"/>
                  </a:lnTo>
                  <a:lnTo>
                    <a:pt x="4925" y="8462"/>
                  </a:lnTo>
                  <a:lnTo>
                    <a:pt x="4933" y="8465"/>
                  </a:lnTo>
                  <a:lnTo>
                    <a:pt x="4942" y="8467"/>
                  </a:lnTo>
                  <a:lnTo>
                    <a:pt x="4950" y="8469"/>
                  </a:lnTo>
                  <a:lnTo>
                    <a:pt x="4958" y="8471"/>
                  </a:lnTo>
                  <a:lnTo>
                    <a:pt x="4966" y="8472"/>
                  </a:lnTo>
                  <a:lnTo>
                    <a:pt x="4975" y="8474"/>
                  </a:lnTo>
                  <a:lnTo>
                    <a:pt x="4983" y="8474"/>
                  </a:lnTo>
                  <a:lnTo>
                    <a:pt x="4991" y="8475"/>
                  </a:lnTo>
                  <a:lnTo>
                    <a:pt x="5000" y="8475"/>
                  </a:lnTo>
                  <a:lnTo>
                    <a:pt x="5009" y="8475"/>
                  </a:lnTo>
                  <a:lnTo>
                    <a:pt x="5017" y="8474"/>
                  </a:lnTo>
                  <a:lnTo>
                    <a:pt x="5025" y="8474"/>
                  </a:lnTo>
                  <a:lnTo>
                    <a:pt x="5034" y="8472"/>
                  </a:lnTo>
                  <a:lnTo>
                    <a:pt x="5042" y="8471"/>
                  </a:lnTo>
                  <a:lnTo>
                    <a:pt x="5050" y="8469"/>
                  </a:lnTo>
                  <a:lnTo>
                    <a:pt x="5058" y="8467"/>
                  </a:lnTo>
                  <a:lnTo>
                    <a:pt x="5067" y="8465"/>
                  </a:lnTo>
                  <a:lnTo>
                    <a:pt x="5075" y="8462"/>
                  </a:lnTo>
                  <a:lnTo>
                    <a:pt x="5083" y="8460"/>
                  </a:lnTo>
                  <a:lnTo>
                    <a:pt x="5090" y="8456"/>
                  </a:lnTo>
                  <a:lnTo>
                    <a:pt x="5098" y="8453"/>
                  </a:lnTo>
                  <a:lnTo>
                    <a:pt x="5106" y="8449"/>
                  </a:lnTo>
                  <a:lnTo>
                    <a:pt x="5113" y="8445"/>
                  </a:lnTo>
                  <a:lnTo>
                    <a:pt x="5120" y="8441"/>
                  </a:lnTo>
                  <a:lnTo>
                    <a:pt x="5127" y="8436"/>
                  </a:lnTo>
                  <a:lnTo>
                    <a:pt x="5134" y="8431"/>
                  </a:lnTo>
                  <a:lnTo>
                    <a:pt x="5141" y="8426"/>
                  </a:lnTo>
                  <a:lnTo>
                    <a:pt x="5147" y="8421"/>
                  </a:lnTo>
                  <a:lnTo>
                    <a:pt x="5153" y="8415"/>
                  </a:lnTo>
                  <a:lnTo>
                    <a:pt x="5159" y="8409"/>
                  </a:lnTo>
                  <a:lnTo>
                    <a:pt x="5165" y="8403"/>
                  </a:lnTo>
                  <a:lnTo>
                    <a:pt x="5171" y="8397"/>
                  </a:lnTo>
                  <a:lnTo>
                    <a:pt x="5176" y="8391"/>
                  </a:lnTo>
                  <a:lnTo>
                    <a:pt x="5181" y="8384"/>
                  </a:lnTo>
                  <a:lnTo>
                    <a:pt x="5186" y="8377"/>
                  </a:lnTo>
                  <a:lnTo>
                    <a:pt x="5191" y="8370"/>
                  </a:lnTo>
                  <a:lnTo>
                    <a:pt x="5195" y="8363"/>
                  </a:lnTo>
                  <a:lnTo>
                    <a:pt x="5199" y="8356"/>
                  </a:lnTo>
                  <a:lnTo>
                    <a:pt x="5203" y="8348"/>
                  </a:lnTo>
                  <a:lnTo>
                    <a:pt x="5206" y="8340"/>
                  </a:lnTo>
                  <a:lnTo>
                    <a:pt x="5210" y="8333"/>
                  </a:lnTo>
                  <a:lnTo>
                    <a:pt x="5212" y="8325"/>
                  </a:lnTo>
                  <a:lnTo>
                    <a:pt x="5215" y="8317"/>
                  </a:lnTo>
                  <a:lnTo>
                    <a:pt x="5217" y="8308"/>
                  </a:lnTo>
                  <a:lnTo>
                    <a:pt x="5219" y="8300"/>
                  </a:lnTo>
                  <a:lnTo>
                    <a:pt x="5221" y="8292"/>
                  </a:lnTo>
                  <a:lnTo>
                    <a:pt x="5222" y="8284"/>
                  </a:lnTo>
                  <a:lnTo>
                    <a:pt x="5224" y="8275"/>
                  </a:lnTo>
                  <a:lnTo>
                    <a:pt x="5224" y="82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6CFED71-DF93-424E-A1CE-6B9F341503B2}"/>
              </a:ext>
            </a:extLst>
          </p:cNvPr>
          <p:cNvGrpSpPr/>
          <p:nvPr/>
        </p:nvGrpSpPr>
        <p:grpSpPr>
          <a:xfrm>
            <a:off x="4099475" y="3407205"/>
            <a:ext cx="7419866" cy="901439"/>
            <a:chOff x="3367561" y="2114345"/>
            <a:chExt cx="8151780" cy="901439"/>
          </a:xfrm>
        </p:grpSpPr>
        <p:sp>
          <p:nvSpPr>
            <p:cNvPr id="46" name="Text Placeholder 20">
              <a:extLst>
                <a:ext uri="{FF2B5EF4-FFF2-40B4-BE49-F238E27FC236}">
                  <a16:creationId xmlns:a16="http://schemas.microsoft.com/office/drawing/2014/main" id="{C1289430-D25E-4347-8842-A872CE9341C4}"/>
                </a:ext>
              </a:extLst>
            </p:cNvPr>
            <p:cNvSpPr txBox="1">
              <a:spLocks/>
            </p:cNvSpPr>
            <p:nvPr/>
          </p:nvSpPr>
          <p:spPr>
            <a:xfrm>
              <a:off x="3367561" y="2114345"/>
              <a:ext cx="7940519" cy="292323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buNone/>
              </a:pPr>
              <a:r>
                <a:rPr lang="en-US" sz="1600" b="1" dirty="0">
                  <a:solidFill>
                    <a:srgbClr val="0E442A"/>
                  </a:solidFill>
                  <a:latin typeface="Arial" panose="020B0604020202020204" pitchFamily="34" charset="0"/>
                </a:rPr>
                <a:t>Process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637BAE3-312F-4A5D-869B-516FD19FBE67}"/>
                </a:ext>
              </a:extLst>
            </p:cNvPr>
            <p:cNvSpPr txBox="1"/>
            <p:nvPr/>
          </p:nvSpPr>
          <p:spPr>
            <a:xfrm>
              <a:off x="3367561" y="2407599"/>
              <a:ext cx="8151780" cy="6081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One intake funnel, standard delivery method, and benefits tracking, so every automation is prioritized, built, and measured the same way.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AC6D31D-15C3-43E7-9336-55AF9E41F956}"/>
              </a:ext>
            </a:extLst>
          </p:cNvPr>
          <p:cNvGrpSpPr/>
          <p:nvPr/>
        </p:nvGrpSpPr>
        <p:grpSpPr>
          <a:xfrm>
            <a:off x="4800149" y="4796367"/>
            <a:ext cx="6719192" cy="901439"/>
            <a:chOff x="3367561" y="2114345"/>
            <a:chExt cx="8151780" cy="901439"/>
          </a:xfrm>
        </p:grpSpPr>
        <p:sp>
          <p:nvSpPr>
            <p:cNvPr id="49" name="Text Placeholder 20">
              <a:extLst>
                <a:ext uri="{FF2B5EF4-FFF2-40B4-BE49-F238E27FC236}">
                  <a16:creationId xmlns:a16="http://schemas.microsoft.com/office/drawing/2014/main" id="{074D2138-9422-482A-A78B-EE65B7E31D8F}"/>
                </a:ext>
              </a:extLst>
            </p:cNvPr>
            <p:cNvSpPr txBox="1">
              <a:spLocks/>
            </p:cNvSpPr>
            <p:nvPr/>
          </p:nvSpPr>
          <p:spPr>
            <a:xfrm>
              <a:off x="3367561" y="2114345"/>
              <a:ext cx="7940519" cy="292323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buNone/>
              </a:pPr>
              <a:r>
                <a:rPr lang="en-US" sz="1600" b="1" dirty="0">
                  <a:solidFill>
                    <a:srgbClr val="092E1C"/>
                  </a:solidFill>
                  <a:latin typeface="Arial" panose="020B0604020202020204" pitchFamily="34" charset="0"/>
                </a:rPr>
                <a:t>Platform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B7D03E5-A5EA-4979-8CF7-FBFBC9853264}"/>
                </a:ext>
              </a:extLst>
            </p:cNvPr>
            <p:cNvSpPr txBox="1"/>
            <p:nvPr/>
          </p:nvSpPr>
          <p:spPr>
            <a:xfrm>
              <a:off x="3367561" y="2407599"/>
              <a:ext cx="8151780" cy="6081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A shared, secure automation platform: orchestration, RPA, AI document services, and integrations, run as a product with a roadmap.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9176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C29B5-2EF4-4E51-BEA7-B06DCC4AB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Four Operating Principles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251F20-5128-418D-A9A4-4F7F96DB8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65411-8987-4E1B-B445-C7393B08D5DF}" type="slidenum">
              <a:rPr lang="en-PH" smtClean="0"/>
              <a:t>12</a:t>
            </a:fld>
            <a:endParaRPr lang="en-PH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18B336D-4101-4875-A971-61A1117051E1}"/>
              </a:ext>
            </a:extLst>
          </p:cNvPr>
          <p:cNvGrpSpPr/>
          <p:nvPr/>
        </p:nvGrpSpPr>
        <p:grpSpPr>
          <a:xfrm>
            <a:off x="4484640" y="2080398"/>
            <a:ext cx="3222724" cy="3222723"/>
            <a:chOff x="4484640" y="1817639"/>
            <a:chExt cx="3222724" cy="3222723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1B76CD8-3120-427A-AD57-B73390D2F820}"/>
                </a:ext>
              </a:extLst>
            </p:cNvPr>
            <p:cNvSpPr/>
            <p:nvPr/>
          </p:nvSpPr>
          <p:spPr>
            <a:xfrm rot="5400000" flipH="1">
              <a:off x="6099263" y="1824111"/>
              <a:ext cx="1611361" cy="1598417"/>
            </a:xfrm>
            <a:custGeom>
              <a:avLst/>
              <a:gdLst>
                <a:gd name="connsiteX0" fmla="*/ 1611361 w 1611361"/>
                <a:gd name="connsiteY0" fmla="*/ 1597807 h 1598417"/>
                <a:gd name="connsiteX1" fmla="*/ 1603562 w 1611361"/>
                <a:gd name="connsiteY1" fmla="*/ 1443344 h 1598417"/>
                <a:gd name="connsiteX2" fmla="*/ 164806 w 1611361"/>
                <a:gd name="connsiteY2" fmla="*/ 4588 h 1598417"/>
                <a:gd name="connsiteX3" fmla="*/ 73938 w 1611361"/>
                <a:gd name="connsiteY3" fmla="*/ 0 h 1598417"/>
                <a:gd name="connsiteX4" fmla="*/ 0 w 1611361"/>
                <a:gd name="connsiteY4" fmla="*/ 294209 h 1598417"/>
                <a:gd name="connsiteX5" fmla="*/ 76199 w 1611361"/>
                <a:gd name="connsiteY5" fmla="*/ 597414 h 1598417"/>
                <a:gd name="connsiteX6" fmla="*/ 103735 w 1611361"/>
                <a:gd name="connsiteY6" fmla="*/ 598804 h 1598417"/>
                <a:gd name="connsiteX7" fmla="*/ 1009346 w 1611361"/>
                <a:gd name="connsiteY7" fmla="*/ 1504415 h 1598417"/>
                <a:gd name="connsiteX8" fmla="*/ 1014092 w 1611361"/>
                <a:gd name="connsiteY8" fmla="*/ 1598417 h 1598417"/>
                <a:gd name="connsiteX9" fmla="*/ 1313942 w 1611361"/>
                <a:gd name="connsiteY9" fmla="*/ 1523061 h 1598417"/>
                <a:gd name="connsiteX10" fmla="*/ 1611361 w 1611361"/>
                <a:gd name="connsiteY10" fmla="*/ 1597807 h 1598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11361" h="1598417">
                  <a:moveTo>
                    <a:pt x="1611361" y="1597807"/>
                  </a:moveTo>
                  <a:lnTo>
                    <a:pt x="1603562" y="1443344"/>
                  </a:lnTo>
                  <a:cubicBezTo>
                    <a:pt x="1526520" y="684729"/>
                    <a:pt x="923421" y="81630"/>
                    <a:pt x="164806" y="4588"/>
                  </a:cubicBezTo>
                  <a:lnTo>
                    <a:pt x="73938" y="0"/>
                  </a:lnTo>
                  <a:lnTo>
                    <a:pt x="0" y="294209"/>
                  </a:lnTo>
                  <a:lnTo>
                    <a:pt x="76199" y="597414"/>
                  </a:lnTo>
                  <a:lnTo>
                    <a:pt x="103735" y="598804"/>
                  </a:lnTo>
                  <a:cubicBezTo>
                    <a:pt x="581238" y="647298"/>
                    <a:pt x="960852" y="1026912"/>
                    <a:pt x="1009346" y="1504415"/>
                  </a:cubicBezTo>
                  <a:lnTo>
                    <a:pt x="1014092" y="1598417"/>
                  </a:lnTo>
                  <a:lnTo>
                    <a:pt x="1313942" y="1523061"/>
                  </a:lnTo>
                  <a:lnTo>
                    <a:pt x="1611361" y="159780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9D7048F-997E-43B7-AF30-4B6079897DC8}"/>
                </a:ext>
              </a:extLst>
            </p:cNvPr>
            <p:cNvSpPr/>
            <p:nvPr/>
          </p:nvSpPr>
          <p:spPr>
            <a:xfrm rot="5400000" flipH="1">
              <a:off x="4491112" y="1814378"/>
              <a:ext cx="1598417" cy="1611361"/>
            </a:xfrm>
            <a:custGeom>
              <a:avLst/>
              <a:gdLst>
                <a:gd name="connsiteX0" fmla="*/ 1598417 w 1598417"/>
                <a:gd name="connsiteY0" fmla="*/ 73939 h 1611361"/>
                <a:gd name="connsiteX1" fmla="*/ 1304209 w 1598417"/>
                <a:gd name="connsiteY1" fmla="*/ 0 h 1611361"/>
                <a:gd name="connsiteX2" fmla="*/ 1001003 w 1598417"/>
                <a:gd name="connsiteY2" fmla="*/ 76200 h 1611361"/>
                <a:gd name="connsiteX3" fmla="*/ 999613 w 1598417"/>
                <a:gd name="connsiteY3" fmla="*/ 103734 h 1611361"/>
                <a:gd name="connsiteX4" fmla="*/ 94002 w 1598417"/>
                <a:gd name="connsiteY4" fmla="*/ 1009346 h 1611361"/>
                <a:gd name="connsiteX5" fmla="*/ 0 w 1598417"/>
                <a:gd name="connsiteY5" fmla="*/ 1014092 h 1611361"/>
                <a:gd name="connsiteX6" fmla="*/ 75357 w 1598417"/>
                <a:gd name="connsiteY6" fmla="*/ 1313943 h 1611361"/>
                <a:gd name="connsiteX7" fmla="*/ 611 w 1598417"/>
                <a:gd name="connsiteY7" fmla="*/ 1611361 h 1611361"/>
                <a:gd name="connsiteX8" fmla="*/ 155073 w 1598417"/>
                <a:gd name="connsiteY8" fmla="*/ 1603562 h 1611361"/>
                <a:gd name="connsiteX9" fmla="*/ 1593829 w 1598417"/>
                <a:gd name="connsiteY9" fmla="*/ 164805 h 1611361"/>
                <a:gd name="connsiteX10" fmla="*/ 1598417 w 1598417"/>
                <a:gd name="connsiteY10" fmla="*/ 73939 h 161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98417" h="1611361">
                  <a:moveTo>
                    <a:pt x="1598417" y="73939"/>
                  </a:moveTo>
                  <a:lnTo>
                    <a:pt x="1304209" y="0"/>
                  </a:lnTo>
                  <a:lnTo>
                    <a:pt x="1001003" y="76200"/>
                  </a:lnTo>
                  <a:lnTo>
                    <a:pt x="999613" y="103734"/>
                  </a:lnTo>
                  <a:cubicBezTo>
                    <a:pt x="951119" y="581237"/>
                    <a:pt x="571505" y="960852"/>
                    <a:pt x="94002" y="1009346"/>
                  </a:cubicBezTo>
                  <a:lnTo>
                    <a:pt x="0" y="1014092"/>
                  </a:lnTo>
                  <a:lnTo>
                    <a:pt x="75357" y="1313943"/>
                  </a:lnTo>
                  <a:lnTo>
                    <a:pt x="611" y="1611361"/>
                  </a:lnTo>
                  <a:lnTo>
                    <a:pt x="155073" y="1603562"/>
                  </a:lnTo>
                  <a:cubicBezTo>
                    <a:pt x="913688" y="1526520"/>
                    <a:pt x="1516787" y="923421"/>
                    <a:pt x="1593829" y="164805"/>
                  </a:cubicBezTo>
                  <a:lnTo>
                    <a:pt x="1598417" y="739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2F2229C-379D-47B7-9C53-BF1B2408F76E}"/>
                </a:ext>
              </a:extLst>
            </p:cNvPr>
            <p:cNvSpPr/>
            <p:nvPr/>
          </p:nvSpPr>
          <p:spPr>
            <a:xfrm rot="5400000" flipH="1">
              <a:off x="4481378" y="3435473"/>
              <a:ext cx="1611362" cy="1598416"/>
            </a:xfrm>
            <a:custGeom>
              <a:avLst/>
              <a:gdLst>
                <a:gd name="connsiteX0" fmla="*/ 1611362 w 1611362"/>
                <a:gd name="connsiteY0" fmla="*/ 1304209 h 1598416"/>
                <a:gd name="connsiteX1" fmla="*/ 1535162 w 1611362"/>
                <a:gd name="connsiteY1" fmla="*/ 1001002 h 1598416"/>
                <a:gd name="connsiteX2" fmla="*/ 1507626 w 1611362"/>
                <a:gd name="connsiteY2" fmla="*/ 999612 h 1598416"/>
                <a:gd name="connsiteX3" fmla="*/ 602016 w 1611362"/>
                <a:gd name="connsiteY3" fmla="*/ 94000 h 1598416"/>
                <a:gd name="connsiteX4" fmla="*/ 597269 w 1611362"/>
                <a:gd name="connsiteY4" fmla="*/ 0 h 1598416"/>
                <a:gd name="connsiteX5" fmla="*/ 297420 w 1611362"/>
                <a:gd name="connsiteY5" fmla="*/ 75356 h 1598416"/>
                <a:gd name="connsiteX6" fmla="*/ 0 w 1611362"/>
                <a:gd name="connsiteY6" fmla="*/ 611 h 1598416"/>
                <a:gd name="connsiteX7" fmla="*/ 7800 w 1611362"/>
                <a:gd name="connsiteY7" fmla="*/ 155071 h 1598416"/>
                <a:gd name="connsiteX8" fmla="*/ 1446555 w 1611362"/>
                <a:gd name="connsiteY8" fmla="*/ 1593828 h 1598416"/>
                <a:gd name="connsiteX9" fmla="*/ 1537423 w 1611362"/>
                <a:gd name="connsiteY9" fmla="*/ 1598416 h 1598416"/>
                <a:gd name="connsiteX10" fmla="*/ 1611362 w 1611362"/>
                <a:gd name="connsiteY10" fmla="*/ 1304209 h 1598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11362" h="1598416">
                  <a:moveTo>
                    <a:pt x="1611362" y="1304209"/>
                  </a:moveTo>
                  <a:lnTo>
                    <a:pt x="1535162" y="1001002"/>
                  </a:lnTo>
                  <a:lnTo>
                    <a:pt x="1507626" y="999612"/>
                  </a:lnTo>
                  <a:cubicBezTo>
                    <a:pt x="1030123" y="951118"/>
                    <a:pt x="650509" y="571503"/>
                    <a:pt x="602016" y="94000"/>
                  </a:cubicBezTo>
                  <a:lnTo>
                    <a:pt x="597269" y="0"/>
                  </a:lnTo>
                  <a:lnTo>
                    <a:pt x="297420" y="75356"/>
                  </a:lnTo>
                  <a:lnTo>
                    <a:pt x="0" y="611"/>
                  </a:lnTo>
                  <a:lnTo>
                    <a:pt x="7800" y="155071"/>
                  </a:lnTo>
                  <a:cubicBezTo>
                    <a:pt x="84841" y="913687"/>
                    <a:pt x="687940" y="1516786"/>
                    <a:pt x="1446555" y="1593828"/>
                  </a:cubicBezTo>
                  <a:lnTo>
                    <a:pt x="1537423" y="1598416"/>
                  </a:lnTo>
                  <a:lnTo>
                    <a:pt x="1611362" y="130420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11CEE2A-87FB-48CC-BB6F-D9F6ADF08E5C}"/>
                </a:ext>
              </a:extLst>
            </p:cNvPr>
            <p:cNvSpPr/>
            <p:nvPr/>
          </p:nvSpPr>
          <p:spPr>
            <a:xfrm rot="5400000" flipH="1">
              <a:off x="6102474" y="3432261"/>
              <a:ext cx="1598417" cy="1611362"/>
            </a:xfrm>
            <a:custGeom>
              <a:avLst/>
              <a:gdLst>
                <a:gd name="connsiteX0" fmla="*/ 1598417 w 1598417"/>
                <a:gd name="connsiteY0" fmla="*/ 597269 h 1611362"/>
                <a:gd name="connsiteX1" fmla="*/ 1523060 w 1598417"/>
                <a:gd name="connsiteY1" fmla="*/ 297420 h 1611362"/>
                <a:gd name="connsiteX2" fmla="*/ 1597806 w 1598417"/>
                <a:gd name="connsiteY2" fmla="*/ 0 h 1611362"/>
                <a:gd name="connsiteX3" fmla="*/ 1443344 w 1598417"/>
                <a:gd name="connsiteY3" fmla="*/ 7799 h 1611362"/>
                <a:gd name="connsiteX4" fmla="*/ 4589 w 1598417"/>
                <a:gd name="connsiteY4" fmla="*/ 1446555 h 1611362"/>
                <a:gd name="connsiteX5" fmla="*/ 0 w 1598417"/>
                <a:gd name="connsiteY5" fmla="*/ 1537424 h 1611362"/>
                <a:gd name="connsiteX6" fmla="*/ 294209 w 1598417"/>
                <a:gd name="connsiteY6" fmla="*/ 1611362 h 1611362"/>
                <a:gd name="connsiteX7" fmla="*/ 597414 w 1598417"/>
                <a:gd name="connsiteY7" fmla="*/ 1535163 h 1611362"/>
                <a:gd name="connsiteX8" fmla="*/ 598805 w 1598417"/>
                <a:gd name="connsiteY8" fmla="*/ 1507626 h 1611362"/>
                <a:gd name="connsiteX9" fmla="*/ 1504415 w 1598417"/>
                <a:gd name="connsiteY9" fmla="*/ 602015 h 1611362"/>
                <a:gd name="connsiteX10" fmla="*/ 1598417 w 1598417"/>
                <a:gd name="connsiteY10" fmla="*/ 597269 h 161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98417" h="1611362">
                  <a:moveTo>
                    <a:pt x="1598417" y="597269"/>
                  </a:moveTo>
                  <a:lnTo>
                    <a:pt x="1523060" y="297420"/>
                  </a:lnTo>
                  <a:lnTo>
                    <a:pt x="1597806" y="0"/>
                  </a:lnTo>
                  <a:lnTo>
                    <a:pt x="1443344" y="7799"/>
                  </a:lnTo>
                  <a:cubicBezTo>
                    <a:pt x="684729" y="84841"/>
                    <a:pt x="81630" y="687940"/>
                    <a:pt x="4589" y="1446555"/>
                  </a:cubicBezTo>
                  <a:lnTo>
                    <a:pt x="0" y="1537424"/>
                  </a:lnTo>
                  <a:lnTo>
                    <a:pt x="294209" y="1611362"/>
                  </a:lnTo>
                  <a:lnTo>
                    <a:pt x="597414" y="1535163"/>
                  </a:lnTo>
                  <a:lnTo>
                    <a:pt x="598805" y="1507626"/>
                  </a:lnTo>
                  <a:cubicBezTo>
                    <a:pt x="647298" y="1030123"/>
                    <a:pt x="1026912" y="650509"/>
                    <a:pt x="1504415" y="602015"/>
                  </a:cubicBezTo>
                  <a:lnTo>
                    <a:pt x="1598417" y="5972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25DA2CD-C6BF-44A3-A681-7758ACF74687}"/>
              </a:ext>
            </a:extLst>
          </p:cNvPr>
          <p:cNvSpPr txBox="1"/>
          <p:nvPr/>
        </p:nvSpPr>
        <p:spPr>
          <a:xfrm>
            <a:off x="8274447" y="2417432"/>
            <a:ext cx="2946509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PH" sz="1500" dirty="0">
                <a:latin typeface="Arial" panose="020B0604020202020204" pitchFamily="34" charset="0"/>
              </a:rPr>
              <a:t>Fix and simplify the process before automating it; we will not pave the cow path or automate waste.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238307-4054-4652-B4F5-880A7330C695}"/>
              </a:ext>
            </a:extLst>
          </p:cNvPr>
          <p:cNvSpPr txBox="1"/>
          <p:nvPr/>
        </p:nvSpPr>
        <p:spPr>
          <a:xfrm>
            <a:off x="8274447" y="2065007"/>
            <a:ext cx="29465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PH" sz="2000" dirty="0">
                <a:solidFill>
                  <a:schemeClr val="accent5"/>
                </a:solidFill>
                <a:latin typeface="Arial" panose="020B0604020202020204" pitchFamily="34" charset="0"/>
              </a:rPr>
              <a:t>Standardize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F2D4E3-4E65-4AED-B59B-75EF77A881D3}"/>
              </a:ext>
            </a:extLst>
          </p:cNvPr>
          <p:cNvSpPr txBox="1"/>
          <p:nvPr/>
        </p:nvSpPr>
        <p:spPr>
          <a:xfrm>
            <a:off x="8274447" y="4424907"/>
            <a:ext cx="2946509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PH" sz="1500" dirty="0">
                <a:latin typeface="Arial" panose="020B0604020202020204" pitchFamily="34" charset="0"/>
              </a:rPr>
              <a:t>Build on the shared platform with reusable components, so the second automation is always cheaper than the first.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7E00A1-9463-4A9B-8129-9A9A8D85B6B7}"/>
              </a:ext>
            </a:extLst>
          </p:cNvPr>
          <p:cNvSpPr txBox="1"/>
          <p:nvPr/>
        </p:nvSpPr>
        <p:spPr>
          <a:xfrm>
            <a:off x="8274447" y="4072482"/>
            <a:ext cx="29465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PH" sz="2000" dirty="0">
                <a:solidFill>
                  <a:schemeClr val="accent2"/>
                </a:solidFill>
                <a:latin typeface="Arial" panose="020B0604020202020204" pitchFamily="34" charset="0"/>
              </a:rPr>
              <a:t>Automate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C9954FC-7230-4130-87F6-F3065D4E4470}"/>
              </a:ext>
            </a:extLst>
          </p:cNvPr>
          <p:cNvSpPr txBox="1"/>
          <p:nvPr/>
        </p:nvSpPr>
        <p:spPr>
          <a:xfrm>
            <a:off x="970345" y="2417432"/>
            <a:ext cx="2946509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PH" sz="1500" dirty="0">
                <a:latin typeface="Arial" panose="020B0604020202020204" pitchFamily="34" charset="0"/>
              </a:rPr>
              <a:t>Instrument everything: every bot reports hours saved, errors avoided, and uptime to a single benefits dashboard.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741366-F0C3-4FC6-84E5-ED57D19B41F6}"/>
              </a:ext>
            </a:extLst>
          </p:cNvPr>
          <p:cNvSpPr txBox="1"/>
          <p:nvPr/>
        </p:nvSpPr>
        <p:spPr>
          <a:xfrm>
            <a:off x="970345" y="2065007"/>
            <a:ext cx="29465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PH" sz="2000" dirty="0">
                <a:solidFill>
                  <a:schemeClr val="accent1"/>
                </a:solidFill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DD44D53-F6FD-4127-8E46-6EE2B735EC25}"/>
              </a:ext>
            </a:extLst>
          </p:cNvPr>
          <p:cNvSpPr txBox="1"/>
          <p:nvPr/>
        </p:nvSpPr>
        <p:spPr>
          <a:xfrm>
            <a:off x="970345" y="4424907"/>
            <a:ext cx="2946509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PH" sz="1500" dirty="0">
                <a:latin typeface="Arial" panose="020B0604020202020204" pitchFamily="34" charset="0"/>
              </a:rPr>
              <a:t>Review, tune, and retire automations continuously; the portfolio is managed like a product, not a project.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9BCE4F-3E08-431D-A4C9-40A4D541A7AF}"/>
              </a:ext>
            </a:extLst>
          </p:cNvPr>
          <p:cNvSpPr txBox="1"/>
          <p:nvPr/>
        </p:nvSpPr>
        <p:spPr>
          <a:xfrm>
            <a:off x="970345" y="4072482"/>
            <a:ext cx="29465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PH" sz="2000" dirty="0">
                <a:solidFill>
                  <a:schemeClr val="accent3"/>
                </a:solidFill>
                <a:latin typeface="Arial" panose="020B0604020202020204" pitchFamily="34" charset="0"/>
              </a:rPr>
              <a:t>Improve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1D76886-8E3A-4714-A169-B3A01474524E}"/>
              </a:ext>
            </a:extLst>
          </p:cNvPr>
          <p:cNvCxnSpPr>
            <a:cxnSpLocks/>
          </p:cNvCxnSpPr>
          <p:nvPr/>
        </p:nvCxnSpPr>
        <p:spPr>
          <a:xfrm>
            <a:off x="7409793" y="2778364"/>
            <a:ext cx="809297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74C33E1-8173-4878-8B28-434E3E676208}"/>
              </a:ext>
            </a:extLst>
          </p:cNvPr>
          <p:cNvCxnSpPr>
            <a:cxnSpLocks/>
          </p:cNvCxnSpPr>
          <p:nvPr/>
        </p:nvCxnSpPr>
        <p:spPr>
          <a:xfrm>
            <a:off x="7409793" y="4649205"/>
            <a:ext cx="809297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FD68FE9-74B8-41BD-B51A-430A72AF47E4}"/>
              </a:ext>
            </a:extLst>
          </p:cNvPr>
          <p:cNvCxnSpPr>
            <a:cxnSpLocks/>
          </p:cNvCxnSpPr>
          <p:nvPr/>
        </p:nvCxnSpPr>
        <p:spPr>
          <a:xfrm flipH="1">
            <a:off x="3951889" y="2778364"/>
            <a:ext cx="809297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2A509A-3FD4-47EA-B828-75C7E02C006D}"/>
              </a:ext>
            </a:extLst>
          </p:cNvPr>
          <p:cNvCxnSpPr>
            <a:cxnSpLocks/>
          </p:cNvCxnSpPr>
          <p:nvPr/>
        </p:nvCxnSpPr>
        <p:spPr>
          <a:xfrm flipH="1">
            <a:off x="3995911" y="4649205"/>
            <a:ext cx="809297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013" name="Group 59">
            <a:extLst>
              <a:ext uri="{FF2B5EF4-FFF2-40B4-BE49-F238E27FC236}">
                <a16:creationId xmlns:a16="http://schemas.microsoft.com/office/drawing/2014/main" id="{2ABD68D6-7E35-4A06-94FD-4AD3F82EBFAC}"/>
              </a:ext>
            </a:extLst>
          </p:cNvPr>
          <p:cNvGrpSpPr/>
          <p:nvPr/>
        </p:nvGrpSpPr>
        <p:grpSpPr>
          <a:xfrm>
            <a:off x="4816543" y="2535584"/>
            <a:ext cx="545085" cy="545085"/>
            <a:chOff x="8624067" y="5358687"/>
            <a:chExt cx="633600" cy="633600"/>
          </a:xfrm>
        </p:grpSpPr>
        <p:sp>
          <p:nvSpPr>
            <p:cNvPr id="90014" name="Accent">
              <a:extLst>
                <a:ext uri="{FF2B5EF4-FFF2-40B4-BE49-F238E27FC236}">
                  <a16:creationId xmlns:a16="http://schemas.microsoft.com/office/drawing/2014/main" id="{59E33285-AE08-49E3-B60B-A276863A7577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195" y="4070"/>
                  </a:moveTo>
                  <a:lnTo>
                    <a:pt x="7177" y="4098"/>
                  </a:lnTo>
                  <a:lnTo>
                    <a:pt x="5534" y="6357"/>
                  </a:lnTo>
                  <a:lnTo>
                    <a:pt x="5535" y="6358"/>
                  </a:lnTo>
                  <a:lnTo>
                    <a:pt x="5546" y="6378"/>
                  </a:lnTo>
                  <a:lnTo>
                    <a:pt x="5557" y="6399"/>
                  </a:lnTo>
                  <a:lnTo>
                    <a:pt x="5566" y="6420"/>
                  </a:lnTo>
                  <a:lnTo>
                    <a:pt x="5575" y="6441"/>
                  </a:lnTo>
                  <a:lnTo>
                    <a:pt x="5583" y="6463"/>
                  </a:lnTo>
                  <a:lnTo>
                    <a:pt x="5590" y="6485"/>
                  </a:lnTo>
                  <a:lnTo>
                    <a:pt x="5596" y="6507"/>
                  </a:lnTo>
                  <a:lnTo>
                    <a:pt x="5602" y="6529"/>
                  </a:lnTo>
                  <a:lnTo>
                    <a:pt x="5606" y="6552"/>
                  </a:lnTo>
                  <a:lnTo>
                    <a:pt x="5610" y="6574"/>
                  </a:lnTo>
                  <a:lnTo>
                    <a:pt x="5613" y="6597"/>
                  </a:lnTo>
                  <a:lnTo>
                    <a:pt x="5615" y="6620"/>
                  </a:lnTo>
                  <a:lnTo>
                    <a:pt x="5617" y="6643"/>
                  </a:lnTo>
                  <a:lnTo>
                    <a:pt x="5617" y="6666"/>
                  </a:lnTo>
                  <a:lnTo>
                    <a:pt x="5617" y="6689"/>
                  </a:lnTo>
                  <a:lnTo>
                    <a:pt x="5615" y="6713"/>
                  </a:lnTo>
                  <a:lnTo>
                    <a:pt x="5613" y="6736"/>
                  </a:lnTo>
                  <a:lnTo>
                    <a:pt x="5610" y="6758"/>
                  </a:lnTo>
                  <a:lnTo>
                    <a:pt x="5606" y="6781"/>
                  </a:lnTo>
                  <a:lnTo>
                    <a:pt x="5602" y="6804"/>
                  </a:lnTo>
                  <a:lnTo>
                    <a:pt x="5596" y="6826"/>
                  </a:lnTo>
                  <a:lnTo>
                    <a:pt x="5590" y="6848"/>
                  </a:lnTo>
                  <a:lnTo>
                    <a:pt x="5583" y="6870"/>
                  </a:lnTo>
                  <a:lnTo>
                    <a:pt x="5575" y="6892"/>
                  </a:lnTo>
                  <a:lnTo>
                    <a:pt x="5566" y="6913"/>
                  </a:lnTo>
                  <a:lnTo>
                    <a:pt x="5557" y="6934"/>
                  </a:lnTo>
                  <a:lnTo>
                    <a:pt x="5546" y="6955"/>
                  </a:lnTo>
                  <a:lnTo>
                    <a:pt x="5535" y="6975"/>
                  </a:lnTo>
                  <a:lnTo>
                    <a:pt x="5523" y="6995"/>
                  </a:lnTo>
                  <a:lnTo>
                    <a:pt x="5510" y="7014"/>
                  </a:lnTo>
                  <a:lnTo>
                    <a:pt x="5497" y="7033"/>
                  </a:lnTo>
                  <a:lnTo>
                    <a:pt x="5482" y="7051"/>
                  </a:lnTo>
                  <a:lnTo>
                    <a:pt x="5468" y="7069"/>
                  </a:lnTo>
                  <a:lnTo>
                    <a:pt x="5452" y="7086"/>
                  </a:lnTo>
                  <a:lnTo>
                    <a:pt x="5436" y="7103"/>
                  </a:lnTo>
                  <a:lnTo>
                    <a:pt x="5420" y="7119"/>
                  </a:lnTo>
                  <a:lnTo>
                    <a:pt x="5403" y="7134"/>
                  </a:lnTo>
                  <a:lnTo>
                    <a:pt x="5385" y="7149"/>
                  </a:lnTo>
                  <a:lnTo>
                    <a:pt x="5367" y="7163"/>
                  </a:lnTo>
                  <a:lnTo>
                    <a:pt x="5348" y="7176"/>
                  </a:lnTo>
                  <a:lnTo>
                    <a:pt x="5329" y="7189"/>
                  </a:lnTo>
                  <a:lnTo>
                    <a:pt x="5309" y="7201"/>
                  </a:lnTo>
                  <a:lnTo>
                    <a:pt x="5289" y="7212"/>
                  </a:lnTo>
                  <a:lnTo>
                    <a:pt x="5268" y="7223"/>
                  </a:lnTo>
                  <a:lnTo>
                    <a:pt x="5247" y="7232"/>
                  </a:lnTo>
                  <a:lnTo>
                    <a:pt x="5226" y="7241"/>
                  </a:lnTo>
                  <a:lnTo>
                    <a:pt x="5204" y="7249"/>
                  </a:lnTo>
                  <a:lnTo>
                    <a:pt x="5182" y="7256"/>
                  </a:lnTo>
                  <a:lnTo>
                    <a:pt x="5160" y="7263"/>
                  </a:lnTo>
                  <a:lnTo>
                    <a:pt x="5137" y="7268"/>
                  </a:lnTo>
                  <a:lnTo>
                    <a:pt x="5115" y="7273"/>
                  </a:lnTo>
                  <a:lnTo>
                    <a:pt x="5092" y="7277"/>
                  </a:lnTo>
                  <a:lnTo>
                    <a:pt x="5069" y="7280"/>
                  </a:lnTo>
                  <a:lnTo>
                    <a:pt x="5046" y="7282"/>
                  </a:lnTo>
                  <a:lnTo>
                    <a:pt x="5023" y="7284"/>
                  </a:lnTo>
                  <a:lnTo>
                    <a:pt x="5000" y="7284"/>
                  </a:lnTo>
                  <a:lnTo>
                    <a:pt x="4977" y="7284"/>
                  </a:lnTo>
                  <a:lnTo>
                    <a:pt x="4954" y="7282"/>
                  </a:lnTo>
                  <a:lnTo>
                    <a:pt x="4931" y="7280"/>
                  </a:lnTo>
                  <a:lnTo>
                    <a:pt x="4908" y="7277"/>
                  </a:lnTo>
                  <a:lnTo>
                    <a:pt x="4885" y="7273"/>
                  </a:lnTo>
                  <a:lnTo>
                    <a:pt x="4863" y="7268"/>
                  </a:lnTo>
                  <a:lnTo>
                    <a:pt x="4840" y="7263"/>
                  </a:lnTo>
                  <a:lnTo>
                    <a:pt x="4818" y="7256"/>
                  </a:lnTo>
                  <a:lnTo>
                    <a:pt x="4796" y="7249"/>
                  </a:lnTo>
                  <a:lnTo>
                    <a:pt x="4774" y="7241"/>
                  </a:lnTo>
                  <a:lnTo>
                    <a:pt x="4753" y="7232"/>
                  </a:lnTo>
                  <a:lnTo>
                    <a:pt x="4732" y="7223"/>
                  </a:lnTo>
                  <a:lnTo>
                    <a:pt x="4711" y="7212"/>
                  </a:lnTo>
                  <a:lnTo>
                    <a:pt x="4691" y="7201"/>
                  </a:lnTo>
                  <a:lnTo>
                    <a:pt x="4671" y="7189"/>
                  </a:lnTo>
                  <a:lnTo>
                    <a:pt x="4652" y="7176"/>
                  </a:lnTo>
                  <a:lnTo>
                    <a:pt x="4633" y="7163"/>
                  </a:lnTo>
                  <a:lnTo>
                    <a:pt x="4615" y="7149"/>
                  </a:lnTo>
                  <a:lnTo>
                    <a:pt x="4597" y="7134"/>
                  </a:lnTo>
                  <a:lnTo>
                    <a:pt x="4580" y="7119"/>
                  </a:lnTo>
                  <a:lnTo>
                    <a:pt x="4564" y="7103"/>
                  </a:lnTo>
                  <a:lnTo>
                    <a:pt x="4548" y="7086"/>
                  </a:lnTo>
                  <a:lnTo>
                    <a:pt x="4532" y="7069"/>
                  </a:lnTo>
                  <a:lnTo>
                    <a:pt x="4518" y="7051"/>
                  </a:lnTo>
                  <a:lnTo>
                    <a:pt x="4503" y="7033"/>
                  </a:lnTo>
                  <a:lnTo>
                    <a:pt x="4490" y="7014"/>
                  </a:lnTo>
                  <a:lnTo>
                    <a:pt x="4477" y="6995"/>
                  </a:lnTo>
                  <a:lnTo>
                    <a:pt x="4465" y="6975"/>
                  </a:lnTo>
                  <a:lnTo>
                    <a:pt x="4454" y="6955"/>
                  </a:lnTo>
                  <a:lnTo>
                    <a:pt x="4443" y="6934"/>
                  </a:lnTo>
                  <a:lnTo>
                    <a:pt x="4434" y="6913"/>
                  </a:lnTo>
                  <a:lnTo>
                    <a:pt x="4425" y="6892"/>
                  </a:lnTo>
                  <a:lnTo>
                    <a:pt x="4417" y="6870"/>
                  </a:lnTo>
                  <a:lnTo>
                    <a:pt x="4410" y="6848"/>
                  </a:lnTo>
                  <a:lnTo>
                    <a:pt x="4404" y="6826"/>
                  </a:lnTo>
                  <a:lnTo>
                    <a:pt x="4398" y="6804"/>
                  </a:lnTo>
                  <a:lnTo>
                    <a:pt x="4394" y="6781"/>
                  </a:lnTo>
                  <a:lnTo>
                    <a:pt x="4390" y="6758"/>
                  </a:lnTo>
                  <a:lnTo>
                    <a:pt x="4387" y="6736"/>
                  </a:lnTo>
                  <a:lnTo>
                    <a:pt x="4385" y="6713"/>
                  </a:lnTo>
                  <a:lnTo>
                    <a:pt x="4383" y="6689"/>
                  </a:lnTo>
                  <a:lnTo>
                    <a:pt x="4383" y="6666"/>
                  </a:lnTo>
                  <a:lnTo>
                    <a:pt x="4383" y="6643"/>
                  </a:lnTo>
                  <a:lnTo>
                    <a:pt x="4385" y="6620"/>
                  </a:lnTo>
                  <a:lnTo>
                    <a:pt x="4387" y="6597"/>
                  </a:lnTo>
                  <a:lnTo>
                    <a:pt x="4390" y="6574"/>
                  </a:lnTo>
                  <a:lnTo>
                    <a:pt x="4394" y="6552"/>
                  </a:lnTo>
                  <a:lnTo>
                    <a:pt x="4398" y="6529"/>
                  </a:lnTo>
                  <a:lnTo>
                    <a:pt x="4404" y="6507"/>
                  </a:lnTo>
                  <a:lnTo>
                    <a:pt x="4410" y="6485"/>
                  </a:lnTo>
                  <a:lnTo>
                    <a:pt x="4417" y="6463"/>
                  </a:lnTo>
                  <a:lnTo>
                    <a:pt x="4425" y="6441"/>
                  </a:lnTo>
                  <a:lnTo>
                    <a:pt x="4434" y="6420"/>
                  </a:lnTo>
                  <a:lnTo>
                    <a:pt x="4443" y="6399"/>
                  </a:lnTo>
                  <a:lnTo>
                    <a:pt x="4454" y="6378"/>
                  </a:lnTo>
                  <a:lnTo>
                    <a:pt x="4465" y="6358"/>
                  </a:lnTo>
                  <a:lnTo>
                    <a:pt x="4477" y="6338"/>
                  </a:lnTo>
                  <a:lnTo>
                    <a:pt x="4490" y="6319"/>
                  </a:lnTo>
                  <a:lnTo>
                    <a:pt x="4503" y="6300"/>
                  </a:lnTo>
                  <a:lnTo>
                    <a:pt x="4518" y="6282"/>
                  </a:lnTo>
                  <a:lnTo>
                    <a:pt x="4532" y="6264"/>
                  </a:lnTo>
                  <a:lnTo>
                    <a:pt x="4548" y="6247"/>
                  </a:lnTo>
                  <a:lnTo>
                    <a:pt x="4564" y="6230"/>
                  </a:lnTo>
                  <a:lnTo>
                    <a:pt x="4580" y="6214"/>
                  </a:lnTo>
                  <a:lnTo>
                    <a:pt x="4597" y="6199"/>
                  </a:lnTo>
                  <a:lnTo>
                    <a:pt x="4615" y="6184"/>
                  </a:lnTo>
                  <a:lnTo>
                    <a:pt x="4633" y="6170"/>
                  </a:lnTo>
                  <a:lnTo>
                    <a:pt x="4652" y="6157"/>
                  </a:lnTo>
                  <a:lnTo>
                    <a:pt x="4671" y="6144"/>
                  </a:lnTo>
                  <a:lnTo>
                    <a:pt x="4691" y="6132"/>
                  </a:lnTo>
                  <a:lnTo>
                    <a:pt x="4711" y="6121"/>
                  </a:lnTo>
                  <a:lnTo>
                    <a:pt x="4732" y="6110"/>
                  </a:lnTo>
                  <a:lnTo>
                    <a:pt x="4753" y="6101"/>
                  </a:lnTo>
                  <a:lnTo>
                    <a:pt x="4774" y="6092"/>
                  </a:lnTo>
                  <a:lnTo>
                    <a:pt x="4796" y="6084"/>
                  </a:lnTo>
                  <a:lnTo>
                    <a:pt x="4818" y="6077"/>
                  </a:lnTo>
                  <a:lnTo>
                    <a:pt x="4840" y="6070"/>
                  </a:lnTo>
                  <a:lnTo>
                    <a:pt x="4863" y="6065"/>
                  </a:lnTo>
                  <a:lnTo>
                    <a:pt x="4885" y="6060"/>
                  </a:lnTo>
                  <a:lnTo>
                    <a:pt x="4908" y="6056"/>
                  </a:lnTo>
                  <a:lnTo>
                    <a:pt x="4931" y="6053"/>
                  </a:lnTo>
                  <a:lnTo>
                    <a:pt x="4954" y="6051"/>
                  </a:lnTo>
                  <a:lnTo>
                    <a:pt x="4977" y="6049"/>
                  </a:lnTo>
                  <a:lnTo>
                    <a:pt x="5000" y="6049"/>
                  </a:lnTo>
                  <a:lnTo>
                    <a:pt x="5023" y="6049"/>
                  </a:lnTo>
                  <a:lnTo>
                    <a:pt x="5046" y="6051"/>
                  </a:lnTo>
                  <a:lnTo>
                    <a:pt x="5069" y="6053"/>
                  </a:lnTo>
                  <a:lnTo>
                    <a:pt x="5092" y="6056"/>
                  </a:lnTo>
                  <a:lnTo>
                    <a:pt x="5115" y="6060"/>
                  </a:lnTo>
                  <a:lnTo>
                    <a:pt x="5129" y="6063"/>
                  </a:lnTo>
                  <a:lnTo>
                    <a:pt x="6773" y="3804"/>
                  </a:lnTo>
                  <a:lnTo>
                    <a:pt x="6794" y="3779"/>
                  </a:lnTo>
                  <a:lnTo>
                    <a:pt x="6818" y="3757"/>
                  </a:lnTo>
                  <a:lnTo>
                    <a:pt x="6845" y="3738"/>
                  </a:lnTo>
                  <a:lnTo>
                    <a:pt x="6873" y="3723"/>
                  </a:lnTo>
                  <a:lnTo>
                    <a:pt x="6904" y="3711"/>
                  </a:lnTo>
                  <a:lnTo>
                    <a:pt x="6936" y="3704"/>
                  </a:lnTo>
                  <a:lnTo>
                    <a:pt x="6969" y="3701"/>
                  </a:lnTo>
                  <a:lnTo>
                    <a:pt x="7001" y="3702"/>
                  </a:lnTo>
                  <a:lnTo>
                    <a:pt x="7034" y="3708"/>
                  </a:lnTo>
                  <a:lnTo>
                    <a:pt x="7065" y="3718"/>
                  </a:lnTo>
                  <a:lnTo>
                    <a:pt x="7094" y="3731"/>
                  </a:lnTo>
                  <a:lnTo>
                    <a:pt x="7122" y="3749"/>
                  </a:lnTo>
                  <a:lnTo>
                    <a:pt x="7147" y="3770"/>
                  </a:lnTo>
                  <a:lnTo>
                    <a:pt x="7169" y="3794"/>
                  </a:lnTo>
                  <a:lnTo>
                    <a:pt x="7188" y="3821"/>
                  </a:lnTo>
                  <a:lnTo>
                    <a:pt x="7203" y="3849"/>
                  </a:lnTo>
                  <a:lnTo>
                    <a:pt x="7215" y="3880"/>
                  </a:lnTo>
                  <a:lnTo>
                    <a:pt x="7222" y="3912"/>
                  </a:lnTo>
                  <a:lnTo>
                    <a:pt x="7225" y="3945"/>
                  </a:lnTo>
                  <a:lnTo>
                    <a:pt x="7224" y="3977"/>
                  </a:lnTo>
                  <a:lnTo>
                    <a:pt x="7218" y="4010"/>
                  </a:lnTo>
                  <a:lnTo>
                    <a:pt x="7208" y="4041"/>
                  </a:lnTo>
                  <a:lnTo>
                    <a:pt x="7195" y="40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15" name="Outline">
              <a:extLst>
                <a:ext uri="{FF2B5EF4-FFF2-40B4-BE49-F238E27FC236}">
                  <a16:creationId xmlns:a16="http://schemas.microsoft.com/office/drawing/2014/main" id="{8E2D441C-34C1-47D3-99F9-CBA3366B7AD3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855" y="3496"/>
                  </a:moveTo>
                  <a:lnTo>
                    <a:pt x="4851" y="3477"/>
                  </a:lnTo>
                  <a:lnTo>
                    <a:pt x="4850" y="3457"/>
                  </a:lnTo>
                  <a:lnTo>
                    <a:pt x="4850" y="2969"/>
                  </a:lnTo>
                  <a:lnTo>
                    <a:pt x="4723" y="2976"/>
                  </a:lnTo>
                  <a:lnTo>
                    <a:pt x="4585" y="2989"/>
                  </a:lnTo>
                  <a:lnTo>
                    <a:pt x="4448" y="3008"/>
                  </a:lnTo>
                  <a:lnTo>
                    <a:pt x="4312" y="3031"/>
                  </a:lnTo>
                  <a:lnTo>
                    <a:pt x="4176" y="3059"/>
                  </a:lnTo>
                  <a:lnTo>
                    <a:pt x="4042" y="3092"/>
                  </a:lnTo>
                  <a:lnTo>
                    <a:pt x="3910" y="3131"/>
                  </a:lnTo>
                  <a:lnTo>
                    <a:pt x="3779" y="3174"/>
                  </a:lnTo>
                  <a:lnTo>
                    <a:pt x="3649" y="3222"/>
                  </a:lnTo>
                  <a:lnTo>
                    <a:pt x="3521" y="3275"/>
                  </a:lnTo>
                  <a:lnTo>
                    <a:pt x="3396" y="3333"/>
                  </a:lnTo>
                  <a:lnTo>
                    <a:pt x="3272" y="3395"/>
                  </a:lnTo>
                  <a:lnTo>
                    <a:pt x="3150" y="3463"/>
                  </a:lnTo>
                  <a:lnTo>
                    <a:pt x="3031" y="3534"/>
                  </a:lnTo>
                  <a:lnTo>
                    <a:pt x="2915" y="3610"/>
                  </a:lnTo>
                  <a:lnTo>
                    <a:pt x="2802" y="3690"/>
                  </a:lnTo>
                  <a:lnTo>
                    <a:pt x="2693" y="3774"/>
                  </a:lnTo>
                  <a:lnTo>
                    <a:pt x="2586" y="3862"/>
                  </a:lnTo>
                  <a:lnTo>
                    <a:pt x="2483" y="3954"/>
                  </a:lnTo>
                  <a:lnTo>
                    <a:pt x="2384" y="4050"/>
                  </a:lnTo>
                  <a:lnTo>
                    <a:pt x="2288" y="4149"/>
                  </a:lnTo>
                  <a:lnTo>
                    <a:pt x="2196" y="4252"/>
                  </a:lnTo>
                  <a:lnTo>
                    <a:pt x="2108" y="4359"/>
                  </a:lnTo>
                  <a:lnTo>
                    <a:pt x="2024" y="4468"/>
                  </a:lnTo>
                  <a:lnTo>
                    <a:pt x="1943" y="4581"/>
                  </a:lnTo>
                  <a:lnTo>
                    <a:pt x="1867" y="4697"/>
                  </a:lnTo>
                  <a:lnTo>
                    <a:pt x="1796" y="4816"/>
                  </a:lnTo>
                  <a:lnTo>
                    <a:pt x="1729" y="4938"/>
                  </a:lnTo>
                  <a:lnTo>
                    <a:pt x="1666" y="5062"/>
                  </a:lnTo>
                  <a:lnTo>
                    <a:pt x="1664" y="5067"/>
                  </a:lnTo>
                  <a:lnTo>
                    <a:pt x="2331" y="5290"/>
                  </a:lnTo>
                  <a:lnTo>
                    <a:pt x="2350" y="5297"/>
                  </a:lnTo>
                  <a:lnTo>
                    <a:pt x="2367" y="5307"/>
                  </a:lnTo>
                  <a:lnTo>
                    <a:pt x="2382" y="5319"/>
                  </a:lnTo>
                  <a:lnTo>
                    <a:pt x="2396" y="5333"/>
                  </a:lnTo>
                  <a:lnTo>
                    <a:pt x="2408" y="5348"/>
                  </a:lnTo>
                  <a:lnTo>
                    <a:pt x="2418" y="5365"/>
                  </a:lnTo>
                  <a:lnTo>
                    <a:pt x="2426" y="5383"/>
                  </a:lnTo>
                  <a:lnTo>
                    <a:pt x="2431" y="5402"/>
                  </a:lnTo>
                  <a:lnTo>
                    <a:pt x="2434" y="5421"/>
                  </a:lnTo>
                  <a:lnTo>
                    <a:pt x="2434" y="5441"/>
                  </a:lnTo>
                  <a:lnTo>
                    <a:pt x="2431" y="5461"/>
                  </a:lnTo>
                  <a:lnTo>
                    <a:pt x="2426" y="5479"/>
                  </a:lnTo>
                  <a:lnTo>
                    <a:pt x="2419" y="5498"/>
                  </a:lnTo>
                  <a:lnTo>
                    <a:pt x="2409" y="5515"/>
                  </a:lnTo>
                  <a:lnTo>
                    <a:pt x="2397" y="5530"/>
                  </a:lnTo>
                  <a:lnTo>
                    <a:pt x="2383" y="5544"/>
                  </a:lnTo>
                  <a:lnTo>
                    <a:pt x="2368" y="5556"/>
                  </a:lnTo>
                  <a:lnTo>
                    <a:pt x="2351" y="5566"/>
                  </a:lnTo>
                  <a:lnTo>
                    <a:pt x="2333" y="5574"/>
                  </a:lnTo>
                  <a:lnTo>
                    <a:pt x="2314" y="5579"/>
                  </a:lnTo>
                  <a:lnTo>
                    <a:pt x="2295" y="5582"/>
                  </a:lnTo>
                  <a:lnTo>
                    <a:pt x="2275" y="5582"/>
                  </a:lnTo>
                  <a:lnTo>
                    <a:pt x="2255" y="5579"/>
                  </a:lnTo>
                  <a:lnTo>
                    <a:pt x="2237" y="5574"/>
                  </a:lnTo>
                  <a:lnTo>
                    <a:pt x="1545" y="5344"/>
                  </a:lnTo>
                  <a:lnTo>
                    <a:pt x="1508" y="5445"/>
                  </a:lnTo>
                  <a:lnTo>
                    <a:pt x="1464" y="5576"/>
                  </a:lnTo>
                  <a:lnTo>
                    <a:pt x="1426" y="5709"/>
                  </a:lnTo>
                  <a:lnTo>
                    <a:pt x="1393" y="5843"/>
                  </a:lnTo>
                  <a:lnTo>
                    <a:pt x="1365" y="5978"/>
                  </a:lnTo>
                  <a:lnTo>
                    <a:pt x="1342" y="6114"/>
                  </a:lnTo>
                  <a:lnTo>
                    <a:pt x="1323" y="6251"/>
                  </a:lnTo>
                  <a:lnTo>
                    <a:pt x="1310" y="6389"/>
                  </a:lnTo>
                  <a:lnTo>
                    <a:pt x="1303" y="6527"/>
                  </a:lnTo>
                  <a:lnTo>
                    <a:pt x="1300" y="6671"/>
                  </a:lnTo>
                  <a:lnTo>
                    <a:pt x="1297" y="6703"/>
                  </a:lnTo>
                  <a:lnTo>
                    <a:pt x="1290" y="6735"/>
                  </a:lnTo>
                  <a:lnTo>
                    <a:pt x="1279" y="6766"/>
                  </a:lnTo>
                  <a:lnTo>
                    <a:pt x="1264" y="6795"/>
                  </a:lnTo>
                  <a:lnTo>
                    <a:pt x="1245" y="6822"/>
                  </a:lnTo>
                  <a:lnTo>
                    <a:pt x="1223" y="6846"/>
                  </a:lnTo>
                  <a:lnTo>
                    <a:pt x="1198" y="6867"/>
                  </a:lnTo>
                  <a:lnTo>
                    <a:pt x="1171" y="6885"/>
                  </a:lnTo>
                  <a:lnTo>
                    <a:pt x="1141" y="6899"/>
                  </a:lnTo>
                  <a:lnTo>
                    <a:pt x="1110" y="6909"/>
                  </a:lnTo>
                  <a:lnTo>
                    <a:pt x="1078" y="6914"/>
                  </a:lnTo>
                  <a:lnTo>
                    <a:pt x="1045" y="6916"/>
                  </a:lnTo>
                  <a:lnTo>
                    <a:pt x="1013" y="6913"/>
                  </a:lnTo>
                  <a:lnTo>
                    <a:pt x="981" y="6906"/>
                  </a:lnTo>
                  <a:lnTo>
                    <a:pt x="950" y="6895"/>
                  </a:lnTo>
                  <a:lnTo>
                    <a:pt x="921" y="6880"/>
                  </a:lnTo>
                  <a:lnTo>
                    <a:pt x="894" y="6861"/>
                  </a:lnTo>
                  <a:lnTo>
                    <a:pt x="870" y="6839"/>
                  </a:lnTo>
                  <a:lnTo>
                    <a:pt x="849" y="6814"/>
                  </a:lnTo>
                  <a:lnTo>
                    <a:pt x="831" y="6787"/>
                  </a:lnTo>
                  <a:lnTo>
                    <a:pt x="817" y="6757"/>
                  </a:lnTo>
                  <a:lnTo>
                    <a:pt x="807" y="6726"/>
                  </a:lnTo>
                  <a:lnTo>
                    <a:pt x="802" y="6694"/>
                  </a:lnTo>
                  <a:lnTo>
                    <a:pt x="800" y="6661"/>
                  </a:lnTo>
                  <a:lnTo>
                    <a:pt x="803" y="6513"/>
                  </a:lnTo>
                  <a:lnTo>
                    <a:pt x="803" y="6504"/>
                  </a:lnTo>
                  <a:lnTo>
                    <a:pt x="812" y="6356"/>
                  </a:lnTo>
                  <a:lnTo>
                    <a:pt x="812" y="6346"/>
                  </a:lnTo>
                  <a:lnTo>
                    <a:pt x="826" y="6199"/>
                  </a:lnTo>
                  <a:lnTo>
                    <a:pt x="827" y="6190"/>
                  </a:lnTo>
                  <a:lnTo>
                    <a:pt x="847" y="6044"/>
                  </a:lnTo>
                  <a:lnTo>
                    <a:pt x="848" y="6035"/>
                  </a:lnTo>
                  <a:lnTo>
                    <a:pt x="873" y="5889"/>
                  </a:lnTo>
                  <a:lnTo>
                    <a:pt x="874" y="5880"/>
                  </a:lnTo>
                  <a:lnTo>
                    <a:pt x="905" y="5736"/>
                  </a:lnTo>
                  <a:lnTo>
                    <a:pt x="907" y="5727"/>
                  </a:lnTo>
                  <a:lnTo>
                    <a:pt x="942" y="5584"/>
                  </a:lnTo>
                  <a:lnTo>
                    <a:pt x="945" y="5575"/>
                  </a:lnTo>
                  <a:lnTo>
                    <a:pt x="985" y="5433"/>
                  </a:lnTo>
                  <a:lnTo>
                    <a:pt x="988" y="5424"/>
                  </a:lnTo>
                  <a:lnTo>
                    <a:pt x="1034" y="5284"/>
                  </a:lnTo>
                  <a:lnTo>
                    <a:pt x="1037" y="5276"/>
                  </a:lnTo>
                  <a:lnTo>
                    <a:pt x="1088" y="5137"/>
                  </a:lnTo>
                  <a:lnTo>
                    <a:pt x="1092" y="5129"/>
                  </a:lnTo>
                  <a:lnTo>
                    <a:pt x="1148" y="4992"/>
                  </a:lnTo>
                  <a:lnTo>
                    <a:pt x="1152" y="4984"/>
                  </a:lnTo>
                  <a:lnTo>
                    <a:pt x="1213" y="4849"/>
                  </a:lnTo>
                  <a:lnTo>
                    <a:pt x="1217" y="4841"/>
                  </a:lnTo>
                  <a:lnTo>
                    <a:pt x="1284" y="4709"/>
                  </a:lnTo>
                  <a:lnTo>
                    <a:pt x="1288" y="4700"/>
                  </a:lnTo>
                  <a:lnTo>
                    <a:pt x="1360" y="4570"/>
                  </a:lnTo>
                  <a:lnTo>
                    <a:pt x="1365" y="4562"/>
                  </a:lnTo>
                  <a:lnTo>
                    <a:pt x="1442" y="4435"/>
                  </a:lnTo>
                  <a:lnTo>
                    <a:pt x="1447" y="4427"/>
                  </a:lnTo>
                  <a:lnTo>
                    <a:pt x="1528" y="4303"/>
                  </a:lnTo>
                  <a:lnTo>
                    <a:pt x="1533" y="4295"/>
                  </a:lnTo>
                  <a:lnTo>
                    <a:pt x="1619" y="4175"/>
                  </a:lnTo>
                  <a:lnTo>
                    <a:pt x="1624" y="4167"/>
                  </a:lnTo>
                  <a:lnTo>
                    <a:pt x="1714" y="4050"/>
                  </a:lnTo>
                  <a:lnTo>
                    <a:pt x="1720" y="4043"/>
                  </a:lnTo>
                  <a:lnTo>
                    <a:pt x="1814" y="3930"/>
                  </a:lnTo>
                  <a:lnTo>
                    <a:pt x="1820" y="3922"/>
                  </a:lnTo>
                  <a:lnTo>
                    <a:pt x="1919" y="3813"/>
                  </a:lnTo>
                  <a:lnTo>
                    <a:pt x="1925" y="3806"/>
                  </a:lnTo>
                  <a:lnTo>
                    <a:pt x="2027" y="3700"/>
                  </a:lnTo>
                  <a:lnTo>
                    <a:pt x="2034" y="3693"/>
                  </a:lnTo>
                  <a:lnTo>
                    <a:pt x="2140" y="3591"/>
                  </a:lnTo>
                  <a:lnTo>
                    <a:pt x="2147" y="3585"/>
                  </a:lnTo>
                  <a:lnTo>
                    <a:pt x="2257" y="3486"/>
                  </a:lnTo>
                  <a:lnTo>
                    <a:pt x="2264" y="3480"/>
                  </a:lnTo>
                  <a:lnTo>
                    <a:pt x="2377" y="3386"/>
                  </a:lnTo>
                  <a:lnTo>
                    <a:pt x="2384" y="3380"/>
                  </a:lnTo>
                  <a:lnTo>
                    <a:pt x="2502" y="3291"/>
                  </a:lnTo>
                  <a:lnTo>
                    <a:pt x="2509" y="3285"/>
                  </a:lnTo>
                  <a:lnTo>
                    <a:pt x="2630" y="3200"/>
                  </a:lnTo>
                  <a:lnTo>
                    <a:pt x="2637" y="3194"/>
                  </a:lnTo>
                  <a:lnTo>
                    <a:pt x="2761" y="3113"/>
                  </a:lnTo>
                  <a:lnTo>
                    <a:pt x="2769" y="3108"/>
                  </a:lnTo>
                  <a:lnTo>
                    <a:pt x="2896" y="3032"/>
                  </a:lnTo>
                  <a:lnTo>
                    <a:pt x="2904" y="3027"/>
                  </a:lnTo>
                  <a:lnTo>
                    <a:pt x="3034" y="2955"/>
                  </a:lnTo>
                  <a:lnTo>
                    <a:pt x="3042" y="2951"/>
                  </a:lnTo>
                  <a:lnTo>
                    <a:pt x="3174" y="2884"/>
                  </a:lnTo>
                  <a:lnTo>
                    <a:pt x="3183" y="2880"/>
                  </a:lnTo>
                  <a:lnTo>
                    <a:pt x="3317" y="2819"/>
                  </a:lnTo>
                  <a:lnTo>
                    <a:pt x="3326" y="2815"/>
                  </a:lnTo>
                  <a:lnTo>
                    <a:pt x="3462" y="2758"/>
                  </a:lnTo>
                  <a:lnTo>
                    <a:pt x="3471" y="2755"/>
                  </a:lnTo>
                  <a:lnTo>
                    <a:pt x="3609" y="2703"/>
                  </a:lnTo>
                  <a:lnTo>
                    <a:pt x="3618" y="2700"/>
                  </a:lnTo>
                  <a:lnTo>
                    <a:pt x="3758" y="2654"/>
                  </a:lnTo>
                  <a:lnTo>
                    <a:pt x="3767" y="2652"/>
                  </a:lnTo>
                  <a:lnTo>
                    <a:pt x="3908" y="2611"/>
                  </a:lnTo>
                  <a:lnTo>
                    <a:pt x="3917" y="2608"/>
                  </a:lnTo>
                  <a:lnTo>
                    <a:pt x="4060" y="2573"/>
                  </a:lnTo>
                  <a:lnTo>
                    <a:pt x="4069" y="2571"/>
                  </a:lnTo>
                  <a:lnTo>
                    <a:pt x="4214" y="2540"/>
                  </a:lnTo>
                  <a:lnTo>
                    <a:pt x="4223" y="2539"/>
                  </a:lnTo>
                  <a:lnTo>
                    <a:pt x="4368" y="2514"/>
                  </a:lnTo>
                  <a:lnTo>
                    <a:pt x="4378" y="2513"/>
                  </a:lnTo>
                  <a:lnTo>
                    <a:pt x="4524" y="2493"/>
                  </a:lnTo>
                  <a:lnTo>
                    <a:pt x="4533" y="2492"/>
                  </a:lnTo>
                  <a:lnTo>
                    <a:pt x="4680" y="2478"/>
                  </a:lnTo>
                  <a:lnTo>
                    <a:pt x="4690" y="2478"/>
                  </a:lnTo>
                  <a:lnTo>
                    <a:pt x="4838" y="2469"/>
                  </a:lnTo>
                  <a:lnTo>
                    <a:pt x="4847" y="2469"/>
                  </a:lnTo>
                  <a:lnTo>
                    <a:pt x="4995" y="2466"/>
                  </a:lnTo>
                  <a:lnTo>
                    <a:pt x="5005" y="2466"/>
                  </a:lnTo>
                  <a:lnTo>
                    <a:pt x="5153" y="2469"/>
                  </a:lnTo>
                  <a:lnTo>
                    <a:pt x="5162" y="2469"/>
                  </a:lnTo>
                  <a:lnTo>
                    <a:pt x="5310" y="2478"/>
                  </a:lnTo>
                  <a:lnTo>
                    <a:pt x="5320" y="2478"/>
                  </a:lnTo>
                  <a:lnTo>
                    <a:pt x="5467" y="2492"/>
                  </a:lnTo>
                  <a:lnTo>
                    <a:pt x="5476" y="2493"/>
                  </a:lnTo>
                  <a:lnTo>
                    <a:pt x="5622" y="2513"/>
                  </a:lnTo>
                  <a:lnTo>
                    <a:pt x="5632" y="2514"/>
                  </a:lnTo>
                  <a:lnTo>
                    <a:pt x="5777" y="2539"/>
                  </a:lnTo>
                  <a:lnTo>
                    <a:pt x="5786" y="2540"/>
                  </a:lnTo>
                  <a:lnTo>
                    <a:pt x="5931" y="2571"/>
                  </a:lnTo>
                  <a:lnTo>
                    <a:pt x="5940" y="2573"/>
                  </a:lnTo>
                  <a:lnTo>
                    <a:pt x="6083" y="2608"/>
                  </a:lnTo>
                  <a:lnTo>
                    <a:pt x="6092" y="2611"/>
                  </a:lnTo>
                  <a:lnTo>
                    <a:pt x="6233" y="2652"/>
                  </a:lnTo>
                  <a:lnTo>
                    <a:pt x="6242" y="2654"/>
                  </a:lnTo>
                  <a:lnTo>
                    <a:pt x="6382" y="2700"/>
                  </a:lnTo>
                  <a:lnTo>
                    <a:pt x="6391" y="2703"/>
                  </a:lnTo>
                  <a:lnTo>
                    <a:pt x="6529" y="2755"/>
                  </a:lnTo>
                  <a:lnTo>
                    <a:pt x="6538" y="2758"/>
                  </a:lnTo>
                  <a:lnTo>
                    <a:pt x="6674" y="2815"/>
                  </a:lnTo>
                  <a:lnTo>
                    <a:pt x="6683" y="2819"/>
                  </a:lnTo>
                  <a:lnTo>
                    <a:pt x="6817" y="2880"/>
                  </a:lnTo>
                  <a:lnTo>
                    <a:pt x="6826" y="2884"/>
                  </a:lnTo>
                  <a:lnTo>
                    <a:pt x="6958" y="2951"/>
                  </a:lnTo>
                  <a:lnTo>
                    <a:pt x="6966" y="2955"/>
                  </a:lnTo>
                  <a:lnTo>
                    <a:pt x="7096" y="3027"/>
                  </a:lnTo>
                  <a:lnTo>
                    <a:pt x="7104" y="3032"/>
                  </a:lnTo>
                  <a:lnTo>
                    <a:pt x="7231" y="3108"/>
                  </a:lnTo>
                  <a:lnTo>
                    <a:pt x="7239" y="3113"/>
                  </a:lnTo>
                  <a:lnTo>
                    <a:pt x="7363" y="3194"/>
                  </a:lnTo>
                  <a:lnTo>
                    <a:pt x="7370" y="3200"/>
                  </a:lnTo>
                  <a:lnTo>
                    <a:pt x="7491" y="3285"/>
                  </a:lnTo>
                  <a:lnTo>
                    <a:pt x="7498" y="3291"/>
                  </a:lnTo>
                  <a:lnTo>
                    <a:pt x="7616" y="3380"/>
                  </a:lnTo>
                  <a:lnTo>
                    <a:pt x="7623" y="3386"/>
                  </a:lnTo>
                  <a:lnTo>
                    <a:pt x="7736" y="3480"/>
                  </a:lnTo>
                  <a:lnTo>
                    <a:pt x="7743" y="3486"/>
                  </a:lnTo>
                  <a:lnTo>
                    <a:pt x="7853" y="3585"/>
                  </a:lnTo>
                  <a:lnTo>
                    <a:pt x="7860" y="3591"/>
                  </a:lnTo>
                  <a:lnTo>
                    <a:pt x="7966" y="3693"/>
                  </a:lnTo>
                  <a:lnTo>
                    <a:pt x="7973" y="3700"/>
                  </a:lnTo>
                  <a:lnTo>
                    <a:pt x="8075" y="3806"/>
                  </a:lnTo>
                  <a:lnTo>
                    <a:pt x="8081" y="3813"/>
                  </a:lnTo>
                  <a:lnTo>
                    <a:pt x="8180" y="3922"/>
                  </a:lnTo>
                  <a:lnTo>
                    <a:pt x="8186" y="3930"/>
                  </a:lnTo>
                  <a:lnTo>
                    <a:pt x="8280" y="4043"/>
                  </a:lnTo>
                  <a:lnTo>
                    <a:pt x="8286" y="4050"/>
                  </a:lnTo>
                  <a:lnTo>
                    <a:pt x="8376" y="4167"/>
                  </a:lnTo>
                  <a:lnTo>
                    <a:pt x="8381" y="4175"/>
                  </a:lnTo>
                  <a:lnTo>
                    <a:pt x="8467" y="4295"/>
                  </a:lnTo>
                  <a:lnTo>
                    <a:pt x="8472" y="4303"/>
                  </a:lnTo>
                  <a:lnTo>
                    <a:pt x="8553" y="4427"/>
                  </a:lnTo>
                  <a:lnTo>
                    <a:pt x="8558" y="4435"/>
                  </a:lnTo>
                  <a:lnTo>
                    <a:pt x="8635" y="4562"/>
                  </a:lnTo>
                  <a:lnTo>
                    <a:pt x="8640" y="4570"/>
                  </a:lnTo>
                  <a:lnTo>
                    <a:pt x="8712" y="4700"/>
                  </a:lnTo>
                  <a:lnTo>
                    <a:pt x="8716" y="4709"/>
                  </a:lnTo>
                  <a:lnTo>
                    <a:pt x="8783" y="4841"/>
                  </a:lnTo>
                  <a:lnTo>
                    <a:pt x="8787" y="4849"/>
                  </a:lnTo>
                  <a:lnTo>
                    <a:pt x="8848" y="4984"/>
                  </a:lnTo>
                  <a:lnTo>
                    <a:pt x="8852" y="4992"/>
                  </a:lnTo>
                  <a:lnTo>
                    <a:pt x="8908" y="5129"/>
                  </a:lnTo>
                  <a:lnTo>
                    <a:pt x="8912" y="5137"/>
                  </a:lnTo>
                  <a:lnTo>
                    <a:pt x="8963" y="5276"/>
                  </a:lnTo>
                  <a:lnTo>
                    <a:pt x="8966" y="5284"/>
                  </a:lnTo>
                  <a:lnTo>
                    <a:pt x="9012" y="5424"/>
                  </a:lnTo>
                  <a:lnTo>
                    <a:pt x="9015" y="5433"/>
                  </a:lnTo>
                  <a:lnTo>
                    <a:pt x="9055" y="5575"/>
                  </a:lnTo>
                  <a:lnTo>
                    <a:pt x="9058" y="5584"/>
                  </a:lnTo>
                  <a:lnTo>
                    <a:pt x="9093" y="5727"/>
                  </a:lnTo>
                  <a:lnTo>
                    <a:pt x="9095" y="5736"/>
                  </a:lnTo>
                  <a:lnTo>
                    <a:pt x="9126" y="5880"/>
                  </a:lnTo>
                  <a:lnTo>
                    <a:pt x="9127" y="5889"/>
                  </a:lnTo>
                  <a:lnTo>
                    <a:pt x="9152" y="6035"/>
                  </a:lnTo>
                  <a:lnTo>
                    <a:pt x="9153" y="6044"/>
                  </a:lnTo>
                  <a:lnTo>
                    <a:pt x="9173" y="6190"/>
                  </a:lnTo>
                  <a:lnTo>
                    <a:pt x="9174" y="6199"/>
                  </a:lnTo>
                  <a:lnTo>
                    <a:pt x="9188" y="6346"/>
                  </a:lnTo>
                  <a:lnTo>
                    <a:pt x="9188" y="6356"/>
                  </a:lnTo>
                  <a:lnTo>
                    <a:pt x="9197" y="6504"/>
                  </a:lnTo>
                  <a:lnTo>
                    <a:pt x="9197" y="6513"/>
                  </a:lnTo>
                  <a:lnTo>
                    <a:pt x="9200" y="6661"/>
                  </a:lnTo>
                  <a:lnTo>
                    <a:pt x="9198" y="6694"/>
                  </a:lnTo>
                  <a:lnTo>
                    <a:pt x="9193" y="6726"/>
                  </a:lnTo>
                  <a:lnTo>
                    <a:pt x="9183" y="6757"/>
                  </a:lnTo>
                  <a:lnTo>
                    <a:pt x="9169" y="6787"/>
                  </a:lnTo>
                  <a:lnTo>
                    <a:pt x="9151" y="6814"/>
                  </a:lnTo>
                  <a:lnTo>
                    <a:pt x="9130" y="6839"/>
                  </a:lnTo>
                  <a:lnTo>
                    <a:pt x="9106" y="6861"/>
                  </a:lnTo>
                  <a:lnTo>
                    <a:pt x="9079" y="6880"/>
                  </a:lnTo>
                  <a:lnTo>
                    <a:pt x="9050" y="6895"/>
                  </a:lnTo>
                  <a:lnTo>
                    <a:pt x="9019" y="6906"/>
                  </a:lnTo>
                  <a:lnTo>
                    <a:pt x="8987" y="6913"/>
                  </a:lnTo>
                  <a:lnTo>
                    <a:pt x="8955" y="6916"/>
                  </a:lnTo>
                  <a:lnTo>
                    <a:pt x="8922" y="6914"/>
                  </a:lnTo>
                  <a:lnTo>
                    <a:pt x="8890" y="6909"/>
                  </a:lnTo>
                  <a:lnTo>
                    <a:pt x="8859" y="6899"/>
                  </a:lnTo>
                  <a:lnTo>
                    <a:pt x="8829" y="6885"/>
                  </a:lnTo>
                  <a:lnTo>
                    <a:pt x="8802" y="6867"/>
                  </a:lnTo>
                  <a:lnTo>
                    <a:pt x="8777" y="6846"/>
                  </a:lnTo>
                  <a:lnTo>
                    <a:pt x="8755" y="6822"/>
                  </a:lnTo>
                  <a:lnTo>
                    <a:pt x="8736" y="6795"/>
                  </a:lnTo>
                  <a:lnTo>
                    <a:pt x="8721" y="6766"/>
                  </a:lnTo>
                  <a:lnTo>
                    <a:pt x="8710" y="6735"/>
                  </a:lnTo>
                  <a:lnTo>
                    <a:pt x="8703" y="6703"/>
                  </a:lnTo>
                  <a:lnTo>
                    <a:pt x="8700" y="6671"/>
                  </a:lnTo>
                  <a:lnTo>
                    <a:pt x="8697" y="6527"/>
                  </a:lnTo>
                  <a:lnTo>
                    <a:pt x="8690" y="6389"/>
                  </a:lnTo>
                  <a:lnTo>
                    <a:pt x="8677" y="6251"/>
                  </a:lnTo>
                  <a:lnTo>
                    <a:pt x="8658" y="6114"/>
                  </a:lnTo>
                  <a:lnTo>
                    <a:pt x="8635" y="5978"/>
                  </a:lnTo>
                  <a:lnTo>
                    <a:pt x="8607" y="5843"/>
                  </a:lnTo>
                  <a:lnTo>
                    <a:pt x="8574" y="5709"/>
                  </a:lnTo>
                  <a:lnTo>
                    <a:pt x="8536" y="5576"/>
                  </a:lnTo>
                  <a:lnTo>
                    <a:pt x="8492" y="5445"/>
                  </a:lnTo>
                  <a:lnTo>
                    <a:pt x="8455" y="5344"/>
                  </a:lnTo>
                  <a:lnTo>
                    <a:pt x="7763" y="5574"/>
                  </a:lnTo>
                  <a:lnTo>
                    <a:pt x="7745" y="5579"/>
                  </a:lnTo>
                  <a:lnTo>
                    <a:pt x="7725" y="5582"/>
                  </a:lnTo>
                  <a:lnTo>
                    <a:pt x="7705" y="5582"/>
                  </a:lnTo>
                  <a:lnTo>
                    <a:pt x="7686" y="5579"/>
                  </a:lnTo>
                  <a:lnTo>
                    <a:pt x="7667" y="5574"/>
                  </a:lnTo>
                  <a:lnTo>
                    <a:pt x="7649" y="5566"/>
                  </a:lnTo>
                  <a:lnTo>
                    <a:pt x="7632" y="5556"/>
                  </a:lnTo>
                  <a:lnTo>
                    <a:pt x="7617" y="5544"/>
                  </a:lnTo>
                  <a:lnTo>
                    <a:pt x="7603" y="5530"/>
                  </a:lnTo>
                  <a:lnTo>
                    <a:pt x="7591" y="5515"/>
                  </a:lnTo>
                  <a:lnTo>
                    <a:pt x="7581" y="5498"/>
                  </a:lnTo>
                  <a:lnTo>
                    <a:pt x="7574" y="5479"/>
                  </a:lnTo>
                  <a:lnTo>
                    <a:pt x="7569" y="5461"/>
                  </a:lnTo>
                  <a:lnTo>
                    <a:pt x="7566" y="5441"/>
                  </a:lnTo>
                  <a:lnTo>
                    <a:pt x="7566" y="5421"/>
                  </a:lnTo>
                  <a:lnTo>
                    <a:pt x="7569" y="5402"/>
                  </a:lnTo>
                  <a:lnTo>
                    <a:pt x="7574" y="5383"/>
                  </a:lnTo>
                  <a:lnTo>
                    <a:pt x="7582" y="5365"/>
                  </a:lnTo>
                  <a:lnTo>
                    <a:pt x="7592" y="5348"/>
                  </a:lnTo>
                  <a:lnTo>
                    <a:pt x="7604" y="5333"/>
                  </a:lnTo>
                  <a:lnTo>
                    <a:pt x="7618" y="5319"/>
                  </a:lnTo>
                  <a:lnTo>
                    <a:pt x="7633" y="5307"/>
                  </a:lnTo>
                  <a:lnTo>
                    <a:pt x="7650" y="5297"/>
                  </a:lnTo>
                  <a:lnTo>
                    <a:pt x="7669" y="5290"/>
                  </a:lnTo>
                  <a:lnTo>
                    <a:pt x="8336" y="5067"/>
                  </a:lnTo>
                  <a:lnTo>
                    <a:pt x="8334" y="5062"/>
                  </a:lnTo>
                  <a:lnTo>
                    <a:pt x="8271" y="4938"/>
                  </a:lnTo>
                  <a:lnTo>
                    <a:pt x="8204" y="4816"/>
                  </a:lnTo>
                  <a:lnTo>
                    <a:pt x="8133" y="4697"/>
                  </a:lnTo>
                  <a:lnTo>
                    <a:pt x="8057" y="4581"/>
                  </a:lnTo>
                  <a:lnTo>
                    <a:pt x="7976" y="4468"/>
                  </a:lnTo>
                  <a:lnTo>
                    <a:pt x="7892" y="4359"/>
                  </a:lnTo>
                  <a:lnTo>
                    <a:pt x="7804" y="4252"/>
                  </a:lnTo>
                  <a:lnTo>
                    <a:pt x="7712" y="4149"/>
                  </a:lnTo>
                  <a:lnTo>
                    <a:pt x="7616" y="4050"/>
                  </a:lnTo>
                  <a:lnTo>
                    <a:pt x="7517" y="3954"/>
                  </a:lnTo>
                  <a:lnTo>
                    <a:pt x="7414" y="3862"/>
                  </a:lnTo>
                  <a:lnTo>
                    <a:pt x="7307" y="3774"/>
                  </a:lnTo>
                  <a:lnTo>
                    <a:pt x="7198" y="3690"/>
                  </a:lnTo>
                  <a:lnTo>
                    <a:pt x="7085" y="3610"/>
                  </a:lnTo>
                  <a:lnTo>
                    <a:pt x="6969" y="3534"/>
                  </a:lnTo>
                  <a:lnTo>
                    <a:pt x="6850" y="3463"/>
                  </a:lnTo>
                  <a:lnTo>
                    <a:pt x="6728" y="3395"/>
                  </a:lnTo>
                  <a:lnTo>
                    <a:pt x="6604" y="3333"/>
                  </a:lnTo>
                  <a:lnTo>
                    <a:pt x="6479" y="3275"/>
                  </a:lnTo>
                  <a:lnTo>
                    <a:pt x="6351" y="3222"/>
                  </a:lnTo>
                  <a:lnTo>
                    <a:pt x="6221" y="3174"/>
                  </a:lnTo>
                  <a:lnTo>
                    <a:pt x="6090" y="3131"/>
                  </a:lnTo>
                  <a:lnTo>
                    <a:pt x="5958" y="3092"/>
                  </a:lnTo>
                  <a:lnTo>
                    <a:pt x="5824" y="3059"/>
                  </a:lnTo>
                  <a:lnTo>
                    <a:pt x="5688" y="3031"/>
                  </a:lnTo>
                  <a:lnTo>
                    <a:pt x="5552" y="3008"/>
                  </a:lnTo>
                  <a:lnTo>
                    <a:pt x="5415" y="2989"/>
                  </a:lnTo>
                  <a:lnTo>
                    <a:pt x="5277" y="2976"/>
                  </a:lnTo>
                  <a:lnTo>
                    <a:pt x="5150" y="2969"/>
                  </a:lnTo>
                  <a:lnTo>
                    <a:pt x="5150" y="3457"/>
                  </a:lnTo>
                  <a:lnTo>
                    <a:pt x="5149" y="3477"/>
                  </a:lnTo>
                  <a:lnTo>
                    <a:pt x="5145" y="3496"/>
                  </a:lnTo>
                  <a:lnTo>
                    <a:pt x="5139" y="3514"/>
                  </a:lnTo>
                  <a:lnTo>
                    <a:pt x="5130" y="3532"/>
                  </a:lnTo>
                  <a:lnTo>
                    <a:pt x="5119" y="3548"/>
                  </a:lnTo>
                  <a:lnTo>
                    <a:pt x="5106" y="3563"/>
                  </a:lnTo>
                  <a:lnTo>
                    <a:pt x="5091" y="3576"/>
                  </a:lnTo>
                  <a:lnTo>
                    <a:pt x="5075" y="3587"/>
                  </a:lnTo>
                  <a:lnTo>
                    <a:pt x="5057" y="3596"/>
                  </a:lnTo>
                  <a:lnTo>
                    <a:pt x="5039" y="3602"/>
                  </a:lnTo>
                  <a:lnTo>
                    <a:pt x="5020" y="3606"/>
                  </a:lnTo>
                  <a:lnTo>
                    <a:pt x="5000" y="3607"/>
                  </a:lnTo>
                  <a:lnTo>
                    <a:pt x="4980" y="3606"/>
                  </a:lnTo>
                  <a:lnTo>
                    <a:pt x="4961" y="3602"/>
                  </a:lnTo>
                  <a:lnTo>
                    <a:pt x="4943" y="3596"/>
                  </a:lnTo>
                  <a:lnTo>
                    <a:pt x="4925" y="3587"/>
                  </a:lnTo>
                  <a:lnTo>
                    <a:pt x="4909" y="3576"/>
                  </a:lnTo>
                  <a:lnTo>
                    <a:pt x="4894" y="3563"/>
                  </a:lnTo>
                  <a:lnTo>
                    <a:pt x="4881" y="3548"/>
                  </a:lnTo>
                  <a:lnTo>
                    <a:pt x="4870" y="3532"/>
                  </a:lnTo>
                  <a:lnTo>
                    <a:pt x="4861" y="3514"/>
                  </a:lnTo>
                  <a:lnTo>
                    <a:pt x="4855" y="3496"/>
                  </a:lnTo>
                  <a:close/>
                  <a:moveTo>
                    <a:pt x="5765" y="6612"/>
                  </a:moveTo>
                  <a:lnTo>
                    <a:pt x="5766" y="6635"/>
                  </a:lnTo>
                  <a:lnTo>
                    <a:pt x="5767" y="6640"/>
                  </a:lnTo>
                  <a:lnTo>
                    <a:pt x="5767" y="6663"/>
                  </a:lnTo>
                  <a:lnTo>
                    <a:pt x="5767" y="6669"/>
                  </a:lnTo>
                  <a:lnTo>
                    <a:pt x="5767" y="6692"/>
                  </a:lnTo>
                  <a:lnTo>
                    <a:pt x="5766" y="6698"/>
                  </a:lnTo>
                  <a:lnTo>
                    <a:pt x="5765" y="6721"/>
                  </a:lnTo>
                  <a:lnTo>
                    <a:pt x="5765" y="6726"/>
                  </a:lnTo>
                  <a:lnTo>
                    <a:pt x="5763" y="6749"/>
                  </a:lnTo>
                  <a:lnTo>
                    <a:pt x="5762" y="6755"/>
                  </a:lnTo>
                  <a:lnTo>
                    <a:pt x="5759" y="6778"/>
                  </a:lnTo>
                  <a:lnTo>
                    <a:pt x="5758" y="6783"/>
                  </a:lnTo>
                  <a:lnTo>
                    <a:pt x="5754" y="6806"/>
                  </a:lnTo>
                  <a:lnTo>
                    <a:pt x="5753" y="6812"/>
                  </a:lnTo>
                  <a:lnTo>
                    <a:pt x="5749" y="6834"/>
                  </a:lnTo>
                  <a:lnTo>
                    <a:pt x="5747" y="6840"/>
                  </a:lnTo>
                  <a:lnTo>
                    <a:pt x="5742" y="6862"/>
                  </a:lnTo>
                  <a:lnTo>
                    <a:pt x="5741" y="6867"/>
                  </a:lnTo>
                  <a:lnTo>
                    <a:pt x="5734" y="6889"/>
                  </a:lnTo>
                  <a:lnTo>
                    <a:pt x="5733" y="6895"/>
                  </a:lnTo>
                  <a:lnTo>
                    <a:pt x="5725" y="6917"/>
                  </a:lnTo>
                  <a:lnTo>
                    <a:pt x="5724" y="6922"/>
                  </a:lnTo>
                  <a:lnTo>
                    <a:pt x="5716" y="6943"/>
                  </a:lnTo>
                  <a:lnTo>
                    <a:pt x="5714" y="6949"/>
                  </a:lnTo>
                  <a:lnTo>
                    <a:pt x="5705" y="6970"/>
                  </a:lnTo>
                  <a:lnTo>
                    <a:pt x="5703" y="6975"/>
                  </a:lnTo>
                  <a:lnTo>
                    <a:pt x="5693" y="6996"/>
                  </a:lnTo>
                  <a:lnTo>
                    <a:pt x="5691" y="7001"/>
                  </a:lnTo>
                  <a:lnTo>
                    <a:pt x="5680" y="7022"/>
                  </a:lnTo>
                  <a:lnTo>
                    <a:pt x="5678" y="7027"/>
                  </a:lnTo>
                  <a:lnTo>
                    <a:pt x="5666" y="7047"/>
                  </a:lnTo>
                  <a:lnTo>
                    <a:pt x="5663" y="7053"/>
                  </a:lnTo>
                  <a:lnTo>
                    <a:pt x="5651" y="7073"/>
                  </a:lnTo>
                  <a:lnTo>
                    <a:pt x="5648" y="7078"/>
                  </a:lnTo>
                  <a:lnTo>
                    <a:pt x="5635" y="7097"/>
                  </a:lnTo>
                  <a:lnTo>
                    <a:pt x="5632" y="7102"/>
                  </a:lnTo>
                  <a:lnTo>
                    <a:pt x="5619" y="7120"/>
                  </a:lnTo>
                  <a:lnTo>
                    <a:pt x="5615" y="7125"/>
                  </a:lnTo>
                  <a:lnTo>
                    <a:pt x="5601" y="7143"/>
                  </a:lnTo>
                  <a:lnTo>
                    <a:pt x="5598" y="7147"/>
                  </a:lnTo>
                  <a:lnTo>
                    <a:pt x="5583" y="7165"/>
                  </a:lnTo>
                  <a:lnTo>
                    <a:pt x="5579" y="7169"/>
                  </a:lnTo>
                  <a:lnTo>
                    <a:pt x="5564" y="7186"/>
                  </a:lnTo>
                  <a:lnTo>
                    <a:pt x="5560" y="7191"/>
                  </a:lnTo>
                  <a:lnTo>
                    <a:pt x="5544" y="7207"/>
                  </a:lnTo>
                  <a:lnTo>
                    <a:pt x="5540" y="7211"/>
                  </a:lnTo>
                  <a:lnTo>
                    <a:pt x="5524" y="7227"/>
                  </a:lnTo>
                  <a:lnTo>
                    <a:pt x="5520" y="7231"/>
                  </a:lnTo>
                  <a:lnTo>
                    <a:pt x="5503" y="7246"/>
                  </a:lnTo>
                  <a:lnTo>
                    <a:pt x="5498" y="7250"/>
                  </a:lnTo>
                  <a:lnTo>
                    <a:pt x="5481" y="7264"/>
                  </a:lnTo>
                  <a:lnTo>
                    <a:pt x="5476" y="7268"/>
                  </a:lnTo>
                  <a:lnTo>
                    <a:pt x="5458" y="7282"/>
                  </a:lnTo>
                  <a:lnTo>
                    <a:pt x="5454" y="7285"/>
                  </a:lnTo>
                  <a:lnTo>
                    <a:pt x="5435" y="7299"/>
                  </a:lnTo>
                  <a:lnTo>
                    <a:pt x="5430" y="7302"/>
                  </a:lnTo>
                  <a:lnTo>
                    <a:pt x="5411" y="7314"/>
                  </a:lnTo>
                  <a:lnTo>
                    <a:pt x="5406" y="7317"/>
                  </a:lnTo>
                  <a:lnTo>
                    <a:pt x="5387" y="7329"/>
                  </a:lnTo>
                  <a:lnTo>
                    <a:pt x="5381" y="7332"/>
                  </a:lnTo>
                  <a:lnTo>
                    <a:pt x="5361" y="7344"/>
                  </a:lnTo>
                  <a:lnTo>
                    <a:pt x="5356" y="7346"/>
                  </a:lnTo>
                  <a:lnTo>
                    <a:pt x="5335" y="7357"/>
                  </a:lnTo>
                  <a:lnTo>
                    <a:pt x="5330" y="7359"/>
                  </a:lnTo>
                  <a:lnTo>
                    <a:pt x="5309" y="7369"/>
                  </a:lnTo>
                  <a:lnTo>
                    <a:pt x="5304" y="7371"/>
                  </a:lnTo>
                  <a:lnTo>
                    <a:pt x="5283" y="7380"/>
                  </a:lnTo>
                  <a:lnTo>
                    <a:pt x="5278" y="7382"/>
                  </a:lnTo>
                  <a:lnTo>
                    <a:pt x="5256" y="7390"/>
                  </a:lnTo>
                  <a:lnTo>
                    <a:pt x="5251" y="7392"/>
                  </a:lnTo>
                  <a:lnTo>
                    <a:pt x="5229" y="7399"/>
                  </a:lnTo>
                  <a:lnTo>
                    <a:pt x="5224" y="7400"/>
                  </a:lnTo>
                  <a:lnTo>
                    <a:pt x="5201" y="7407"/>
                  </a:lnTo>
                  <a:lnTo>
                    <a:pt x="5196" y="7408"/>
                  </a:lnTo>
                  <a:lnTo>
                    <a:pt x="5174" y="7414"/>
                  </a:lnTo>
                  <a:lnTo>
                    <a:pt x="5168" y="7415"/>
                  </a:lnTo>
                  <a:lnTo>
                    <a:pt x="5146" y="7420"/>
                  </a:lnTo>
                  <a:lnTo>
                    <a:pt x="5140" y="7421"/>
                  </a:lnTo>
                  <a:lnTo>
                    <a:pt x="5117" y="7425"/>
                  </a:lnTo>
                  <a:lnTo>
                    <a:pt x="5112" y="7426"/>
                  </a:lnTo>
                  <a:lnTo>
                    <a:pt x="5089" y="7429"/>
                  </a:lnTo>
                  <a:lnTo>
                    <a:pt x="5083" y="7429"/>
                  </a:lnTo>
                  <a:lnTo>
                    <a:pt x="5060" y="7432"/>
                  </a:lnTo>
                  <a:lnTo>
                    <a:pt x="5055" y="7432"/>
                  </a:lnTo>
                  <a:lnTo>
                    <a:pt x="5032" y="7433"/>
                  </a:lnTo>
                  <a:lnTo>
                    <a:pt x="5026" y="7434"/>
                  </a:lnTo>
                  <a:lnTo>
                    <a:pt x="5003" y="7434"/>
                  </a:lnTo>
                  <a:lnTo>
                    <a:pt x="4997" y="7434"/>
                  </a:lnTo>
                  <a:lnTo>
                    <a:pt x="4974" y="7434"/>
                  </a:lnTo>
                  <a:lnTo>
                    <a:pt x="4968" y="7433"/>
                  </a:lnTo>
                  <a:lnTo>
                    <a:pt x="4945" y="7432"/>
                  </a:lnTo>
                  <a:lnTo>
                    <a:pt x="4940" y="7432"/>
                  </a:lnTo>
                  <a:lnTo>
                    <a:pt x="4917" y="7429"/>
                  </a:lnTo>
                  <a:lnTo>
                    <a:pt x="4911" y="7429"/>
                  </a:lnTo>
                  <a:lnTo>
                    <a:pt x="4888" y="7426"/>
                  </a:lnTo>
                  <a:lnTo>
                    <a:pt x="4883" y="7425"/>
                  </a:lnTo>
                  <a:lnTo>
                    <a:pt x="4860" y="7421"/>
                  </a:lnTo>
                  <a:lnTo>
                    <a:pt x="4854" y="7420"/>
                  </a:lnTo>
                  <a:lnTo>
                    <a:pt x="4832" y="7415"/>
                  </a:lnTo>
                  <a:lnTo>
                    <a:pt x="4826" y="7414"/>
                  </a:lnTo>
                  <a:lnTo>
                    <a:pt x="4804" y="7408"/>
                  </a:lnTo>
                  <a:lnTo>
                    <a:pt x="4799" y="7407"/>
                  </a:lnTo>
                  <a:lnTo>
                    <a:pt x="4776" y="7400"/>
                  </a:lnTo>
                  <a:lnTo>
                    <a:pt x="4771" y="7399"/>
                  </a:lnTo>
                  <a:lnTo>
                    <a:pt x="4749" y="7392"/>
                  </a:lnTo>
                  <a:lnTo>
                    <a:pt x="4744" y="7390"/>
                  </a:lnTo>
                  <a:lnTo>
                    <a:pt x="4722" y="7382"/>
                  </a:lnTo>
                  <a:lnTo>
                    <a:pt x="4717" y="7380"/>
                  </a:lnTo>
                  <a:lnTo>
                    <a:pt x="4696" y="7371"/>
                  </a:lnTo>
                  <a:lnTo>
                    <a:pt x="4691" y="7369"/>
                  </a:lnTo>
                  <a:lnTo>
                    <a:pt x="4670" y="7359"/>
                  </a:lnTo>
                  <a:lnTo>
                    <a:pt x="4665" y="7357"/>
                  </a:lnTo>
                  <a:lnTo>
                    <a:pt x="4644" y="7346"/>
                  </a:lnTo>
                  <a:lnTo>
                    <a:pt x="4639" y="7344"/>
                  </a:lnTo>
                  <a:lnTo>
                    <a:pt x="4619" y="7332"/>
                  </a:lnTo>
                  <a:lnTo>
                    <a:pt x="4613" y="7329"/>
                  </a:lnTo>
                  <a:lnTo>
                    <a:pt x="4594" y="7317"/>
                  </a:lnTo>
                  <a:lnTo>
                    <a:pt x="4589" y="7314"/>
                  </a:lnTo>
                  <a:lnTo>
                    <a:pt x="4570" y="7302"/>
                  </a:lnTo>
                  <a:lnTo>
                    <a:pt x="4565" y="7299"/>
                  </a:lnTo>
                  <a:lnTo>
                    <a:pt x="4546" y="7285"/>
                  </a:lnTo>
                  <a:lnTo>
                    <a:pt x="4542" y="7282"/>
                  </a:lnTo>
                  <a:lnTo>
                    <a:pt x="4524" y="7268"/>
                  </a:lnTo>
                  <a:lnTo>
                    <a:pt x="4519" y="7264"/>
                  </a:lnTo>
                  <a:lnTo>
                    <a:pt x="4502" y="7250"/>
                  </a:lnTo>
                  <a:lnTo>
                    <a:pt x="4497" y="7246"/>
                  </a:lnTo>
                  <a:lnTo>
                    <a:pt x="4480" y="7231"/>
                  </a:lnTo>
                  <a:lnTo>
                    <a:pt x="4476" y="7227"/>
                  </a:lnTo>
                  <a:lnTo>
                    <a:pt x="4460" y="7211"/>
                  </a:lnTo>
                  <a:lnTo>
                    <a:pt x="4456" y="7207"/>
                  </a:lnTo>
                  <a:lnTo>
                    <a:pt x="4440" y="7191"/>
                  </a:lnTo>
                  <a:lnTo>
                    <a:pt x="4436" y="7186"/>
                  </a:lnTo>
                  <a:lnTo>
                    <a:pt x="4421" y="7169"/>
                  </a:lnTo>
                  <a:lnTo>
                    <a:pt x="4417" y="7165"/>
                  </a:lnTo>
                  <a:lnTo>
                    <a:pt x="4402" y="7147"/>
                  </a:lnTo>
                  <a:lnTo>
                    <a:pt x="4399" y="7143"/>
                  </a:lnTo>
                  <a:lnTo>
                    <a:pt x="4385" y="7125"/>
                  </a:lnTo>
                  <a:lnTo>
                    <a:pt x="4381" y="7120"/>
                  </a:lnTo>
                  <a:lnTo>
                    <a:pt x="4368" y="7102"/>
                  </a:lnTo>
                  <a:lnTo>
                    <a:pt x="4365" y="7097"/>
                  </a:lnTo>
                  <a:lnTo>
                    <a:pt x="4352" y="7078"/>
                  </a:lnTo>
                  <a:lnTo>
                    <a:pt x="4349" y="7073"/>
                  </a:lnTo>
                  <a:lnTo>
                    <a:pt x="4337" y="7053"/>
                  </a:lnTo>
                  <a:lnTo>
                    <a:pt x="4334" y="7047"/>
                  </a:lnTo>
                  <a:lnTo>
                    <a:pt x="4322" y="7027"/>
                  </a:lnTo>
                  <a:lnTo>
                    <a:pt x="4320" y="7022"/>
                  </a:lnTo>
                  <a:lnTo>
                    <a:pt x="4309" y="7001"/>
                  </a:lnTo>
                  <a:lnTo>
                    <a:pt x="4307" y="6996"/>
                  </a:lnTo>
                  <a:lnTo>
                    <a:pt x="4297" y="6975"/>
                  </a:lnTo>
                  <a:lnTo>
                    <a:pt x="4295" y="6970"/>
                  </a:lnTo>
                  <a:lnTo>
                    <a:pt x="4286" y="6949"/>
                  </a:lnTo>
                  <a:lnTo>
                    <a:pt x="4284" y="6943"/>
                  </a:lnTo>
                  <a:lnTo>
                    <a:pt x="4276" y="6922"/>
                  </a:lnTo>
                  <a:lnTo>
                    <a:pt x="4275" y="6917"/>
                  </a:lnTo>
                  <a:lnTo>
                    <a:pt x="4267" y="6895"/>
                  </a:lnTo>
                  <a:lnTo>
                    <a:pt x="4266" y="6889"/>
                  </a:lnTo>
                  <a:lnTo>
                    <a:pt x="4259" y="6867"/>
                  </a:lnTo>
                  <a:lnTo>
                    <a:pt x="4258" y="6862"/>
                  </a:lnTo>
                  <a:lnTo>
                    <a:pt x="4253" y="6840"/>
                  </a:lnTo>
                  <a:lnTo>
                    <a:pt x="4251" y="6834"/>
                  </a:lnTo>
                  <a:lnTo>
                    <a:pt x="4247" y="6812"/>
                  </a:lnTo>
                  <a:lnTo>
                    <a:pt x="4246" y="6806"/>
                  </a:lnTo>
                  <a:lnTo>
                    <a:pt x="4242" y="6783"/>
                  </a:lnTo>
                  <a:lnTo>
                    <a:pt x="4241" y="6778"/>
                  </a:lnTo>
                  <a:lnTo>
                    <a:pt x="4238" y="6755"/>
                  </a:lnTo>
                  <a:lnTo>
                    <a:pt x="4237" y="6749"/>
                  </a:lnTo>
                  <a:lnTo>
                    <a:pt x="4235" y="6726"/>
                  </a:lnTo>
                  <a:lnTo>
                    <a:pt x="4235" y="6721"/>
                  </a:lnTo>
                  <a:lnTo>
                    <a:pt x="4234" y="6698"/>
                  </a:lnTo>
                  <a:lnTo>
                    <a:pt x="4233" y="6692"/>
                  </a:lnTo>
                  <a:lnTo>
                    <a:pt x="4233" y="6669"/>
                  </a:lnTo>
                  <a:lnTo>
                    <a:pt x="4233" y="6663"/>
                  </a:lnTo>
                  <a:lnTo>
                    <a:pt x="4233" y="6640"/>
                  </a:lnTo>
                  <a:lnTo>
                    <a:pt x="4234" y="6635"/>
                  </a:lnTo>
                  <a:lnTo>
                    <a:pt x="4235" y="6612"/>
                  </a:lnTo>
                  <a:lnTo>
                    <a:pt x="4235" y="6606"/>
                  </a:lnTo>
                  <a:lnTo>
                    <a:pt x="4237" y="6583"/>
                  </a:lnTo>
                  <a:lnTo>
                    <a:pt x="4238" y="6578"/>
                  </a:lnTo>
                  <a:lnTo>
                    <a:pt x="4241" y="6555"/>
                  </a:lnTo>
                  <a:lnTo>
                    <a:pt x="4242" y="6549"/>
                  </a:lnTo>
                  <a:lnTo>
                    <a:pt x="4246" y="6527"/>
                  </a:lnTo>
                  <a:lnTo>
                    <a:pt x="4247" y="6521"/>
                  </a:lnTo>
                  <a:lnTo>
                    <a:pt x="4251" y="6499"/>
                  </a:lnTo>
                  <a:lnTo>
                    <a:pt x="4253" y="6493"/>
                  </a:lnTo>
                  <a:lnTo>
                    <a:pt x="4258" y="6471"/>
                  </a:lnTo>
                  <a:lnTo>
                    <a:pt x="4260" y="6466"/>
                  </a:lnTo>
                  <a:lnTo>
                    <a:pt x="4266" y="6443"/>
                  </a:lnTo>
                  <a:lnTo>
                    <a:pt x="4267" y="6438"/>
                  </a:lnTo>
                  <a:lnTo>
                    <a:pt x="4275" y="6416"/>
                  </a:lnTo>
                  <a:lnTo>
                    <a:pt x="4276" y="6411"/>
                  </a:lnTo>
                  <a:lnTo>
                    <a:pt x="4284" y="6389"/>
                  </a:lnTo>
                  <a:lnTo>
                    <a:pt x="4286" y="6384"/>
                  </a:lnTo>
                  <a:lnTo>
                    <a:pt x="4295" y="6363"/>
                  </a:lnTo>
                  <a:lnTo>
                    <a:pt x="4297" y="6358"/>
                  </a:lnTo>
                  <a:lnTo>
                    <a:pt x="4307" y="6337"/>
                  </a:lnTo>
                  <a:lnTo>
                    <a:pt x="4309" y="6332"/>
                  </a:lnTo>
                  <a:lnTo>
                    <a:pt x="4320" y="6311"/>
                  </a:lnTo>
                  <a:lnTo>
                    <a:pt x="4322" y="6306"/>
                  </a:lnTo>
                  <a:lnTo>
                    <a:pt x="4334" y="6286"/>
                  </a:lnTo>
                  <a:lnTo>
                    <a:pt x="4337" y="6280"/>
                  </a:lnTo>
                  <a:lnTo>
                    <a:pt x="4349" y="6260"/>
                  </a:lnTo>
                  <a:lnTo>
                    <a:pt x="4352" y="6255"/>
                  </a:lnTo>
                  <a:lnTo>
                    <a:pt x="4365" y="6236"/>
                  </a:lnTo>
                  <a:lnTo>
                    <a:pt x="4368" y="6231"/>
                  </a:lnTo>
                  <a:lnTo>
                    <a:pt x="4381" y="6213"/>
                  </a:lnTo>
                  <a:lnTo>
                    <a:pt x="4385" y="6208"/>
                  </a:lnTo>
                  <a:lnTo>
                    <a:pt x="4399" y="6190"/>
                  </a:lnTo>
                  <a:lnTo>
                    <a:pt x="4402" y="6186"/>
                  </a:lnTo>
                  <a:lnTo>
                    <a:pt x="4417" y="6168"/>
                  </a:lnTo>
                  <a:lnTo>
                    <a:pt x="4421" y="6164"/>
                  </a:lnTo>
                  <a:lnTo>
                    <a:pt x="4436" y="6147"/>
                  </a:lnTo>
                  <a:lnTo>
                    <a:pt x="4440" y="6142"/>
                  </a:lnTo>
                  <a:lnTo>
                    <a:pt x="4456" y="6126"/>
                  </a:lnTo>
                  <a:lnTo>
                    <a:pt x="4460" y="6122"/>
                  </a:lnTo>
                  <a:lnTo>
                    <a:pt x="4476" y="6106"/>
                  </a:lnTo>
                  <a:lnTo>
                    <a:pt x="4480" y="6102"/>
                  </a:lnTo>
                  <a:lnTo>
                    <a:pt x="4497" y="6087"/>
                  </a:lnTo>
                  <a:lnTo>
                    <a:pt x="4502" y="6083"/>
                  </a:lnTo>
                  <a:lnTo>
                    <a:pt x="4519" y="6069"/>
                  </a:lnTo>
                  <a:lnTo>
                    <a:pt x="4524" y="6065"/>
                  </a:lnTo>
                  <a:lnTo>
                    <a:pt x="4542" y="6051"/>
                  </a:lnTo>
                  <a:lnTo>
                    <a:pt x="4546" y="6048"/>
                  </a:lnTo>
                  <a:lnTo>
                    <a:pt x="4565" y="6034"/>
                  </a:lnTo>
                  <a:lnTo>
                    <a:pt x="4570" y="6031"/>
                  </a:lnTo>
                  <a:lnTo>
                    <a:pt x="4589" y="6019"/>
                  </a:lnTo>
                  <a:lnTo>
                    <a:pt x="4594" y="6016"/>
                  </a:lnTo>
                  <a:lnTo>
                    <a:pt x="4613" y="6004"/>
                  </a:lnTo>
                  <a:lnTo>
                    <a:pt x="4619" y="6001"/>
                  </a:lnTo>
                  <a:lnTo>
                    <a:pt x="4639" y="5989"/>
                  </a:lnTo>
                  <a:lnTo>
                    <a:pt x="4644" y="5987"/>
                  </a:lnTo>
                  <a:lnTo>
                    <a:pt x="4665" y="5976"/>
                  </a:lnTo>
                  <a:lnTo>
                    <a:pt x="4670" y="5974"/>
                  </a:lnTo>
                  <a:lnTo>
                    <a:pt x="4691" y="5964"/>
                  </a:lnTo>
                  <a:lnTo>
                    <a:pt x="4696" y="5962"/>
                  </a:lnTo>
                  <a:lnTo>
                    <a:pt x="4717" y="5953"/>
                  </a:lnTo>
                  <a:lnTo>
                    <a:pt x="4722" y="5951"/>
                  </a:lnTo>
                  <a:lnTo>
                    <a:pt x="4744" y="5943"/>
                  </a:lnTo>
                  <a:lnTo>
                    <a:pt x="4749" y="5941"/>
                  </a:lnTo>
                  <a:lnTo>
                    <a:pt x="4771" y="5934"/>
                  </a:lnTo>
                  <a:lnTo>
                    <a:pt x="4776" y="5933"/>
                  </a:lnTo>
                  <a:lnTo>
                    <a:pt x="4799" y="5926"/>
                  </a:lnTo>
                  <a:lnTo>
                    <a:pt x="4804" y="5925"/>
                  </a:lnTo>
                  <a:lnTo>
                    <a:pt x="4826" y="5919"/>
                  </a:lnTo>
                  <a:lnTo>
                    <a:pt x="4832" y="5918"/>
                  </a:lnTo>
                  <a:lnTo>
                    <a:pt x="4854" y="5913"/>
                  </a:lnTo>
                  <a:lnTo>
                    <a:pt x="4860" y="5912"/>
                  </a:lnTo>
                  <a:lnTo>
                    <a:pt x="4883" y="5908"/>
                  </a:lnTo>
                  <a:lnTo>
                    <a:pt x="4888" y="5907"/>
                  </a:lnTo>
                  <a:lnTo>
                    <a:pt x="4911" y="5904"/>
                  </a:lnTo>
                  <a:lnTo>
                    <a:pt x="4917" y="5904"/>
                  </a:lnTo>
                  <a:lnTo>
                    <a:pt x="4940" y="5901"/>
                  </a:lnTo>
                  <a:lnTo>
                    <a:pt x="4945" y="5901"/>
                  </a:lnTo>
                  <a:lnTo>
                    <a:pt x="4968" y="5900"/>
                  </a:lnTo>
                  <a:lnTo>
                    <a:pt x="4974" y="5899"/>
                  </a:lnTo>
                  <a:lnTo>
                    <a:pt x="4997" y="5899"/>
                  </a:lnTo>
                  <a:lnTo>
                    <a:pt x="5003" y="5899"/>
                  </a:lnTo>
                  <a:lnTo>
                    <a:pt x="5026" y="5899"/>
                  </a:lnTo>
                  <a:lnTo>
                    <a:pt x="5032" y="5900"/>
                  </a:lnTo>
                  <a:lnTo>
                    <a:pt x="5055" y="5901"/>
                  </a:lnTo>
                  <a:lnTo>
                    <a:pt x="5060" y="5901"/>
                  </a:lnTo>
                  <a:lnTo>
                    <a:pt x="5083" y="5904"/>
                  </a:lnTo>
                  <a:lnTo>
                    <a:pt x="5089" y="5904"/>
                  </a:lnTo>
                  <a:lnTo>
                    <a:pt x="5112" y="5907"/>
                  </a:lnTo>
                  <a:lnTo>
                    <a:pt x="5117" y="5908"/>
                  </a:lnTo>
                  <a:lnTo>
                    <a:pt x="5140" y="5912"/>
                  </a:lnTo>
                  <a:lnTo>
                    <a:pt x="5146" y="5913"/>
                  </a:lnTo>
                  <a:lnTo>
                    <a:pt x="5168" y="5918"/>
                  </a:lnTo>
                  <a:lnTo>
                    <a:pt x="5174" y="5919"/>
                  </a:lnTo>
                  <a:lnTo>
                    <a:pt x="5196" y="5925"/>
                  </a:lnTo>
                  <a:lnTo>
                    <a:pt x="5201" y="5926"/>
                  </a:lnTo>
                  <a:lnTo>
                    <a:pt x="5224" y="5933"/>
                  </a:lnTo>
                  <a:lnTo>
                    <a:pt x="5229" y="5934"/>
                  </a:lnTo>
                  <a:lnTo>
                    <a:pt x="5251" y="5941"/>
                  </a:lnTo>
                  <a:lnTo>
                    <a:pt x="5256" y="5943"/>
                  </a:lnTo>
                  <a:lnTo>
                    <a:pt x="5278" y="5951"/>
                  </a:lnTo>
                  <a:lnTo>
                    <a:pt x="5283" y="5953"/>
                  </a:lnTo>
                  <a:lnTo>
                    <a:pt x="5304" y="5962"/>
                  </a:lnTo>
                  <a:lnTo>
                    <a:pt x="5309" y="5964"/>
                  </a:lnTo>
                  <a:lnTo>
                    <a:pt x="5330" y="5974"/>
                  </a:lnTo>
                  <a:lnTo>
                    <a:pt x="5335" y="5976"/>
                  </a:lnTo>
                  <a:lnTo>
                    <a:pt x="5356" y="5987"/>
                  </a:lnTo>
                  <a:lnTo>
                    <a:pt x="5361" y="5989"/>
                  </a:lnTo>
                  <a:lnTo>
                    <a:pt x="5381" y="6001"/>
                  </a:lnTo>
                  <a:lnTo>
                    <a:pt x="5387" y="6004"/>
                  </a:lnTo>
                  <a:lnTo>
                    <a:pt x="5406" y="6016"/>
                  </a:lnTo>
                  <a:lnTo>
                    <a:pt x="5411" y="6019"/>
                  </a:lnTo>
                  <a:lnTo>
                    <a:pt x="5430" y="6031"/>
                  </a:lnTo>
                  <a:lnTo>
                    <a:pt x="5435" y="6034"/>
                  </a:lnTo>
                  <a:lnTo>
                    <a:pt x="5454" y="6048"/>
                  </a:lnTo>
                  <a:lnTo>
                    <a:pt x="5458" y="6051"/>
                  </a:lnTo>
                  <a:lnTo>
                    <a:pt x="5476" y="6065"/>
                  </a:lnTo>
                  <a:lnTo>
                    <a:pt x="5481" y="6069"/>
                  </a:lnTo>
                  <a:lnTo>
                    <a:pt x="5498" y="6083"/>
                  </a:lnTo>
                  <a:lnTo>
                    <a:pt x="5503" y="6087"/>
                  </a:lnTo>
                  <a:lnTo>
                    <a:pt x="5520" y="6102"/>
                  </a:lnTo>
                  <a:lnTo>
                    <a:pt x="5524" y="6106"/>
                  </a:lnTo>
                  <a:lnTo>
                    <a:pt x="5540" y="6122"/>
                  </a:lnTo>
                  <a:lnTo>
                    <a:pt x="5544" y="6126"/>
                  </a:lnTo>
                  <a:lnTo>
                    <a:pt x="5560" y="6142"/>
                  </a:lnTo>
                  <a:lnTo>
                    <a:pt x="5564" y="6147"/>
                  </a:lnTo>
                  <a:lnTo>
                    <a:pt x="5579" y="6164"/>
                  </a:lnTo>
                  <a:lnTo>
                    <a:pt x="5583" y="6168"/>
                  </a:lnTo>
                  <a:lnTo>
                    <a:pt x="5598" y="6186"/>
                  </a:lnTo>
                  <a:lnTo>
                    <a:pt x="5601" y="6190"/>
                  </a:lnTo>
                  <a:lnTo>
                    <a:pt x="5615" y="6208"/>
                  </a:lnTo>
                  <a:lnTo>
                    <a:pt x="5619" y="6213"/>
                  </a:lnTo>
                  <a:lnTo>
                    <a:pt x="5632" y="6231"/>
                  </a:lnTo>
                  <a:lnTo>
                    <a:pt x="5635" y="6236"/>
                  </a:lnTo>
                  <a:lnTo>
                    <a:pt x="5648" y="6255"/>
                  </a:lnTo>
                  <a:lnTo>
                    <a:pt x="5651" y="6260"/>
                  </a:lnTo>
                  <a:lnTo>
                    <a:pt x="5663" y="6280"/>
                  </a:lnTo>
                  <a:lnTo>
                    <a:pt x="5666" y="6286"/>
                  </a:lnTo>
                  <a:lnTo>
                    <a:pt x="5678" y="6306"/>
                  </a:lnTo>
                  <a:lnTo>
                    <a:pt x="5680" y="6311"/>
                  </a:lnTo>
                  <a:lnTo>
                    <a:pt x="5691" y="6332"/>
                  </a:lnTo>
                  <a:lnTo>
                    <a:pt x="5693" y="6337"/>
                  </a:lnTo>
                  <a:lnTo>
                    <a:pt x="5703" y="6358"/>
                  </a:lnTo>
                  <a:lnTo>
                    <a:pt x="5705" y="6363"/>
                  </a:lnTo>
                  <a:lnTo>
                    <a:pt x="5714" y="6384"/>
                  </a:lnTo>
                  <a:lnTo>
                    <a:pt x="5716" y="6389"/>
                  </a:lnTo>
                  <a:lnTo>
                    <a:pt x="5724" y="6411"/>
                  </a:lnTo>
                  <a:lnTo>
                    <a:pt x="5725" y="6416"/>
                  </a:lnTo>
                  <a:lnTo>
                    <a:pt x="5733" y="6438"/>
                  </a:lnTo>
                  <a:lnTo>
                    <a:pt x="5734" y="6443"/>
                  </a:lnTo>
                  <a:lnTo>
                    <a:pt x="5740" y="6466"/>
                  </a:lnTo>
                  <a:lnTo>
                    <a:pt x="5742" y="6471"/>
                  </a:lnTo>
                  <a:lnTo>
                    <a:pt x="5747" y="6493"/>
                  </a:lnTo>
                  <a:lnTo>
                    <a:pt x="5749" y="6499"/>
                  </a:lnTo>
                  <a:lnTo>
                    <a:pt x="5753" y="6521"/>
                  </a:lnTo>
                  <a:lnTo>
                    <a:pt x="5754" y="6527"/>
                  </a:lnTo>
                  <a:lnTo>
                    <a:pt x="5758" y="6549"/>
                  </a:lnTo>
                  <a:lnTo>
                    <a:pt x="5759" y="6555"/>
                  </a:lnTo>
                  <a:lnTo>
                    <a:pt x="5762" y="6578"/>
                  </a:lnTo>
                  <a:lnTo>
                    <a:pt x="5763" y="6583"/>
                  </a:lnTo>
                  <a:lnTo>
                    <a:pt x="5765" y="6606"/>
                  </a:lnTo>
                  <a:lnTo>
                    <a:pt x="5765" y="6612"/>
                  </a:lnTo>
                  <a:close/>
                  <a:moveTo>
                    <a:pt x="5464" y="6719"/>
                  </a:moveTo>
                  <a:lnTo>
                    <a:pt x="5466" y="6701"/>
                  </a:lnTo>
                  <a:lnTo>
                    <a:pt x="5467" y="6684"/>
                  </a:lnTo>
                  <a:lnTo>
                    <a:pt x="5467" y="6666"/>
                  </a:lnTo>
                  <a:lnTo>
                    <a:pt x="5467" y="6648"/>
                  </a:lnTo>
                  <a:lnTo>
                    <a:pt x="5466" y="6631"/>
                  </a:lnTo>
                  <a:lnTo>
                    <a:pt x="5464" y="6614"/>
                  </a:lnTo>
                  <a:lnTo>
                    <a:pt x="5462" y="6596"/>
                  </a:lnTo>
                  <a:lnTo>
                    <a:pt x="5459" y="6579"/>
                  </a:lnTo>
                  <a:lnTo>
                    <a:pt x="5455" y="6562"/>
                  </a:lnTo>
                  <a:lnTo>
                    <a:pt x="5451" y="6545"/>
                  </a:lnTo>
                  <a:lnTo>
                    <a:pt x="5446" y="6529"/>
                  </a:lnTo>
                  <a:lnTo>
                    <a:pt x="5441" y="6512"/>
                  </a:lnTo>
                  <a:lnTo>
                    <a:pt x="5435" y="6496"/>
                  </a:lnTo>
                  <a:lnTo>
                    <a:pt x="5428" y="6480"/>
                  </a:lnTo>
                  <a:lnTo>
                    <a:pt x="5421" y="6464"/>
                  </a:lnTo>
                  <a:lnTo>
                    <a:pt x="5413" y="6448"/>
                  </a:lnTo>
                  <a:lnTo>
                    <a:pt x="5405" y="6433"/>
                  </a:lnTo>
                  <a:lnTo>
                    <a:pt x="5396" y="6419"/>
                  </a:lnTo>
                  <a:lnTo>
                    <a:pt x="5386" y="6404"/>
                  </a:lnTo>
                  <a:lnTo>
                    <a:pt x="5376" y="6389"/>
                  </a:lnTo>
                  <a:lnTo>
                    <a:pt x="5365" y="6375"/>
                  </a:lnTo>
                  <a:lnTo>
                    <a:pt x="5354" y="6362"/>
                  </a:lnTo>
                  <a:lnTo>
                    <a:pt x="5342" y="6349"/>
                  </a:lnTo>
                  <a:lnTo>
                    <a:pt x="5330" y="6336"/>
                  </a:lnTo>
                  <a:lnTo>
                    <a:pt x="5318" y="6324"/>
                  </a:lnTo>
                  <a:lnTo>
                    <a:pt x="5305" y="6312"/>
                  </a:lnTo>
                  <a:lnTo>
                    <a:pt x="5291" y="6301"/>
                  </a:lnTo>
                  <a:lnTo>
                    <a:pt x="5277" y="6290"/>
                  </a:lnTo>
                  <a:lnTo>
                    <a:pt x="5263" y="6280"/>
                  </a:lnTo>
                  <a:lnTo>
                    <a:pt x="5249" y="6271"/>
                  </a:lnTo>
                  <a:lnTo>
                    <a:pt x="5234" y="6262"/>
                  </a:lnTo>
                  <a:lnTo>
                    <a:pt x="5219" y="6254"/>
                  </a:lnTo>
                  <a:lnTo>
                    <a:pt x="5203" y="6246"/>
                  </a:lnTo>
                  <a:lnTo>
                    <a:pt x="5187" y="6238"/>
                  </a:lnTo>
                  <a:lnTo>
                    <a:pt x="5171" y="6232"/>
                  </a:lnTo>
                  <a:lnTo>
                    <a:pt x="5154" y="6225"/>
                  </a:lnTo>
                  <a:lnTo>
                    <a:pt x="5138" y="6220"/>
                  </a:lnTo>
                  <a:lnTo>
                    <a:pt x="5121" y="6215"/>
                  </a:lnTo>
                  <a:lnTo>
                    <a:pt x="5104" y="6211"/>
                  </a:lnTo>
                  <a:lnTo>
                    <a:pt x="5087" y="6207"/>
                  </a:lnTo>
                  <a:lnTo>
                    <a:pt x="5069" y="6204"/>
                  </a:lnTo>
                  <a:lnTo>
                    <a:pt x="5052" y="6202"/>
                  </a:lnTo>
                  <a:lnTo>
                    <a:pt x="5035" y="6200"/>
                  </a:lnTo>
                  <a:lnTo>
                    <a:pt x="5017" y="6199"/>
                  </a:lnTo>
                  <a:lnTo>
                    <a:pt x="5000" y="6199"/>
                  </a:lnTo>
                  <a:lnTo>
                    <a:pt x="4983" y="6199"/>
                  </a:lnTo>
                  <a:lnTo>
                    <a:pt x="4965" y="6200"/>
                  </a:lnTo>
                  <a:lnTo>
                    <a:pt x="4948" y="6202"/>
                  </a:lnTo>
                  <a:lnTo>
                    <a:pt x="4931" y="6204"/>
                  </a:lnTo>
                  <a:lnTo>
                    <a:pt x="4913" y="6207"/>
                  </a:lnTo>
                  <a:lnTo>
                    <a:pt x="4896" y="6211"/>
                  </a:lnTo>
                  <a:lnTo>
                    <a:pt x="4879" y="6215"/>
                  </a:lnTo>
                  <a:lnTo>
                    <a:pt x="4862" y="6220"/>
                  </a:lnTo>
                  <a:lnTo>
                    <a:pt x="4846" y="6225"/>
                  </a:lnTo>
                  <a:lnTo>
                    <a:pt x="4829" y="6232"/>
                  </a:lnTo>
                  <a:lnTo>
                    <a:pt x="4813" y="6238"/>
                  </a:lnTo>
                  <a:lnTo>
                    <a:pt x="4797" y="6246"/>
                  </a:lnTo>
                  <a:lnTo>
                    <a:pt x="4781" y="6254"/>
                  </a:lnTo>
                  <a:lnTo>
                    <a:pt x="4766" y="6262"/>
                  </a:lnTo>
                  <a:lnTo>
                    <a:pt x="4751" y="6271"/>
                  </a:lnTo>
                  <a:lnTo>
                    <a:pt x="4737" y="6280"/>
                  </a:lnTo>
                  <a:lnTo>
                    <a:pt x="4723" y="6290"/>
                  </a:lnTo>
                  <a:lnTo>
                    <a:pt x="4709" y="6301"/>
                  </a:lnTo>
                  <a:lnTo>
                    <a:pt x="4695" y="6312"/>
                  </a:lnTo>
                  <a:lnTo>
                    <a:pt x="4682" y="6324"/>
                  </a:lnTo>
                  <a:lnTo>
                    <a:pt x="4670" y="6336"/>
                  </a:lnTo>
                  <a:lnTo>
                    <a:pt x="4658" y="6349"/>
                  </a:lnTo>
                  <a:lnTo>
                    <a:pt x="4646" y="6362"/>
                  </a:lnTo>
                  <a:lnTo>
                    <a:pt x="4635" y="6375"/>
                  </a:lnTo>
                  <a:lnTo>
                    <a:pt x="4624" y="6389"/>
                  </a:lnTo>
                  <a:lnTo>
                    <a:pt x="4614" y="6404"/>
                  </a:lnTo>
                  <a:lnTo>
                    <a:pt x="4604" y="6419"/>
                  </a:lnTo>
                  <a:lnTo>
                    <a:pt x="4595" y="6433"/>
                  </a:lnTo>
                  <a:lnTo>
                    <a:pt x="4587" y="6448"/>
                  </a:lnTo>
                  <a:lnTo>
                    <a:pt x="4579" y="6464"/>
                  </a:lnTo>
                  <a:lnTo>
                    <a:pt x="4572" y="6480"/>
                  </a:lnTo>
                  <a:lnTo>
                    <a:pt x="4565" y="6496"/>
                  </a:lnTo>
                  <a:lnTo>
                    <a:pt x="4559" y="6512"/>
                  </a:lnTo>
                  <a:lnTo>
                    <a:pt x="4554" y="6529"/>
                  </a:lnTo>
                  <a:lnTo>
                    <a:pt x="4549" y="6545"/>
                  </a:lnTo>
                  <a:lnTo>
                    <a:pt x="4545" y="6562"/>
                  </a:lnTo>
                  <a:lnTo>
                    <a:pt x="4541" y="6579"/>
                  </a:lnTo>
                  <a:lnTo>
                    <a:pt x="4538" y="6596"/>
                  </a:lnTo>
                  <a:lnTo>
                    <a:pt x="4536" y="6614"/>
                  </a:lnTo>
                  <a:lnTo>
                    <a:pt x="4534" y="6631"/>
                  </a:lnTo>
                  <a:lnTo>
                    <a:pt x="4533" y="6648"/>
                  </a:lnTo>
                  <a:lnTo>
                    <a:pt x="4533" y="6666"/>
                  </a:lnTo>
                  <a:lnTo>
                    <a:pt x="4533" y="6684"/>
                  </a:lnTo>
                  <a:lnTo>
                    <a:pt x="4534" y="6701"/>
                  </a:lnTo>
                  <a:lnTo>
                    <a:pt x="4536" y="6719"/>
                  </a:lnTo>
                  <a:lnTo>
                    <a:pt x="4538" y="6736"/>
                  </a:lnTo>
                  <a:lnTo>
                    <a:pt x="4541" y="6754"/>
                  </a:lnTo>
                  <a:lnTo>
                    <a:pt x="4545" y="6771"/>
                  </a:lnTo>
                  <a:lnTo>
                    <a:pt x="4549" y="6788"/>
                  </a:lnTo>
                  <a:lnTo>
                    <a:pt x="4554" y="6804"/>
                  </a:lnTo>
                  <a:lnTo>
                    <a:pt x="4559" y="6821"/>
                  </a:lnTo>
                  <a:lnTo>
                    <a:pt x="4565" y="6837"/>
                  </a:lnTo>
                  <a:lnTo>
                    <a:pt x="4572" y="6853"/>
                  </a:lnTo>
                  <a:lnTo>
                    <a:pt x="4579" y="6869"/>
                  </a:lnTo>
                  <a:lnTo>
                    <a:pt x="4587" y="6885"/>
                  </a:lnTo>
                  <a:lnTo>
                    <a:pt x="4595" y="6900"/>
                  </a:lnTo>
                  <a:lnTo>
                    <a:pt x="4604" y="6914"/>
                  </a:lnTo>
                  <a:lnTo>
                    <a:pt x="4614" y="6929"/>
                  </a:lnTo>
                  <a:lnTo>
                    <a:pt x="4624" y="6944"/>
                  </a:lnTo>
                  <a:lnTo>
                    <a:pt x="4635" y="6958"/>
                  </a:lnTo>
                  <a:lnTo>
                    <a:pt x="4646" y="6971"/>
                  </a:lnTo>
                  <a:lnTo>
                    <a:pt x="4658" y="6984"/>
                  </a:lnTo>
                  <a:lnTo>
                    <a:pt x="4670" y="6997"/>
                  </a:lnTo>
                  <a:lnTo>
                    <a:pt x="4682" y="7009"/>
                  </a:lnTo>
                  <a:lnTo>
                    <a:pt x="4695" y="7021"/>
                  </a:lnTo>
                  <a:lnTo>
                    <a:pt x="4709" y="7032"/>
                  </a:lnTo>
                  <a:lnTo>
                    <a:pt x="4723" y="7043"/>
                  </a:lnTo>
                  <a:lnTo>
                    <a:pt x="4737" y="7053"/>
                  </a:lnTo>
                  <a:lnTo>
                    <a:pt x="4751" y="7062"/>
                  </a:lnTo>
                  <a:lnTo>
                    <a:pt x="4766" y="7071"/>
                  </a:lnTo>
                  <a:lnTo>
                    <a:pt x="4781" y="7079"/>
                  </a:lnTo>
                  <a:lnTo>
                    <a:pt x="4797" y="7087"/>
                  </a:lnTo>
                  <a:lnTo>
                    <a:pt x="4813" y="7095"/>
                  </a:lnTo>
                  <a:lnTo>
                    <a:pt x="4829" y="7101"/>
                  </a:lnTo>
                  <a:lnTo>
                    <a:pt x="4846" y="7108"/>
                  </a:lnTo>
                  <a:lnTo>
                    <a:pt x="4862" y="7113"/>
                  </a:lnTo>
                  <a:lnTo>
                    <a:pt x="4879" y="7118"/>
                  </a:lnTo>
                  <a:lnTo>
                    <a:pt x="4896" y="7122"/>
                  </a:lnTo>
                  <a:lnTo>
                    <a:pt x="4913" y="7126"/>
                  </a:lnTo>
                  <a:lnTo>
                    <a:pt x="4931" y="7129"/>
                  </a:lnTo>
                  <a:lnTo>
                    <a:pt x="4948" y="7131"/>
                  </a:lnTo>
                  <a:lnTo>
                    <a:pt x="4965" y="7133"/>
                  </a:lnTo>
                  <a:lnTo>
                    <a:pt x="4983" y="7134"/>
                  </a:lnTo>
                  <a:lnTo>
                    <a:pt x="5000" y="7134"/>
                  </a:lnTo>
                  <a:lnTo>
                    <a:pt x="5017" y="7134"/>
                  </a:lnTo>
                  <a:lnTo>
                    <a:pt x="5035" y="7133"/>
                  </a:lnTo>
                  <a:lnTo>
                    <a:pt x="5052" y="7131"/>
                  </a:lnTo>
                  <a:lnTo>
                    <a:pt x="5069" y="7129"/>
                  </a:lnTo>
                  <a:lnTo>
                    <a:pt x="5087" y="7126"/>
                  </a:lnTo>
                  <a:lnTo>
                    <a:pt x="5104" y="7122"/>
                  </a:lnTo>
                  <a:lnTo>
                    <a:pt x="5121" y="7118"/>
                  </a:lnTo>
                  <a:lnTo>
                    <a:pt x="5138" y="7113"/>
                  </a:lnTo>
                  <a:lnTo>
                    <a:pt x="5154" y="7108"/>
                  </a:lnTo>
                  <a:lnTo>
                    <a:pt x="5171" y="7101"/>
                  </a:lnTo>
                  <a:lnTo>
                    <a:pt x="5187" y="7095"/>
                  </a:lnTo>
                  <a:lnTo>
                    <a:pt x="5203" y="7087"/>
                  </a:lnTo>
                  <a:lnTo>
                    <a:pt x="5219" y="7079"/>
                  </a:lnTo>
                  <a:lnTo>
                    <a:pt x="5234" y="7071"/>
                  </a:lnTo>
                  <a:lnTo>
                    <a:pt x="5249" y="7062"/>
                  </a:lnTo>
                  <a:lnTo>
                    <a:pt x="5263" y="7053"/>
                  </a:lnTo>
                  <a:lnTo>
                    <a:pt x="5277" y="7043"/>
                  </a:lnTo>
                  <a:lnTo>
                    <a:pt x="5291" y="7032"/>
                  </a:lnTo>
                  <a:lnTo>
                    <a:pt x="5305" y="7021"/>
                  </a:lnTo>
                  <a:lnTo>
                    <a:pt x="5318" y="7009"/>
                  </a:lnTo>
                  <a:lnTo>
                    <a:pt x="5330" y="6997"/>
                  </a:lnTo>
                  <a:lnTo>
                    <a:pt x="5342" y="6984"/>
                  </a:lnTo>
                  <a:lnTo>
                    <a:pt x="5354" y="6971"/>
                  </a:lnTo>
                  <a:lnTo>
                    <a:pt x="5365" y="6958"/>
                  </a:lnTo>
                  <a:lnTo>
                    <a:pt x="5376" y="6944"/>
                  </a:lnTo>
                  <a:lnTo>
                    <a:pt x="5386" y="6929"/>
                  </a:lnTo>
                  <a:lnTo>
                    <a:pt x="5396" y="6914"/>
                  </a:lnTo>
                  <a:lnTo>
                    <a:pt x="5405" y="6900"/>
                  </a:lnTo>
                  <a:lnTo>
                    <a:pt x="5413" y="6885"/>
                  </a:lnTo>
                  <a:lnTo>
                    <a:pt x="5421" y="6869"/>
                  </a:lnTo>
                  <a:lnTo>
                    <a:pt x="5428" y="6853"/>
                  </a:lnTo>
                  <a:lnTo>
                    <a:pt x="5435" y="6837"/>
                  </a:lnTo>
                  <a:lnTo>
                    <a:pt x="5441" y="6821"/>
                  </a:lnTo>
                  <a:lnTo>
                    <a:pt x="5446" y="6804"/>
                  </a:lnTo>
                  <a:lnTo>
                    <a:pt x="5451" y="6788"/>
                  </a:lnTo>
                  <a:lnTo>
                    <a:pt x="5455" y="6771"/>
                  </a:lnTo>
                  <a:lnTo>
                    <a:pt x="5459" y="6754"/>
                  </a:lnTo>
                  <a:lnTo>
                    <a:pt x="5462" y="6736"/>
                  </a:lnTo>
                  <a:lnTo>
                    <a:pt x="5464" y="67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16" name="Group 270">
            <a:extLst>
              <a:ext uri="{FF2B5EF4-FFF2-40B4-BE49-F238E27FC236}">
                <a16:creationId xmlns:a16="http://schemas.microsoft.com/office/drawing/2014/main" id="{7EC8D319-9289-43F4-8CC2-CAFC2FB31745}"/>
              </a:ext>
            </a:extLst>
          </p:cNvPr>
          <p:cNvGrpSpPr/>
          <p:nvPr/>
        </p:nvGrpSpPr>
        <p:grpSpPr>
          <a:xfrm>
            <a:off x="6824788" y="2581884"/>
            <a:ext cx="545085" cy="545085"/>
            <a:chOff x="1869633" y="3586227"/>
            <a:chExt cx="589280" cy="589280"/>
          </a:xfrm>
        </p:grpSpPr>
        <p:sp>
          <p:nvSpPr>
            <p:cNvPr id="90017" name="Accent">
              <a:extLst>
                <a:ext uri="{FF2B5EF4-FFF2-40B4-BE49-F238E27FC236}">
                  <a16:creationId xmlns:a16="http://schemas.microsoft.com/office/drawing/2014/main" id="{1236F531-9DB9-49B4-A720-8E95B14A0297}"/>
                </a:ext>
              </a:extLst>
            </p:cNvPr>
            <p:cNvSpPr/>
            <p:nvPr/>
          </p:nvSpPr>
          <p:spPr>
            <a:xfrm>
              <a:off x="1869633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361" y="4056"/>
                  </a:moveTo>
                  <a:lnTo>
                    <a:pt x="9250" y="4056"/>
                  </a:lnTo>
                  <a:lnTo>
                    <a:pt x="9250" y="5944"/>
                  </a:lnTo>
                  <a:lnTo>
                    <a:pt x="7361" y="5944"/>
                  </a:lnTo>
                  <a:lnTo>
                    <a:pt x="7361" y="40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18" name="Outline">
              <a:extLst>
                <a:ext uri="{FF2B5EF4-FFF2-40B4-BE49-F238E27FC236}">
                  <a16:creationId xmlns:a16="http://schemas.microsoft.com/office/drawing/2014/main" id="{43A74299-9532-4B64-B786-17D2B4201AE5}"/>
                </a:ext>
              </a:extLst>
            </p:cNvPr>
            <p:cNvSpPr/>
            <p:nvPr/>
          </p:nvSpPr>
          <p:spPr>
            <a:xfrm>
              <a:off x="1869633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2" y="5977"/>
                  </a:moveTo>
                  <a:lnTo>
                    <a:pt x="500" y="5944"/>
                  </a:lnTo>
                  <a:lnTo>
                    <a:pt x="500" y="4056"/>
                  </a:lnTo>
                  <a:lnTo>
                    <a:pt x="502" y="4023"/>
                  </a:lnTo>
                  <a:lnTo>
                    <a:pt x="509" y="3991"/>
                  </a:lnTo>
                  <a:lnTo>
                    <a:pt x="519" y="3960"/>
                  </a:lnTo>
                  <a:lnTo>
                    <a:pt x="533" y="3931"/>
                  </a:lnTo>
                  <a:lnTo>
                    <a:pt x="552" y="3904"/>
                  </a:lnTo>
                  <a:lnTo>
                    <a:pt x="573" y="3879"/>
                  </a:lnTo>
                  <a:lnTo>
                    <a:pt x="598" y="3858"/>
                  </a:lnTo>
                  <a:lnTo>
                    <a:pt x="625" y="3839"/>
                  </a:lnTo>
                  <a:lnTo>
                    <a:pt x="654" y="3825"/>
                  </a:lnTo>
                  <a:lnTo>
                    <a:pt x="685" y="3815"/>
                  </a:lnTo>
                  <a:lnTo>
                    <a:pt x="717" y="3808"/>
                  </a:lnTo>
                  <a:lnTo>
                    <a:pt x="750" y="3806"/>
                  </a:lnTo>
                  <a:lnTo>
                    <a:pt x="2639" y="3806"/>
                  </a:lnTo>
                  <a:lnTo>
                    <a:pt x="2672" y="3808"/>
                  </a:lnTo>
                  <a:lnTo>
                    <a:pt x="2704" y="3815"/>
                  </a:lnTo>
                  <a:lnTo>
                    <a:pt x="2735" y="3825"/>
                  </a:lnTo>
                  <a:lnTo>
                    <a:pt x="2764" y="3839"/>
                  </a:lnTo>
                  <a:lnTo>
                    <a:pt x="2791" y="3858"/>
                  </a:lnTo>
                  <a:lnTo>
                    <a:pt x="2816" y="3879"/>
                  </a:lnTo>
                  <a:lnTo>
                    <a:pt x="2837" y="3904"/>
                  </a:lnTo>
                  <a:lnTo>
                    <a:pt x="2856" y="3931"/>
                  </a:lnTo>
                  <a:lnTo>
                    <a:pt x="2870" y="3960"/>
                  </a:lnTo>
                  <a:lnTo>
                    <a:pt x="2880" y="3991"/>
                  </a:lnTo>
                  <a:lnTo>
                    <a:pt x="2887" y="4023"/>
                  </a:lnTo>
                  <a:lnTo>
                    <a:pt x="2889" y="4056"/>
                  </a:lnTo>
                  <a:lnTo>
                    <a:pt x="2889" y="4850"/>
                  </a:lnTo>
                  <a:lnTo>
                    <a:pt x="3628" y="4850"/>
                  </a:lnTo>
                  <a:lnTo>
                    <a:pt x="3371" y="4645"/>
                  </a:lnTo>
                  <a:lnTo>
                    <a:pt x="3357" y="4632"/>
                  </a:lnTo>
                  <a:lnTo>
                    <a:pt x="3344" y="4617"/>
                  </a:lnTo>
                  <a:lnTo>
                    <a:pt x="3334" y="4600"/>
                  </a:lnTo>
                  <a:lnTo>
                    <a:pt x="3325" y="4583"/>
                  </a:lnTo>
                  <a:lnTo>
                    <a:pt x="3319" y="4564"/>
                  </a:lnTo>
                  <a:lnTo>
                    <a:pt x="3316" y="4545"/>
                  </a:lnTo>
                  <a:lnTo>
                    <a:pt x="3315" y="4525"/>
                  </a:lnTo>
                  <a:lnTo>
                    <a:pt x="3317" y="4506"/>
                  </a:lnTo>
                  <a:lnTo>
                    <a:pt x="3321" y="4486"/>
                  </a:lnTo>
                  <a:lnTo>
                    <a:pt x="3328" y="4468"/>
                  </a:lnTo>
                  <a:lnTo>
                    <a:pt x="3337" y="4450"/>
                  </a:lnTo>
                  <a:lnTo>
                    <a:pt x="3348" y="4434"/>
                  </a:lnTo>
                  <a:lnTo>
                    <a:pt x="3361" y="4420"/>
                  </a:lnTo>
                  <a:lnTo>
                    <a:pt x="3376" y="4407"/>
                  </a:lnTo>
                  <a:lnTo>
                    <a:pt x="3393" y="4397"/>
                  </a:lnTo>
                  <a:lnTo>
                    <a:pt x="3410" y="4388"/>
                  </a:lnTo>
                  <a:lnTo>
                    <a:pt x="3429" y="4382"/>
                  </a:lnTo>
                  <a:lnTo>
                    <a:pt x="3448" y="4379"/>
                  </a:lnTo>
                  <a:lnTo>
                    <a:pt x="3468" y="4378"/>
                  </a:lnTo>
                  <a:lnTo>
                    <a:pt x="3487" y="4380"/>
                  </a:lnTo>
                  <a:lnTo>
                    <a:pt x="3507" y="4384"/>
                  </a:lnTo>
                  <a:lnTo>
                    <a:pt x="3525" y="4391"/>
                  </a:lnTo>
                  <a:lnTo>
                    <a:pt x="3543" y="4400"/>
                  </a:lnTo>
                  <a:lnTo>
                    <a:pt x="3559" y="4411"/>
                  </a:lnTo>
                  <a:lnTo>
                    <a:pt x="3806" y="4608"/>
                  </a:lnTo>
                  <a:lnTo>
                    <a:pt x="3806" y="4056"/>
                  </a:lnTo>
                  <a:lnTo>
                    <a:pt x="3808" y="4023"/>
                  </a:lnTo>
                  <a:lnTo>
                    <a:pt x="3815" y="3991"/>
                  </a:lnTo>
                  <a:lnTo>
                    <a:pt x="3825" y="3960"/>
                  </a:lnTo>
                  <a:lnTo>
                    <a:pt x="3839" y="3931"/>
                  </a:lnTo>
                  <a:lnTo>
                    <a:pt x="3858" y="3904"/>
                  </a:lnTo>
                  <a:lnTo>
                    <a:pt x="3879" y="3879"/>
                  </a:lnTo>
                  <a:lnTo>
                    <a:pt x="3904" y="3858"/>
                  </a:lnTo>
                  <a:lnTo>
                    <a:pt x="3931" y="3839"/>
                  </a:lnTo>
                  <a:lnTo>
                    <a:pt x="3960" y="3825"/>
                  </a:lnTo>
                  <a:lnTo>
                    <a:pt x="3991" y="3815"/>
                  </a:lnTo>
                  <a:lnTo>
                    <a:pt x="4023" y="3808"/>
                  </a:lnTo>
                  <a:lnTo>
                    <a:pt x="4056" y="3806"/>
                  </a:lnTo>
                  <a:lnTo>
                    <a:pt x="5944" y="3806"/>
                  </a:lnTo>
                  <a:lnTo>
                    <a:pt x="5977" y="3808"/>
                  </a:lnTo>
                  <a:lnTo>
                    <a:pt x="6009" y="3815"/>
                  </a:lnTo>
                  <a:lnTo>
                    <a:pt x="6040" y="3825"/>
                  </a:lnTo>
                  <a:lnTo>
                    <a:pt x="6069" y="3839"/>
                  </a:lnTo>
                  <a:lnTo>
                    <a:pt x="6096" y="3858"/>
                  </a:lnTo>
                  <a:lnTo>
                    <a:pt x="6121" y="3879"/>
                  </a:lnTo>
                  <a:lnTo>
                    <a:pt x="6142" y="3904"/>
                  </a:lnTo>
                  <a:lnTo>
                    <a:pt x="6161" y="3931"/>
                  </a:lnTo>
                  <a:lnTo>
                    <a:pt x="6175" y="3960"/>
                  </a:lnTo>
                  <a:lnTo>
                    <a:pt x="6185" y="3991"/>
                  </a:lnTo>
                  <a:lnTo>
                    <a:pt x="6192" y="4023"/>
                  </a:lnTo>
                  <a:lnTo>
                    <a:pt x="6194" y="4056"/>
                  </a:lnTo>
                  <a:lnTo>
                    <a:pt x="6194" y="4850"/>
                  </a:lnTo>
                  <a:lnTo>
                    <a:pt x="6933" y="4850"/>
                  </a:lnTo>
                  <a:lnTo>
                    <a:pt x="6677" y="4645"/>
                  </a:lnTo>
                  <a:lnTo>
                    <a:pt x="6663" y="4632"/>
                  </a:lnTo>
                  <a:lnTo>
                    <a:pt x="6650" y="4617"/>
                  </a:lnTo>
                  <a:lnTo>
                    <a:pt x="6640" y="4600"/>
                  </a:lnTo>
                  <a:lnTo>
                    <a:pt x="6631" y="4583"/>
                  </a:lnTo>
                  <a:lnTo>
                    <a:pt x="6625" y="4564"/>
                  </a:lnTo>
                  <a:lnTo>
                    <a:pt x="6622" y="4545"/>
                  </a:lnTo>
                  <a:lnTo>
                    <a:pt x="6621" y="4525"/>
                  </a:lnTo>
                  <a:lnTo>
                    <a:pt x="6623" y="4505"/>
                  </a:lnTo>
                  <a:lnTo>
                    <a:pt x="6627" y="4486"/>
                  </a:lnTo>
                  <a:lnTo>
                    <a:pt x="6634" y="4468"/>
                  </a:lnTo>
                  <a:lnTo>
                    <a:pt x="6643" y="4450"/>
                  </a:lnTo>
                  <a:lnTo>
                    <a:pt x="6654" y="4434"/>
                  </a:lnTo>
                  <a:lnTo>
                    <a:pt x="6667" y="4420"/>
                  </a:lnTo>
                  <a:lnTo>
                    <a:pt x="6682" y="4407"/>
                  </a:lnTo>
                  <a:lnTo>
                    <a:pt x="6699" y="4397"/>
                  </a:lnTo>
                  <a:lnTo>
                    <a:pt x="6716" y="4388"/>
                  </a:lnTo>
                  <a:lnTo>
                    <a:pt x="6735" y="4382"/>
                  </a:lnTo>
                  <a:lnTo>
                    <a:pt x="6754" y="4379"/>
                  </a:lnTo>
                  <a:lnTo>
                    <a:pt x="6774" y="4378"/>
                  </a:lnTo>
                  <a:lnTo>
                    <a:pt x="6794" y="4380"/>
                  </a:lnTo>
                  <a:lnTo>
                    <a:pt x="6813" y="4384"/>
                  </a:lnTo>
                  <a:lnTo>
                    <a:pt x="6831" y="4391"/>
                  </a:lnTo>
                  <a:lnTo>
                    <a:pt x="6849" y="4400"/>
                  </a:lnTo>
                  <a:lnTo>
                    <a:pt x="6865" y="4411"/>
                  </a:lnTo>
                  <a:lnTo>
                    <a:pt x="7455" y="4883"/>
                  </a:lnTo>
                  <a:lnTo>
                    <a:pt x="7461" y="4889"/>
                  </a:lnTo>
                  <a:lnTo>
                    <a:pt x="7467" y="4894"/>
                  </a:lnTo>
                  <a:lnTo>
                    <a:pt x="7468" y="4895"/>
                  </a:lnTo>
                  <a:lnTo>
                    <a:pt x="7469" y="4896"/>
                  </a:lnTo>
                  <a:lnTo>
                    <a:pt x="7475" y="4903"/>
                  </a:lnTo>
                  <a:lnTo>
                    <a:pt x="7480" y="4909"/>
                  </a:lnTo>
                  <a:lnTo>
                    <a:pt x="7481" y="4910"/>
                  </a:lnTo>
                  <a:lnTo>
                    <a:pt x="7481" y="4910"/>
                  </a:lnTo>
                  <a:lnTo>
                    <a:pt x="7487" y="4919"/>
                  </a:lnTo>
                  <a:lnTo>
                    <a:pt x="7491" y="4925"/>
                  </a:lnTo>
                  <a:lnTo>
                    <a:pt x="7491" y="4926"/>
                  </a:lnTo>
                  <a:lnTo>
                    <a:pt x="7492" y="4927"/>
                  </a:lnTo>
                  <a:lnTo>
                    <a:pt x="7496" y="4936"/>
                  </a:lnTo>
                  <a:lnTo>
                    <a:pt x="7500" y="4943"/>
                  </a:lnTo>
                  <a:lnTo>
                    <a:pt x="7500" y="4943"/>
                  </a:lnTo>
                  <a:lnTo>
                    <a:pt x="7500" y="4944"/>
                  </a:lnTo>
                  <a:lnTo>
                    <a:pt x="7504" y="4954"/>
                  </a:lnTo>
                  <a:lnTo>
                    <a:pt x="7506" y="4961"/>
                  </a:lnTo>
                  <a:lnTo>
                    <a:pt x="7506" y="4962"/>
                  </a:lnTo>
                  <a:lnTo>
                    <a:pt x="7506" y="4962"/>
                  </a:lnTo>
                  <a:lnTo>
                    <a:pt x="7508" y="4974"/>
                  </a:lnTo>
                  <a:lnTo>
                    <a:pt x="7510" y="4980"/>
                  </a:lnTo>
                  <a:lnTo>
                    <a:pt x="7510" y="4981"/>
                  </a:lnTo>
                  <a:lnTo>
                    <a:pt x="7510" y="4981"/>
                  </a:lnTo>
                  <a:lnTo>
                    <a:pt x="7511" y="5000"/>
                  </a:lnTo>
                  <a:lnTo>
                    <a:pt x="7510" y="5019"/>
                  </a:lnTo>
                  <a:lnTo>
                    <a:pt x="7510" y="5019"/>
                  </a:lnTo>
                  <a:lnTo>
                    <a:pt x="7510" y="5020"/>
                  </a:lnTo>
                  <a:lnTo>
                    <a:pt x="7508" y="5026"/>
                  </a:lnTo>
                  <a:lnTo>
                    <a:pt x="7506" y="5038"/>
                  </a:lnTo>
                  <a:lnTo>
                    <a:pt x="7506" y="5038"/>
                  </a:lnTo>
                  <a:lnTo>
                    <a:pt x="7506" y="5039"/>
                  </a:lnTo>
                  <a:lnTo>
                    <a:pt x="7504" y="5046"/>
                  </a:lnTo>
                  <a:lnTo>
                    <a:pt x="7500" y="5056"/>
                  </a:lnTo>
                  <a:lnTo>
                    <a:pt x="7500" y="5057"/>
                  </a:lnTo>
                  <a:lnTo>
                    <a:pt x="7500" y="5057"/>
                  </a:lnTo>
                  <a:lnTo>
                    <a:pt x="7496" y="5064"/>
                  </a:lnTo>
                  <a:lnTo>
                    <a:pt x="7492" y="5073"/>
                  </a:lnTo>
                  <a:lnTo>
                    <a:pt x="7491" y="5074"/>
                  </a:lnTo>
                  <a:lnTo>
                    <a:pt x="7491" y="5075"/>
                  </a:lnTo>
                  <a:lnTo>
                    <a:pt x="7487" y="5081"/>
                  </a:lnTo>
                  <a:lnTo>
                    <a:pt x="7481" y="5090"/>
                  </a:lnTo>
                  <a:lnTo>
                    <a:pt x="7481" y="5090"/>
                  </a:lnTo>
                  <a:lnTo>
                    <a:pt x="7480" y="5091"/>
                  </a:lnTo>
                  <a:lnTo>
                    <a:pt x="7475" y="5097"/>
                  </a:lnTo>
                  <a:lnTo>
                    <a:pt x="7469" y="5104"/>
                  </a:lnTo>
                  <a:lnTo>
                    <a:pt x="7468" y="5105"/>
                  </a:lnTo>
                  <a:lnTo>
                    <a:pt x="7467" y="5106"/>
                  </a:lnTo>
                  <a:lnTo>
                    <a:pt x="7461" y="5111"/>
                  </a:lnTo>
                  <a:lnTo>
                    <a:pt x="7455" y="5117"/>
                  </a:lnTo>
                  <a:lnTo>
                    <a:pt x="6865" y="5589"/>
                  </a:lnTo>
                  <a:lnTo>
                    <a:pt x="6849" y="5600"/>
                  </a:lnTo>
                  <a:lnTo>
                    <a:pt x="6831" y="5609"/>
                  </a:lnTo>
                  <a:lnTo>
                    <a:pt x="6813" y="5616"/>
                  </a:lnTo>
                  <a:lnTo>
                    <a:pt x="6794" y="5620"/>
                  </a:lnTo>
                  <a:lnTo>
                    <a:pt x="6774" y="5622"/>
                  </a:lnTo>
                  <a:lnTo>
                    <a:pt x="6754" y="5621"/>
                  </a:lnTo>
                  <a:lnTo>
                    <a:pt x="6735" y="5618"/>
                  </a:lnTo>
                  <a:lnTo>
                    <a:pt x="6716" y="5612"/>
                  </a:lnTo>
                  <a:lnTo>
                    <a:pt x="6699" y="5603"/>
                  </a:lnTo>
                  <a:lnTo>
                    <a:pt x="6682" y="5593"/>
                  </a:lnTo>
                  <a:lnTo>
                    <a:pt x="6667" y="5580"/>
                  </a:lnTo>
                  <a:lnTo>
                    <a:pt x="6654" y="5566"/>
                  </a:lnTo>
                  <a:lnTo>
                    <a:pt x="6643" y="5550"/>
                  </a:lnTo>
                  <a:lnTo>
                    <a:pt x="6634" y="5532"/>
                  </a:lnTo>
                  <a:lnTo>
                    <a:pt x="6627" y="5514"/>
                  </a:lnTo>
                  <a:lnTo>
                    <a:pt x="6623" y="5495"/>
                  </a:lnTo>
                  <a:lnTo>
                    <a:pt x="6621" y="5475"/>
                  </a:lnTo>
                  <a:lnTo>
                    <a:pt x="6622" y="5455"/>
                  </a:lnTo>
                  <a:lnTo>
                    <a:pt x="6625" y="5436"/>
                  </a:lnTo>
                  <a:lnTo>
                    <a:pt x="6631" y="5417"/>
                  </a:lnTo>
                  <a:lnTo>
                    <a:pt x="6640" y="5400"/>
                  </a:lnTo>
                  <a:lnTo>
                    <a:pt x="6650" y="5383"/>
                  </a:lnTo>
                  <a:lnTo>
                    <a:pt x="6663" y="5368"/>
                  </a:lnTo>
                  <a:lnTo>
                    <a:pt x="6677" y="5355"/>
                  </a:lnTo>
                  <a:lnTo>
                    <a:pt x="6933" y="5150"/>
                  </a:lnTo>
                  <a:lnTo>
                    <a:pt x="6194" y="5150"/>
                  </a:lnTo>
                  <a:lnTo>
                    <a:pt x="6194" y="5944"/>
                  </a:lnTo>
                  <a:lnTo>
                    <a:pt x="6192" y="5977"/>
                  </a:lnTo>
                  <a:lnTo>
                    <a:pt x="6185" y="6009"/>
                  </a:lnTo>
                  <a:lnTo>
                    <a:pt x="6175" y="6040"/>
                  </a:lnTo>
                  <a:lnTo>
                    <a:pt x="6161" y="6069"/>
                  </a:lnTo>
                  <a:lnTo>
                    <a:pt x="6142" y="6096"/>
                  </a:lnTo>
                  <a:lnTo>
                    <a:pt x="6121" y="6121"/>
                  </a:lnTo>
                  <a:lnTo>
                    <a:pt x="6096" y="6142"/>
                  </a:lnTo>
                  <a:lnTo>
                    <a:pt x="6069" y="6161"/>
                  </a:lnTo>
                  <a:lnTo>
                    <a:pt x="6040" y="6175"/>
                  </a:lnTo>
                  <a:lnTo>
                    <a:pt x="6009" y="6185"/>
                  </a:lnTo>
                  <a:lnTo>
                    <a:pt x="5977" y="6192"/>
                  </a:lnTo>
                  <a:lnTo>
                    <a:pt x="5944" y="6194"/>
                  </a:lnTo>
                  <a:lnTo>
                    <a:pt x="4056" y="6194"/>
                  </a:lnTo>
                  <a:lnTo>
                    <a:pt x="4023" y="6192"/>
                  </a:lnTo>
                  <a:lnTo>
                    <a:pt x="3991" y="6185"/>
                  </a:lnTo>
                  <a:lnTo>
                    <a:pt x="3960" y="6175"/>
                  </a:lnTo>
                  <a:lnTo>
                    <a:pt x="3931" y="6161"/>
                  </a:lnTo>
                  <a:lnTo>
                    <a:pt x="3904" y="6142"/>
                  </a:lnTo>
                  <a:lnTo>
                    <a:pt x="3879" y="6121"/>
                  </a:lnTo>
                  <a:lnTo>
                    <a:pt x="3858" y="6096"/>
                  </a:lnTo>
                  <a:lnTo>
                    <a:pt x="3839" y="6069"/>
                  </a:lnTo>
                  <a:lnTo>
                    <a:pt x="3825" y="6040"/>
                  </a:lnTo>
                  <a:lnTo>
                    <a:pt x="3815" y="6009"/>
                  </a:lnTo>
                  <a:lnTo>
                    <a:pt x="3808" y="5977"/>
                  </a:lnTo>
                  <a:lnTo>
                    <a:pt x="3806" y="5944"/>
                  </a:lnTo>
                  <a:lnTo>
                    <a:pt x="3806" y="5392"/>
                  </a:lnTo>
                  <a:lnTo>
                    <a:pt x="3559" y="5589"/>
                  </a:lnTo>
                  <a:lnTo>
                    <a:pt x="3543" y="5600"/>
                  </a:lnTo>
                  <a:lnTo>
                    <a:pt x="3525" y="5609"/>
                  </a:lnTo>
                  <a:lnTo>
                    <a:pt x="3507" y="5616"/>
                  </a:lnTo>
                  <a:lnTo>
                    <a:pt x="3487" y="5620"/>
                  </a:lnTo>
                  <a:lnTo>
                    <a:pt x="3468" y="5622"/>
                  </a:lnTo>
                  <a:lnTo>
                    <a:pt x="3448" y="5621"/>
                  </a:lnTo>
                  <a:lnTo>
                    <a:pt x="3429" y="5618"/>
                  </a:lnTo>
                  <a:lnTo>
                    <a:pt x="3410" y="5612"/>
                  </a:lnTo>
                  <a:lnTo>
                    <a:pt x="3393" y="5603"/>
                  </a:lnTo>
                  <a:lnTo>
                    <a:pt x="3376" y="5593"/>
                  </a:lnTo>
                  <a:lnTo>
                    <a:pt x="3361" y="5580"/>
                  </a:lnTo>
                  <a:lnTo>
                    <a:pt x="3348" y="5566"/>
                  </a:lnTo>
                  <a:lnTo>
                    <a:pt x="3337" y="5550"/>
                  </a:lnTo>
                  <a:lnTo>
                    <a:pt x="3328" y="5532"/>
                  </a:lnTo>
                  <a:lnTo>
                    <a:pt x="3321" y="5514"/>
                  </a:lnTo>
                  <a:lnTo>
                    <a:pt x="3317" y="5494"/>
                  </a:lnTo>
                  <a:lnTo>
                    <a:pt x="3315" y="5475"/>
                  </a:lnTo>
                  <a:lnTo>
                    <a:pt x="3316" y="5455"/>
                  </a:lnTo>
                  <a:lnTo>
                    <a:pt x="3319" y="5436"/>
                  </a:lnTo>
                  <a:lnTo>
                    <a:pt x="3325" y="5417"/>
                  </a:lnTo>
                  <a:lnTo>
                    <a:pt x="3334" y="5400"/>
                  </a:lnTo>
                  <a:lnTo>
                    <a:pt x="3344" y="5383"/>
                  </a:lnTo>
                  <a:lnTo>
                    <a:pt x="3357" y="5368"/>
                  </a:lnTo>
                  <a:lnTo>
                    <a:pt x="3371" y="5355"/>
                  </a:lnTo>
                  <a:lnTo>
                    <a:pt x="3628" y="5150"/>
                  </a:lnTo>
                  <a:lnTo>
                    <a:pt x="2889" y="5150"/>
                  </a:lnTo>
                  <a:lnTo>
                    <a:pt x="2889" y="5944"/>
                  </a:lnTo>
                  <a:lnTo>
                    <a:pt x="2887" y="5977"/>
                  </a:lnTo>
                  <a:lnTo>
                    <a:pt x="2880" y="6009"/>
                  </a:lnTo>
                  <a:lnTo>
                    <a:pt x="2870" y="6040"/>
                  </a:lnTo>
                  <a:lnTo>
                    <a:pt x="2856" y="6069"/>
                  </a:lnTo>
                  <a:lnTo>
                    <a:pt x="2837" y="6096"/>
                  </a:lnTo>
                  <a:lnTo>
                    <a:pt x="2816" y="6121"/>
                  </a:lnTo>
                  <a:lnTo>
                    <a:pt x="2791" y="6142"/>
                  </a:lnTo>
                  <a:lnTo>
                    <a:pt x="2764" y="6161"/>
                  </a:lnTo>
                  <a:lnTo>
                    <a:pt x="2735" y="6175"/>
                  </a:lnTo>
                  <a:lnTo>
                    <a:pt x="2704" y="6185"/>
                  </a:lnTo>
                  <a:lnTo>
                    <a:pt x="2672" y="6192"/>
                  </a:lnTo>
                  <a:lnTo>
                    <a:pt x="2639" y="6194"/>
                  </a:lnTo>
                  <a:lnTo>
                    <a:pt x="750" y="6194"/>
                  </a:lnTo>
                  <a:lnTo>
                    <a:pt x="717" y="6192"/>
                  </a:lnTo>
                  <a:lnTo>
                    <a:pt x="685" y="6185"/>
                  </a:lnTo>
                  <a:lnTo>
                    <a:pt x="654" y="6175"/>
                  </a:lnTo>
                  <a:lnTo>
                    <a:pt x="625" y="6161"/>
                  </a:lnTo>
                  <a:lnTo>
                    <a:pt x="598" y="6142"/>
                  </a:lnTo>
                  <a:lnTo>
                    <a:pt x="573" y="6121"/>
                  </a:lnTo>
                  <a:lnTo>
                    <a:pt x="552" y="6096"/>
                  </a:lnTo>
                  <a:lnTo>
                    <a:pt x="533" y="6069"/>
                  </a:lnTo>
                  <a:lnTo>
                    <a:pt x="519" y="6040"/>
                  </a:lnTo>
                  <a:lnTo>
                    <a:pt x="509" y="6009"/>
                  </a:lnTo>
                  <a:lnTo>
                    <a:pt x="502" y="5977"/>
                  </a:lnTo>
                  <a:close/>
                  <a:moveTo>
                    <a:pt x="5694" y="5694"/>
                  </a:moveTo>
                  <a:lnTo>
                    <a:pt x="5694" y="4306"/>
                  </a:lnTo>
                  <a:lnTo>
                    <a:pt x="4306" y="4306"/>
                  </a:lnTo>
                  <a:lnTo>
                    <a:pt x="4306" y="5694"/>
                  </a:lnTo>
                  <a:lnTo>
                    <a:pt x="5694" y="5694"/>
                  </a:lnTo>
                  <a:close/>
                  <a:moveTo>
                    <a:pt x="2389" y="5694"/>
                  </a:moveTo>
                  <a:lnTo>
                    <a:pt x="2389" y="4306"/>
                  </a:lnTo>
                  <a:lnTo>
                    <a:pt x="1000" y="4306"/>
                  </a:lnTo>
                  <a:lnTo>
                    <a:pt x="1000" y="5694"/>
                  </a:lnTo>
                  <a:lnTo>
                    <a:pt x="2389" y="56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19" name="Group 263">
            <a:extLst>
              <a:ext uri="{FF2B5EF4-FFF2-40B4-BE49-F238E27FC236}">
                <a16:creationId xmlns:a16="http://schemas.microsoft.com/office/drawing/2014/main" id="{490D9D01-9011-4B67-997F-74368B1265CB}"/>
              </a:ext>
            </a:extLst>
          </p:cNvPr>
          <p:cNvGrpSpPr/>
          <p:nvPr/>
        </p:nvGrpSpPr>
        <p:grpSpPr>
          <a:xfrm>
            <a:off x="4889077" y="4353512"/>
            <a:ext cx="545085" cy="545085"/>
            <a:chOff x="9761300" y="3586227"/>
            <a:chExt cx="589280" cy="589280"/>
          </a:xfrm>
        </p:grpSpPr>
        <p:sp>
          <p:nvSpPr>
            <p:cNvPr id="90020" name="Accent">
              <a:extLst>
                <a:ext uri="{FF2B5EF4-FFF2-40B4-BE49-F238E27FC236}">
                  <a16:creationId xmlns:a16="http://schemas.microsoft.com/office/drawing/2014/main" id="{B68994F9-79E8-4378-8417-F68A8611F3B6}"/>
                </a:ext>
              </a:extLst>
            </p:cNvPr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79" y="1739"/>
                  </a:moveTo>
                  <a:lnTo>
                    <a:pt x="4978" y="1736"/>
                  </a:lnTo>
                  <a:lnTo>
                    <a:pt x="4873" y="1735"/>
                  </a:lnTo>
                  <a:lnTo>
                    <a:pt x="4840" y="1733"/>
                  </a:lnTo>
                  <a:lnTo>
                    <a:pt x="4808" y="1726"/>
                  </a:lnTo>
                  <a:lnTo>
                    <a:pt x="4777" y="1715"/>
                  </a:lnTo>
                  <a:lnTo>
                    <a:pt x="4748" y="1701"/>
                  </a:lnTo>
                  <a:lnTo>
                    <a:pt x="4721" y="1682"/>
                  </a:lnTo>
                  <a:lnTo>
                    <a:pt x="4696" y="1661"/>
                  </a:lnTo>
                  <a:lnTo>
                    <a:pt x="4675" y="1636"/>
                  </a:lnTo>
                  <a:lnTo>
                    <a:pt x="4657" y="1609"/>
                  </a:lnTo>
                  <a:lnTo>
                    <a:pt x="4642" y="1579"/>
                  </a:lnTo>
                  <a:lnTo>
                    <a:pt x="4632" y="1548"/>
                  </a:lnTo>
                  <a:lnTo>
                    <a:pt x="4626" y="1516"/>
                  </a:lnTo>
                  <a:lnTo>
                    <a:pt x="4624" y="1484"/>
                  </a:lnTo>
                  <a:lnTo>
                    <a:pt x="4626" y="1451"/>
                  </a:lnTo>
                  <a:lnTo>
                    <a:pt x="4633" y="1419"/>
                  </a:lnTo>
                  <a:lnTo>
                    <a:pt x="4644" y="1388"/>
                  </a:lnTo>
                  <a:lnTo>
                    <a:pt x="4658" y="1359"/>
                  </a:lnTo>
                  <a:lnTo>
                    <a:pt x="4677" y="1332"/>
                  </a:lnTo>
                  <a:lnTo>
                    <a:pt x="4698" y="1307"/>
                  </a:lnTo>
                  <a:lnTo>
                    <a:pt x="4723" y="1286"/>
                  </a:lnTo>
                  <a:lnTo>
                    <a:pt x="4750" y="1268"/>
                  </a:lnTo>
                  <a:lnTo>
                    <a:pt x="4780" y="1253"/>
                  </a:lnTo>
                  <a:lnTo>
                    <a:pt x="4811" y="1243"/>
                  </a:lnTo>
                  <a:lnTo>
                    <a:pt x="4843" y="1237"/>
                  </a:lnTo>
                  <a:lnTo>
                    <a:pt x="4875" y="1235"/>
                  </a:lnTo>
                  <a:lnTo>
                    <a:pt x="4984" y="1236"/>
                  </a:lnTo>
                  <a:lnTo>
                    <a:pt x="4992" y="1236"/>
                  </a:lnTo>
                  <a:lnTo>
                    <a:pt x="5101" y="1240"/>
                  </a:lnTo>
                  <a:lnTo>
                    <a:pt x="5108" y="1240"/>
                  </a:lnTo>
                  <a:lnTo>
                    <a:pt x="5217" y="1247"/>
                  </a:lnTo>
                  <a:lnTo>
                    <a:pt x="5225" y="1248"/>
                  </a:lnTo>
                  <a:lnTo>
                    <a:pt x="5332" y="1259"/>
                  </a:lnTo>
                  <a:lnTo>
                    <a:pt x="5340" y="1260"/>
                  </a:lnTo>
                  <a:lnTo>
                    <a:pt x="5448" y="1273"/>
                  </a:lnTo>
                  <a:lnTo>
                    <a:pt x="5455" y="1275"/>
                  </a:lnTo>
                  <a:lnTo>
                    <a:pt x="5562" y="1292"/>
                  </a:lnTo>
                  <a:lnTo>
                    <a:pt x="5570" y="1293"/>
                  </a:lnTo>
                  <a:lnTo>
                    <a:pt x="5676" y="1313"/>
                  </a:lnTo>
                  <a:lnTo>
                    <a:pt x="5684" y="1315"/>
                  </a:lnTo>
                  <a:lnTo>
                    <a:pt x="5789" y="1339"/>
                  </a:lnTo>
                  <a:lnTo>
                    <a:pt x="5797" y="1341"/>
                  </a:lnTo>
                  <a:lnTo>
                    <a:pt x="5902" y="1367"/>
                  </a:lnTo>
                  <a:lnTo>
                    <a:pt x="5909" y="1369"/>
                  </a:lnTo>
                  <a:lnTo>
                    <a:pt x="6013" y="1400"/>
                  </a:lnTo>
                  <a:lnTo>
                    <a:pt x="6020" y="1402"/>
                  </a:lnTo>
                  <a:lnTo>
                    <a:pt x="6124" y="1435"/>
                  </a:lnTo>
                  <a:lnTo>
                    <a:pt x="6131" y="1438"/>
                  </a:lnTo>
                  <a:lnTo>
                    <a:pt x="6233" y="1474"/>
                  </a:lnTo>
                  <a:lnTo>
                    <a:pt x="6240" y="1477"/>
                  </a:lnTo>
                  <a:lnTo>
                    <a:pt x="6341" y="1516"/>
                  </a:lnTo>
                  <a:lnTo>
                    <a:pt x="6348" y="1519"/>
                  </a:lnTo>
                  <a:lnTo>
                    <a:pt x="6448" y="1562"/>
                  </a:lnTo>
                  <a:lnTo>
                    <a:pt x="6456" y="1565"/>
                  </a:lnTo>
                  <a:lnTo>
                    <a:pt x="6554" y="1612"/>
                  </a:lnTo>
                  <a:lnTo>
                    <a:pt x="6561" y="1615"/>
                  </a:lnTo>
                  <a:lnTo>
                    <a:pt x="6658" y="1664"/>
                  </a:lnTo>
                  <a:lnTo>
                    <a:pt x="6665" y="1667"/>
                  </a:lnTo>
                  <a:lnTo>
                    <a:pt x="6761" y="1719"/>
                  </a:lnTo>
                  <a:lnTo>
                    <a:pt x="6767" y="1723"/>
                  </a:lnTo>
                  <a:lnTo>
                    <a:pt x="6861" y="1778"/>
                  </a:lnTo>
                  <a:lnTo>
                    <a:pt x="6868" y="1782"/>
                  </a:lnTo>
                  <a:lnTo>
                    <a:pt x="6959" y="1840"/>
                  </a:lnTo>
                  <a:lnTo>
                    <a:pt x="6966" y="1844"/>
                  </a:lnTo>
                  <a:lnTo>
                    <a:pt x="7056" y="1904"/>
                  </a:lnTo>
                  <a:lnTo>
                    <a:pt x="7062" y="1908"/>
                  </a:lnTo>
                  <a:lnTo>
                    <a:pt x="7150" y="1971"/>
                  </a:lnTo>
                  <a:lnTo>
                    <a:pt x="7156" y="1976"/>
                  </a:lnTo>
                  <a:lnTo>
                    <a:pt x="7243" y="2042"/>
                  </a:lnTo>
                  <a:lnTo>
                    <a:pt x="7249" y="2046"/>
                  </a:lnTo>
                  <a:lnTo>
                    <a:pt x="7333" y="2115"/>
                  </a:lnTo>
                  <a:lnTo>
                    <a:pt x="7338" y="2120"/>
                  </a:lnTo>
                  <a:lnTo>
                    <a:pt x="7420" y="2191"/>
                  </a:lnTo>
                  <a:lnTo>
                    <a:pt x="7426" y="2196"/>
                  </a:lnTo>
                  <a:lnTo>
                    <a:pt x="7506" y="2269"/>
                  </a:lnTo>
                  <a:lnTo>
                    <a:pt x="7511" y="2275"/>
                  </a:lnTo>
                  <a:lnTo>
                    <a:pt x="7589" y="2350"/>
                  </a:lnTo>
                  <a:lnTo>
                    <a:pt x="7594" y="2356"/>
                  </a:lnTo>
                  <a:lnTo>
                    <a:pt x="7670" y="2434"/>
                  </a:lnTo>
                  <a:lnTo>
                    <a:pt x="7675" y="2440"/>
                  </a:lnTo>
                  <a:lnTo>
                    <a:pt x="7748" y="2521"/>
                  </a:lnTo>
                  <a:lnTo>
                    <a:pt x="7753" y="2526"/>
                  </a:lnTo>
                  <a:lnTo>
                    <a:pt x="7823" y="2609"/>
                  </a:lnTo>
                  <a:lnTo>
                    <a:pt x="7828" y="2615"/>
                  </a:lnTo>
                  <a:lnTo>
                    <a:pt x="7896" y="2700"/>
                  </a:lnTo>
                  <a:lnTo>
                    <a:pt x="7900" y="2707"/>
                  </a:lnTo>
                  <a:lnTo>
                    <a:pt x="7965" y="2794"/>
                  </a:lnTo>
                  <a:lnTo>
                    <a:pt x="7970" y="2800"/>
                  </a:lnTo>
                  <a:lnTo>
                    <a:pt x="8032" y="2889"/>
                  </a:lnTo>
                  <a:lnTo>
                    <a:pt x="8037" y="2895"/>
                  </a:lnTo>
                  <a:lnTo>
                    <a:pt x="8096" y="2986"/>
                  </a:lnTo>
                  <a:lnTo>
                    <a:pt x="8100" y="2992"/>
                  </a:lnTo>
                  <a:lnTo>
                    <a:pt x="8157" y="3084"/>
                  </a:lnTo>
                  <a:lnTo>
                    <a:pt x="8161" y="3091"/>
                  </a:lnTo>
                  <a:lnTo>
                    <a:pt x="8214" y="3185"/>
                  </a:lnTo>
                  <a:lnTo>
                    <a:pt x="8218" y="3192"/>
                  </a:lnTo>
                  <a:lnTo>
                    <a:pt x="8269" y="3288"/>
                  </a:lnTo>
                  <a:lnTo>
                    <a:pt x="8272" y="3294"/>
                  </a:lnTo>
                  <a:lnTo>
                    <a:pt x="8320" y="3392"/>
                  </a:lnTo>
                  <a:lnTo>
                    <a:pt x="8324" y="3398"/>
                  </a:lnTo>
                  <a:lnTo>
                    <a:pt x="8368" y="3497"/>
                  </a:lnTo>
                  <a:lnTo>
                    <a:pt x="8371" y="3504"/>
                  </a:lnTo>
                  <a:lnTo>
                    <a:pt x="8413" y="3604"/>
                  </a:lnTo>
                  <a:lnTo>
                    <a:pt x="8416" y="3611"/>
                  </a:lnTo>
                  <a:lnTo>
                    <a:pt x="8455" y="3713"/>
                  </a:lnTo>
                  <a:lnTo>
                    <a:pt x="8458" y="3720"/>
                  </a:lnTo>
                  <a:lnTo>
                    <a:pt x="8493" y="3823"/>
                  </a:lnTo>
                  <a:lnTo>
                    <a:pt x="8496" y="3830"/>
                  </a:lnTo>
                  <a:lnTo>
                    <a:pt x="8529" y="3934"/>
                  </a:lnTo>
                  <a:lnTo>
                    <a:pt x="8531" y="3942"/>
                  </a:lnTo>
                  <a:lnTo>
                    <a:pt x="8560" y="4047"/>
                  </a:lnTo>
                  <a:lnTo>
                    <a:pt x="8562" y="4054"/>
                  </a:lnTo>
                  <a:lnTo>
                    <a:pt x="8588" y="4160"/>
                  </a:lnTo>
                  <a:lnTo>
                    <a:pt x="8590" y="4167"/>
                  </a:lnTo>
                  <a:lnTo>
                    <a:pt x="8609" y="4259"/>
                  </a:lnTo>
                  <a:lnTo>
                    <a:pt x="8639" y="4256"/>
                  </a:lnTo>
                  <a:lnTo>
                    <a:pt x="8672" y="4257"/>
                  </a:lnTo>
                  <a:lnTo>
                    <a:pt x="8704" y="4262"/>
                  </a:lnTo>
                  <a:lnTo>
                    <a:pt x="8736" y="4271"/>
                  </a:lnTo>
                  <a:lnTo>
                    <a:pt x="8766" y="4284"/>
                  </a:lnTo>
                  <a:lnTo>
                    <a:pt x="8794" y="4301"/>
                  </a:lnTo>
                  <a:lnTo>
                    <a:pt x="8819" y="4322"/>
                  </a:lnTo>
                  <a:lnTo>
                    <a:pt x="8842" y="4345"/>
                  </a:lnTo>
                  <a:lnTo>
                    <a:pt x="8861" y="4372"/>
                  </a:lnTo>
                  <a:lnTo>
                    <a:pt x="8877" y="4401"/>
                  </a:lnTo>
                  <a:lnTo>
                    <a:pt x="8888" y="4431"/>
                  </a:lnTo>
                  <a:lnTo>
                    <a:pt x="8896" y="4463"/>
                  </a:lnTo>
                  <a:lnTo>
                    <a:pt x="8900" y="4495"/>
                  </a:lnTo>
                  <a:lnTo>
                    <a:pt x="8899" y="4528"/>
                  </a:lnTo>
                  <a:lnTo>
                    <a:pt x="8894" y="4560"/>
                  </a:lnTo>
                  <a:lnTo>
                    <a:pt x="8642" y="5692"/>
                  </a:lnTo>
                  <a:lnTo>
                    <a:pt x="8633" y="5723"/>
                  </a:lnTo>
                  <a:lnTo>
                    <a:pt x="8620" y="5752"/>
                  </a:lnTo>
                  <a:lnTo>
                    <a:pt x="8604" y="5779"/>
                  </a:lnTo>
                  <a:lnTo>
                    <a:pt x="8585" y="5804"/>
                  </a:lnTo>
                  <a:lnTo>
                    <a:pt x="8562" y="5827"/>
                  </a:lnTo>
                  <a:lnTo>
                    <a:pt x="8537" y="5846"/>
                  </a:lnTo>
                  <a:lnTo>
                    <a:pt x="8509" y="5862"/>
                  </a:lnTo>
                  <a:lnTo>
                    <a:pt x="8480" y="5874"/>
                  </a:lnTo>
                  <a:lnTo>
                    <a:pt x="8449" y="5883"/>
                  </a:lnTo>
                  <a:lnTo>
                    <a:pt x="8418" y="5887"/>
                  </a:lnTo>
                  <a:lnTo>
                    <a:pt x="8386" y="5888"/>
                  </a:lnTo>
                  <a:lnTo>
                    <a:pt x="8354" y="5884"/>
                  </a:lnTo>
                  <a:lnTo>
                    <a:pt x="8323" y="5877"/>
                  </a:lnTo>
                  <a:lnTo>
                    <a:pt x="8294" y="5865"/>
                  </a:lnTo>
                  <a:lnTo>
                    <a:pt x="8266" y="5850"/>
                  </a:lnTo>
                  <a:lnTo>
                    <a:pt x="7259" y="5221"/>
                  </a:lnTo>
                  <a:lnTo>
                    <a:pt x="7232" y="5202"/>
                  </a:lnTo>
                  <a:lnTo>
                    <a:pt x="7208" y="5180"/>
                  </a:lnTo>
                  <a:lnTo>
                    <a:pt x="7187" y="5154"/>
                  </a:lnTo>
                  <a:lnTo>
                    <a:pt x="7170" y="5126"/>
                  </a:lnTo>
                  <a:lnTo>
                    <a:pt x="7157" y="5097"/>
                  </a:lnTo>
                  <a:lnTo>
                    <a:pt x="7147" y="5065"/>
                  </a:lnTo>
                  <a:lnTo>
                    <a:pt x="7142" y="5033"/>
                  </a:lnTo>
                  <a:lnTo>
                    <a:pt x="7141" y="5000"/>
                  </a:lnTo>
                  <a:lnTo>
                    <a:pt x="7144" y="4968"/>
                  </a:lnTo>
                  <a:lnTo>
                    <a:pt x="7152" y="4936"/>
                  </a:lnTo>
                  <a:lnTo>
                    <a:pt x="7163" y="4905"/>
                  </a:lnTo>
                  <a:lnTo>
                    <a:pt x="7179" y="4877"/>
                  </a:lnTo>
                  <a:lnTo>
                    <a:pt x="7198" y="4850"/>
                  </a:lnTo>
                  <a:lnTo>
                    <a:pt x="7220" y="4826"/>
                  </a:lnTo>
                  <a:lnTo>
                    <a:pt x="7246" y="4805"/>
                  </a:lnTo>
                  <a:lnTo>
                    <a:pt x="7274" y="4788"/>
                  </a:lnTo>
                  <a:lnTo>
                    <a:pt x="7303" y="4775"/>
                  </a:lnTo>
                  <a:lnTo>
                    <a:pt x="7335" y="4765"/>
                  </a:lnTo>
                  <a:lnTo>
                    <a:pt x="7367" y="4760"/>
                  </a:lnTo>
                  <a:lnTo>
                    <a:pt x="7400" y="4759"/>
                  </a:lnTo>
                  <a:lnTo>
                    <a:pt x="7432" y="4762"/>
                  </a:lnTo>
                  <a:lnTo>
                    <a:pt x="7464" y="4770"/>
                  </a:lnTo>
                  <a:lnTo>
                    <a:pt x="7495" y="4781"/>
                  </a:lnTo>
                  <a:lnTo>
                    <a:pt x="7523" y="4797"/>
                  </a:lnTo>
                  <a:lnTo>
                    <a:pt x="8178" y="5206"/>
                  </a:lnTo>
                  <a:lnTo>
                    <a:pt x="8180" y="5175"/>
                  </a:lnTo>
                  <a:lnTo>
                    <a:pt x="8184" y="5074"/>
                  </a:lnTo>
                  <a:lnTo>
                    <a:pt x="8184" y="4974"/>
                  </a:lnTo>
                  <a:lnTo>
                    <a:pt x="8182" y="4873"/>
                  </a:lnTo>
                  <a:lnTo>
                    <a:pt x="8176" y="4773"/>
                  </a:lnTo>
                  <a:lnTo>
                    <a:pt x="8167" y="4672"/>
                  </a:lnTo>
                  <a:lnTo>
                    <a:pt x="8155" y="4572"/>
                  </a:lnTo>
                  <a:lnTo>
                    <a:pt x="8140" y="4473"/>
                  </a:lnTo>
                  <a:lnTo>
                    <a:pt x="8123" y="4374"/>
                  </a:lnTo>
                  <a:lnTo>
                    <a:pt x="8101" y="4275"/>
                  </a:lnTo>
                  <a:lnTo>
                    <a:pt x="8077" y="4177"/>
                  </a:lnTo>
                  <a:lnTo>
                    <a:pt x="8050" y="4080"/>
                  </a:lnTo>
                  <a:lnTo>
                    <a:pt x="8020" y="3984"/>
                  </a:lnTo>
                  <a:lnTo>
                    <a:pt x="7987" y="3888"/>
                  </a:lnTo>
                  <a:lnTo>
                    <a:pt x="7951" y="3794"/>
                  </a:lnTo>
                  <a:lnTo>
                    <a:pt x="7912" y="3701"/>
                  </a:lnTo>
                  <a:lnTo>
                    <a:pt x="7870" y="3609"/>
                  </a:lnTo>
                  <a:lnTo>
                    <a:pt x="7825" y="3519"/>
                  </a:lnTo>
                  <a:lnTo>
                    <a:pt x="7778" y="3430"/>
                  </a:lnTo>
                  <a:lnTo>
                    <a:pt x="7728" y="3342"/>
                  </a:lnTo>
                  <a:lnTo>
                    <a:pt x="7676" y="3257"/>
                  </a:lnTo>
                  <a:lnTo>
                    <a:pt x="7621" y="3172"/>
                  </a:lnTo>
                  <a:lnTo>
                    <a:pt x="7563" y="3090"/>
                  </a:lnTo>
                  <a:lnTo>
                    <a:pt x="7502" y="3009"/>
                  </a:lnTo>
                  <a:lnTo>
                    <a:pt x="7439" y="2930"/>
                  </a:lnTo>
                  <a:lnTo>
                    <a:pt x="7374" y="2853"/>
                  </a:lnTo>
                  <a:lnTo>
                    <a:pt x="7306" y="2778"/>
                  </a:lnTo>
                  <a:lnTo>
                    <a:pt x="7236" y="2705"/>
                  </a:lnTo>
                  <a:lnTo>
                    <a:pt x="7164" y="2634"/>
                  </a:lnTo>
                  <a:lnTo>
                    <a:pt x="7090" y="2566"/>
                  </a:lnTo>
                  <a:lnTo>
                    <a:pt x="7014" y="2500"/>
                  </a:lnTo>
                  <a:lnTo>
                    <a:pt x="6936" y="2437"/>
                  </a:lnTo>
                  <a:lnTo>
                    <a:pt x="6856" y="2376"/>
                  </a:lnTo>
                  <a:lnTo>
                    <a:pt x="6774" y="2317"/>
                  </a:lnTo>
                  <a:lnTo>
                    <a:pt x="6691" y="2261"/>
                  </a:lnTo>
                  <a:lnTo>
                    <a:pt x="6605" y="2208"/>
                  </a:lnTo>
                  <a:lnTo>
                    <a:pt x="6518" y="2157"/>
                  </a:lnTo>
                  <a:lnTo>
                    <a:pt x="6430" y="2109"/>
                  </a:lnTo>
                  <a:lnTo>
                    <a:pt x="6339" y="2063"/>
                  </a:lnTo>
                  <a:lnTo>
                    <a:pt x="6248" y="2020"/>
                  </a:lnTo>
                  <a:lnTo>
                    <a:pt x="6155" y="1981"/>
                  </a:lnTo>
                  <a:lnTo>
                    <a:pt x="6061" y="1944"/>
                  </a:lnTo>
                  <a:lnTo>
                    <a:pt x="5966" y="1910"/>
                  </a:lnTo>
                  <a:lnTo>
                    <a:pt x="5870" y="1879"/>
                  </a:lnTo>
                  <a:lnTo>
                    <a:pt x="5774" y="1851"/>
                  </a:lnTo>
                  <a:lnTo>
                    <a:pt x="5676" y="1826"/>
                  </a:lnTo>
                  <a:lnTo>
                    <a:pt x="5578" y="1804"/>
                  </a:lnTo>
                  <a:lnTo>
                    <a:pt x="5479" y="1785"/>
                  </a:lnTo>
                  <a:lnTo>
                    <a:pt x="5380" y="1769"/>
                  </a:lnTo>
                  <a:lnTo>
                    <a:pt x="5280" y="1756"/>
                  </a:lnTo>
                  <a:lnTo>
                    <a:pt x="5179" y="1746"/>
                  </a:lnTo>
                  <a:lnTo>
                    <a:pt x="5079" y="1739"/>
                  </a:lnTo>
                  <a:close/>
                  <a:moveTo>
                    <a:pt x="5627" y="4953"/>
                  </a:moveTo>
                  <a:lnTo>
                    <a:pt x="5628" y="4981"/>
                  </a:lnTo>
                  <a:lnTo>
                    <a:pt x="5629" y="5009"/>
                  </a:lnTo>
                  <a:lnTo>
                    <a:pt x="5628" y="5037"/>
                  </a:lnTo>
                  <a:lnTo>
                    <a:pt x="5627" y="5066"/>
                  </a:lnTo>
                  <a:lnTo>
                    <a:pt x="5624" y="5094"/>
                  </a:lnTo>
                  <a:lnTo>
                    <a:pt x="5621" y="5122"/>
                  </a:lnTo>
                  <a:lnTo>
                    <a:pt x="5616" y="5150"/>
                  </a:lnTo>
                  <a:lnTo>
                    <a:pt x="5610" y="5177"/>
                  </a:lnTo>
                  <a:lnTo>
                    <a:pt x="5603" y="5205"/>
                  </a:lnTo>
                  <a:lnTo>
                    <a:pt x="5595" y="5232"/>
                  </a:lnTo>
                  <a:lnTo>
                    <a:pt x="5587" y="5259"/>
                  </a:lnTo>
                  <a:lnTo>
                    <a:pt x="5577" y="5285"/>
                  </a:lnTo>
                  <a:lnTo>
                    <a:pt x="5566" y="5311"/>
                  </a:lnTo>
                  <a:lnTo>
                    <a:pt x="5554" y="5337"/>
                  </a:lnTo>
                  <a:lnTo>
                    <a:pt x="5542" y="5362"/>
                  </a:lnTo>
                  <a:lnTo>
                    <a:pt x="5528" y="5387"/>
                  </a:lnTo>
                  <a:lnTo>
                    <a:pt x="5513" y="5411"/>
                  </a:lnTo>
                  <a:lnTo>
                    <a:pt x="5498" y="5435"/>
                  </a:lnTo>
                  <a:lnTo>
                    <a:pt x="5482" y="5458"/>
                  </a:lnTo>
                  <a:lnTo>
                    <a:pt x="5465" y="5480"/>
                  </a:lnTo>
                  <a:lnTo>
                    <a:pt x="5447" y="5502"/>
                  </a:lnTo>
                  <a:lnTo>
                    <a:pt x="5428" y="5523"/>
                  </a:lnTo>
                  <a:lnTo>
                    <a:pt x="5408" y="5543"/>
                  </a:lnTo>
                  <a:lnTo>
                    <a:pt x="5388" y="5563"/>
                  </a:lnTo>
                  <a:lnTo>
                    <a:pt x="5367" y="5581"/>
                  </a:lnTo>
                  <a:lnTo>
                    <a:pt x="5345" y="5599"/>
                  </a:lnTo>
                  <a:lnTo>
                    <a:pt x="5323" y="5617"/>
                  </a:lnTo>
                  <a:lnTo>
                    <a:pt x="5300" y="5633"/>
                  </a:lnTo>
                  <a:lnTo>
                    <a:pt x="5276" y="5648"/>
                  </a:lnTo>
                  <a:lnTo>
                    <a:pt x="5252" y="5663"/>
                  </a:lnTo>
                  <a:lnTo>
                    <a:pt x="5227" y="5677"/>
                  </a:lnTo>
                  <a:lnTo>
                    <a:pt x="5202" y="5689"/>
                  </a:lnTo>
                  <a:lnTo>
                    <a:pt x="5176" y="5701"/>
                  </a:lnTo>
                  <a:lnTo>
                    <a:pt x="5150" y="5712"/>
                  </a:lnTo>
                  <a:lnTo>
                    <a:pt x="5124" y="5722"/>
                  </a:lnTo>
                  <a:lnTo>
                    <a:pt x="5097" y="5730"/>
                  </a:lnTo>
                  <a:lnTo>
                    <a:pt x="5070" y="5738"/>
                  </a:lnTo>
                  <a:lnTo>
                    <a:pt x="5042" y="5745"/>
                  </a:lnTo>
                  <a:lnTo>
                    <a:pt x="5015" y="5751"/>
                  </a:lnTo>
                  <a:lnTo>
                    <a:pt x="4987" y="5756"/>
                  </a:lnTo>
                  <a:lnTo>
                    <a:pt x="4959" y="5759"/>
                  </a:lnTo>
                  <a:lnTo>
                    <a:pt x="4931" y="5762"/>
                  </a:lnTo>
                  <a:lnTo>
                    <a:pt x="4902" y="5763"/>
                  </a:lnTo>
                  <a:lnTo>
                    <a:pt x="4874" y="5764"/>
                  </a:lnTo>
                  <a:lnTo>
                    <a:pt x="4846" y="5763"/>
                  </a:lnTo>
                  <a:lnTo>
                    <a:pt x="4818" y="5762"/>
                  </a:lnTo>
                  <a:lnTo>
                    <a:pt x="4789" y="5759"/>
                  </a:lnTo>
                  <a:lnTo>
                    <a:pt x="4761" y="5756"/>
                  </a:lnTo>
                  <a:lnTo>
                    <a:pt x="4734" y="5751"/>
                  </a:lnTo>
                  <a:lnTo>
                    <a:pt x="4706" y="5745"/>
                  </a:lnTo>
                  <a:lnTo>
                    <a:pt x="4679" y="5738"/>
                  </a:lnTo>
                  <a:lnTo>
                    <a:pt x="4652" y="5730"/>
                  </a:lnTo>
                  <a:lnTo>
                    <a:pt x="4625" y="5722"/>
                  </a:lnTo>
                  <a:lnTo>
                    <a:pt x="4599" y="5712"/>
                  </a:lnTo>
                  <a:lnTo>
                    <a:pt x="4572" y="5701"/>
                  </a:lnTo>
                  <a:lnTo>
                    <a:pt x="4547" y="5689"/>
                  </a:lnTo>
                  <a:lnTo>
                    <a:pt x="4522" y="5677"/>
                  </a:lnTo>
                  <a:lnTo>
                    <a:pt x="4497" y="5663"/>
                  </a:lnTo>
                  <a:lnTo>
                    <a:pt x="4473" y="5648"/>
                  </a:lnTo>
                  <a:lnTo>
                    <a:pt x="4449" y="5633"/>
                  </a:lnTo>
                  <a:lnTo>
                    <a:pt x="4426" y="5617"/>
                  </a:lnTo>
                  <a:lnTo>
                    <a:pt x="4403" y="5599"/>
                  </a:lnTo>
                  <a:lnTo>
                    <a:pt x="4382" y="5581"/>
                  </a:lnTo>
                  <a:lnTo>
                    <a:pt x="4360" y="5563"/>
                  </a:lnTo>
                  <a:lnTo>
                    <a:pt x="4340" y="5543"/>
                  </a:lnTo>
                  <a:lnTo>
                    <a:pt x="4321" y="5523"/>
                  </a:lnTo>
                  <a:lnTo>
                    <a:pt x="4302" y="5502"/>
                  </a:lnTo>
                  <a:lnTo>
                    <a:pt x="4284" y="5480"/>
                  </a:lnTo>
                  <a:lnTo>
                    <a:pt x="4266" y="5458"/>
                  </a:lnTo>
                  <a:lnTo>
                    <a:pt x="4250" y="5435"/>
                  </a:lnTo>
                  <a:lnTo>
                    <a:pt x="4235" y="5411"/>
                  </a:lnTo>
                  <a:lnTo>
                    <a:pt x="4220" y="5387"/>
                  </a:lnTo>
                  <a:lnTo>
                    <a:pt x="4206" y="5362"/>
                  </a:lnTo>
                  <a:lnTo>
                    <a:pt x="4194" y="5337"/>
                  </a:lnTo>
                  <a:lnTo>
                    <a:pt x="4182" y="5311"/>
                  </a:lnTo>
                  <a:lnTo>
                    <a:pt x="4171" y="5285"/>
                  </a:lnTo>
                  <a:lnTo>
                    <a:pt x="4161" y="5259"/>
                  </a:lnTo>
                  <a:lnTo>
                    <a:pt x="4153" y="5232"/>
                  </a:lnTo>
                  <a:lnTo>
                    <a:pt x="4145" y="5205"/>
                  </a:lnTo>
                  <a:lnTo>
                    <a:pt x="4138" y="5177"/>
                  </a:lnTo>
                  <a:lnTo>
                    <a:pt x="4132" y="5150"/>
                  </a:lnTo>
                  <a:lnTo>
                    <a:pt x="4127" y="5122"/>
                  </a:lnTo>
                  <a:lnTo>
                    <a:pt x="4124" y="5094"/>
                  </a:lnTo>
                  <a:lnTo>
                    <a:pt x="4121" y="5066"/>
                  </a:lnTo>
                  <a:lnTo>
                    <a:pt x="4120" y="5037"/>
                  </a:lnTo>
                  <a:lnTo>
                    <a:pt x="4119" y="5009"/>
                  </a:lnTo>
                  <a:lnTo>
                    <a:pt x="4120" y="4981"/>
                  </a:lnTo>
                  <a:lnTo>
                    <a:pt x="4121" y="4953"/>
                  </a:lnTo>
                  <a:lnTo>
                    <a:pt x="4124" y="4924"/>
                  </a:lnTo>
                  <a:lnTo>
                    <a:pt x="4127" y="4896"/>
                  </a:lnTo>
                  <a:lnTo>
                    <a:pt x="4132" y="4869"/>
                  </a:lnTo>
                  <a:lnTo>
                    <a:pt x="4138" y="4841"/>
                  </a:lnTo>
                  <a:lnTo>
                    <a:pt x="4145" y="4814"/>
                  </a:lnTo>
                  <a:lnTo>
                    <a:pt x="4153" y="4787"/>
                  </a:lnTo>
                  <a:lnTo>
                    <a:pt x="4161" y="4760"/>
                  </a:lnTo>
                  <a:lnTo>
                    <a:pt x="4171" y="4734"/>
                  </a:lnTo>
                  <a:lnTo>
                    <a:pt x="4182" y="4707"/>
                  </a:lnTo>
                  <a:lnTo>
                    <a:pt x="4194" y="4682"/>
                  </a:lnTo>
                  <a:lnTo>
                    <a:pt x="4206" y="4657"/>
                  </a:lnTo>
                  <a:lnTo>
                    <a:pt x="4220" y="4632"/>
                  </a:lnTo>
                  <a:lnTo>
                    <a:pt x="4235" y="4608"/>
                  </a:lnTo>
                  <a:lnTo>
                    <a:pt x="4250" y="4584"/>
                  </a:lnTo>
                  <a:lnTo>
                    <a:pt x="4266" y="4561"/>
                  </a:lnTo>
                  <a:lnTo>
                    <a:pt x="4284" y="4538"/>
                  </a:lnTo>
                  <a:lnTo>
                    <a:pt x="4302" y="4517"/>
                  </a:lnTo>
                  <a:lnTo>
                    <a:pt x="4321" y="4495"/>
                  </a:lnTo>
                  <a:lnTo>
                    <a:pt x="4340" y="4475"/>
                  </a:lnTo>
                  <a:lnTo>
                    <a:pt x="4360" y="4456"/>
                  </a:lnTo>
                  <a:lnTo>
                    <a:pt x="4382" y="4437"/>
                  </a:lnTo>
                  <a:lnTo>
                    <a:pt x="4403" y="4419"/>
                  </a:lnTo>
                  <a:lnTo>
                    <a:pt x="4426" y="4401"/>
                  </a:lnTo>
                  <a:lnTo>
                    <a:pt x="4449" y="4385"/>
                  </a:lnTo>
                  <a:lnTo>
                    <a:pt x="4473" y="4370"/>
                  </a:lnTo>
                  <a:lnTo>
                    <a:pt x="4497" y="4355"/>
                  </a:lnTo>
                  <a:lnTo>
                    <a:pt x="4522" y="4341"/>
                  </a:lnTo>
                  <a:lnTo>
                    <a:pt x="4547" y="4329"/>
                  </a:lnTo>
                  <a:lnTo>
                    <a:pt x="4572" y="4317"/>
                  </a:lnTo>
                  <a:lnTo>
                    <a:pt x="4599" y="4306"/>
                  </a:lnTo>
                  <a:lnTo>
                    <a:pt x="4625" y="4296"/>
                  </a:lnTo>
                  <a:lnTo>
                    <a:pt x="4652" y="4288"/>
                  </a:lnTo>
                  <a:lnTo>
                    <a:pt x="4679" y="4280"/>
                  </a:lnTo>
                  <a:lnTo>
                    <a:pt x="4706" y="4273"/>
                  </a:lnTo>
                  <a:lnTo>
                    <a:pt x="4734" y="4267"/>
                  </a:lnTo>
                  <a:lnTo>
                    <a:pt x="4761" y="4262"/>
                  </a:lnTo>
                  <a:lnTo>
                    <a:pt x="4789" y="4259"/>
                  </a:lnTo>
                  <a:lnTo>
                    <a:pt x="4818" y="4256"/>
                  </a:lnTo>
                  <a:lnTo>
                    <a:pt x="4846" y="4255"/>
                  </a:lnTo>
                  <a:lnTo>
                    <a:pt x="4874" y="4254"/>
                  </a:lnTo>
                  <a:lnTo>
                    <a:pt x="4902" y="4255"/>
                  </a:lnTo>
                  <a:lnTo>
                    <a:pt x="4931" y="4256"/>
                  </a:lnTo>
                  <a:lnTo>
                    <a:pt x="4959" y="4259"/>
                  </a:lnTo>
                  <a:lnTo>
                    <a:pt x="4987" y="4262"/>
                  </a:lnTo>
                  <a:lnTo>
                    <a:pt x="5015" y="4267"/>
                  </a:lnTo>
                  <a:lnTo>
                    <a:pt x="5042" y="4273"/>
                  </a:lnTo>
                  <a:lnTo>
                    <a:pt x="5070" y="4280"/>
                  </a:lnTo>
                  <a:lnTo>
                    <a:pt x="5097" y="4288"/>
                  </a:lnTo>
                  <a:lnTo>
                    <a:pt x="5124" y="4296"/>
                  </a:lnTo>
                  <a:lnTo>
                    <a:pt x="5150" y="4306"/>
                  </a:lnTo>
                  <a:lnTo>
                    <a:pt x="5176" y="4317"/>
                  </a:lnTo>
                  <a:lnTo>
                    <a:pt x="5202" y="4329"/>
                  </a:lnTo>
                  <a:lnTo>
                    <a:pt x="5227" y="4341"/>
                  </a:lnTo>
                  <a:lnTo>
                    <a:pt x="5252" y="4355"/>
                  </a:lnTo>
                  <a:lnTo>
                    <a:pt x="5276" y="4370"/>
                  </a:lnTo>
                  <a:lnTo>
                    <a:pt x="5300" y="4385"/>
                  </a:lnTo>
                  <a:lnTo>
                    <a:pt x="5323" y="4401"/>
                  </a:lnTo>
                  <a:lnTo>
                    <a:pt x="5345" y="4419"/>
                  </a:lnTo>
                  <a:lnTo>
                    <a:pt x="5367" y="4437"/>
                  </a:lnTo>
                  <a:lnTo>
                    <a:pt x="5388" y="4456"/>
                  </a:lnTo>
                  <a:lnTo>
                    <a:pt x="5408" y="4475"/>
                  </a:lnTo>
                  <a:lnTo>
                    <a:pt x="5428" y="4495"/>
                  </a:lnTo>
                  <a:lnTo>
                    <a:pt x="5447" y="4517"/>
                  </a:lnTo>
                  <a:lnTo>
                    <a:pt x="5465" y="4538"/>
                  </a:lnTo>
                  <a:lnTo>
                    <a:pt x="5482" y="4561"/>
                  </a:lnTo>
                  <a:lnTo>
                    <a:pt x="5498" y="4584"/>
                  </a:lnTo>
                  <a:lnTo>
                    <a:pt x="5513" y="4608"/>
                  </a:lnTo>
                  <a:lnTo>
                    <a:pt x="5528" y="4632"/>
                  </a:lnTo>
                  <a:lnTo>
                    <a:pt x="5542" y="4657"/>
                  </a:lnTo>
                  <a:lnTo>
                    <a:pt x="5554" y="4682"/>
                  </a:lnTo>
                  <a:lnTo>
                    <a:pt x="5566" y="4707"/>
                  </a:lnTo>
                  <a:lnTo>
                    <a:pt x="5577" y="4734"/>
                  </a:lnTo>
                  <a:lnTo>
                    <a:pt x="5587" y="4760"/>
                  </a:lnTo>
                  <a:lnTo>
                    <a:pt x="5595" y="4787"/>
                  </a:lnTo>
                  <a:lnTo>
                    <a:pt x="5603" y="4814"/>
                  </a:lnTo>
                  <a:lnTo>
                    <a:pt x="5610" y="4841"/>
                  </a:lnTo>
                  <a:lnTo>
                    <a:pt x="5616" y="4869"/>
                  </a:lnTo>
                  <a:lnTo>
                    <a:pt x="5621" y="4896"/>
                  </a:lnTo>
                  <a:lnTo>
                    <a:pt x="5624" y="4924"/>
                  </a:lnTo>
                  <a:lnTo>
                    <a:pt x="5627" y="49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21" name="Outline">
              <a:extLst>
                <a:ext uri="{FF2B5EF4-FFF2-40B4-BE49-F238E27FC236}">
                  <a16:creationId xmlns:a16="http://schemas.microsoft.com/office/drawing/2014/main" id="{E29BE5D7-297D-43DE-9020-8B26CCD85FF8}"/>
                </a:ext>
              </a:extLst>
            </p:cNvPr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83" y="6366"/>
                  </a:moveTo>
                  <a:lnTo>
                    <a:pt x="8126" y="6271"/>
                  </a:lnTo>
                  <a:lnTo>
                    <a:pt x="8167" y="6172"/>
                  </a:lnTo>
                  <a:lnTo>
                    <a:pt x="8182" y="6142"/>
                  </a:lnTo>
                  <a:lnTo>
                    <a:pt x="8200" y="6115"/>
                  </a:lnTo>
                  <a:lnTo>
                    <a:pt x="8222" y="6091"/>
                  </a:lnTo>
                  <a:lnTo>
                    <a:pt x="8246" y="6069"/>
                  </a:lnTo>
                  <a:lnTo>
                    <a:pt x="8274" y="6051"/>
                  </a:lnTo>
                  <a:lnTo>
                    <a:pt x="8303" y="6037"/>
                  </a:lnTo>
                  <a:lnTo>
                    <a:pt x="8334" y="6026"/>
                  </a:lnTo>
                  <a:lnTo>
                    <a:pt x="8366" y="6020"/>
                  </a:lnTo>
                  <a:lnTo>
                    <a:pt x="8399" y="6018"/>
                  </a:lnTo>
                  <a:lnTo>
                    <a:pt x="8431" y="6020"/>
                  </a:lnTo>
                  <a:lnTo>
                    <a:pt x="8463" y="6027"/>
                  </a:lnTo>
                  <a:lnTo>
                    <a:pt x="8494" y="6037"/>
                  </a:lnTo>
                  <a:lnTo>
                    <a:pt x="8524" y="6052"/>
                  </a:lnTo>
                  <a:lnTo>
                    <a:pt x="8551" y="6070"/>
                  </a:lnTo>
                  <a:lnTo>
                    <a:pt x="8575" y="6092"/>
                  </a:lnTo>
                  <a:lnTo>
                    <a:pt x="8597" y="6116"/>
                  </a:lnTo>
                  <a:lnTo>
                    <a:pt x="8615" y="6144"/>
                  </a:lnTo>
                  <a:lnTo>
                    <a:pt x="8629" y="6173"/>
                  </a:lnTo>
                  <a:lnTo>
                    <a:pt x="8640" y="6204"/>
                  </a:lnTo>
                  <a:lnTo>
                    <a:pt x="8646" y="6236"/>
                  </a:lnTo>
                  <a:lnTo>
                    <a:pt x="8648" y="6269"/>
                  </a:lnTo>
                  <a:lnTo>
                    <a:pt x="8646" y="6301"/>
                  </a:lnTo>
                  <a:lnTo>
                    <a:pt x="8639" y="6333"/>
                  </a:lnTo>
                  <a:lnTo>
                    <a:pt x="8629" y="6364"/>
                  </a:lnTo>
                  <a:lnTo>
                    <a:pt x="8585" y="6468"/>
                  </a:lnTo>
                  <a:lnTo>
                    <a:pt x="8582" y="6475"/>
                  </a:lnTo>
                  <a:lnTo>
                    <a:pt x="8536" y="6577"/>
                  </a:lnTo>
                  <a:lnTo>
                    <a:pt x="8532" y="6584"/>
                  </a:lnTo>
                  <a:lnTo>
                    <a:pt x="8483" y="6684"/>
                  </a:lnTo>
                  <a:lnTo>
                    <a:pt x="8479" y="6691"/>
                  </a:lnTo>
                  <a:lnTo>
                    <a:pt x="8426" y="6790"/>
                  </a:lnTo>
                  <a:lnTo>
                    <a:pt x="8423" y="6797"/>
                  </a:lnTo>
                  <a:lnTo>
                    <a:pt x="8367" y="6893"/>
                  </a:lnTo>
                  <a:lnTo>
                    <a:pt x="8363" y="6900"/>
                  </a:lnTo>
                  <a:lnTo>
                    <a:pt x="8304" y="6995"/>
                  </a:lnTo>
                  <a:lnTo>
                    <a:pt x="8300" y="7002"/>
                  </a:lnTo>
                  <a:lnTo>
                    <a:pt x="8238" y="7095"/>
                  </a:lnTo>
                  <a:lnTo>
                    <a:pt x="8233" y="7101"/>
                  </a:lnTo>
                  <a:lnTo>
                    <a:pt x="8169" y="7192"/>
                  </a:lnTo>
                  <a:lnTo>
                    <a:pt x="8164" y="7198"/>
                  </a:lnTo>
                  <a:lnTo>
                    <a:pt x="8096" y="7287"/>
                  </a:lnTo>
                  <a:lnTo>
                    <a:pt x="8091" y="7293"/>
                  </a:lnTo>
                  <a:lnTo>
                    <a:pt x="8021" y="7380"/>
                  </a:lnTo>
                  <a:lnTo>
                    <a:pt x="8016" y="7386"/>
                  </a:lnTo>
                  <a:lnTo>
                    <a:pt x="7943" y="7471"/>
                  </a:lnTo>
                  <a:lnTo>
                    <a:pt x="7937" y="7477"/>
                  </a:lnTo>
                  <a:lnTo>
                    <a:pt x="7861" y="7559"/>
                  </a:lnTo>
                  <a:lnTo>
                    <a:pt x="7856" y="7564"/>
                  </a:lnTo>
                  <a:lnTo>
                    <a:pt x="7777" y="7644"/>
                  </a:lnTo>
                  <a:lnTo>
                    <a:pt x="7772" y="7650"/>
                  </a:lnTo>
                  <a:lnTo>
                    <a:pt x="7690" y="7727"/>
                  </a:lnTo>
                  <a:lnTo>
                    <a:pt x="7685" y="7732"/>
                  </a:lnTo>
                  <a:lnTo>
                    <a:pt x="7601" y="7807"/>
                  </a:lnTo>
                  <a:lnTo>
                    <a:pt x="7595" y="7812"/>
                  </a:lnTo>
                  <a:lnTo>
                    <a:pt x="7510" y="7884"/>
                  </a:lnTo>
                  <a:lnTo>
                    <a:pt x="7503" y="7889"/>
                  </a:lnTo>
                  <a:lnTo>
                    <a:pt x="7416" y="7958"/>
                  </a:lnTo>
                  <a:lnTo>
                    <a:pt x="7409" y="7963"/>
                  </a:lnTo>
                  <a:lnTo>
                    <a:pt x="7319" y="8029"/>
                  </a:lnTo>
                  <a:lnTo>
                    <a:pt x="7313" y="8034"/>
                  </a:lnTo>
                  <a:lnTo>
                    <a:pt x="7221" y="8097"/>
                  </a:lnTo>
                  <a:lnTo>
                    <a:pt x="7214" y="8102"/>
                  </a:lnTo>
                  <a:lnTo>
                    <a:pt x="7120" y="8162"/>
                  </a:lnTo>
                  <a:lnTo>
                    <a:pt x="7114" y="8166"/>
                  </a:lnTo>
                  <a:lnTo>
                    <a:pt x="7018" y="8223"/>
                  </a:lnTo>
                  <a:lnTo>
                    <a:pt x="7011" y="8227"/>
                  </a:lnTo>
                  <a:lnTo>
                    <a:pt x="6914" y="8282"/>
                  </a:lnTo>
                  <a:lnTo>
                    <a:pt x="6907" y="8285"/>
                  </a:lnTo>
                  <a:lnTo>
                    <a:pt x="6807" y="8337"/>
                  </a:lnTo>
                  <a:lnTo>
                    <a:pt x="6800" y="8340"/>
                  </a:lnTo>
                  <a:lnTo>
                    <a:pt x="6699" y="8388"/>
                  </a:lnTo>
                  <a:lnTo>
                    <a:pt x="6692" y="8391"/>
                  </a:lnTo>
                  <a:lnTo>
                    <a:pt x="6590" y="8436"/>
                  </a:lnTo>
                  <a:lnTo>
                    <a:pt x="6582" y="8439"/>
                  </a:lnTo>
                  <a:lnTo>
                    <a:pt x="6479" y="8481"/>
                  </a:lnTo>
                  <a:lnTo>
                    <a:pt x="6471" y="8484"/>
                  </a:lnTo>
                  <a:lnTo>
                    <a:pt x="6366" y="8522"/>
                  </a:lnTo>
                  <a:lnTo>
                    <a:pt x="6358" y="8525"/>
                  </a:lnTo>
                  <a:lnTo>
                    <a:pt x="6252" y="8560"/>
                  </a:lnTo>
                  <a:lnTo>
                    <a:pt x="6245" y="8562"/>
                  </a:lnTo>
                  <a:lnTo>
                    <a:pt x="6137" y="8593"/>
                  </a:lnTo>
                  <a:lnTo>
                    <a:pt x="6129" y="8596"/>
                  </a:lnTo>
                  <a:lnTo>
                    <a:pt x="6021" y="8624"/>
                  </a:lnTo>
                  <a:lnTo>
                    <a:pt x="6013" y="8626"/>
                  </a:lnTo>
                  <a:lnTo>
                    <a:pt x="5904" y="8650"/>
                  </a:lnTo>
                  <a:lnTo>
                    <a:pt x="5897" y="8652"/>
                  </a:lnTo>
                  <a:lnTo>
                    <a:pt x="5787" y="8673"/>
                  </a:lnTo>
                  <a:lnTo>
                    <a:pt x="5779" y="8675"/>
                  </a:lnTo>
                  <a:lnTo>
                    <a:pt x="5669" y="8692"/>
                  </a:lnTo>
                  <a:lnTo>
                    <a:pt x="5661" y="8693"/>
                  </a:lnTo>
                  <a:lnTo>
                    <a:pt x="5550" y="8708"/>
                  </a:lnTo>
                  <a:lnTo>
                    <a:pt x="5543" y="8708"/>
                  </a:lnTo>
                  <a:lnTo>
                    <a:pt x="5432" y="8719"/>
                  </a:lnTo>
                  <a:lnTo>
                    <a:pt x="5424" y="8720"/>
                  </a:lnTo>
                  <a:lnTo>
                    <a:pt x="5312" y="8727"/>
                  </a:lnTo>
                  <a:lnTo>
                    <a:pt x="5304" y="8727"/>
                  </a:lnTo>
                  <a:lnTo>
                    <a:pt x="5193" y="8731"/>
                  </a:lnTo>
                  <a:lnTo>
                    <a:pt x="5185" y="8731"/>
                  </a:lnTo>
                  <a:lnTo>
                    <a:pt x="5073" y="8731"/>
                  </a:lnTo>
                  <a:lnTo>
                    <a:pt x="5065" y="8731"/>
                  </a:lnTo>
                  <a:lnTo>
                    <a:pt x="4954" y="8727"/>
                  </a:lnTo>
                  <a:lnTo>
                    <a:pt x="4946" y="8727"/>
                  </a:lnTo>
                  <a:lnTo>
                    <a:pt x="4834" y="8720"/>
                  </a:lnTo>
                  <a:lnTo>
                    <a:pt x="4826" y="8720"/>
                  </a:lnTo>
                  <a:lnTo>
                    <a:pt x="4715" y="8709"/>
                  </a:lnTo>
                  <a:lnTo>
                    <a:pt x="4707" y="8708"/>
                  </a:lnTo>
                  <a:lnTo>
                    <a:pt x="4596" y="8694"/>
                  </a:lnTo>
                  <a:lnTo>
                    <a:pt x="4588" y="8693"/>
                  </a:lnTo>
                  <a:lnTo>
                    <a:pt x="4477" y="8675"/>
                  </a:lnTo>
                  <a:lnTo>
                    <a:pt x="4469" y="8674"/>
                  </a:lnTo>
                  <a:lnTo>
                    <a:pt x="4359" y="8653"/>
                  </a:lnTo>
                  <a:lnTo>
                    <a:pt x="4352" y="8651"/>
                  </a:lnTo>
                  <a:lnTo>
                    <a:pt x="4243" y="8627"/>
                  </a:lnTo>
                  <a:lnTo>
                    <a:pt x="4235" y="8625"/>
                  </a:lnTo>
                  <a:lnTo>
                    <a:pt x="4127" y="8597"/>
                  </a:lnTo>
                  <a:lnTo>
                    <a:pt x="4119" y="8595"/>
                  </a:lnTo>
                  <a:lnTo>
                    <a:pt x="4012" y="8563"/>
                  </a:lnTo>
                  <a:lnTo>
                    <a:pt x="4004" y="8561"/>
                  </a:lnTo>
                  <a:lnTo>
                    <a:pt x="3899" y="8526"/>
                  </a:lnTo>
                  <a:lnTo>
                    <a:pt x="3891" y="8524"/>
                  </a:lnTo>
                  <a:lnTo>
                    <a:pt x="3786" y="8485"/>
                  </a:lnTo>
                  <a:lnTo>
                    <a:pt x="3779" y="8483"/>
                  </a:lnTo>
                  <a:lnTo>
                    <a:pt x="3675" y="8441"/>
                  </a:lnTo>
                  <a:lnTo>
                    <a:pt x="3668" y="8438"/>
                  </a:lnTo>
                  <a:lnTo>
                    <a:pt x="3566" y="8394"/>
                  </a:lnTo>
                  <a:lnTo>
                    <a:pt x="3559" y="8390"/>
                  </a:lnTo>
                  <a:lnTo>
                    <a:pt x="3458" y="8342"/>
                  </a:lnTo>
                  <a:lnTo>
                    <a:pt x="3451" y="8339"/>
                  </a:lnTo>
                  <a:lnTo>
                    <a:pt x="3351" y="8288"/>
                  </a:lnTo>
                  <a:lnTo>
                    <a:pt x="3344" y="8284"/>
                  </a:lnTo>
                  <a:lnTo>
                    <a:pt x="3246" y="8230"/>
                  </a:lnTo>
                  <a:lnTo>
                    <a:pt x="3240" y="8226"/>
                  </a:lnTo>
                  <a:lnTo>
                    <a:pt x="3143" y="8168"/>
                  </a:lnTo>
                  <a:lnTo>
                    <a:pt x="3137" y="8164"/>
                  </a:lnTo>
                  <a:lnTo>
                    <a:pt x="3042" y="8103"/>
                  </a:lnTo>
                  <a:lnTo>
                    <a:pt x="3036" y="8099"/>
                  </a:lnTo>
                  <a:lnTo>
                    <a:pt x="2943" y="8036"/>
                  </a:lnTo>
                  <a:lnTo>
                    <a:pt x="2937" y="8031"/>
                  </a:lnTo>
                  <a:lnTo>
                    <a:pt x="2847" y="7965"/>
                  </a:lnTo>
                  <a:lnTo>
                    <a:pt x="2840" y="7960"/>
                  </a:lnTo>
                  <a:lnTo>
                    <a:pt x="2752" y="7891"/>
                  </a:lnTo>
                  <a:lnTo>
                    <a:pt x="2746" y="7886"/>
                  </a:lnTo>
                  <a:lnTo>
                    <a:pt x="2660" y="7814"/>
                  </a:lnTo>
                  <a:lnTo>
                    <a:pt x="2654" y="7809"/>
                  </a:lnTo>
                  <a:lnTo>
                    <a:pt x="2571" y="7735"/>
                  </a:lnTo>
                  <a:lnTo>
                    <a:pt x="2565" y="7729"/>
                  </a:lnTo>
                  <a:lnTo>
                    <a:pt x="2485" y="7652"/>
                  </a:lnTo>
                  <a:lnTo>
                    <a:pt x="2479" y="7647"/>
                  </a:lnTo>
                  <a:lnTo>
                    <a:pt x="2401" y="7567"/>
                  </a:lnTo>
                  <a:lnTo>
                    <a:pt x="2395" y="7562"/>
                  </a:lnTo>
                  <a:lnTo>
                    <a:pt x="2319" y="7480"/>
                  </a:lnTo>
                  <a:lnTo>
                    <a:pt x="2314" y="7474"/>
                  </a:lnTo>
                  <a:lnTo>
                    <a:pt x="2241" y="7390"/>
                  </a:lnTo>
                  <a:lnTo>
                    <a:pt x="2236" y="7384"/>
                  </a:lnTo>
                  <a:lnTo>
                    <a:pt x="2165" y="7297"/>
                  </a:lnTo>
                  <a:lnTo>
                    <a:pt x="2161" y="7291"/>
                  </a:lnTo>
                  <a:lnTo>
                    <a:pt x="2093" y="7202"/>
                  </a:lnTo>
                  <a:lnTo>
                    <a:pt x="2088" y="7196"/>
                  </a:lnTo>
                  <a:lnTo>
                    <a:pt x="2023" y="7105"/>
                  </a:lnTo>
                  <a:lnTo>
                    <a:pt x="2019" y="7098"/>
                  </a:lnTo>
                  <a:lnTo>
                    <a:pt x="1956" y="7005"/>
                  </a:lnTo>
                  <a:lnTo>
                    <a:pt x="1952" y="6998"/>
                  </a:lnTo>
                  <a:lnTo>
                    <a:pt x="1893" y="6903"/>
                  </a:lnTo>
                  <a:lnTo>
                    <a:pt x="1877" y="6874"/>
                  </a:lnTo>
                  <a:lnTo>
                    <a:pt x="1866" y="6844"/>
                  </a:lnTo>
                  <a:lnTo>
                    <a:pt x="1858" y="6812"/>
                  </a:lnTo>
                  <a:lnTo>
                    <a:pt x="1855" y="6779"/>
                  </a:lnTo>
                  <a:lnTo>
                    <a:pt x="1856" y="6747"/>
                  </a:lnTo>
                  <a:lnTo>
                    <a:pt x="1861" y="6714"/>
                  </a:lnTo>
                  <a:lnTo>
                    <a:pt x="1871" y="6683"/>
                  </a:lnTo>
                  <a:lnTo>
                    <a:pt x="1884" y="6653"/>
                  </a:lnTo>
                  <a:lnTo>
                    <a:pt x="1902" y="6626"/>
                  </a:lnTo>
                  <a:lnTo>
                    <a:pt x="1922" y="6600"/>
                  </a:lnTo>
                  <a:lnTo>
                    <a:pt x="1946" y="6578"/>
                  </a:lnTo>
                  <a:lnTo>
                    <a:pt x="1973" y="6559"/>
                  </a:lnTo>
                  <a:lnTo>
                    <a:pt x="2002" y="6543"/>
                  </a:lnTo>
                  <a:lnTo>
                    <a:pt x="2032" y="6532"/>
                  </a:lnTo>
                  <a:lnTo>
                    <a:pt x="2064" y="6524"/>
                  </a:lnTo>
                  <a:lnTo>
                    <a:pt x="2097" y="6521"/>
                  </a:lnTo>
                  <a:lnTo>
                    <a:pt x="2129" y="6522"/>
                  </a:lnTo>
                  <a:lnTo>
                    <a:pt x="2162" y="6527"/>
                  </a:lnTo>
                  <a:lnTo>
                    <a:pt x="2193" y="6537"/>
                  </a:lnTo>
                  <a:lnTo>
                    <a:pt x="2223" y="6550"/>
                  </a:lnTo>
                  <a:lnTo>
                    <a:pt x="2250" y="6568"/>
                  </a:lnTo>
                  <a:lnTo>
                    <a:pt x="2276" y="6588"/>
                  </a:lnTo>
                  <a:lnTo>
                    <a:pt x="2298" y="6612"/>
                  </a:lnTo>
                  <a:lnTo>
                    <a:pt x="2317" y="6639"/>
                  </a:lnTo>
                  <a:lnTo>
                    <a:pt x="2374" y="6731"/>
                  </a:lnTo>
                  <a:lnTo>
                    <a:pt x="2432" y="6817"/>
                  </a:lnTo>
                  <a:lnTo>
                    <a:pt x="2493" y="6902"/>
                  </a:lnTo>
                  <a:lnTo>
                    <a:pt x="2556" y="6984"/>
                  </a:lnTo>
                  <a:lnTo>
                    <a:pt x="2621" y="7065"/>
                  </a:lnTo>
                  <a:lnTo>
                    <a:pt x="2689" y="7143"/>
                  </a:lnTo>
                  <a:lnTo>
                    <a:pt x="2760" y="7219"/>
                  </a:lnTo>
                  <a:lnTo>
                    <a:pt x="2832" y="7293"/>
                  </a:lnTo>
                  <a:lnTo>
                    <a:pt x="2907" y="7365"/>
                  </a:lnTo>
                  <a:lnTo>
                    <a:pt x="2985" y="7434"/>
                  </a:lnTo>
                  <a:lnTo>
                    <a:pt x="3064" y="7500"/>
                  </a:lnTo>
                  <a:lnTo>
                    <a:pt x="3146" y="7564"/>
                  </a:lnTo>
                  <a:lnTo>
                    <a:pt x="3229" y="7626"/>
                  </a:lnTo>
                  <a:lnTo>
                    <a:pt x="3315" y="7685"/>
                  </a:lnTo>
                  <a:lnTo>
                    <a:pt x="3403" y="7741"/>
                  </a:lnTo>
                  <a:lnTo>
                    <a:pt x="3493" y="7794"/>
                  </a:lnTo>
                  <a:lnTo>
                    <a:pt x="3583" y="7845"/>
                  </a:lnTo>
                  <a:lnTo>
                    <a:pt x="3676" y="7892"/>
                  </a:lnTo>
                  <a:lnTo>
                    <a:pt x="3770" y="7937"/>
                  </a:lnTo>
                  <a:lnTo>
                    <a:pt x="3865" y="7978"/>
                  </a:lnTo>
                  <a:lnTo>
                    <a:pt x="3961" y="8017"/>
                  </a:lnTo>
                  <a:lnTo>
                    <a:pt x="4058" y="8052"/>
                  </a:lnTo>
                  <a:lnTo>
                    <a:pt x="4157" y="8085"/>
                  </a:lnTo>
                  <a:lnTo>
                    <a:pt x="4256" y="8114"/>
                  </a:lnTo>
                  <a:lnTo>
                    <a:pt x="4356" y="8140"/>
                  </a:lnTo>
                  <a:lnTo>
                    <a:pt x="4458" y="8163"/>
                  </a:lnTo>
                  <a:lnTo>
                    <a:pt x="4560" y="8182"/>
                  </a:lnTo>
                  <a:lnTo>
                    <a:pt x="4662" y="8198"/>
                  </a:lnTo>
                  <a:lnTo>
                    <a:pt x="4766" y="8212"/>
                  </a:lnTo>
                  <a:lnTo>
                    <a:pt x="4869" y="8221"/>
                  </a:lnTo>
                  <a:lnTo>
                    <a:pt x="4973" y="8228"/>
                  </a:lnTo>
                  <a:lnTo>
                    <a:pt x="5077" y="8231"/>
                  </a:lnTo>
                  <a:lnTo>
                    <a:pt x="5181" y="8231"/>
                  </a:lnTo>
                  <a:lnTo>
                    <a:pt x="5284" y="8228"/>
                  </a:lnTo>
                  <a:lnTo>
                    <a:pt x="5388" y="8221"/>
                  </a:lnTo>
                  <a:lnTo>
                    <a:pt x="5491" y="8211"/>
                  </a:lnTo>
                  <a:lnTo>
                    <a:pt x="5594" y="8198"/>
                  </a:lnTo>
                  <a:lnTo>
                    <a:pt x="5696" y="8182"/>
                  </a:lnTo>
                  <a:lnTo>
                    <a:pt x="5798" y="8162"/>
                  </a:lnTo>
                  <a:lnTo>
                    <a:pt x="5899" y="8139"/>
                  </a:lnTo>
                  <a:lnTo>
                    <a:pt x="6000" y="8113"/>
                  </a:lnTo>
                  <a:lnTo>
                    <a:pt x="6100" y="8083"/>
                  </a:lnTo>
                  <a:lnTo>
                    <a:pt x="6199" y="8051"/>
                  </a:lnTo>
                  <a:lnTo>
                    <a:pt x="6297" y="8015"/>
                  </a:lnTo>
                  <a:lnTo>
                    <a:pt x="6393" y="7977"/>
                  </a:lnTo>
                  <a:lnTo>
                    <a:pt x="6488" y="7935"/>
                  </a:lnTo>
                  <a:lnTo>
                    <a:pt x="6582" y="7890"/>
                  </a:lnTo>
                  <a:lnTo>
                    <a:pt x="6674" y="7843"/>
                  </a:lnTo>
                  <a:lnTo>
                    <a:pt x="6764" y="7792"/>
                  </a:lnTo>
                  <a:lnTo>
                    <a:pt x="6853" y="7739"/>
                  </a:lnTo>
                  <a:lnTo>
                    <a:pt x="6941" y="7683"/>
                  </a:lnTo>
                  <a:lnTo>
                    <a:pt x="7026" y="7624"/>
                  </a:lnTo>
                  <a:lnTo>
                    <a:pt x="7110" y="7563"/>
                  </a:lnTo>
                  <a:lnTo>
                    <a:pt x="7191" y="7499"/>
                  </a:lnTo>
                  <a:lnTo>
                    <a:pt x="7271" y="7432"/>
                  </a:lnTo>
                  <a:lnTo>
                    <a:pt x="7348" y="7362"/>
                  </a:lnTo>
                  <a:lnTo>
                    <a:pt x="7424" y="7290"/>
                  </a:lnTo>
                  <a:lnTo>
                    <a:pt x="7497" y="7216"/>
                  </a:lnTo>
                  <a:lnTo>
                    <a:pt x="7567" y="7140"/>
                  </a:lnTo>
                  <a:lnTo>
                    <a:pt x="7635" y="7062"/>
                  </a:lnTo>
                  <a:lnTo>
                    <a:pt x="7701" y="6981"/>
                  </a:lnTo>
                  <a:lnTo>
                    <a:pt x="7764" y="6899"/>
                  </a:lnTo>
                  <a:lnTo>
                    <a:pt x="7824" y="6814"/>
                  </a:lnTo>
                  <a:lnTo>
                    <a:pt x="7881" y="6728"/>
                  </a:lnTo>
                  <a:lnTo>
                    <a:pt x="7936" y="6640"/>
                  </a:lnTo>
                  <a:lnTo>
                    <a:pt x="7988" y="6550"/>
                  </a:lnTo>
                  <a:lnTo>
                    <a:pt x="8037" y="6459"/>
                  </a:lnTo>
                  <a:lnTo>
                    <a:pt x="8083" y="6366"/>
                  </a:lnTo>
                  <a:close/>
                  <a:moveTo>
                    <a:pt x="1620" y="4812"/>
                  </a:moveTo>
                  <a:lnTo>
                    <a:pt x="1608" y="4918"/>
                  </a:lnTo>
                  <a:lnTo>
                    <a:pt x="1599" y="5028"/>
                  </a:lnTo>
                  <a:lnTo>
                    <a:pt x="1595" y="5061"/>
                  </a:lnTo>
                  <a:lnTo>
                    <a:pt x="1586" y="5092"/>
                  </a:lnTo>
                  <a:lnTo>
                    <a:pt x="1573" y="5122"/>
                  </a:lnTo>
                  <a:lnTo>
                    <a:pt x="1556" y="5150"/>
                  </a:lnTo>
                  <a:lnTo>
                    <a:pt x="1536" y="5176"/>
                  </a:lnTo>
                  <a:lnTo>
                    <a:pt x="1513" y="5199"/>
                  </a:lnTo>
                  <a:lnTo>
                    <a:pt x="1486" y="5219"/>
                  </a:lnTo>
                  <a:lnTo>
                    <a:pt x="1458" y="5235"/>
                  </a:lnTo>
                  <a:lnTo>
                    <a:pt x="1427" y="5247"/>
                  </a:lnTo>
                  <a:lnTo>
                    <a:pt x="1396" y="5255"/>
                  </a:lnTo>
                  <a:lnTo>
                    <a:pt x="1363" y="5259"/>
                  </a:lnTo>
                  <a:lnTo>
                    <a:pt x="1331" y="5258"/>
                  </a:lnTo>
                  <a:lnTo>
                    <a:pt x="1298" y="5254"/>
                  </a:lnTo>
                  <a:lnTo>
                    <a:pt x="1267" y="5245"/>
                  </a:lnTo>
                  <a:lnTo>
                    <a:pt x="1237" y="5232"/>
                  </a:lnTo>
                  <a:lnTo>
                    <a:pt x="1209" y="5215"/>
                  </a:lnTo>
                  <a:lnTo>
                    <a:pt x="1183" y="5195"/>
                  </a:lnTo>
                  <a:lnTo>
                    <a:pt x="1160" y="5172"/>
                  </a:lnTo>
                  <a:lnTo>
                    <a:pt x="1140" y="5145"/>
                  </a:lnTo>
                  <a:lnTo>
                    <a:pt x="1124" y="5117"/>
                  </a:lnTo>
                  <a:lnTo>
                    <a:pt x="1112" y="5086"/>
                  </a:lnTo>
                  <a:lnTo>
                    <a:pt x="1104" y="5055"/>
                  </a:lnTo>
                  <a:lnTo>
                    <a:pt x="1100" y="5022"/>
                  </a:lnTo>
                  <a:lnTo>
                    <a:pt x="1101" y="4990"/>
                  </a:lnTo>
                  <a:lnTo>
                    <a:pt x="1110" y="4875"/>
                  </a:lnTo>
                  <a:lnTo>
                    <a:pt x="1110" y="4867"/>
                  </a:lnTo>
                  <a:lnTo>
                    <a:pt x="1123" y="4752"/>
                  </a:lnTo>
                  <a:lnTo>
                    <a:pt x="1124" y="4744"/>
                  </a:lnTo>
                  <a:lnTo>
                    <a:pt x="1141" y="4631"/>
                  </a:lnTo>
                  <a:lnTo>
                    <a:pt x="1142" y="4622"/>
                  </a:lnTo>
                  <a:lnTo>
                    <a:pt x="1162" y="4510"/>
                  </a:lnTo>
                  <a:lnTo>
                    <a:pt x="1164" y="4502"/>
                  </a:lnTo>
                  <a:lnTo>
                    <a:pt x="1187" y="4389"/>
                  </a:lnTo>
                  <a:lnTo>
                    <a:pt x="1189" y="4381"/>
                  </a:lnTo>
                  <a:lnTo>
                    <a:pt x="1216" y="4270"/>
                  </a:lnTo>
                  <a:lnTo>
                    <a:pt x="1218" y="4262"/>
                  </a:lnTo>
                  <a:lnTo>
                    <a:pt x="1249" y="4152"/>
                  </a:lnTo>
                  <a:lnTo>
                    <a:pt x="1252" y="4144"/>
                  </a:lnTo>
                  <a:lnTo>
                    <a:pt x="1286" y="4035"/>
                  </a:lnTo>
                  <a:lnTo>
                    <a:pt x="1289" y="4027"/>
                  </a:lnTo>
                  <a:lnTo>
                    <a:pt x="1327" y="3919"/>
                  </a:lnTo>
                  <a:lnTo>
                    <a:pt x="1330" y="3912"/>
                  </a:lnTo>
                  <a:lnTo>
                    <a:pt x="1371" y="3805"/>
                  </a:lnTo>
                  <a:lnTo>
                    <a:pt x="1374" y="3797"/>
                  </a:lnTo>
                  <a:lnTo>
                    <a:pt x="1419" y="3692"/>
                  </a:lnTo>
                  <a:lnTo>
                    <a:pt x="1423" y="3684"/>
                  </a:lnTo>
                  <a:lnTo>
                    <a:pt x="1471" y="3580"/>
                  </a:lnTo>
                  <a:lnTo>
                    <a:pt x="1475" y="3573"/>
                  </a:lnTo>
                  <a:lnTo>
                    <a:pt x="1527" y="3470"/>
                  </a:lnTo>
                  <a:lnTo>
                    <a:pt x="1530" y="3463"/>
                  </a:lnTo>
                  <a:lnTo>
                    <a:pt x="1586" y="3362"/>
                  </a:lnTo>
                  <a:lnTo>
                    <a:pt x="1590" y="3355"/>
                  </a:lnTo>
                  <a:lnTo>
                    <a:pt x="1648" y="3256"/>
                  </a:lnTo>
                  <a:lnTo>
                    <a:pt x="1653" y="3249"/>
                  </a:lnTo>
                  <a:lnTo>
                    <a:pt x="1714" y="3152"/>
                  </a:lnTo>
                  <a:lnTo>
                    <a:pt x="1719" y="3145"/>
                  </a:lnTo>
                  <a:lnTo>
                    <a:pt x="1783" y="3050"/>
                  </a:lnTo>
                  <a:lnTo>
                    <a:pt x="1788" y="3044"/>
                  </a:lnTo>
                  <a:lnTo>
                    <a:pt x="1856" y="2951"/>
                  </a:lnTo>
                  <a:lnTo>
                    <a:pt x="1861" y="2945"/>
                  </a:lnTo>
                  <a:lnTo>
                    <a:pt x="1931" y="2854"/>
                  </a:lnTo>
                  <a:lnTo>
                    <a:pt x="1936" y="2848"/>
                  </a:lnTo>
                  <a:lnTo>
                    <a:pt x="2010" y="2760"/>
                  </a:lnTo>
                  <a:lnTo>
                    <a:pt x="2015" y="2754"/>
                  </a:lnTo>
                  <a:lnTo>
                    <a:pt x="2091" y="2669"/>
                  </a:lnTo>
                  <a:lnTo>
                    <a:pt x="2097" y="2663"/>
                  </a:lnTo>
                  <a:lnTo>
                    <a:pt x="2176" y="2580"/>
                  </a:lnTo>
                  <a:lnTo>
                    <a:pt x="2182" y="2574"/>
                  </a:lnTo>
                  <a:lnTo>
                    <a:pt x="2263" y="2494"/>
                  </a:lnTo>
                  <a:lnTo>
                    <a:pt x="2269" y="2488"/>
                  </a:lnTo>
                  <a:lnTo>
                    <a:pt x="2353" y="2410"/>
                  </a:lnTo>
                  <a:lnTo>
                    <a:pt x="2360" y="2405"/>
                  </a:lnTo>
                  <a:lnTo>
                    <a:pt x="2446" y="2330"/>
                  </a:lnTo>
                  <a:lnTo>
                    <a:pt x="2453" y="2325"/>
                  </a:lnTo>
                  <a:lnTo>
                    <a:pt x="2542" y="2253"/>
                  </a:lnTo>
                  <a:lnTo>
                    <a:pt x="2549" y="2248"/>
                  </a:lnTo>
                  <a:lnTo>
                    <a:pt x="2640" y="2179"/>
                  </a:lnTo>
                  <a:lnTo>
                    <a:pt x="2647" y="2174"/>
                  </a:lnTo>
                  <a:lnTo>
                    <a:pt x="2741" y="2107"/>
                  </a:lnTo>
                  <a:lnTo>
                    <a:pt x="2748" y="2103"/>
                  </a:lnTo>
                  <a:lnTo>
                    <a:pt x="2844" y="2040"/>
                  </a:lnTo>
                  <a:lnTo>
                    <a:pt x="2851" y="2035"/>
                  </a:lnTo>
                  <a:lnTo>
                    <a:pt x="2949" y="1975"/>
                  </a:lnTo>
                  <a:lnTo>
                    <a:pt x="2956" y="1971"/>
                  </a:lnTo>
                  <a:lnTo>
                    <a:pt x="3056" y="1915"/>
                  </a:lnTo>
                  <a:lnTo>
                    <a:pt x="3063" y="1911"/>
                  </a:lnTo>
                  <a:lnTo>
                    <a:pt x="3165" y="1857"/>
                  </a:lnTo>
                  <a:lnTo>
                    <a:pt x="3172" y="1854"/>
                  </a:lnTo>
                  <a:lnTo>
                    <a:pt x="3275" y="1804"/>
                  </a:lnTo>
                  <a:lnTo>
                    <a:pt x="3283" y="1800"/>
                  </a:lnTo>
                  <a:lnTo>
                    <a:pt x="3387" y="1754"/>
                  </a:lnTo>
                  <a:lnTo>
                    <a:pt x="3395" y="1751"/>
                  </a:lnTo>
                  <a:lnTo>
                    <a:pt x="3501" y="1708"/>
                  </a:lnTo>
                  <a:lnTo>
                    <a:pt x="3509" y="1705"/>
                  </a:lnTo>
                  <a:lnTo>
                    <a:pt x="3616" y="1665"/>
                  </a:lnTo>
                  <a:lnTo>
                    <a:pt x="3624" y="1663"/>
                  </a:lnTo>
                  <a:lnTo>
                    <a:pt x="3733" y="1626"/>
                  </a:lnTo>
                  <a:lnTo>
                    <a:pt x="3740" y="1624"/>
                  </a:lnTo>
                  <a:lnTo>
                    <a:pt x="3850" y="1592"/>
                  </a:lnTo>
                  <a:lnTo>
                    <a:pt x="3858" y="1589"/>
                  </a:lnTo>
                  <a:lnTo>
                    <a:pt x="3969" y="1560"/>
                  </a:lnTo>
                  <a:lnTo>
                    <a:pt x="3977" y="1558"/>
                  </a:lnTo>
                  <a:lnTo>
                    <a:pt x="4089" y="1533"/>
                  </a:lnTo>
                  <a:lnTo>
                    <a:pt x="4097" y="1531"/>
                  </a:lnTo>
                  <a:lnTo>
                    <a:pt x="4210" y="1510"/>
                  </a:lnTo>
                  <a:lnTo>
                    <a:pt x="4218" y="1508"/>
                  </a:lnTo>
                  <a:lnTo>
                    <a:pt x="4332" y="1490"/>
                  </a:lnTo>
                  <a:lnTo>
                    <a:pt x="4364" y="1487"/>
                  </a:lnTo>
                  <a:lnTo>
                    <a:pt x="4397" y="1488"/>
                  </a:lnTo>
                  <a:lnTo>
                    <a:pt x="4429" y="1494"/>
                  </a:lnTo>
                  <a:lnTo>
                    <a:pt x="4460" y="1504"/>
                  </a:lnTo>
                  <a:lnTo>
                    <a:pt x="4490" y="1517"/>
                  </a:lnTo>
                  <a:lnTo>
                    <a:pt x="4518" y="1535"/>
                  </a:lnTo>
                  <a:lnTo>
                    <a:pt x="4543" y="1556"/>
                  </a:lnTo>
                  <a:lnTo>
                    <a:pt x="4565" y="1580"/>
                  </a:lnTo>
                  <a:lnTo>
                    <a:pt x="4584" y="1606"/>
                  </a:lnTo>
                  <a:lnTo>
                    <a:pt x="4599" y="1635"/>
                  </a:lnTo>
                  <a:lnTo>
                    <a:pt x="4611" y="1666"/>
                  </a:lnTo>
                  <a:lnTo>
                    <a:pt x="4618" y="1698"/>
                  </a:lnTo>
                  <a:lnTo>
                    <a:pt x="4621" y="1730"/>
                  </a:lnTo>
                  <a:lnTo>
                    <a:pt x="4620" y="1763"/>
                  </a:lnTo>
                  <a:lnTo>
                    <a:pt x="4614" y="1795"/>
                  </a:lnTo>
                  <a:lnTo>
                    <a:pt x="4604" y="1826"/>
                  </a:lnTo>
                  <a:lnTo>
                    <a:pt x="4591" y="1856"/>
                  </a:lnTo>
                  <a:lnTo>
                    <a:pt x="4573" y="1884"/>
                  </a:lnTo>
                  <a:lnTo>
                    <a:pt x="4552" y="1909"/>
                  </a:lnTo>
                  <a:lnTo>
                    <a:pt x="4528" y="1931"/>
                  </a:lnTo>
                  <a:lnTo>
                    <a:pt x="4502" y="1950"/>
                  </a:lnTo>
                  <a:lnTo>
                    <a:pt x="4473" y="1965"/>
                  </a:lnTo>
                  <a:lnTo>
                    <a:pt x="4442" y="1977"/>
                  </a:lnTo>
                  <a:lnTo>
                    <a:pt x="4410" y="1984"/>
                  </a:lnTo>
                  <a:lnTo>
                    <a:pt x="4300" y="2001"/>
                  </a:lnTo>
                  <a:lnTo>
                    <a:pt x="4195" y="2022"/>
                  </a:lnTo>
                  <a:lnTo>
                    <a:pt x="4091" y="2045"/>
                  </a:lnTo>
                  <a:lnTo>
                    <a:pt x="3988" y="2072"/>
                  </a:lnTo>
                  <a:lnTo>
                    <a:pt x="3886" y="2102"/>
                  </a:lnTo>
                  <a:lnTo>
                    <a:pt x="3785" y="2136"/>
                  </a:lnTo>
                  <a:lnTo>
                    <a:pt x="3685" y="2173"/>
                  </a:lnTo>
                  <a:lnTo>
                    <a:pt x="3587" y="2213"/>
                  </a:lnTo>
                  <a:lnTo>
                    <a:pt x="3489" y="2256"/>
                  </a:lnTo>
                  <a:lnTo>
                    <a:pt x="3393" y="2302"/>
                  </a:lnTo>
                  <a:lnTo>
                    <a:pt x="3299" y="2352"/>
                  </a:lnTo>
                  <a:lnTo>
                    <a:pt x="3206" y="2404"/>
                  </a:lnTo>
                  <a:lnTo>
                    <a:pt x="3115" y="2460"/>
                  </a:lnTo>
                  <a:lnTo>
                    <a:pt x="3026" y="2519"/>
                  </a:lnTo>
                  <a:lnTo>
                    <a:pt x="2938" y="2580"/>
                  </a:lnTo>
                  <a:lnTo>
                    <a:pt x="2853" y="2645"/>
                  </a:lnTo>
                  <a:lnTo>
                    <a:pt x="2770" y="2711"/>
                  </a:lnTo>
                  <a:lnTo>
                    <a:pt x="2689" y="2781"/>
                  </a:lnTo>
                  <a:lnTo>
                    <a:pt x="2611" y="2853"/>
                  </a:lnTo>
                  <a:lnTo>
                    <a:pt x="2535" y="2928"/>
                  </a:lnTo>
                  <a:lnTo>
                    <a:pt x="2462" y="3005"/>
                  </a:lnTo>
                  <a:lnTo>
                    <a:pt x="2391" y="3084"/>
                  </a:lnTo>
                  <a:lnTo>
                    <a:pt x="2323" y="3166"/>
                  </a:lnTo>
                  <a:lnTo>
                    <a:pt x="2257" y="3249"/>
                  </a:lnTo>
                  <a:lnTo>
                    <a:pt x="2194" y="3335"/>
                  </a:lnTo>
                  <a:lnTo>
                    <a:pt x="2134" y="3424"/>
                  </a:lnTo>
                  <a:lnTo>
                    <a:pt x="2077" y="3514"/>
                  </a:lnTo>
                  <a:lnTo>
                    <a:pt x="2022" y="3606"/>
                  </a:lnTo>
                  <a:lnTo>
                    <a:pt x="1971" y="3700"/>
                  </a:lnTo>
                  <a:lnTo>
                    <a:pt x="1923" y="3795"/>
                  </a:lnTo>
                  <a:lnTo>
                    <a:pt x="1878" y="3892"/>
                  </a:lnTo>
                  <a:lnTo>
                    <a:pt x="1836" y="3990"/>
                  </a:lnTo>
                  <a:lnTo>
                    <a:pt x="1797" y="4089"/>
                  </a:lnTo>
                  <a:lnTo>
                    <a:pt x="1762" y="4190"/>
                  </a:lnTo>
                  <a:lnTo>
                    <a:pt x="1730" y="4291"/>
                  </a:lnTo>
                  <a:lnTo>
                    <a:pt x="1701" y="4394"/>
                  </a:lnTo>
                  <a:lnTo>
                    <a:pt x="1676" y="4497"/>
                  </a:lnTo>
                  <a:lnTo>
                    <a:pt x="1654" y="4601"/>
                  </a:lnTo>
                  <a:lnTo>
                    <a:pt x="1635" y="4706"/>
                  </a:lnTo>
                  <a:lnTo>
                    <a:pt x="1620" y="48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22" name="Group 24">
            <a:extLst>
              <a:ext uri="{FF2B5EF4-FFF2-40B4-BE49-F238E27FC236}">
                <a16:creationId xmlns:a16="http://schemas.microsoft.com/office/drawing/2014/main" id="{19617171-C3DE-4268-A4A4-C5249C0EC8BB}"/>
              </a:ext>
            </a:extLst>
          </p:cNvPr>
          <p:cNvGrpSpPr/>
          <p:nvPr/>
        </p:nvGrpSpPr>
        <p:grpSpPr>
          <a:xfrm>
            <a:off x="6809351" y="4283174"/>
            <a:ext cx="545085" cy="545085"/>
            <a:chOff x="4094847" y="1760585"/>
            <a:chExt cx="633600" cy="633600"/>
          </a:xfrm>
        </p:grpSpPr>
        <p:sp>
          <p:nvSpPr>
            <p:cNvPr id="90023" name="Accent">
              <a:extLst>
                <a:ext uri="{FF2B5EF4-FFF2-40B4-BE49-F238E27FC236}">
                  <a16:creationId xmlns:a16="http://schemas.microsoft.com/office/drawing/2014/main" id="{C5432265-B723-4B7C-8AC4-8BFDFD4334C9}"/>
                </a:ext>
              </a:extLst>
            </p:cNvPr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24" name="Outline">
              <a:extLst>
                <a:ext uri="{FF2B5EF4-FFF2-40B4-BE49-F238E27FC236}">
                  <a16:creationId xmlns:a16="http://schemas.microsoft.com/office/drawing/2014/main" id="{72212518-2BA5-4D89-984D-C668B809FD7A}"/>
                </a:ext>
              </a:extLst>
            </p:cNvPr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32AC5BA2-7E98-4F3C-B88C-63C381397E10}"/>
              </a:ext>
            </a:extLst>
          </p:cNvPr>
          <p:cNvSpPr txBox="1"/>
          <p:nvPr/>
        </p:nvSpPr>
        <p:spPr>
          <a:xfrm>
            <a:off x="5336409" y="3198102"/>
            <a:ext cx="1519182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400" b="1" dirty="0">
                <a:latin typeface="Arial" panose="020B0604020202020204" pitchFamily="34" charset="0"/>
              </a:rPr>
              <a:t>4</a:t>
            </a:r>
          </a:p>
          <a:p>
            <a:pPr algn="ctr"/>
            <a:r>
              <a:rPr lang="en-US" sz="2000" dirty="0">
                <a:latin typeface="Arial" panose="020B0604020202020204" pitchFamily="34" charset="0"/>
              </a:rPr>
              <a:t>Tenets</a:t>
            </a:r>
            <a:endParaRPr lang="en-PH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12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EB127-C0F1-4200-B7DB-BD07AF589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KPIs We Will Manage To</a:t>
            </a:r>
            <a:endParaRPr lang="en-PH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BED4C92-AE28-4E05-955B-A79BBC49C86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71018" y="1428595"/>
            <a:ext cx="10455757" cy="439031"/>
          </a:xfrm>
        </p:spPr>
        <p:txBody>
          <a:bodyPr lIns="0" tIns="0" rIns="0" bIns="0" anchor="b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accent1"/>
                </a:solidFill>
              </a:rPr>
              <a:t>Four numbers tell us whether the strategy is working</a:t>
            </a:r>
          </a:p>
        </p:txBody>
      </p:sp>
      <p:sp>
        <p:nvSpPr>
          <p:cNvPr id="3" name="Rectangle: Top Corners Snipped 2">
            <a:extLst>
              <a:ext uri="{FF2B5EF4-FFF2-40B4-BE49-F238E27FC236}">
                <a16:creationId xmlns:a16="http://schemas.microsoft.com/office/drawing/2014/main" id="{7540857E-25DD-4AFC-A4A7-3ED935A9B73D}"/>
              </a:ext>
            </a:extLst>
          </p:cNvPr>
          <p:cNvSpPr/>
          <p:nvPr/>
        </p:nvSpPr>
        <p:spPr>
          <a:xfrm>
            <a:off x="582592" y="2148840"/>
            <a:ext cx="5437925" cy="1889913"/>
          </a:xfrm>
          <a:prstGeom prst="snip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78000"/>
                </a:scheme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: Top Corners Snipped 3">
            <a:extLst>
              <a:ext uri="{FF2B5EF4-FFF2-40B4-BE49-F238E27FC236}">
                <a16:creationId xmlns:a16="http://schemas.microsoft.com/office/drawing/2014/main" id="{B97F3E5B-3915-4300-AACA-F540BBC00022}"/>
              </a:ext>
            </a:extLst>
          </p:cNvPr>
          <p:cNvSpPr/>
          <p:nvPr/>
        </p:nvSpPr>
        <p:spPr>
          <a:xfrm>
            <a:off x="582592" y="4221327"/>
            <a:ext cx="5437925" cy="1889913"/>
          </a:xfrm>
          <a:prstGeom prst="snip2Same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Rectangle: Top Corners Snipped 4">
            <a:extLst>
              <a:ext uri="{FF2B5EF4-FFF2-40B4-BE49-F238E27FC236}">
                <a16:creationId xmlns:a16="http://schemas.microsoft.com/office/drawing/2014/main" id="{9959CD32-5043-4DA8-96FE-F29DF2FF09F3}"/>
              </a:ext>
            </a:extLst>
          </p:cNvPr>
          <p:cNvSpPr/>
          <p:nvPr/>
        </p:nvSpPr>
        <p:spPr>
          <a:xfrm>
            <a:off x="6171483" y="2148840"/>
            <a:ext cx="5437925" cy="1889913"/>
          </a:xfrm>
          <a:prstGeom prst="snip2Same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" name="Rectangle: Top Corners Snipped 5">
            <a:extLst>
              <a:ext uri="{FF2B5EF4-FFF2-40B4-BE49-F238E27FC236}">
                <a16:creationId xmlns:a16="http://schemas.microsoft.com/office/drawing/2014/main" id="{B4362205-0177-42AB-B5AF-0CB620AC7D48}"/>
              </a:ext>
            </a:extLst>
          </p:cNvPr>
          <p:cNvSpPr/>
          <p:nvPr/>
        </p:nvSpPr>
        <p:spPr>
          <a:xfrm>
            <a:off x="6171483" y="4221327"/>
            <a:ext cx="5437925" cy="1889913"/>
          </a:xfrm>
          <a:prstGeom prst="snip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78000"/>
                </a:scheme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1733512-8AF6-43D4-A4BD-6EA53D2C3A9D}"/>
              </a:ext>
            </a:extLst>
          </p:cNvPr>
          <p:cNvGrpSpPr/>
          <p:nvPr/>
        </p:nvGrpSpPr>
        <p:grpSpPr>
          <a:xfrm>
            <a:off x="746760" y="2524410"/>
            <a:ext cx="1940191" cy="1138773"/>
            <a:chOff x="746760" y="2608111"/>
            <a:chExt cx="1940191" cy="113877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5BF0DCE-F76A-4842-8177-164C744A3CC0}"/>
                </a:ext>
              </a:extLst>
            </p:cNvPr>
            <p:cNvSpPr txBox="1"/>
            <p:nvPr/>
          </p:nvSpPr>
          <p:spPr>
            <a:xfrm>
              <a:off x="746760" y="2608111"/>
              <a:ext cx="194019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sz="4400" b="1" dirty="0">
                  <a:solidFill>
                    <a:schemeClr val="accent4"/>
                  </a:solidFill>
                  <a:latin typeface="Arial" panose="020B0604020202020204" pitchFamily="34" charset="0"/>
                </a:rPr>
                <a:t>60%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0F87B9-32C1-4F25-B226-E03C5BAA6D68}"/>
                </a:ext>
              </a:extLst>
            </p:cNvPr>
            <p:cNvSpPr txBox="1"/>
            <p:nvPr/>
          </p:nvSpPr>
          <p:spPr>
            <a:xfrm>
              <a:off x="746760" y="3377552"/>
              <a:ext cx="19401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dirty="0">
                  <a:solidFill>
                    <a:schemeClr val="bg1"/>
                  </a:solidFill>
                  <a:latin typeface="Arial" panose="020B0604020202020204" pitchFamily="34" charset="0"/>
                </a:rPr>
                <a:t>adoption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B4F649B-3B58-403F-A5A9-75A31DAE5B40}"/>
              </a:ext>
            </a:extLst>
          </p:cNvPr>
          <p:cNvGrpSpPr/>
          <p:nvPr/>
        </p:nvGrpSpPr>
        <p:grpSpPr>
          <a:xfrm>
            <a:off x="6324600" y="2524410"/>
            <a:ext cx="1940191" cy="1138773"/>
            <a:chOff x="6324600" y="2608111"/>
            <a:chExt cx="1940191" cy="113877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A341F5E-FC6C-41B0-A4A4-F03CA5ED66AD}"/>
                </a:ext>
              </a:extLst>
            </p:cNvPr>
            <p:cNvSpPr txBox="1"/>
            <p:nvPr/>
          </p:nvSpPr>
          <p:spPr>
            <a:xfrm>
              <a:off x="6324600" y="2608111"/>
              <a:ext cx="194019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sz="44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$5M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BDD1A87-4C20-481F-882A-5D2BAB2CBB4E}"/>
                </a:ext>
              </a:extLst>
            </p:cNvPr>
            <p:cNvSpPr txBox="1"/>
            <p:nvPr/>
          </p:nvSpPr>
          <p:spPr>
            <a:xfrm>
              <a:off x="6324600" y="3377552"/>
              <a:ext cx="19401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dirty="0">
                  <a:latin typeface="Arial" panose="020B0604020202020204" pitchFamily="34" charset="0"/>
                </a:rPr>
                <a:t>value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64CC8E84-606F-4226-B51B-EE6D56D7AB15}"/>
              </a:ext>
            </a:extLst>
          </p:cNvPr>
          <p:cNvSpPr txBox="1"/>
          <p:nvPr/>
        </p:nvSpPr>
        <p:spPr>
          <a:xfrm>
            <a:off x="2787486" y="2539798"/>
            <a:ext cx="3068863" cy="110799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Share of eligible processes with automation live in production, reported quarterly by department.</a:t>
            </a:r>
            <a:endParaRPr lang="en-PH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340FE19-6C99-48A6-AF48-546272EE4935}"/>
              </a:ext>
            </a:extLst>
          </p:cNvPr>
          <p:cNvSpPr txBox="1"/>
          <p:nvPr/>
        </p:nvSpPr>
        <p:spPr>
          <a:xfrm>
            <a:off x="8365326" y="2539798"/>
            <a:ext cx="3068863" cy="110799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Cumulative net benefit, validated by Finance against the benefits register, not self-reported.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F1E94F7-422D-4006-854D-CC849D1ADCE9}"/>
              </a:ext>
            </a:extLst>
          </p:cNvPr>
          <p:cNvGrpSpPr/>
          <p:nvPr/>
        </p:nvGrpSpPr>
        <p:grpSpPr>
          <a:xfrm>
            <a:off x="746760" y="4596897"/>
            <a:ext cx="1940191" cy="1138773"/>
            <a:chOff x="746760" y="2608111"/>
            <a:chExt cx="1940191" cy="113877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DFA95DD-F3ED-4222-A405-05C37F8E87FD}"/>
                </a:ext>
              </a:extLst>
            </p:cNvPr>
            <p:cNvSpPr txBox="1"/>
            <p:nvPr/>
          </p:nvSpPr>
          <p:spPr>
            <a:xfrm>
              <a:off x="746760" y="2608111"/>
              <a:ext cx="194019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sz="44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9 mo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BA5887E-F78A-44A4-B54F-6230A4590E00}"/>
                </a:ext>
              </a:extLst>
            </p:cNvPr>
            <p:cNvSpPr txBox="1"/>
            <p:nvPr/>
          </p:nvSpPr>
          <p:spPr>
            <a:xfrm>
              <a:off x="746760" y="3377552"/>
              <a:ext cx="19401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dirty="0">
                  <a:latin typeface="Arial" panose="020B0604020202020204" pitchFamily="34" charset="0"/>
                </a:rPr>
                <a:t>payback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9FAC74F-3F89-459C-BEEC-1CBB739E56A0}"/>
              </a:ext>
            </a:extLst>
          </p:cNvPr>
          <p:cNvGrpSpPr/>
          <p:nvPr/>
        </p:nvGrpSpPr>
        <p:grpSpPr>
          <a:xfrm>
            <a:off x="6324600" y="4596897"/>
            <a:ext cx="1940191" cy="1138773"/>
            <a:chOff x="6324600" y="2608111"/>
            <a:chExt cx="1940191" cy="113877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3D0D1D2-0B79-418C-B717-814A0DA19314}"/>
                </a:ext>
              </a:extLst>
            </p:cNvPr>
            <p:cNvSpPr txBox="1"/>
            <p:nvPr/>
          </p:nvSpPr>
          <p:spPr>
            <a:xfrm>
              <a:off x="6324600" y="2608111"/>
              <a:ext cx="194019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sz="4400" b="1" dirty="0">
                  <a:solidFill>
                    <a:schemeClr val="accent4"/>
                  </a:solidFill>
                  <a:latin typeface="Arial" panose="020B0604020202020204" pitchFamily="34" charset="0"/>
                </a:rPr>
                <a:t>96%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7E7C75A-6320-4404-8D07-AFF75DDBE358}"/>
                </a:ext>
              </a:extLst>
            </p:cNvPr>
            <p:cNvSpPr txBox="1"/>
            <p:nvPr/>
          </p:nvSpPr>
          <p:spPr>
            <a:xfrm>
              <a:off x="6324600" y="3377552"/>
              <a:ext cx="19401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dirty="0">
                  <a:solidFill>
                    <a:schemeClr val="bg1"/>
                  </a:solidFill>
                  <a:latin typeface="Arial" panose="020B0604020202020204" pitchFamily="34" charset="0"/>
                </a:rPr>
                <a:t>uptime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E3297EC3-B307-40D7-8FCC-70B31DEA4A05}"/>
              </a:ext>
            </a:extLst>
          </p:cNvPr>
          <p:cNvSpPr txBox="1"/>
          <p:nvPr/>
        </p:nvSpPr>
        <p:spPr>
          <a:xfrm>
            <a:off x="2787486" y="4612285"/>
            <a:ext cx="3068863" cy="110799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Average payback period per automation; anything over 18 months needs steering board sign-off.</a:t>
            </a:r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62C8782-19B0-4891-9DAC-0EDFA298B498}"/>
              </a:ext>
            </a:extLst>
          </p:cNvPr>
          <p:cNvSpPr txBox="1"/>
          <p:nvPr/>
        </p:nvSpPr>
        <p:spPr>
          <a:xfrm>
            <a:off x="8365326" y="4750785"/>
            <a:ext cx="3068863" cy="83099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Bot availability in business hours, with incidents handled through standard IT support.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C49366-FBFC-45EA-87EB-432BC2692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13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013757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1DCE79D-1FBA-4037-BC7D-A180F468B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US" dirty="0"/>
              <a:t>Savings Trajectory To FY2029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6C8E3-C3CB-464A-8F4C-98A22058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14</a:t>
            </a:fld>
            <a:endParaRPr lang="en-PH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29A4E0-AB79-486D-9CC3-8CA9E1C41D4A}"/>
              </a:ext>
            </a:extLst>
          </p:cNvPr>
          <p:cNvSpPr txBox="1"/>
          <p:nvPr/>
        </p:nvSpPr>
        <p:spPr>
          <a:xfrm>
            <a:off x="6020388" y="1605078"/>
            <a:ext cx="5600594" cy="508312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Value ($M)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24B9155F-1E32-4BBB-91C5-639ECEC801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646505"/>
              </p:ext>
            </p:extLst>
          </p:nvPr>
        </p:nvGraphicFramePr>
        <p:xfrm>
          <a:off x="6019800" y="2314938"/>
          <a:ext cx="5564839" cy="332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41367603-3B3F-4BA7-AA02-B9B63E55D8C5}"/>
              </a:ext>
            </a:extLst>
          </p:cNvPr>
          <p:cNvSpPr/>
          <p:nvPr/>
        </p:nvSpPr>
        <p:spPr>
          <a:xfrm>
            <a:off x="571018" y="2499360"/>
            <a:ext cx="1244589" cy="999824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$5M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CAD8651-5589-49F2-810B-C2DEFCD7BDE6}"/>
              </a:ext>
            </a:extLst>
          </p:cNvPr>
          <p:cNvGrpSpPr/>
          <p:nvPr/>
        </p:nvGrpSpPr>
        <p:grpSpPr>
          <a:xfrm>
            <a:off x="2001007" y="2614702"/>
            <a:ext cx="2906390" cy="733274"/>
            <a:chOff x="7517445" y="2684407"/>
            <a:chExt cx="2691426" cy="76778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CF9D16B-BE29-4110-BE51-02921B064923}"/>
                </a:ext>
              </a:extLst>
            </p:cNvPr>
            <p:cNvSpPr txBox="1"/>
            <p:nvPr/>
          </p:nvSpPr>
          <p:spPr>
            <a:xfrm>
              <a:off x="7517445" y="3021301"/>
              <a:ext cx="269142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fontScale="925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cumulative net benefit by FY2028, growing to $3.8M annual net in FY2029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DBC5B0A-1349-4526-A449-D4B403C1E2ED}"/>
                </a:ext>
              </a:extLst>
            </p:cNvPr>
            <p:cNvSpPr txBox="1"/>
            <p:nvPr/>
          </p:nvSpPr>
          <p:spPr>
            <a:xfrm>
              <a:off x="7517445" y="2684407"/>
              <a:ext cx="269142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By FY2028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DBE699B-2FBF-423E-8B9F-010CE9B46DCF}"/>
              </a:ext>
            </a:extLst>
          </p:cNvPr>
          <p:cNvSpPr txBox="1"/>
          <p:nvPr/>
        </p:nvSpPr>
        <p:spPr>
          <a:xfrm>
            <a:off x="571018" y="1605078"/>
            <a:ext cx="4368135" cy="508312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What the chart shows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53FD9B8-6F01-445F-A11F-ABF48CC551E9}"/>
              </a:ext>
            </a:extLst>
          </p:cNvPr>
          <p:cNvSpPr/>
          <p:nvPr/>
        </p:nvSpPr>
        <p:spPr>
          <a:xfrm>
            <a:off x="571018" y="3585954"/>
            <a:ext cx="1244589" cy="999824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18 mo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E590BEC-0953-45D4-B0A1-FD6FFDAEA395}"/>
              </a:ext>
            </a:extLst>
          </p:cNvPr>
          <p:cNvGrpSpPr/>
          <p:nvPr/>
        </p:nvGrpSpPr>
        <p:grpSpPr>
          <a:xfrm>
            <a:off x="2001007" y="3701296"/>
            <a:ext cx="2906390" cy="733274"/>
            <a:chOff x="7517445" y="2684407"/>
            <a:chExt cx="2691426" cy="76778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B0D91DA-3DE9-491F-9E65-7E39140D1F9A}"/>
                </a:ext>
              </a:extLst>
            </p:cNvPr>
            <p:cNvSpPr txBox="1"/>
            <p:nvPr/>
          </p:nvSpPr>
          <p:spPr>
            <a:xfrm>
              <a:off x="7517445" y="3021301"/>
              <a:ext cx="269142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from start to break-even; Wave 1 wins fund later waves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23DA870-E040-404F-BCCB-8996976AF820}"/>
                </a:ext>
              </a:extLst>
            </p:cNvPr>
            <p:cNvSpPr txBox="1"/>
            <p:nvPr/>
          </p:nvSpPr>
          <p:spPr>
            <a:xfrm>
              <a:off x="7517445" y="2684407"/>
              <a:ext cx="269142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Break-even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5" name="Rectangle 64">
            <a:extLst>
              <a:ext uri="{FF2B5EF4-FFF2-40B4-BE49-F238E27FC236}">
                <a16:creationId xmlns:a16="http://schemas.microsoft.com/office/drawing/2014/main" id="{97370A12-BBB9-4D40-A4A1-579814B204BA}"/>
              </a:ext>
            </a:extLst>
          </p:cNvPr>
          <p:cNvSpPr/>
          <p:nvPr/>
        </p:nvSpPr>
        <p:spPr>
          <a:xfrm>
            <a:off x="571018" y="4672548"/>
            <a:ext cx="1244589" cy="999824"/>
          </a:xfrm>
          <a:prstGeom prst="rect">
            <a:avLst/>
          </a:prstGeom>
          <a:noFill/>
          <a:ln w="412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</a:rPr>
              <a:t>$1.2M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EFED3C8A-B024-45A7-ACCC-94E6BF746E02}"/>
              </a:ext>
            </a:extLst>
          </p:cNvPr>
          <p:cNvGrpSpPr/>
          <p:nvPr/>
        </p:nvGrpSpPr>
        <p:grpSpPr>
          <a:xfrm>
            <a:off x="2001007" y="4787890"/>
            <a:ext cx="2906390" cy="733274"/>
            <a:chOff x="7517445" y="2684407"/>
            <a:chExt cx="2691426" cy="767781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9D002E7-BD66-4DBC-B682-7DBF4C5CD3C2}"/>
                </a:ext>
              </a:extLst>
            </p:cNvPr>
            <p:cNvSpPr txBox="1"/>
            <p:nvPr/>
          </p:nvSpPr>
          <p:spPr>
            <a:xfrm>
              <a:off x="7517445" y="3021301"/>
              <a:ext cx="269142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steady-state annual run cost for platform, licences, and CoE team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432E9BD-B18A-48F3-854D-ED354F2BBAAB}"/>
                </a:ext>
              </a:extLst>
            </p:cNvPr>
            <p:cNvSpPr txBox="1"/>
            <p:nvPr/>
          </p:nvSpPr>
          <p:spPr>
            <a:xfrm>
              <a:off x="7517445" y="2684407"/>
              <a:ext cx="269142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Run Cost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5D9E449-206C-4FF1-9D4D-737E0F26F378}"/>
              </a:ext>
            </a:extLst>
          </p:cNvPr>
          <p:cNvGrpSpPr/>
          <p:nvPr/>
        </p:nvGrpSpPr>
        <p:grpSpPr>
          <a:xfrm>
            <a:off x="5344200" y="1447800"/>
            <a:ext cx="370800" cy="4297680"/>
            <a:chOff x="5344200" y="1447800"/>
            <a:chExt cx="370800" cy="429768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073C2E3-CF08-45EC-80FD-45EA7741EF8A}"/>
                </a:ext>
              </a:extLst>
            </p:cNvPr>
            <p:cNvCxnSpPr>
              <a:cxnSpLocks/>
            </p:cNvCxnSpPr>
            <p:nvPr/>
          </p:nvCxnSpPr>
          <p:spPr>
            <a:xfrm>
              <a:off x="5529600" y="1447800"/>
              <a:ext cx="0" cy="429768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8BF14C3-150C-448C-AC21-B0910B9500B6}"/>
                </a:ext>
              </a:extLst>
            </p:cNvPr>
            <p:cNvSpPr/>
            <p:nvPr/>
          </p:nvSpPr>
          <p:spPr>
            <a:xfrm>
              <a:off x="5344200" y="3411240"/>
              <a:ext cx="370800" cy="370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</a:rPr>
                <a:t>&gt;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0821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073FDAE2-A7CD-4AFF-8DD2-25FFBCA06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Automation Fit By Department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F62374-846F-4B08-9C71-91558AFA2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15</a:t>
            </a:fld>
            <a:endParaRPr lang="en-PH" dirty="0"/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5FADAAF3-62B5-450E-A658-562BB7F9F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279948"/>
              </p:ext>
            </p:extLst>
          </p:nvPr>
        </p:nvGraphicFramePr>
        <p:xfrm>
          <a:off x="571016" y="1959743"/>
          <a:ext cx="7230316" cy="3123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7332">
                  <a:extLst>
                    <a:ext uri="{9D8B030D-6E8A-4147-A177-3AD203B41FA5}">
                      <a16:colId xmlns:a16="http://schemas.microsoft.com/office/drawing/2014/main" val="2474420651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418545862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062786930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2302806790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19976491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979904338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607118299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576641682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483238739"/>
                    </a:ext>
                  </a:extLst>
                </a:gridCol>
              </a:tblGrid>
              <a:tr h="412836">
                <a:tc>
                  <a:txBody>
                    <a:bodyPr/>
                    <a:lstStyle/>
                    <a:p>
                      <a:pPr algn="l"/>
                      <a:r>
                        <a:rPr lang="en-PH" sz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Process</a:t>
                      </a:r>
                    </a:p>
                  </a:txBody>
                  <a:tcPr marL="0" marR="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Finance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HR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IT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Sales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Ops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Supply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Legal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CS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5966971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Invoice handling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6821817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Onboarding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694753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Reporting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34504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Purchase orders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673434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Case handling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714274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38AC0718-B76C-4E80-97EB-A51768B0D2A0}"/>
              </a:ext>
            </a:extLst>
          </p:cNvPr>
          <p:cNvGrpSpPr/>
          <p:nvPr/>
        </p:nvGrpSpPr>
        <p:grpSpPr>
          <a:xfrm>
            <a:off x="3018869" y="5268660"/>
            <a:ext cx="2366540" cy="246221"/>
            <a:chOff x="5236696" y="60507"/>
            <a:chExt cx="2366540" cy="24622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123F212-8814-419E-AD2A-38EF4E1B39D4}"/>
                </a:ext>
              </a:extLst>
            </p:cNvPr>
            <p:cNvSpPr/>
            <p:nvPr/>
          </p:nvSpPr>
          <p:spPr>
            <a:xfrm>
              <a:off x="5236696" y="87702"/>
              <a:ext cx="191831" cy="191831"/>
            </a:xfrm>
            <a:prstGeom prst="rect">
              <a:avLst/>
            </a:prstGeom>
            <a:solidFill>
              <a:srgbClr val="D0F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DB32BF5-0CF5-473B-9D26-3DE787ACF676}"/>
                </a:ext>
              </a:extLst>
            </p:cNvPr>
            <p:cNvSpPr txBox="1"/>
            <p:nvPr/>
          </p:nvSpPr>
          <p:spPr>
            <a:xfrm>
              <a:off x="5428527" y="60507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</a:rPr>
                <a:t>High</a:t>
              </a:r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3E74338-2603-4B2F-AC47-5C508BA754BE}"/>
                </a:ext>
              </a:extLst>
            </p:cNvPr>
            <p:cNvSpPr/>
            <p:nvPr/>
          </p:nvSpPr>
          <p:spPr>
            <a:xfrm>
              <a:off x="6000084" y="87702"/>
              <a:ext cx="191831" cy="191831"/>
            </a:xfrm>
            <a:prstGeom prst="rect">
              <a:avLst/>
            </a:prstGeom>
            <a:solidFill>
              <a:srgbClr val="FFF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73D19A2-0844-47CF-8B83-02DFA9BE976D}"/>
                </a:ext>
              </a:extLst>
            </p:cNvPr>
            <p:cNvSpPr txBox="1"/>
            <p:nvPr/>
          </p:nvSpPr>
          <p:spPr>
            <a:xfrm>
              <a:off x="6191915" y="60507"/>
              <a:ext cx="63991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</a:rPr>
                <a:t>Medium</a:t>
              </a:r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9F926BA-E29E-45A3-B0E6-EC50CBDCC496}"/>
                </a:ext>
              </a:extLst>
            </p:cNvPr>
            <p:cNvSpPr/>
            <p:nvPr/>
          </p:nvSpPr>
          <p:spPr>
            <a:xfrm>
              <a:off x="6992701" y="87702"/>
              <a:ext cx="191831" cy="191831"/>
            </a:xfrm>
            <a:prstGeom prst="rect">
              <a:avLst/>
            </a:prstGeom>
            <a:solidFill>
              <a:srgbClr val="FFB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3BDCA37-A731-44C9-B6E1-F3B6F1EC9A02}"/>
                </a:ext>
              </a:extLst>
            </p:cNvPr>
            <p:cNvSpPr txBox="1"/>
            <p:nvPr/>
          </p:nvSpPr>
          <p:spPr>
            <a:xfrm>
              <a:off x="7184532" y="60507"/>
              <a:ext cx="4187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</a:rPr>
                <a:t>Low</a:t>
              </a:r>
              <a:endParaRPr lang="en-PH" sz="1000" dirty="0">
                <a:latin typeface="Arial" panose="020B0604020202020204" pitchFamily="34" charset="0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67E8D5C8-0114-49BF-A049-D6CBF02F45DD}"/>
              </a:ext>
            </a:extLst>
          </p:cNvPr>
          <p:cNvSpPr/>
          <p:nvPr/>
        </p:nvSpPr>
        <p:spPr>
          <a:xfrm>
            <a:off x="571018" y="1405210"/>
            <a:ext cx="7064221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Fit by department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3F680C3-4E70-4B0A-8F4B-9C6474FE3B9C}"/>
              </a:ext>
            </a:extLst>
          </p:cNvPr>
          <p:cNvCxnSpPr>
            <a:cxnSpLocks/>
          </p:cNvCxnSpPr>
          <p:nvPr/>
        </p:nvCxnSpPr>
        <p:spPr>
          <a:xfrm>
            <a:off x="571017" y="1867142"/>
            <a:ext cx="7048983" cy="0"/>
          </a:xfrm>
          <a:prstGeom prst="line">
            <a:avLst/>
          </a:prstGeom>
          <a:ln w="15875" cap="rnd">
            <a:solidFill>
              <a:schemeClr val="accent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525F8E8E-08D8-445A-A40D-C39445A1E1DB}"/>
              </a:ext>
            </a:extLst>
          </p:cNvPr>
          <p:cNvSpPr txBox="1">
            <a:spLocks/>
          </p:cNvSpPr>
          <p:nvPr/>
        </p:nvSpPr>
        <p:spPr>
          <a:xfrm>
            <a:off x="571016" y="5689941"/>
            <a:ext cx="7064223" cy="369330"/>
          </a:xfrm>
          <a:prstGeom prst="rect">
            <a:avLst/>
          </a:prstGeom>
        </p:spPr>
        <p:txBody>
          <a:bodyPr lIns="0" tIns="0" rIns="0" bIns="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300" dirty="0">
                <a:latin typeface="Arial" panose="020B0604020202020204" pitchFamily="34" charset="0"/>
              </a:rPr>
              <a:t>Fit combines manual hours, error rates, and rule clarity from the Q1 2026 process scan.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C92019A-A960-4C28-AB26-85EE4566D3E0}"/>
              </a:ext>
            </a:extLst>
          </p:cNvPr>
          <p:cNvGrpSpPr/>
          <p:nvPr/>
        </p:nvGrpSpPr>
        <p:grpSpPr>
          <a:xfrm>
            <a:off x="8542115" y="1405210"/>
            <a:ext cx="3252728" cy="461932"/>
            <a:chOff x="8363738" y="1252810"/>
            <a:chExt cx="3431105" cy="46193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51F2065-69DF-45B6-9F5A-73AB753496BA}"/>
                </a:ext>
              </a:extLst>
            </p:cNvPr>
            <p:cNvSpPr/>
            <p:nvPr/>
          </p:nvSpPr>
          <p:spPr>
            <a:xfrm>
              <a:off x="8363738" y="1252810"/>
              <a:ext cx="3431105" cy="369332"/>
            </a:xfrm>
            <a:prstGeom prst="rect">
              <a:avLst/>
            </a:prstGeom>
          </p:spPr>
          <p:txBody>
            <a:bodyPr vert="horz" wrap="square" lIns="0" tIns="0" rIns="0" bIns="0" anchor="b" anchorCtr="0">
              <a:noAutofit/>
            </a:bodyPr>
            <a:lstStyle/>
            <a:p>
              <a:r>
                <a:rPr lang="da-DK" sz="2000" dirty="0">
                  <a:solidFill>
                    <a:schemeClr val="accent4"/>
                  </a:solidFill>
                  <a:latin typeface="Arial" panose="020B0604020202020204" pitchFamily="34" charset="0"/>
                </a:rPr>
                <a:t>What stands out</a:t>
              </a:r>
              <a:endParaRPr lang="en-US" sz="2000" dirty="0">
                <a:solidFill>
                  <a:schemeClr val="accent4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CBBD833-2288-4940-A9E0-A82D02D2B6D4}"/>
                </a:ext>
              </a:extLst>
            </p:cNvPr>
            <p:cNvCxnSpPr>
              <a:cxnSpLocks/>
            </p:cNvCxnSpPr>
            <p:nvPr/>
          </p:nvCxnSpPr>
          <p:spPr>
            <a:xfrm>
              <a:off x="8382000" y="1714742"/>
              <a:ext cx="3412603" cy="0"/>
            </a:xfrm>
            <a:prstGeom prst="line">
              <a:avLst/>
            </a:prstGeom>
            <a:ln w="15875" cap="rnd">
              <a:solidFill>
                <a:schemeClr val="bg1"/>
              </a:solidFill>
              <a:prstDash val="sysDot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B7FE709-4F26-4F4D-8521-41CA95BA6A23}"/>
              </a:ext>
            </a:extLst>
          </p:cNvPr>
          <p:cNvGrpSpPr/>
          <p:nvPr/>
        </p:nvGrpSpPr>
        <p:grpSpPr>
          <a:xfrm>
            <a:off x="8542115" y="2065009"/>
            <a:ext cx="3235188" cy="868000"/>
            <a:chOff x="8542115" y="2065007"/>
            <a:chExt cx="3235188" cy="97422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A91E52-B9D6-4523-A704-11BC9C0DF580}"/>
                </a:ext>
              </a:extLst>
            </p:cNvPr>
            <p:cNvSpPr txBox="1"/>
            <p:nvPr/>
          </p:nvSpPr>
          <p:spPr>
            <a:xfrm>
              <a:off x="8542115" y="2417434"/>
              <a:ext cx="3235188" cy="6217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63525" indent="-171450">
                <a:buFont typeface="Arial" panose="020B0604020202020204" pitchFamily="34" charset="0"/>
                <a:buChar char="•"/>
              </a:pPr>
              <a:r>
                <a:rPr lang="en-PH" sz="1200" dirty="0">
                  <a:solidFill>
                    <a:schemeClr val="bg1"/>
                  </a:solidFill>
                  <a:latin typeface="Arial" panose="020B0604020202020204" pitchFamily="34" charset="0"/>
                </a:rPr>
                <a:t>Invoice work scores high in Finance, Sales, and Ops, so one payables pattern serves three teams.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6BDD4F0-4A0D-48CE-BC63-805ECA03D215}"/>
                </a:ext>
              </a:extLst>
            </p:cNvPr>
            <p:cNvSpPr txBox="1"/>
            <p:nvPr/>
          </p:nvSpPr>
          <p:spPr>
            <a:xfrm>
              <a:off x="8542115" y="2065007"/>
              <a:ext cx="3235188" cy="2763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PH" sz="16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One pattern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5CCEDD9-2C5B-40B8-8B50-8EAF809AE51A}"/>
              </a:ext>
            </a:extLst>
          </p:cNvPr>
          <p:cNvGrpSpPr/>
          <p:nvPr/>
        </p:nvGrpSpPr>
        <p:grpSpPr>
          <a:xfrm>
            <a:off x="8542115" y="3376739"/>
            <a:ext cx="3235188" cy="868000"/>
            <a:chOff x="8542115" y="2065007"/>
            <a:chExt cx="3235188" cy="97422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53DD5CE-9BEB-48DD-ADA4-31F87AC77035}"/>
                </a:ext>
              </a:extLst>
            </p:cNvPr>
            <p:cNvSpPr txBox="1"/>
            <p:nvPr/>
          </p:nvSpPr>
          <p:spPr>
            <a:xfrm>
              <a:off x="8542115" y="2417434"/>
              <a:ext cx="3235188" cy="6217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63525" indent="-171450">
                <a:buFont typeface="Arial" panose="020B0604020202020204" pitchFamily="34" charset="0"/>
                <a:buChar char="•"/>
              </a:pPr>
              <a:r>
                <a:rPr lang="en-PH" sz="1200" dirty="0">
                  <a:solidFill>
                    <a:schemeClr val="bg1"/>
                  </a:solidFill>
                  <a:latin typeface="Arial" panose="020B0604020202020204" pitchFamily="34" charset="0"/>
                </a:rPr>
                <a:t>Onboarding, reporting, and purchase orders all run hot in Ops and Supply, the Wave 2 focus.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81EB499-664B-4AF8-A5B7-0A3C5CC899DF}"/>
                </a:ext>
              </a:extLst>
            </p:cNvPr>
            <p:cNvSpPr txBox="1"/>
            <p:nvPr/>
          </p:nvSpPr>
          <p:spPr>
            <a:xfrm>
              <a:off x="8542115" y="2065007"/>
              <a:ext cx="3235188" cy="2763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PH" sz="16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Wave 2 core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663FE77-1E47-4342-9AD9-C7F6263FEEFF}"/>
              </a:ext>
            </a:extLst>
          </p:cNvPr>
          <p:cNvGrpSpPr/>
          <p:nvPr/>
        </p:nvGrpSpPr>
        <p:grpSpPr>
          <a:xfrm>
            <a:off x="8542115" y="4688468"/>
            <a:ext cx="3235188" cy="868000"/>
            <a:chOff x="8542115" y="2065007"/>
            <a:chExt cx="3235188" cy="97422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7648F77-C42C-49DD-B17D-76B6F6693663}"/>
                </a:ext>
              </a:extLst>
            </p:cNvPr>
            <p:cNvSpPr txBox="1"/>
            <p:nvPr/>
          </p:nvSpPr>
          <p:spPr>
            <a:xfrm>
              <a:off x="8542115" y="2417434"/>
              <a:ext cx="3235188" cy="6217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63525" indent="-171450">
                <a:buFont typeface="Arial" panose="020B0604020202020204" pitchFamily="34" charset="0"/>
                <a:buChar char="•"/>
              </a:pPr>
              <a:r>
                <a:rPr lang="en-PH" sz="1200" dirty="0">
                  <a:solidFill>
                    <a:schemeClr val="bg1"/>
                  </a:solidFill>
                  <a:latin typeface="Arial" panose="020B0604020202020204" pitchFamily="34" charset="0"/>
                </a:rPr>
                <a:t>Case handling fits best in Legal and Customer Service, the natural home for AI triage in Wave 3.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E470A1D-988E-46E6-9FDC-492E7A338DBB}"/>
                </a:ext>
              </a:extLst>
            </p:cNvPr>
            <p:cNvSpPr txBox="1"/>
            <p:nvPr/>
          </p:nvSpPr>
          <p:spPr>
            <a:xfrm>
              <a:off x="8542115" y="2065007"/>
              <a:ext cx="3235188" cy="2763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PH" sz="16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AI, Wave 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3439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Priority: Value vs Effort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16</a:t>
            </a:fld>
            <a:endParaRPr lang="en-PH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7145318-4CDA-4106-8CEC-8E17F611B55E}"/>
              </a:ext>
            </a:extLst>
          </p:cNvPr>
          <p:cNvSpPr/>
          <p:nvPr/>
        </p:nvSpPr>
        <p:spPr>
          <a:xfrm>
            <a:off x="579627" y="1476776"/>
            <a:ext cx="5693970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Value vs payback by case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0A96F0-3BDC-41B2-AA90-39D815371A09}"/>
              </a:ext>
            </a:extLst>
          </p:cNvPr>
          <p:cNvSpPr/>
          <p:nvPr/>
        </p:nvSpPr>
        <p:spPr>
          <a:xfrm>
            <a:off x="1403924" y="2341837"/>
            <a:ext cx="7511560" cy="3066373"/>
          </a:xfrm>
          <a:prstGeom prst="rect">
            <a:avLst/>
          </a:prstGeom>
          <a:gradFill flip="none" rotWithShape="1">
            <a:gsLst>
              <a:gs pos="53100">
                <a:schemeClr val="accent4">
                  <a:alpha val="58000"/>
                </a:schemeClr>
              </a:gs>
              <a:gs pos="0">
                <a:srgbClr val="FF0000">
                  <a:alpha val="37000"/>
                </a:srgbClr>
              </a:gs>
              <a:gs pos="100000">
                <a:schemeClr val="accent1">
                  <a:alpha val="61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7F57421-A3A6-4BCA-97C6-DA7A608ADEC5}"/>
              </a:ext>
            </a:extLst>
          </p:cNvPr>
          <p:cNvSpPr/>
          <p:nvPr/>
        </p:nvSpPr>
        <p:spPr>
          <a:xfrm>
            <a:off x="1383406" y="5566777"/>
            <a:ext cx="7511561" cy="297529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702F52-BABB-46C0-B18C-3B63250F61B7}"/>
              </a:ext>
            </a:extLst>
          </p:cNvPr>
          <p:cNvSpPr txBox="1"/>
          <p:nvPr/>
        </p:nvSpPr>
        <p:spPr>
          <a:xfrm>
            <a:off x="1383405" y="5875998"/>
            <a:ext cx="459460" cy="245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</a:rPr>
              <a:t>Low</a:t>
            </a:r>
            <a:endParaRPr lang="en-PH" sz="1200" b="1" dirty="0"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6F7189-EE96-4B2A-98FF-8246FF824841}"/>
              </a:ext>
            </a:extLst>
          </p:cNvPr>
          <p:cNvSpPr txBox="1"/>
          <p:nvPr/>
        </p:nvSpPr>
        <p:spPr>
          <a:xfrm>
            <a:off x="8334692" y="5875998"/>
            <a:ext cx="490766" cy="245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</a:rPr>
              <a:t>High</a:t>
            </a:r>
            <a:endParaRPr lang="en-PH" sz="1200" b="1" dirty="0">
              <a:latin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55F307-2D84-46E6-8F79-577A2C18A8EA}"/>
              </a:ext>
            </a:extLst>
          </p:cNvPr>
          <p:cNvSpPr txBox="1"/>
          <p:nvPr/>
        </p:nvSpPr>
        <p:spPr>
          <a:xfrm rot="16200000">
            <a:off x="508526" y="5145864"/>
            <a:ext cx="437915" cy="245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</a:rPr>
              <a:t>Low</a:t>
            </a:r>
            <a:endParaRPr lang="en-PH" sz="1200" b="1" dirty="0">
              <a:latin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36308A-E44B-4B29-8E44-36A23FBD381D}"/>
              </a:ext>
            </a:extLst>
          </p:cNvPr>
          <p:cNvSpPr txBox="1"/>
          <p:nvPr/>
        </p:nvSpPr>
        <p:spPr>
          <a:xfrm rot="16200000">
            <a:off x="493610" y="2408439"/>
            <a:ext cx="467753" cy="245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</a:rPr>
              <a:t>High</a:t>
            </a:r>
            <a:endParaRPr lang="en-PH" sz="1200" b="1" dirty="0">
              <a:latin typeface="Arial" panose="020B0604020202020204" pitchFamily="34" charset="0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1A5D7ADE-28CA-4405-BDA3-20F9F6F3977F}"/>
              </a:ext>
            </a:extLst>
          </p:cNvPr>
          <p:cNvSpPr/>
          <p:nvPr/>
        </p:nvSpPr>
        <p:spPr>
          <a:xfrm rot="16200000">
            <a:off x="-439277" y="3700165"/>
            <a:ext cx="3118561" cy="297529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cs typeface="Arial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85C792E-1B6F-4C08-8675-916A8011FCAA}"/>
              </a:ext>
            </a:extLst>
          </p:cNvPr>
          <p:cNvCxnSpPr>
            <a:stCxn id="6" idx="0"/>
            <a:endCxn id="6" idx="2"/>
          </p:cNvCxnSpPr>
          <p:nvPr/>
        </p:nvCxnSpPr>
        <p:spPr>
          <a:xfrm>
            <a:off x="5159705" y="2341837"/>
            <a:ext cx="0" cy="306637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DEFF1C8-302B-48E6-9747-CA6BB699CAEC}"/>
              </a:ext>
            </a:extLst>
          </p:cNvPr>
          <p:cNvCxnSpPr>
            <a:stCxn id="6" idx="1"/>
            <a:endCxn id="6" idx="3"/>
          </p:cNvCxnSpPr>
          <p:nvPr/>
        </p:nvCxnSpPr>
        <p:spPr>
          <a:xfrm>
            <a:off x="1403924" y="3875024"/>
            <a:ext cx="751156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85BDA101-9D95-40DB-B02D-268E734D77AA}"/>
              </a:ext>
            </a:extLst>
          </p:cNvPr>
          <p:cNvSpPr/>
          <p:nvPr/>
        </p:nvSpPr>
        <p:spPr>
          <a:xfrm>
            <a:off x="2785876" y="3584744"/>
            <a:ext cx="495939" cy="495939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140BA447-9F01-4034-87C3-2B46FCF074D3}"/>
              </a:ext>
            </a:extLst>
          </p:cNvPr>
          <p:cNvSpPr/>
          <p:nvPr/>
        </p:nvSpPr>
        <p:spPr>
          <a:xfrm>
            <a:off x="4149262" y="3665678"/>
            <a:ext cx="334073" cy="334073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A054077-F398-4B3B-AD52-1989B9BD3E69}"/>
              </a:ext>
            </a:extLst>
          </p:cNvPr>
          <p:cNvSpPr/>
          <p:nvPr/>
        </p:nvSpPr>
        <p:spPr>
          <a:xfrm>
            <a:off x="4953193" y="3613605"/>
            <a:ext cx="706060" cy="70606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E39120B-910D-4FB8-A727-AA8B4198E523}"/>
              </a:ext>
            </a:extLst>
          </p:cNvPr>
          <p:cNvSpPr/>
          <p:nvPr/>
        </p:nvSpPr>
        <p:spPr>
          <a:xfrm>
            <a:off x="2317412" y="4792973"/>
            <a:ext cx="237115" cy="23711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6B06397-52CC-475D-8ED0-FE713405ABD5}"/>
              </a:ext>
            </a:extLst>
          </p:cNvPr>
          <p:cNvSpPr/>
          <p:nvPr/>
        </p:nvSpPr>
        <p:spPr>
          <a:xfrm>
            <a:off x="2802076" y="4625889"/>
            <a:ext cx="237115" cy="23711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ECFE702-45C9-455B-A0D8-32F67E86CE62}"/>
              </a:ext>
            </a:extLst>
          </p:cNvPr>
          <p:cNvSpPr/>
          <p:nvPr/>
        </p:nvSpPr>
        <p:spPr>
          <a:xfrm>
            <a:off x="7280219" y="2884580"/>
            <a:ext cx="663092" cy="663092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9105D05-4B2E-44F7-91B0-8369640AECB9}"/>
              </a:ext>
            </a:extLst>
          </p:cNvPr>
          <p:cNvSpPr/>
          <p:nvPr/>
        </p:nvSpPr>
        <p:spPr>
          <a:xfrm>
            <a:off x="6387963" y="4202376"/>
            <a:ext cx="373005" cy="37300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505A5252-CAFC-418F-AF9F-5FA7999320B2}"/>
              </a:ext>
            </a:extLst>
          </p:cNvPr>
          <p:cNvSpPr/>
          <p:nvPr/>
        </p:nvSpPr>
        <p:spPr>
          <a:xfrm>
            <a:off x="7290401" y="4006684"/>
            <a:ext cx="978731" cy="978731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3D3EEB2-A947-416D-A288-A1ABE83F2294}"/>
              </a:ext>
            </a:extLst>
          </p:cNvPr>
          <p:cNvSpPr/>
          <p:nvPr/>
        </p:nvSpPr>
        <p:spPr>
          <a:xfrm>
            <a:off x="2138121" y="2590888"/>
            <a:ext cx="315080" cy="31508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2B48010-DEAA-4D5B-8979-6479DA6B1756}"/>
              </a:ext>
            </a:extLst>
          </p:cNvPr>
          <p:cNvSpPr txBox="1"/>
          <p:nvPr/>
        </p:nvSpPr>
        <p:spPr>
          <a:xfrm>
            <a:off x="4744471" y="5875998"/>
            <a:ext cx="941359" cy="295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Payback</a:t>
            </a:r>
            <a:endParaRPr lang="en-PH" sz="1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8B04CF7-98C2-464E-8F55-74EDD8A16ED6}"/>
              </a:ext>
            </a:extLst>
          </p:cNvPr>
          <p:cNvSpPr txBox="1"/>
          <p:nvPr/>
        </p:nvSpPr>
        <p:spPr>
          <a:xfrm rot="16200000">
            <a:off x="256805" y="3727166"/>
            <a:ext cx="941359" cy="295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Value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D6563947-E5D5-45E1-B486-ECEE9AAEBD3B}"/>
              </a:ext>
            </a:extLst>
          </p:cNvPr>
          <p:cNvSpPr/>
          <p:nvPr/>
        </p:nvSpPr>
        <p:spPr>
          <a:xfrm>
            <a:off x="7701179" y="1961263"/>
            <a:ext cx="215981" cy="215981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tx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5D4D225-67B1-465F-B304-DDFB948130C7}"/>
              </a:ext>
            </a:extLst>
          </p:cNvPr>
          <p:cNvSpPr txBox="1"/>
          <p:nvPr/>
        </p:nvSpPr>
        <p:spPr>
          <a:xfrm>
            <a:off x="7953608" y="1921396"/>
            <a:ext cx="941359" cy="295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</a:rPr>
              <a:t>Hours</a:t>
            </a:r>
            <a:endParaRPr lang="en-PH" sz="1400" b="1" dirty="0">
              <a:latin typeface="Arial" panose="020B0604020202020204" pitchFamily="34" charset="0"/>
            </a:endParaRPr>
          </a:p>
        </p:txBody>
      </p:sp>
      <p:sp>
        <p:nvSpPr>
          <p:cNvPr id="46" name="Text 19">
            <a:extLst>
              <a:ext uri="{FF2B5EF4-FFF2-40B4-BE49-F238E27FC236}">
                <a16:creationId xmlns:a16="http://schemas.microsoft.com/office/drawing/2014/main" id="{719FF72C-7522-43E7-8C74-739D852BF33F}"/>
              </a:ext>
            </a:extLst>
          </p:cNvPr>
          <p:cNvSpPr/>
          <p:nvPr/>
        </p:nvSpPr>
        <p:spPr>
          <a:xfrm>
            <a:off x="9588140" y="2217111"/>
            <a:ext cx="2032843" cy="39044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9388" indent="-179388"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ea typeface="Calibri" pitchFamily="34" charset="-122"/>
                <a:cs typeface="Calibri" pitchFamily="34" charset="-120"/>
              </a:rPr>
              <a:t>Top-right quick wins, invoices, reporting, and reconciliation, anchor Wave 1 with fast payback.</a:t>
            </a:r>
          </a:p>
          <a:p>
            <a:pPr marL="179388" indent="-179388"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ea typeface="Calibri" pitchFamily="34" charset="-122"/>
                <a:cs typeface="Calibri" pitchFamily="34" charset="-120"/>
              </a:rPr>
              <a:t>High-value, slower cases like claims and onboarding wait for the platform and AI services.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6F6A4C2-AA2C-415E-9CB5-31AD0356282B}"/>
              </a:ext>
            </a:extLst>
          </p:cNvPr>
          <p:cNvSpPr/>
          <p:nvPr/>
        </p:nvSpPr>
        <p:spPr>
          <a:xfrm>
            <a:off x="9562535" y="1712532"/>
            <a:ext cx="2058449" cy="426648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accent1"/>
                </a:solidFill>
              </a:rPr>
              <a:t>Key Highlights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C731CB8-300D-4209-BF3B-805882457651}"/>
              </a:ext>
            </a:extLst>
          </p:cNvPr>
          <p:cNvCxnSpPr>
            <a:cxnSpLocks/>
          </p:cNvCxnSpPr>
          <p:nvPr/>
        </p:nvCxnSpPr>
        <p:spPr>
          <a:xfrm>
            <a:off x="9259322" y="1669098"/>
            <a:ext cx="0" cy="45339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C241025B-4A85-4518-A3F1-89426B3ABFD3}"/>
              </a:ext>
            </a:extLst>
          </p:cNvPr>
          <p:cNvSpPr/>
          <p:nvPr/>
        </p:nvSpPr>
        <p:spPr>
          <a:xfrm>
            <a:off x="9073922" y="3750648"/>
            <a:ext cx="370800" cy="370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latin typeface="Arial" panose="020B0604020202020204" pitchFamily="34" charset="0"/>
              </a:rPr>
              <a:t>&gt;</a:t>
            </a:r>
            <a:endParaRPr lang="en-PH" sz="1400" b="1" dirty="0">
              <a:latin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162654D-C84E-4274-8E19-EA99EAC18C47}"/>
              </a:ext>
            </a:extLst>
          </p:cNvPr>
          <p:cNvSpPr txBox="1"/>
          <p:nvPr/>
        </p:nvSpPr>
        <p:spPr>
          <a:xfrm>
            <a:off x="2467749" y="259088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Claims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4DEEE2B-1A6A-4AA0-9FE3-99B5E8299BAF}"/>
              </a:ext>
            </a:extLst>
          </p:cNvPr>
          <p:cNvSpPr txBox="1"/>
          <p:nvPr/>
        </p:nvSpPr>
        <p:spPr>
          <a:xfrm>
            <a:off x="2132458" y="389128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Onboard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45EE308-9EFC-40F5-B0FA-4429AEB06C66}"/>
              </a:ext>
            </a:extLst>
          </p:cNvPr>
          <p:cNvSpPr txBox="1"/>
          <p:nvPr/>
        </p:nvSpPr>
        <p:spPr>
          <a:xfrm>
            <a:off x="1635750" y="486300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Surveys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3063336-5130-44B1-A85E-8CFD6E5EF760}"/>
              </a:ext>
            </a:extLst>
          </p:cNvPr>
          <p:cNvSpPr txBox="1"/>
          <p:nvPr/>
        </p:nvSpPr>
        <p:spPr>
          <a:xfrm>
            <a:off x="3006234" y="475139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Tickets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9A20E02-521C-4D8A-A195-66F94B436274}"/>
              </a:ext>
            </a:extLst>
          </p:cNvPr>
          <p:cNvSpPr txBox="1"/>
          <p:nvPr/>
        </p:nvSpPr>
        <p:spPr>
          <a:xfrm>
            <a:off x="3916188" y="338024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Audits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32B6A30-F100-410C-9F10-056E0CC354B6}"/>
              </a:ext>
            </a:extLst>
          </p:cNvPr>
          <p:cNvSpPr txBox="1"/>
          <p:nvPr/>
        </p:nvSpPr>
        <p:spPr>
          <a:xfrm>
            <a:off x="5261240" y="428423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Reports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6ECEC28-F453-4487-B6EB-936434298938}"/>
              </a:ext>
            </a:extLst>
          </p:cNvPr>
          <p:cNvSpPr txBox="1"/>
          <p:nvPr/>
        </p:nvSpPr>
        <p:spPr>
          <a:xfrm>
            <a:off x="6186970" y="392537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Recon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5C15C4E-82B1-49FB-84BB-068414AC1A98}"/>
              </a:ext>
            </a:extLst>
          </p:cNvPr>
          <p:cNvSpPr txBox="1"/>
          <p:nvPr/>
        </p:nvSpPr>
        <p:spPr>
          <a:xfrm>
            <a:off x="7211655" y="255999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Invoices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0DF9DCC-EE38-4B94-8514-78BA308E065B}"/>
              </a:ext>
            </a:extLst>
          </p:cNvPr>
          <p:cNvSpPr txBox="1"/>
          <p:nvPr/>
        </p:nvSpPr>
        <p:spPr>
          <a:xfrm>
            <a:off x="7409059" y="504967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Orders</a:t>
            </a:r>
            <a:endParaRPr lang="en-PH" sz="1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017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CD3ED1C-8FC6-4D1E-A5B5-59C8FF7BC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Pipeline By Function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6C8E3-C3CB-464A-8F4C-98A22058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17</a:t>
            </a:fld>
            <a:endParaRPr lang="en-PH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29A4E0-AB79-486D-9CC3-8CA9E1C41D4A}"/>
              </a:ext>
            </a:extLst>
          </p:cNvPr>
          <p:cNvSpPr txBox="1"/>
          <p:nvPr/>
        </p:nvSpPr>
        <p:spPr>
          <a:xfrm>
            <a:off x="491613" y="1605078"/>
            <a:ext cx="6233277" cy="508312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By function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24B9155F-1E32-4BBB-91C5-639ECEC801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1166923"/>
              </p:ext>
            </p:extLst>
          </p:nvPr>
        </p:nvGraphicFramePr>
        <p:xfrm>
          <a:off x="491612" y="2255621"/>
          <a:ext cx="6233278" cy="2675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41EEBBC-C915-43BA-AACC-74CE88D4A55A}"/>
              </a:ext>
            </a:extLst>
          </p:cNvPr>
          <p:cNvSpPr txBox="1"/>
          <p:nvPr/>
        </p:nvSpPr>
        <p:spPr>
          <a:xfrm>
            <a:off x="491612" y="5107103"/>
            <a:ext cx="6066843" cy="74671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The scan surfaced 98 candidate automations. Finance leads on identified hours, but every function has qualified opportunities ready for Wave 1 and Wave 2 sequencing.</a:t>
            </a:r>
          </a:p>
        </p:txBody>
      </p:sp>
      <p:graphicFrame>
        <p:nvGraphicFramePr>
          <p:cNvPr id="17" name="Table 5">
            <a:extLst>
              <a:ext uri="{FF2B5EF4-FFF2-40B4-BE49-F238E27FC236}">
                <a16:creationId xmlns:a16="http://schemas.microsoft.com/office/drawing/2014/main" id="{8F79871B-9223-456D-9EAC-41E90E327A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087802"/>
              </p:ext>
            </p:extLst>
          </p:nvPr>
        </p:nvGraphicFramePr>
        <p:xfrm>
          <a:off x="7294179" y="1597227"/>
          <a:ext cx="4487920" cy="309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8303">
                  <a:extLst>
                    <a:ext uri="{9D8B030D-6E8A-4147-A177-3AD203B41FA5}">
                      <a16:colId xmlns:a16="http://schemas.microsoft.com/office/drawing/2014/main" val="1552147811"/>
                    </a:ext>
                  </a:extLst>
                </a:gridCol>
                <a:gridCol w="1036539">
                  <a:extLst>
                    <a:ext uri="{9D8B030D-6E8A-4147-A177-3AD203B41FA5}">
                      <a16:colId xmlns:a16="http://schemas.microsoft.com/office/drawing/2014/main" val="910701164"/>
                    </a:ext>
                  </a:extLst>
                </a:gridCol>
                <a:gridCol w="1036539">
                  <a:extLst>
                    <a:ext uri="{9D8B030D-6E8A-4147-A177-3AD203B41FA5}">
                      <a16:colId xmlns:a16="http://schemas.microsoft.com/office/drawing/2014/main" val="2672619222"/>
                    </a:ext>
                  </a:extLst>
                </a:gridCol>
                <a:gridCol w="1036539">
                  <a:extLst>
                    <a:ext uri="{9D8B030D-6E8A-4147-A177-3AD203B41FA5}">
                      <a16:colId xmlns:a16="http://schemas.microsoft.com/office/drawing/2014/main" val="3116012987"/>
                    </a:ext>
                  </a:extLst>
                </a:gridCol>
              </a:tblGrid>
              <a:tr h="50246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rPr>
                        <a:t>Function</a:t>
                      </a:r>
                      <a:endParaRPr lang="en-PH" sz="16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Ideas</a:t>
                      </a:r>
                      <a:endParaRPr kumimoji="0" lang="en-P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Hours</a:t>
                      </a:r>
                      <a:endParaRPr kumimoji="0" lang="en-P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Value</a:t>
                      </a:r>
                      <a:endParaRPr kumimoji="0" lang="en-P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217589"/>
                  </a:ext>
                </a:extLst>
              </a:tr>
              <a:tr h="518846">
                <a:tc>
                  <a:txBody>
                    <a:bodyPr/>
                    <a:lstStyle/>
                    <a:p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Finance</a:t>
                      </a:r>
                      <a:endParaRPr lang="en-PH" sz="1400" b="1" dirty="0">
                        <a:solidFill>
                          <a:schemeClr val="accent4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34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46k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$1.6M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230061"/>
                  </a:ext>
                </a:extLst>
              </a:tr>
              <a:tr h="518846">
                <a:tc>
                  <a:txBody>
                    <a:bodyPr/>
                    <a:lstStyle/>
                    <a:p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HR</a:t>
                      </a:r>
                      <a:endParaRPr lang="en-PH" sz="1400" b="1" dirty="0">
                        <a:solidFill>
                          <a:schemeClr val="accent4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24k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$0.8M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9158550"/>
                  </a:ext>
                </a:extLst>
              </a:tr>
              <a:tr h="518846">
                <a:tc>
                  <a:txBody>
                    <a:bodyPr/>
                    <a:lstStyle/>
                    <a:p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IT Ops</a:t>
                      </a:r>
                      <a:endParaRPr lang="en-PH" sz="1400" b="1" dirty="0">
                        <a:solidFill>
                          <a:schemeClr val="accent4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21k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$0.7M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262162"/>
                  </a:ext>
                </a:extLst>
              </a:tr>
              <a:tr h="518846">
                <a:tc>
                  <a:txBody>
                    <a:bodyPr/>
                    <a:lstStyle/>
                    <a:p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Sales</a:t>
                      </a:r>
                      <a:endParaRPr lang="en-PH" sz="1400" b="1" dirty="0">
                        <a:solidFill>
                          <a:schemeClr val="accent4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29k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$1.0M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017760"/>
                  </a:ext>
                </a:extLst>
              </a:tr>
              <a:tr h="518846">
                <a:tc>
                  <a:txBody>
                    <a:bodyPr/>
                    <a:lstStyle/>
                    <a:p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Total</a:t>
                      </a:r>
                      <a:endParaRPr lang="en-PH" sz="1400" b="1" dirty="0">
                        <a:solidFill>
                          <a:schemeClr val="accent4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120k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$4.1M</a:t>
                      </a: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0502832"/>
                  </a:ext>
                </a:extLst>
              </a:tr>
            </a:tbl>
          </a:graphicData>
        </a:graphic>
      </p:graphicFrame>
      <p:grpSp>
        <p:nvGrpSpPr>
          <p:cNvPr id="18" name="Group 17">
            <a:extLst>
              <a:ext uri="{FF2B5EF4-FFF2-40B4-BE49-F238E27FC236}">
                <a16:creationId xmlns:a16="http://schemas.microsoft.com/office/drawing/2014/main" id="{59EA6BE0-FA14-4823-825C-79039B9691C7}"/>
              </a:ext>
            </a:extLst>
          </p:cNvPr>
          <p:cNvGrpSpPr/>
          <p:nvPr/>
        </p:nvGrpSpPr>
        <p:grpSpPr>
          <a:xfrm>
            <a:off x="7294180" y="804391"/>
            <a:ext cx="4487920" cy="565223"/>
            <a:chOff x="491613" y="1605078"/>
            <a:chExt cx="7564368" cy="56522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A73DF04-F31E-4833-8A17-18F9734BAE3E}"/>
                </a:ext>
              </a:extLst>
            </p:cNvPr>
            <p:cNvSpPr txBox="1"/>
            <p:nvPr/>
          </p:nvSpPr>
          <p:spPr>
            <a:xfrm>
              <a:off x="491613" y="1605078"/>
              <a:ext cx="7564368" cy="508312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/>
            </a:bodyPr>
            <a:lstStyle/>
            <a:p>
              <a:r>
                <a:rPr lang="en-US" sz="2000" b="1" dirty="0">
                  <a:solidFill>
                    <a:schemeClr val="accent4">
                      <a:lumMod val="90000"/>
                    </a:schemeClr>
                  </a:solidFill>
                  <a:latin typeface="Arial" panose="020B0604020202020204" pitchFamily="34" charset="0"/>
                </a:rPr>
                <a:t>Pipeline</a:t>
              </a:r>
              <a:endParaRPr lang="en-PH" sz="2000" b="1" dirty="0">
                <a:solidFill>
                  <a:schemeClr val="accent4">
                    <a:lumMod val="90000"/>
                  </a:schemeClr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7F03273-91F5-44A0-B026-894DD1C25B1B}"/>
                </a:ext>
              </a:extLst>
            </p:cNvPr>
            <p:cNvCxnSpPr>
              <a:cxnSpLocks/>
            </p:cNvCxnSpPr>
            <p:nvPr/>
          </p:nvCxnSpPr>
          <p:spPr>
            <a:xfrm>
              <a:off x="491613" y="2170301"/>
              <a:ext cx="756436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378E8CD6-BC64-44BE-9A1F-CDA6D52154AA}"/>
              </a:ext>
            </a:extLst>
          </p:cNvPr>
          <p:cNvSpPr/>
          <p:nvPr/>
        </p:nvSpPr>
        <p:spPr>
          <a:xfrm>
            <a:off x="7294179" y="5098452"/>
            <a:ext cx="953254" cy="1373165"/>
          </a:xfrm>
          <a:prstGeom prst="rect">
            <a:avLst/>
          </a:prstGeom>
          <a:noFill/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r>
              <a:rPr lang="en-US" sz="1600" b="1" dirty="0">
                <a:solidFill>
                  <a:schemeClr val="accent4">
                    <a:lumMod val="90000"/>
                  </a:schemeClr>
                </a:solidFill>
                <a:latin typeface="Arial" panose="020B0604020202020204" pitchFamily="34" charset="0"/>
              </a:rPr>
              <a:t>Key Highlight</a:t>
            </a:r>
            <a:endParaRPr lang="en-US" sz="2800" b="1" dirty="0">
              <a:solidFill>
                <a:schemeClr val="accent4">
                  <a:lumMod val="9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68523AD-4790-4909-95E0-72352C2A114D}"/>
              </a:ext>
            </a:extLst>
          </p:cNvPr>
          <p:cNvSpPr/>
          <p:nvPr/>
        </p:nvSpPr>
        <p:spPr>
          <a:xfrm>
            <a:off x="8247433" y="5098453"/>
            <a:ext cx="38568" cy="13731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0F2A5A-AFC5-4F95-9DB9-D6023F92DBEA}"/>
              </a:ext>
            </a:extLst>
          </p:cNvPr>
          <p:cNvSpPr txBox="1"/>
          <p:nvPr/>
        </p:nvSpPr>
        <p:spPr>
          <a:xfrm>
            <a:off x="8381088" y="5098455"/>
            <a:ext cx="3401010" cy="1373162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Hours and value are annualized and validated with process owners; the chart shows how candidates move from identified to qualified to build-ready in each function.</a:t>
            </a:r>
          </a:p>
        </p:txBody>
      </p:sp>
    </p:spTree>
    <p:extLst>
      <p:ext uri="{BB962C8B-B14F-4D97-AF65-F5344CB8AC3E}">
        <p14:creationId xmlns:p14="http://schemas.microsoft.com/office/powerpoint/2010/main" val="41608689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Three Waves, Sequenced By Risk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18</a:t>
            </a:fld>
            <a:endParaRPr lang="en-PH" dirty="0"/>
          </a:p>
        </p:txBody>
      </p:sp>
      <p:sp>
        <p:nvSpPr>
          <p:cNvPr id="7" name="ValueChainStarter">
            <a:extLst>
              <a:ext uri="{FF2B5EF4-FFF2-40B4-BE49-F238E27FC236}">
                <a16:creationId xmlns:a16="http://schemas.microsoft.com/office/drawing/2014/main" id="{1D4FB29A-E20F-42DC-A87C-5B3A264E99D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596900" y="2191825"/>
            <a:ext cx="3657096" cy="857793"/>
          </a:xfrm>
          <a:prstGeom prst="homePlate">
            <a:avLst>
              <a:gd name="adj" fmla="val 12004"/>
            </a:avLst>
          </a:prstGeom>
          <a:solidFill>
            <a:schemeClr val="accent1"/>
          </a:solidFill>
          <a:ln w="38100" cap="rnd" algn="ctr">
            <a:noFill/>
            <a:round/>
            <a:headEnd/>
            <a:tailEnd/>
          </a:ln>
        </p:spPr>
        <p:txBody>
          <a:bodyPr lIns="900000" tIns="0" rIns="0" bIns="0" anchor="ctr" anchorCtr="0"/>
          <a:lstStyle/>
          <a:p>
            <a:pPr eaLnBrk="0" hangingPunct="0"/>
            <a: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  <a:t>Quick wins in core </a:t>
            </a:r>
            <a:b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</a:br>
            <a: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  <a:t>finance and reporting tasks</a:t>
            </a:r>
          </a:p>
        </p:txBody>
      </p:sp>
      <p:sp>
        <p:nvSpPr>
          <p:cNvPr id="8" name="ValueChainHeader">
            <a:extLst>
              <a:ext uri="{FF2B5EF4-FFF2-40B4-BE49-F238E27FC236}">
                <a16:creationId xmlns:a16="http://schemas.microsoft.com/office/drawing/2014/main" id="{F539DA13-5650-4D9A-9854-93D3D917993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4267452" y="2191825"/>
            <a:ext cx="3657096" cy="857793"/>
          </a:xfrm>
          <a:prstGeom prst="chevron">
            <a:avLst>
              <a:gd name="adj" fmla="val 12004"/>
            </a:avLst>
          </a:prstGeom>
          <a:solidFill>
            <a:schemeClr val="accent2"/>
          </a:solidFill>
          <a:ln w="38100" cap="rnd" algn="ctr">
            <a:noFill/>
            <a:round/>
            <a:headEnd/>
            <a:tailEnd/>
          </a:ln>
        </p:spPr>
        <p:txBody>
          <a:bodyPr lIns="900000" tIns="0" rIns="0" bIns="0" anchor="ctr" anchorCtr="0"/>
          <a:lstStyle/>
          <a:p>
            <a:pPr eaLnBrk="0" hangingPunct="0"/>
            <a: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  <a:t>Scaling proven patterns onto one shared platform across departments</a:t>
            </a:r>
          </a:p>
        </p:txBody>
      </p:sp>
      <p:sp>
        <p:nvSpPr>
          <p:cNvPr id="9" name="ValueChainHeader">
            <a:extLst>
              <a:ext uri="{FF2B5EF4-FFF2-40B4-BE49-F238E27FC236}">
                <a16:creationId xmlns:a16="http://schemas.microsoft.com/office/drawing/2014/main" id="{1221AEB9-1FA3-4BF9-8CD2-BED49704587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7938004" y="2191825"/>
            <a:ext cx="3657096" cy="857793"/>
          </a:xfrm>
          <a:prstGeom prst="chevron">
            <a:avLst>
              <a:gd name="adj" fmla="val 12004"/>
            </a:avLst>
          </a:prstGeom>
          <a:solidFill>
            <a:schemeClr val="accent3"/>
          </a:solidFill>
          <a:ln w="38100" cap="rnd" algn="ctr">
            <a:noFill/>
            <a:round/>
            <a:headEnd/>
            <a:tailEnd/>
          </a:ln>
        </p:spPr>
        <p:txBody>
          <a:bodyPr lIns="900000" tIns="0" rIns="0" bIns="0" anchor="ctr" anchorCtr="0"/>
          <a:lstStyle/>
          <a:p>
            <a:pPr eaLnBrk="0" hangingPunct="0"/>
            <a: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  <a:t>AI-assisted automation </a:t>
            </a:r>
            <a:b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</a:br>
            <a: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  <a:t>of document work</a:t>
            </a:r>
          </a:p>
        </p:txBody>
      </p:sp>
      <p:sp>
        <p:nvSpPr>
          <p:cNvPr id="23" name="Oval 20">
            <a:extLst>
              <a:ext uri="{FF2B5EF4-FFF2-40B4-BE49-F238E27FC236}">
                <a16:creationId xmlns:a16="http://schemas.microsoft.com/office/drawing/2014/main" id="{B96A9006-D634-4093-92A4-6B60AC0E1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969" y="2310709"/>
            <a:ext cx="390318" cy="6200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sym typeface="Trebuchet MS" panose="020B0603020202020204" pitchFamily="34" charset="0"/>
              </a:rPr>
              <a:t>3</a:t>
            </a:r>
          </a:p>
        </p:txBody>
      </p:sp>
      <p:sp>
        <p:nvSpPr>
          <p:cNvPr id="24" name="Oval 20">
            <a:extLst>
              <a:ext uri="{FF2B5EF4-FFF2-40B4-BE49-F238E27FC236}">
                <a16:creationId xmlns:a16="http://schemas.microsoft.com/office/drawing/2014/main" id="{3E6F4D0A-212F-429C-A7DE-76D51F61B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865" y="2310709"/>
            <a:ext cx="390318" cy="620025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1905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sym typeface="Trebuchet MS" panose="020B0603020202020204" pitchFamily="34" charset="0"/>
              </a:rPr>
              <a:t>1</a:t>
            </a:r>
          </a:p>
        </p:txBody>
      </p:sp>
      <p:sp>
        <p:nvSpPr>
          <p:cNvPr id="25" name="Oval 20">
            <a:extLst>
              <a:ext uri="{FF2B5EF4-FFF2-40B4-BE49-F238E27FC236}">
                <a16:creationId xmlns:a16="http://schemas.microsoft.com/office/drawing/2014/main" id="{BD3AF31C-2FAC-4B34-B3E6-68B4CD4CA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7418" y="2310709"/>
            <a:ext cx="390318" cy="620025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1905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sym typeface="Trebuchet MS" panose="020B0603020202020204" pitchFamily="34" charset="0"/>
              </a:rPr>
              <a:t>2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D9D018D-945D-457F-A0C7-93489854960A}"/>
              </a:ext>
            </a:extLst>
          </p:cNvPr>
          <p:cNvCxnSpPr/>
          <p:nvPr/>
        </p:nvCxnSpPr>
        <p:spPr>
          <a:xfrm>
            <a:off x="1268569" y="2298485"/>
            <a:ext cx="0" cy="644473"/>
          </a:xfrm>
          <a:prstGeom prst="line">
            <a:avLst/>
          </a:prstGeom>
          <a:ln w="254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DD9C73A-AFBF-43C2-91BB-2816B6B9E9EC}"/>
              </a:ext>
            </a:extLst>
          </p:cNvPr>
          <p:cNvCxnSpPr/>
          <p:nvPr/>
        </p:nvCxnSpPr>
        <p:spPr>
          <a:xfrm>
            <a:off x="8608963" y="2298485"/>
            <a:ext cx="0" cy="644473"/>
          </a:xfrm>
          <a:prstGeom prst="line">
            <a:avLst/>
          </a:prstGeom>
          <a:ln w="25400" cap="rnd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282E9D3-115D-4CB3-9959-B1A8C36FB533}"/>
              </a:ext>
            </a:extLst>
          </p:cNvPr>
          <p:cNvCxnSpPr/>
          <p:nvPr/>
        </p:nvCxnSpPr>
        <p:spPr>
          <a:xfrm>
            <a:off x="4938411" y="2298485"/>
            <a:ext cx="0" cy="644473"/>
          </a:xfrm>
          <a:prstGeom prst="line">
            <a:avLst/>
          </a:prstGeom>
          <a:ln w="25400" cap="rnd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087A76B-5F31-46DE-AF7D-E0BA5FDA314D}"/>
              </a:ext>
            </a:extLst>
          </p:cNvPr>
          <p:cNvSpPr/>
          <p:nvPr/>
        </p:nvSpPr>
        <p:spPr>
          <a:xfrm>
            <a:off x="793668" y="4815067"/>
            <a:ext cx="3294095" cy="715269"/>
          </a:xfrm>
          <a:prstGeom prst="roundRect">
            <a:avLst>
              <a:gd name="adj" fmla="val 11203"/>
            </a:avLst>
          </a:prstGeom>
          <a:solidFill>
            <a:schemeClr val="bg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Ships in 2026,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low risk, fast payback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to fund later waves</a:t>
            </a:r>
          </a:p>
        </p:txBody>
      </p:sp>
      <p:sp>
        <p:nvSpPr>
          <p:cNvPr id="32" name="ValueChainHeader">
            <a:extLst>
              <a:ext uri="{FF2B5EF4-FFF2-40B4-BE49-F238E27FC236}">
                <a16:creationId xmlns:a16="http://schemas.microsoft.com/office/drawing/2014/main" id="{C8B8D00A-980D-49C7-A4C0-7AB1AFBEAB7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8104236" y="3201910"/>
            <a:ext cx="3324634" cy="430887"/>
          </a:xfrm>
          <a:prstGeom prst="rect">
            <a:avLst/>
          </a:prstGeom>
          <a:noFill/>
          <a:ln w="38100" cap="rnd" algn="ctr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666666"/>
                </a:solidFill>
              </a14:hiddenFill>
            </a:ext>
          </a:extLst>
        </p:spPr>
        <p:txBody>
          <a:bodyPr lIns="0" tIns="0" rIns="0" bIns="0" anchor="b" anchorCtr="0">
            <a:noAutofit/>
          </a:bodyPr>
          <a:lstStyle/>
          <a:p>
            <a:pPr eaLnBrk="0" hangingPunct="0"/>
            <a:r>
              <a:rPr lang="en-US" sz="1400" b="1" dirty="0">
                <a:cs typeface="Arial" panose="020B0604020202020204" pitchFamily="34" charset="0"/>
                <a:sym typeface="Trebuchet MS" panose="020B0603020202020204" pitchFamily="34" charset="0"/>
              </a:rPr>
              <a:t>Wave 3: 2028 - AI document work</a:t>
            </a:r>
          </a:p>
        </p:txBody>
      </p:sp>
      <p:sp>
        <p:nvSpPr>
          <p:cNvPr id="33" name="ValueChainStarter">
            <a:extLst>
              <a:ext uri="{FF2B5EF4-FFF2-40B4-BE49-F238E27FC236}">
                <a16:creationId xmlns:a16="http://schemas.microsoft.com/office/drawing/2014/main" id="{FE3B6359-5773-4FFF-9CBF-79A55127FAE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763132" y="3201910"/>
            <a:ext cx="3324634" cy="430887"/>
          </a:xfrm>
          <a:prstGeom prst="rect">
            <a:avLst/>
          </a:prstGeom>
          <a:noFill/>
          <a:ln w="38100" cap="rnd" algn="ctr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txBody>
          <a:bodyPr lIns="0" tIns="0" rIns="0" bIns="0" anchor="b" anchorCtr="0">
            <a:noAutofit/>
          </a:bodyPr>
          <a:lstStyle/>
          <a:p>
            <a:pPr eaLnBrk="0" hangingPunct="0"/>
            <a:r>
              <a:rPr lang="en-US" sz="1400" b="1" dirty="0">
                <a:cs typeface="Arial" panose="020B0604020202020204" pitchFamily="34" charset="0"/>
                <a:sym typeface="Trebuchet MS" panose="020B0603020202020204" pitchFamily="34" charset="0"/>
              </a:rPr>
              <a:t>Wave 1: H2 2026 - 12 automations</a:t>
            </a:r>
          </a:p>
        </p:txBody>
      </p:sp>
      <p:sp>
        <p:nvSpPr>
          <p:cNvPr id="34" name="ValueChainHeader">
            <a:extLst>
              <a:ext uri="{FF2B5EF4-FFF2-40B4-BE49-F238E27FC236}">
                <a16:creationId xmlns:a16="http://schemas.microsoft.com/office/drawing/2014/main" id="{BEFABC80-951D-416E-8AFF-616ED2C901E5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4433685" y="3201910"/>
            <a:ext cx="3324634" cy="430887"/>
          </a:xfrm>
          <a:prstGeom prst="rect">
            <a:avLst/>
          </a:prstGeom>
          <a:noFill/>
          <a:ln w="38100" cap="rnd" algn="ctr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txBody>
          <a:bodyPr lIns="0" tIns="0" rIns="0" bIns="0" anchor="b" anchorCtr="0">
            <a:noAutofit/>
          </a:bodyPr>
          <a:lstStyle/>
          <a:p>
            <a:pPr eaLnBrk="0" hangingPunct="0"/>
            <a:r>
              <a:rPr lang="en-US" sz="1400" b="1" dirty="0">
                <a:cs typeface="Arial" panose="020B0604020202020204" pitchFamily="34" charset="0"/>
                <a:sym typeface="Trebuchet MS" panose="020B0603020202020204" pitchFamily="34" charset="0"/>
              </a:rPr>
              <a:t>Wave 2: 2027 - platform scale-out</a:t>
            </a:r>
          </a:p>
        </p:txBody>
      </p:sp>
      <p:sp>
        <p:nvSpPr>
          <p:cNvPr id="35" name="ee4pContent2">
            <a:extLst>
              <a:ext uri="{FF2B5EF4-FFF2-40B4-BE49-F238E27FC236}">
                <a16:creationId xmlns:a16="http://schemas.microsoft.com/office/drawing/2014/main" id="{664F93DF-F6B9-4076-8D97-8A911D915CEF}"/>
              </a:ext>
            </a:extLst>
          </p:cNvPr>
          <p:cNvSpPr txBox="1"/>
          <p:nvPr/>
        </p:nvSpPr>
        <p:spPr>
          <a:xfrm>
            <a:off x="8104237" y="3706232"/>
            <a:ext cx="3324634" cy="107721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>
            <a:defPPr>
              <a:defRPr lang="en-US"/>
            </a:defPPr>
            <a:lvl1pPr>
              <a:buSzTx/>
              <a:buFont typeface="Trebuchet MS" panose="020B0603020202020204" pitchFamily="34" charset="0"/>
              <a:buChar char="​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B30D1D"/>
              </a:buClr>
              <a:buSzTx/>
              <a:buFont typeface="Trebuchet MS" panose="020B0603020202020204" pitchFamily="34" charset="0"/>
              <a:buChar char="•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B30D1D"/>
              </a:buClr>
              <a:buSzTx/>
              <a:buFont typeface="Trebuchet MS" panose="020B0603020202020204" pitchFamily="34" charset="0"/>
              <a:buChar char="–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3pPr>
            <a:lvl4pPr marL="0" lvl="3">
              <a:buSzTx/>
              <a:buFont typeface="Trebuchet MS" panose="020B0603020202020204" pitchFamily="34" charset="0"/>
              <a:buChar char="​"/>
              <a:defRPr sz="2400">
                <a:solidFill>
                  <a:srgbClr val="B30D1D"/>
                </a:solidFill>
                <a:latin typeface="Trebuchet MS" panose="020B0603020202020204" pitchFamily="34" charset="0"/>
              </a:defRPr>
            </a:lvl4pPr>
            <a:lvl5pPr marL="0" lvl="4">
              <a:buSzTx/>
              <a:buFont typeface="Trebuchet MS" panose="020B0603020202020204" pitchFamily="34" charset="0"/>
              <a:buChar char="​"/>
              <a:defRPr sz="2400" b="1">
                <a:solidFill>
                  <a:srgbClr val="000000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B30D1D"/>
              </a:buClr>
              <a:buSzTx/>
              <a:buFont typeface="Trebuchet MS" panose="020B0603020202020204" pitchFamily="34" charset="0"/>
              <a:buChar char="•"/>
              <a:defRPr sz="2400">
                <a:solidFill>
                  <a:srgbClr val="000000"/>
                </a:solidFill>
                <a:latin typeface="Trebuchet MS" panose="020B0603020202020204" pitchFamily="34" charset="0"/>
              </a:defRPr>
            </a:lvl6pPr>
            <a:lvl7pPr marL="0" lvl="6">
              <a:buSzTx/>
              <a:buFont typeface="Trebuchet MS" panose="020B0603020202020204" pitchFamily="34" charset="0"/>
              <a:buChar char="​"/>
              <a:defRPr sz="5400">
                <a:solidFill>
                  <a:srgbClr val="000000"/>
                </a:solidFill>
                <a:latin typeface="Trebuchet MS" panose="020B0603020202020204" pitchFamily="34" charset="0"/>
              </a:defRPr>
            </a:lvl7pPr>
            <a:lvl8pPr marL="0" lvl="7">
              <a:buSzTx/>
              <a:buFont typeface="Trebuchet MS" panose="020B0603020202020204" pitchFamily="34" charset="0"/>
              <a:buChar char="​"/>
              <a:defRPr sz="6600">
                <a:solidFill>
                  <a:srgbClr val="B30D1D"/>
                </a:solidFill>
                <a:latin typeface="Trebuchet MS" panose="020B0603020202020204" pitchFamily="34" charset="0"/>
              </a:defRPr>
            </a:lvl8pPr>
            <a:lvl9pPr marL="0" lvl="8">
              <a:buSzTx/>
              <a:buFont typeface="Trebuchet MS" panose="020B0603020202020204" pitchFamily="34" charset="0"/>
              <a:buChar char="​"/>
              <a:defRPr sz="4400">
                <a:solidFill>
                  <a:srgbClr val="B30D1D"/>
                </a:solidFill>
                <a:latin typeface="Trebuchet MS" panose="020B0603020202020204" pitchFamily="34" charset="0"/>
              </a:defRPr>
            </a:lvl9pPr>
          </a:lstStyle>
          <a:p>
            <a:pPr marL="378000" lvl="1" indent="-252000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Trebuchet MS" panose="020B0603020202020204" pitchFamily="34" charset="0"/>
              </a:rPr>
              <a:t>Document extraction, case triage, and assisted decisions, once data readiness and model governance are in place.</a:t>
            </a:r>
          </a:p>
        </p:txBody>
      </p:sp>
      <p:sp>
        <p:nvSpPr>
          <p:cNvPr id="36" name="ee4pContent2">
            <a:extLst>
              <a:ext uri="{FF2B5EF4-FFF2-40B4-BE49-F238E27FC236}">
                <a16:creationId xmlns:a16="http://schemas.microsoft.com/office/drawing/2014/main" id="{E4CF5B80-60D8-4A79-BC64-B35F325F4350}"/>
              </a:ext>
            </a:extLst>
          </p:cNvPr>
          <p:cNvSpPr txBox="1"/>
          <p:nvPr/>
        </p:nvSpPr>
        <p:spPr>
          <a:xfrm>
            <a:off x="4433685" y="3706234"/>
            <a:ext cx="3324634" cy="107721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>
            <a:defPPr>
              <a:defRPr lang="en-US"/>
            </a:defPPr>
            <a:lvl1pPr>
              <a:buSzTx/>
              <a:buFont typeface="Trebuchet MS" panose="020B0603020202020204" pitchFamily="34" charset="0"/>
              <a:buChar char="​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B30D1D"/>
              </a:buClr>
              <a:buSzTx/>
              <a:buFont typeface="Trebuchet MS" panose="020B0603020202020204" pitchFamily="34" charset="0"/>
              <a:buChar char="•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B30D1D"/>
              </a:buClr>
              <a:buSzTx/>
              <a:buFont typeface="Trebuchet MS" panose="020B0603020202020204" pitchFamily="34" charset="0"/>
              <a:buChar char="–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3pPr>
            <a:lvl4pPr marL="0" lvl="3">
              <a:buSzTx/>
              <a:buFont typeface="Trebuchet MS" panose="020B0603020202020204" pitchFamily="34" charset="0"/>
              <a:buChar char="​"/>
              <a:defRPr sz="2400">
                <a:solidFill>
                  <a:srgbClr val="B30D1D"/>
                </a:solidFill>
                <a:latin typeface="Trebuchet MS" panose="020B0603020202020204" pitchFamily="34" charset="0"/>
              </a:defRPr>
            </a:lvl4pPr>
            <a:lvl5pPr marL="0" lvl="4">
              <a:buSzTx/>
              <a:buFont typeface="Trebuchet MS" panose="020B0603020202020204" pitchFamily="34" charset="0"/>
              <a:buChar char="​"/>
              <a:defRPr sz="2400" b="1">
                <a:solidFill>
                  <a:srgbClr val="000000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B30D1D"/>
              </a:buClr>
              <a:buSzTx/>
              <a:buFont typeface="Trebuchet MS" panose="020B0603020202020204" pitchFamily="34" charset="0"/>
              <a:buChar char="•"/>
              <a:defRPr sz="2400">
                <a:solidFill>
                  <a:srgbClr val="000000"/>
                </a:solidFill>
                <a:latin typeface="Trebuchet MS" panose="020B0603020202020204" pitchFamily="34" charset="0"/>
              </a:defRPr>
            </a:lvl6pPr>
            <a:lvl7pPr marL="0" lvl="6">
              <a:buSzTx/>
              <a:buFont typeface="Trebuchet MS" panose="020B0603020202020204" pitchFamily="34" charset="0"/>
              <a:buChar char="​"/>
              <a:defRPr sz="5400">
                <a:solidFill>
                  <a:srgbClr val="000000"/>
                </a:solidFill>
                <a:latin typeface="Trebuchet MS" panose="020B0603020202020204" pitchFamily="34" charset="0"/>
              </a:defRPr>
            </a:lvl7pPr>
            <a:lvl8pPr marL="0" lvl="7">
              <a:buSzTx/>
              <a:buFont typeface="Trebuchet MS" panose="020B0603020202020204" pitchFamily="34" charset="0"/>
              <a:buChar char="​"/>
              <a:defRPr sz="6600">
                <a:solidFill>
                  <a:srgbClr val="B30D1D"/>
                </a:solidFill>
                <a:latin typeface="Trebuchet MS" panose="020B0603020202020204" pitchFamily="34" charset="0"/>
              </a:defRPr>
            </a:lvl8pPr>
            <a:lvl9pPr marL="0" lvl="8">
              <a:buSzTx/>
              <a:buFont typeface="Trebuchet MS" panose="020B0603020202020204" pitchFamily="34" charset="0"/>
              <a:buChar char="​"/>
              <a:defRPr sz="4400">
                <a:solidFill>
                  <a:srgbClr val="B30D1D"/>
                </a:solidFill>
                <a:latin typeface="Trebuchet MS" panose="020B0603020202020204" pitchFamily="34" charset="0"/>
              </a:defRPr>
            </a:lvl9pPr>
          </a:lstStyle>
          <a:p>
            <a:pPr marL="378000" lvl="1" indent="-252000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Trebuchet MS" panose="020B0603020202020204" pitchFamily="34" charset="0"/>
              </a:rPr>
              <a:t>Reusable components, citizen-developer studio, and rollout to HR, sales, and supply chain on the shared platform.</a:t>
            </a:r>
          </a:p>
        </p:txBody>
      </p:sp>
      <p:sp>
        <p:nvSpPr>
          <p:cNvPr id="37" name="ee4pContent1">
            <a:extLst>
              <a:ext uri="{FF2B5EF4-FFF2-40B4-BE49-F238E27FC236}">
                <a16:creationId xmlns:a16="http://schemas.microsoft.com/office/drawing/2014/main" id="{86257961-6184-4575-BF0E-5456A3712485}"/>
              </a:ext>
            </a:extLst>
          </p:cNvPr>
          <p:cNvSpPr txBox="1"/>
          <p:nvPr/>
        </p:nvSpPr>
        <p:spPr>
          <a:xfrm>
            <a:off x="763132" y="3706232"/>
            <a:ext cx="3324634" cy="107721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>
            <a:defPPr>
              <a:defRPr lang="en-US"/>
            </a:defPPr>
            <a:lvl1pPr>
              <a:buSzTx/>
              <a:buFont typeface="Trebuchet MS" panose="020B0603020202020204" pitchFamily="34" charset="0"/>
              <a:buChar char="​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B30D1D"/>
              </a:buClr>
              <a:buSzTx/>
              <a:buFont typeface="Trebuchet MS" panose="020B0603020202020204" pitchFamily="34" charset="0"/>
              <a:buChar char="•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B30D1D"/>
              </a:buClr>
              <a:buSzTx/>
              <a:buFont typeface="Trebuchet MS" panose="020B0603020202020204" pitchFamily="34" charset="0"/>
              <a:buChar char="–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3pPr>
            <a:lvl4pPr marL="0" lvl="3">
              <a:buSzTx/>
              <a:buFont typeface="Trebuchet MS" panose="020B0603020202020204" pitchFamily="34" charset="0"/>
              <a:buChar char="​"/>
              <a:defRPr sz="2400">
                <a:solidFill>
                  <a:srgbClr val="B30D1D"/>
                </a:solidFill>
                <a:latin typeface="Trebuchet MS" panose="020B0603020202020204" pitchFamily="34" charset="0"/>
              </a:defRPr>
            </a:lvl4pPr>
            <a:lvl5pPr marL="0" lvl="4">
              <a:buSzTx/>
              <a:buFont typeface="Trebuchet MS" panose="020B0603020202020204" pitchFamily="34" charset="0"/>
              <a:buChar char="​"/>
              <a:defRPr sz="2400" b="1">
                <a:solidFill>
                  <a:srgbClr val="000000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B30D1D"/>
              </a:buClr>
              <a:buSzTx/>
              <a:buFont typeface="Trebuchet MS" panose="020B0603020202020204" pitchFamily="34" charset="0"/>
              <a:buChar char="•"/>
              <a:defRPr sz="2400">
                <a:solidFill>
                  <a:srgbClr val="000000"/>
                </a:solidFill>
                <a:latin typeface="Trebuchet MS" panose="020B0603020202020204" pitchFamily="34" charset="0"/>
              </a:defRPr>
            </a:lvl6pPr>
            <a:lvl7pPr marL="0" lvl="6">
              <a:buSzTx/>
              <a:buFont typeface="Trebuchet MS" panose="020B0603020202020204" pitchFamily="34" charset="0"/>
              <a:buChar char="​"/>
              <a:defRPr sz="5400">
                <a:solidFill>
                  <a:srgbClr val="000000"/>
                </a:solidFill>
                <a:latin typeface="Trebuchet MS" panose="020B0603020202020204" pitchFamily="34" charset="0"/>
              </a:defRPr>
            </a:lvl7pPr>
            <a:lvl8pPr marL="0" lvl="7">
              <a:buSzTx/>
              <a:buFont typeface="Trebuchet MS" panose="020B0603020202020204" pitchFamily="34" charset="0"/>
              <a:buChar char="​"/>
              <a:defRPr sz="6600">
                <a:solidFill>
                  <a:srgbClr val="B30D1D"/>
                </a:solidFill>
                <a:latin typeface="Trebuchet MS" panose="020B0603020202020204" pitchFamily="34" charset="0"/>
              </a:defRPr>
            </a:lvl8pPr>
            <a:lvl9pPr marL="0" lvl="8">
              <a:buSzTx/>
              <a:buFont typeface="Trebuchet MS" panose="020B0603020202020204" pitchFamily="34" charset="0"/>
              <a:buChar char="​"/>
              <a:defRPr sz="4400">
                <a:solidFill>
                  <a:srgbClr val="B30D1D"/>
                </a:solidFill>
                <a:latin typeface="Trebuchet MS" panose="020B0603020202020204" pitchFamily="34" charset="0"/>
              </a:defRPr>
            </a:lvl9pPr>
          </a:lstStyle>
          <a:p>
            <a:pPr marL="378000" lvl="1" indent="-252000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Trebuchet MS" panose="020B0603020202020204" pitchFamily="34" charset="0"/>
              </a:rPr>
              <a:t>Invoice handling, reconciliations, and standard reports: proven patterns, clear rules, and owners who are ready to go now.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E73D26C-F0F9-4407-B93C-DAE9E87CEC79}"/>
              </a:ext>
            </a:extLst>
          </p:cNvPr>
          <p:cNvSpPr/>
          <p:nvPr/>
        </p:nvSpPr>
        <p:spPr>
          <a:xfrm>
            <a:off x="4464221" y="4815067"/>
            <a:ext cx="3294095" cy="715269"/>
          </a:xfrm>
          <a:prstGeom prst="roundRect">
            <a:avLst>
              <a:gd name="adj" fmla="val 11203"/>
            </a:avLst>
          </a:prstGeom>
          <a:solidFill>
            <a:schemeClr val="bg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Wave 2 builds the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platform and CoE muscle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for scaled delivery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4273CCC-9B93-4DC1-A4FC-11E4BE171B7C}"/>
              </a:ext>
            </a:extLst>
          </p:cNvPr>
          <p:cNvSpPr txBox="1"/>
          <p:nvPr/>
        </p:nvSpPr>
        <p:spPr>
          <a:xfrm>
            <a:off x="596900" y="1548675"/>
            <a:ext cx="10883900" cy="338555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Each Wave Funds And De-risks The Next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2CD8DCA-7BED-4E8E-8865-BA8F0C96E30F}"/>
              </a:ext>
            </a:extLst>
          </p:cNvPr>
          <p:cNvGrpSpPr/>
          <p:nvPr/>
        </p:nvGrpSpPr>
        <p:grpSpPr>
          <a:xfrm>
            <a:off x="4260724" y="3201911"/>
            <a:ext cx="3670552" cy="2458110"/>
            <a:chOff x="4260724" y="3201910"/>
            <a:chExt cx="3670552" cy="2558159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7E7999B0-7627-4424-B75D-FCD8D3F876AF}"/>
                </a:ext>
              </a:extLst>
            </p:cNvPr>
            <p:cNvCxnSpPr/>
            <p:nvPr/>
          </p:nvCxnSpPr>
          <p:spPr>
            <a:xfrm>
              <a:off x="4260724" y="3201910"/>
              <a:ext cx="0" cy="2558159"/>
            </a:xfrm>
            <a:prstGeom prst="line">
              <a:avLst/>
            </a:prstGeom>
            <a:ln w="25400" cap="rnd">
              <a:solidFill>
                <a:schemeClr val="bg1">
                  <a:lumMod val="75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0C5F91C-8ADA-4B0B-A550-A78FED04795B}"/>
                </a:ext>
              </a:extLst>
            </p:cNvPr>
            <p:cNvCxnSpPr/>
            <p:nvPr/>
          </p:nvCxnSpPr>
          <p:spPr>
            <a:xfrm>
              <a:off x="7931276" y="3201910"/>
              <a:ext cx="0" cy="2558159"/>
            </a:xfrm>
            <a:prstGeom prst="line">
              <a:avLst/>
            </a:prstGeom>
            <a:ln w="25400" cap="rnd">
              <a:solidFill>
                <a:schemeClr val="bg1">
                  <a:lumMod val="75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7F9598A4-CF3E-4BEC-8AC9-CF3BC67A2216}"/>
              </a:ext>
            </a:extLst>
          </p:cNvPr>
          <p:cNvSpPr/>
          <p:nvPr/>
        </p:nvSpPr>
        <p:spPr>
          <a:xfrm>
            <a:off x="8134773" y="4815067"/>
            <a:ext cx="3294095" cy="715269"/>
          </a:xfrm>
          <a:prstGeom prst="roundRect">
            <a:avLst>
              <a:gd name="adj" fmla="val 11203"/>
            </a:avLst>
          </a:prstGeom>
          <a:solidFill>
            <a:schemeClr val="bg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AI use cases require model risk review with compliance</a:t>
            </a:r>
          </a:p>
        </p:txBody>
      </p:sp>
      <p:sp>
        <p:nvSpPr>
          <p:cNvPr id="53" name="Arrow: Left-Right 52">
            <a:extLst>
              <a:ext uri="{FF2B5EF4-FFF2-40B4-BE49-F238E27FC236}">
                <a16:creationId xmlns:a16="http://schemas.microsoft.com/office/drawing/2014/main" id="{00B89CDA-29E9-4286-A539-4A8C575183FC}"/>
              </a:ext>
            </a:extLst>
          </p:cNvPr>
          <p:cNvSpPr/>
          <p:nvPr/>
        </p:nvSpPr>
        <p:spPr>
          <a:xfrm flipV="1">
            <a:off x="596900" y="5814646"/>
            <a:ext cx="10998200" cy="351846"/>
          </a:xfrm>
          <a:prstGeom prst="leftRightArrow">
            <a:avLst>
              <a:gd name="adj1" fmla="val 100000"/>
              <a:gd name="adj2" fmla="val 50000"/>
            </a:avLst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C1B8057-DA8B-4254-ABF3-BD74D6ED75EA}"/>
              </a:ext>
            </a:extLst>
          </p:cNvPr>
          <p:cNvSpPr/>
          <p:nvPr/>
        </p:nvSpPr>
        <p:spPr>
          <a:xfrm>
            <a:off x="596900" y="5821291"/>
            <a:ext cx="640080" cy="338554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SzPct val="100000"/>
              <a:buFont typeface="Trebuchet MS" panose="020B0703020202090204" pitchFamily="34" charset="0"/>
              <a:buChar char="​"/>
            </a:pPr>
            <a:r>
              <a:rPr lang="en-US" sz="1200" dirty="0">
                <a:solidFill>
                  <a:schemeClr val="bg1"/>
                </a:solidFill>
              </a:rPr>
              <a:t>High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3D57E0B-4CDB-430E-9211-3605ED69E3BC}"/>
              </a:ext>
            </a:extLst>
          </p:cNvPr>
          <p:cNvSpPr/>
          <p:nvPr/>
        </p:nvSpPr>
        <p:spPr>
          <a:xfrm>
            <a:off x="10955020" y="5874178"/>
            <a:ext cx="640080" cy="23278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SzPct val="100000"/>
              <a:buFont typeface="Trebuchet MS" panose="020B0703020202090204" pitchFamily="34" charset="0"/>
              <a:buChar char="​"/>
            </a:pPr>
            <a:r>
              <a:rPr lang="en-US" sz="1200" dirty="0">
                <a:solidFill>
                  <a:schemeClr val="accent2"/>
                </a:solidFill>
              </a:rPr>
              <a:t>Low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A82997D-DB08-40F9-8947-BA7BEC9A2C1A}"/>
              </a:ext>
            </a:extLst>
          </p:cNvPr>
          <p:cNvSpPr/>
          <p:nvPr/>
        </p:nvSpPr>
        <p:spPr>
          <a:xfrm>
            <a:off x="4918710" y="5898236"/>
            <a:ext cx="2354580" cy="184666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Expected payback and feasibility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424FAEE-82B9-4F08-97EA-4CB67D807897}"/>
              </a:ext>
            </a:extLst>
          </p:cNvPr>
          <p:cNvCxnSpPr>
            <a:cxnSpLocks/>
          </p:cNvCxnSpPr>
          <p:nvPr/>
        </p:nvCxnSpPr>
        <p:spPr>
          <a:xfrm>
            <a:off x="596900" y="1991749"/>
            <a:ext cx="10815738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271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06C3FAAF-F6FB-4EF5-B082-A81F9244BDEE}"/>
              </a:ext>
            </a:extLst>
          </p:cNvPr>
          <p:cNvSpPr/>
          <p:nvPr/>
        </p:nvSpPr>
        <p:spPr>
          <a:xfrm>
            <a:off x="660400" y="5491641"/>
            <a:ext cx="10960582" cy="65051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757EB6-93C9-4B92-9804-A6D38A9275DE}"/>
              </a:ext>
            </a:extLst>
          </p:cNvPr>
          <p:cNvSpPr/>
          <p:nvPr/>
        </p:nvSpPr>
        <p:spPr>
          <a:xfrm>
            <a:off x="660400" y="2521994"/>
            <a:ext cx="10960582" cy="6505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ED2223F-4186-462B-9E60-9B6FCF9B2F52}"/>
              </a:ext>
            </a:extLst>
          </p:cNvPr>
          <p:cNvSpPr/>
          <p:nvPr/>
        </p:nvSpPr>
        <p:spPr>
          <a:xfrm>
            <a:off x="660400" y="3259545"/>
            <a:ext cx="10960582" cy="65051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76BA16D-D3B6-48AF-BB0E-3E8475E96765}"/>
              </a:ext>
            </a:extLst>
          </p:cNvPr>
          <p:cNvSpPr/>
          <p:nvPr/>
        </p:nvSpPr>
        <p:spPr>
          <a:xfrm>
            <a:off x="660400" y="4014917"/>
            <a:ext cx="10960582" cy="650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AC82D7E-19DA-4E2F-8FDE-C71D5159D4E7}"/>
              </a:ext>
            </a:extLst>
          </p:cNvPr>
          <p:cNvSpPr/>
          <p:nvPr/>
        </p:nvSpPr>
        <p:spPr>
          <a:xfrm>
            <a:off x="660400" y="4758944"/>
            <a:ext cx="10960582" cy="65051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Intake To Production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19</a:t>
            </a:fld>
            <a:endParaRPr lang="en-PH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0511459-CABB-45D8-847D-27385D9FA4DA}"/>
              </a:ext>
            </a:extLst>
          </p:cNvPr>
          <p:cNvGrpSpPr/>
          <p:nvPr/>
        </p:nvGrpSpPr>
        <p:grpSpPr>
          <a:xfrm>
            <a:off x="793834" y="2607887"/>
            <a:ext cx="478724" cy="478724"/>
            <a:chOff x="721966" y="1986158"/>
            <a:chExt cx="674902" cy="67490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1DCEC41-7EF3-44B1-8C76-5AB0D534319A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24" name="Group 25">
              <a:extLst>
                <a:ext uri="{FF2B5EF4-FFF2-40B4-BE49-F238E27FC236}">
                  <a16:creationId xmlns:a16="http://schemas.microsoft.com/office/drawing/2014/main" id="{67D86CA3-B71B-4F0A-B230-69E4AE89D028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9756372" y="1760585"/>
              <a:chExt cx="633600" cy="633600"/>
            </a:xfrm>
          </p:grpSpPr>
          <p:sp>
            <p:nvSpPr>
              <p:cNvPr id="90125" name="Accent">
                <a:extLst>
                  <a:ext uri="{FF2B5EF4-FFF2-40B4-BE49-F238E27FC236}">
                    <a16:creationId xmlns:a16="http://schemas.microsoft.com/office/drawing/2014/main" id="{B6C636E7-C7C2-4141-A3FE-22E8D5645AFC}"/>
                  </a:ext>
                </a:extLst>
              </p:cNvPr>
              <p:cNvSpPr/>
              <p:nvPr/>
            </p:nvSpPr>
            <p:spPr>
              <a:xfrm>
                <a:off x="975637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000" y="3830"/>
                    </a:moveTo>
                    <a:lnTo>
                      <a:pt x="4449" y="4747"/>
                    </a:lnTo>
                    <a:lnTo>
                      <a:pt x="4431" y="4774"/>
                    </a:lnTo>
                    <a:lnTo>
                      <a:pt x="4409" y="4798"/>
                    </a:lnTo>
                    <a:lnTo>
                      <a:pt x="4384" y="4819"/>
                    </a:lnTo>
                    <a:lnTo>
                      <a:pt x="4356" y="4837"/>
                    </a:lnTo>
                    <a:lnTo>
                      <a:pt x="4327" y="4851"/>
                    </a:lnTo>
                    <a:lnTo>
                      <a:pt x="4296" y="4861"/>
                    </a:lnTo>
                    <a:lnTo>
                      <a:pt x="4263" y="4866"/>
                    </a:lnTo>
                    <a:lnTo>
                      <a:pt x="4231" y="4868"/>
                    </a:lnTo>
                    <a:lnTo>
                      <a:pt x="4198" y="4865"/>
                    </a:lnTo>
                    <a:lnTo>
                      <a:pt x="4166" y="4858"/>
                    </a:lnTo>
                    <a:lnTo>
                      <a:pt x="4135" y="4847"/>
                    </a:lnTo>
                    <a:lnTo>
                      <a:pt x="4106" y="4832"/>
                    </a:lnTo>
                    <a:lnTo>
                      <a:pt x="4079" y="4814"/>
                    </a:lnTo>
                    <a:lnTo>
                      <a:pt x="4055" y="4792"/>
                    </a:lnTo>
                    <a:lnTo>
                      <a:pt x="4034" y="4767"/>
                    </a:lnTo>
                    <a:lnTo>
                      <a:pt x="4016" y="4739"/>
                    </a:lnTo>
                    <a:lnTo>
                      <a:pt x="4002" y="4710"/>
                    </a:lnTo>
                    <a:lnTo>
                      <a:pt x="3992" y="4679"/>
                    </a:lnTo>
                    <a:lnTo>
                      <a:pt x="3987" y="4646"/>
                    </a:lnTo>
                    <a:lnTo>
                      <a:pt x="3985" y="4614"/>
                    </a:lnTo>
                    <a:lnTo>
                      <a:pt x="3988" y="4581"/>
                    </a:lnTo>
                    <a:lnTo>
                      <a:pt x="3995" y="4549"/>
                    </a:lnTo>
                    <a:lnTo>
                      <a:pt x="4006" y="4518"/>
                    </a:lnTo>
                    <a:lnTo>
                      <a:pt x="4021" y="4489"/>
                    </a:lnTo>
                    <a:lnTo>
                      <a:pt x="4786" y="3215"/>
                    </a:lnTo>
                    <a:lnTo>
                      <a:pt x="4804" y="3189"/>
                    </a:lnTo>
                    <a:lnTo>
                      <a:pt x="4826" y="3165"/>
                    </a:lnTo>
                    <a:lnTo>
                      <a:pt x="4850" y="3144"/>
                    </a:lnTo>
                    <a:lnTo>
                      <a:pt x="4877" y="3126"/>
                    </a:lnTo>
                    <a:lnTo>
                      <a:pt x="4906" y="3112"/>
                    </a:lnTo>
                    <a:lnTo>
                      <a:pt x="4936" y="3102"/>
                    </a:lnTo>
                    <a:lnTo>
                      <a:pt x="4968" y="3096"/>
                    </a:lnTo>
                    <a:lnTo>
                      <a:pt x="5000" y="3094"/>
                    </a:lnTo>
                    <a:lnTo>
                      <a:pt x="5032" y="3096"/>
                    </a:lnTo>
                    <a:lnTo>
                      <a:pt x="5064" y="3102"/>
                    </a:lnTo>
                    <a:lnTo>
                      <a:pt x="5094" y="3112"/>
                    </a:lnTo>
                    <a:lnTo>
                      <a:pt x="5123" y="3126"/>
                    </a:lnTo>
                    <a:lnTo>
                      <a:pt x="5150" y="3144"/>
                    </a:lnTo>
                    <a:lnTo>
                      <a:pt x="5174" y="3165"/>
                    </a:lnTo>
                    <a:lnTo>
                      <a:pt x="5196" y="3189"/>
                    </a:lnTo>
                    <a:lnTo>
                      <a:pt x="5214" y="3215"/>
                    </a:lnTo>
                    <a:lnTo>
                      <a:pt x="5979" y="4489"/>
                    </a:lnTo>
                    <a:lnTo>
                      <a:pt x="5994" y="4518"/>
                    </a:lnTo>
                    <a:lnTo>
                      <a:pt x="6005" y="4549"/>
                    </a:lnTo>
                    <a:lnTo>
                      <a:pt x="6012" y="4581"/>
                    </a:lnTo>
                    <a:lnTo>
                      <a:pt x="6015" y="4614"/>
                    </a:lnTo>
                    <a:lnTo>
                      <a:pt x="6013" y="4646"/>
                    </a:lnTo>
                    <a:lnTo>
                      <a:pt x="6008" y="4679"/>
                    </a:lnTo>
                    <a:lnTo>
                      <a:pt x="5998" y="4710"/>
                    </a:lnTo>
                    <a:lnTo>
                      <a:pt x="5984" y="4739"/>
                    </a:lnTo>
                    <a:lnTo>
                      <a:pt x="5966" y="4767"/>
                    </a:lnTo>
                    <a:lnTo>
                      <a:pt x="5945" y="4792"/>
                    </a:lnTo>
                    <a:lnTo>
                      <a:pt x="5921" y="4814"/>
                    </a:lnTo>
                    <a:lnTo>
                      <a:pt x="5894" y="4832"/>
                    </a:lnTo>
                    <a:lnTo>
                      <a:pt x="5865" y="4847"/>
                    </a:lnTo>
                    <a:lnTo>
                      <a:pt x="5834" y="4858"/>
                    </a:lnTo>
                    <a:lnTo>
                      <a:pt x="5802" y="4865"/>
                    </a:lnTo>
                    <a:lnTo>
                      <a:pt x="5769" y="4868"/>
                    </a:lnTo>
                    <a:lnTo>
                      <a:pt x="5737" y="4866"/>
                    </a:lnTo>
                    <a:lnTo>
                      <a:pt x="5704" y="4861"/>
                    </a:lnTo>
                    <a:lnTo>
                      <a:pt x="5673" y="4851"/>
                    </a:lnTo>
                    <a:lnTo>
                      <a:pt x="5644" y="4837"/>
                    </a:lnTo>
                    <a:lnTo>
                      <a:pt x="5616" y="4819"/>
                    </a:lnTo>
                    <a:lnTo>
                      <a:pt x="5591" y="4798"/>
                    </a:lnTo>
                    <a:lnTo>
                      <a:pt x="5569" y="4774"/>
                    </a:lnTo>
                    <a:lnTo>
                      <a:pt x="5551" y="4747"/>
                    </a:lnTo>
                    <a:lnTo>
                      <a:pt x="5000" y="3830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26" name="Outline">
                <a:extLst>
                  <a:ext uri="{FF2B5EF4-FFF2-40B4-BE49-F238E27FC236}">
                    <a16:creationId xmlns:a16="http://schemas.microsoft.com/office/drawing/2014/main" id="{F4D3E7DF-EEFF-4EEB-B978-28581E015838}"/>
                  </a:ext>
                </a:extLst>
              </p:cNvPr>
              <p:cNvSpPr/>
              <p:nvPr/>
            </p:nvSpPr>
            <p:spPr>
              <a:xfrm>
                <a:off x="975637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905" y="803"/>
                    </a:moveTo>
                    <a:lnTo>
                      <a:pt x="4993" y="800"/>
                    </a:lnTo>
                    <a:lnTo>
                      <a:pt x="5007" y="800"/>
                    </a:lnTo>
                    <a:lnTo>
                      <a:pt x="5095" y="803"/>
                    </a:lnTo>
                    <a:lnTo>
                      <a:pt x="5104" y="803"/>
                    </a:lnTo>
                    <a:lnTo>
                      <a:pt x="5192" y="809"/>
                    </a:lnTo>
                    <a:lnTo>
                      <a:pt x="5200" y="809"/>
                    </a:lnTo>
                    <a:lnTo>
                      <a:pt x="5287" y="818"/>
                    </a:lnTo>
                    <a:lnTo>
                      <a:pt x="5296" y="819"/>
                    </a:lnTo>
                    <a:lnTo>
                      <a:pt x="5383" y="831"/>
                    </a:lnTo>
                    <a:lnTo>
                      <a:pt x="5391" y="832"/>
                    </a:lnTo>
                    <a:lnTo>
                      <a:pt x="5478" y="846"/>
                    </a:lnTo>
                    <a:lnTo>
                      <a:pt x="5486" y="848"/>
                    </a:lnTo>
                    <a:lnTo>
                      <a:pt x="5572" y="865"/>
                    </a:lnTo>
                    <a:lnTo>
                      <a:pt x="5580" y="867"/>
                    </a:lnTo>
                    <a:lnTo>
                      <a:pt x="5665" y="887"/>
                    </a:lnTo>
                    <a:lnTo>
                      <a:pt x="5673" y="890"/>
                    </a:lnTo>
                    <a:lnTo>
                      <a:pt x="5758" y="913"/>
                    </a:lnTo>
                    <a:lnTo>
                      <a:pt x="5766" y="915"/>
                    </a:lnTo>
                    <a:lnTo>
                      <a:pt x="5849" y="941"/>
                    </a:lnTo>
                    <a:lnTo>
                      <a:pt x="5857" y="944"/>
                    </a:lnTo>
                    <a:lnTo>
                      <a:pt x="5940" y="973"/>
                    </a:lnTo>
                    <a:lnTo>
                      <a:pt x="5948" y="976"/>
                    </a:lnTo>
                    <a:lnTo>
                      <a:pt x="6030" y="1008"/>
                    </a:lnTo>
                    <a:lnTo>
                      <a:pt x="6038" y="1011"/>
                    </a:lnTo>
                    <a:lnTo>
                      <a:pt x="6118" y="1046"/>
                    </a:lnTo>
                    <a:lnTo>
                      <a:pt x="6126" y="1049"/>
                    </a:lnTo>
                    <a:lnTo>
                      <a:pt x="6205" y="1087"/>
                    </a:lnTo>
                    <a:lnTo>
                      <a:pt x="6213" y="1090"/>
                    </a:lnTo>
                    <a:lnTo>
                      <a:pt x="6291" y="1131"/>
                    </a:lnTo>
                    <a:lnTo>
                      <a:pt x="6299" y="1135"/>
                    </a:lnTo>
                    <a:lnTo>
                      <a:pt x="6376" y="1178"/>
                    </a:lnTo>
                    <a:lnTo>
                      <a:pt x="6383" y="1182"/>
                    </a:lnTo>
                    <a:lnTo>
                      <a:pt x="6459" y="1228"/>
                    </a:lnTo>
                    <a:lnTo>
                      <a:pt x="6466" y="1232"/>
                    </a:lnTo>
                    <a:lnTo>
                      <a:pt x="6539" y="1281"/>
                    </a:lnTo>
                    <a:lnTo>
                      <a:pt x="6546" y="1285"/>
                    </a:lnTo>
                    <a:lnTo>
                      <a:pt x="6618" y="1336"/>
                    </a:lnTo>
                    <a:lnTo>
                      <a:pt x="6625" y="1341"/>
                    </a:lnTo>
                    <a:lnTo>
                      <a:pt x="6695" y="1394"/>
                    </a:lnTo>
                    <a:lnTo>
                      <a:pt x="6701" y="1399"/>
                    </a:lnTo>
                    <a:lnTo>
                      <a:pt x="6769" y="1454"/>
                    </a:lnTo>
                    <a:lnTo>
                      <a:pt x="6776" y="1460"/>
                    </a:lnTo>
                    <a:lnTo>
                      <a:pt x="6842" y="1517"/>
                    </a:lnTo>
                    <a:lnTo>
                      <a:pt x="6848" y="1523"/>
                    </a:lnTo>
                    <a:lnTo>
                      <a:pt x="6912" y="1583"/>
                    </a:lnTo>
                    <a:lnTo>
                      <a:pt x="6918" y="1588"/>
                    </a:lnTo>
                    <a:lnTo>
                      <a:pt x="6980" y="1650"/>
                    </a:lnTo>
                    <a:lnTo>
                      <a:pt x="6986" y="1657"/>
                    </a:lnTo>
                    <a:lnTo>
                      <a:pt x="7046" y="1720"/>
                    </a:lnTo>
                    <a:lnTo>
                      <a:pt x="7051" y="1727"/>
                    </a:lnTo>
                    <a:lnTo>
                      <a:pt x="7109" y="1793"/>
                    </a:lnTo>
                    <a:lnTo>
                      <a:pt x="7115" y="1800"/>
                    </a:lnTo>
                    <a:lnTo>
                      <a:pt x="7170" y="1868"/>
                    </a:lnTo>
                    <a:lnTo>
                      <a:pt x="7175" y="1874"/>
                    </a:lnTo>
                    <a:lnTo>
                      <a:pt x="7228" y="1944"/>
                    </a:lnTo>
                    <a:lnTo>
                      <a:pt x="7233" y="1951"/>
                    </a:lnTo>
                    <a:lnTo>
                      <a:pt x="7284" y="2023"/>
                    </a:lnTo>
                    <a:lnTo>
                      <a:pt x="7288" y="2030"/>
                    </a:lnTo>
                    <a:lnTo>
                      <a:pt x="7336" y="2104"/>
                    </a:lnTo>
                    <a:lnTo>
                      <a:pt x="7341" y="2111"/>
                    </a:lnTo>
                    <a:lnTo>
                      <a:pt x="7387" y="2186"/>
                    </a:lnTo>
                    <a:lnTo>
                      <a:pt x="7391" y="2193"/>
                    </a:lnTo>
                    <a:lnTo>
                      <a:pt x="7434" y="2270"/>
                    </a:lnTo>
                    <a:lnTo>
                      <a:pt x="7438" y="2278"/>
                    </a:lnTo>
                    <a:lnTo>
                      <a:pt x="7478" y="2355"/>
                    </a:lnTo>
                    <a:lnTo>
                      <a:pt x="7482" y="2363"/>
                    </a:lnTo>
                    <a:lnTo>
                      <a:pt x="7519" y="2442"/>
                    </a:lnTo>
                    <a:lnTo>
                      <a:pt x="7523" y="2450"/>
                    </a:lnTo>
                    <a:lnTo>
                      <a:pt x="7558" y="2530"/>
                    </a:lnTo>
                    <a:lnTo>
                      <a:pt x="7561" y="2538"/>
                    </a:lnTo>
                    <a:lnTo>
                      <a:pt x="7593" y="2620"/>
                    </a:lnTo>
                    <a:lnTo>
                      <a:pt x="7596" y="2628"/>
                    </a:lnTo>
                    <a:lnTo>
                      <a:pt x="7625" y="2710"/>
                    </a:lnTo>
                    <a:lnTo>
                      <a:pt x="7628" y="2718"/>
                    </a:lnTo>
                    <a:lnTo>
                      <a:pt x="7654" y="2802"/>
                    </a:lnTo>
                    <a:lnTo>
                      <a:pt x="7656" y="2810"/>
                    </a:lnTo>
                    <a:lnTo>
                      <a:pt x="7680" y="2894"/>
                    </a:lnTo>
                    <a:lnTo>
                      <a:pt x="7682" y="2903"/>
                    </a:lnTo>
                    <a:lnTo>
                      <a:pt x="7702" y="2988"/>
                    </a:lnTo>
                    <a:lnTo>
                      <a:pt x="7704" y="2996"/>
                    </a:lnTo>
                    <a:lnTo>
                      <a:pt x="7722" y="3082"/>
                    </a:lnTo>
                    <a:lnTo>
                      <a:pt x="7723" y="3091"/>
                    </a:lnTo>
                    <a:lnTo>
                      <a:pt x="7738" y="3177"/>
                    </a:lnTo>
                    <a:lnTo>
                      <a:pt x="7739" y="3186"/>
                    </a:lnTo>
                    <a:lnTo>
                      <a:pt x="7751" y="3273"/>
                    </a:lnTo>
                    <a:lnTo>
                      <a:pt x="7752" y="3282"/>
                    </a:lnTo>
                    <a:lnTo>
                      <a:pt x="7760" y="3369"/>
                    </a:lnTo>
                    <a:lnTo>
                      <a:pt x="7761" y="3378"/>
                    </a:lnTo>
                    <a:lnTo>
                      <a:pt x="7767" y="3465"/>
                    </a:lnTo>
                    <a:lnTo>
                      <a:pt x="7767" y="3474"/>
                    </a:lnTo>
                    <a:lnTo>
                      <a:pt x="7769" y="3562"/>
                    </a:lnTo>
                    <a:lnTo>
                      <a:pt x="7769" y="3570"/>
                    </a:lnTo>
                    <a:lnTo>
                      <a:pt x="7769" y="3658"/>
                    </a:lnTo>
                    <a:lnTo>
                      <a:pt x="7769" y="3667"/>
                    </a:lnTo>
                    <a:lnTo>
                      <a:pt x="7765" y="3754"/>
                    </a:lnTo>
                    <a:lnTo>
                      <a:pt x="7765" y="3763"/>
                    </a:lnTo>
                    <a:lnTo>
                      <a:pt x="7758" y="3850"/>
                    </a:lnTo>
                    <a:lnTo>
                      <a:pt x="7757" y="3858"/>
                    </a:lnTo>
                    <a:lnTo>
                      <a:pt x="7748" y="3945"/>
                    </a:lnTo>
                    <a:lnTo>
                      <a:pt x="7747" y="3954"/>
                    </a:lnTo>
                    <a:lnTo>
                      <a:pt x="7734" y="4040"/>
                    </a:lnTo>
                    <a:lnTo>
                      <a:pt x="7733" y="4049"/>
                    </a:lnTo>
                    <a:lnTo>
                      <a:pt x="7717" y="4135"/>
                    </a:lnTo>
                    <a:lnTo>
                      <a:pt x="7716" y="4143"/>
                    </a:lnTo>
                    <a:lnTo>
                      <a:pt x="7697" y="4229"/>
                    </a:lnTo>
                    <a:lnTo>
                      <a:pt x="7695" y="4237"/>
                    </a:lnTo>
                    <a:lnTo>
                      <a:pt x="7674" y="4322"/>
                    </a:lnTo>
                    <a:lnTo>
                      <a:pt x="7672" y="4330"/>
                    </a:lnTo>
                    <a:lnTo>
                      <a:pt x="7647" y="4415"/>
                    </a:lnTo>
                    <a:lnTo>
                      <a:pt x="7645" y="4423"/>
                    </a:lnTo>
                    <a:lnTo>
                      <a:pt x="7618" y="4507"/>
                    </a:lnTo>
                    <a:lnTo>
                      <a:pt x="7615" y="4515"/>
                    </a:lnTo>
                    <a:lnTo>
                      <a:pt x="7585" y="4597"/>
                    </a:lnTo>
                    <a:lnTo>
                      <a:pt x="7582" y="4606"/>
                    </a:lnTo>
                    <a:lnTo>
                      <a:pt x="7549" y="4687"/>
                    </a:lnTo>
                    <a:lnTo>
                      <a:pt x="7546" y="4695"/>
                    </a:lnTo>
                    <a:lnTo>
                      <a:pt x="7510" y="4775"/>
                    </a:lnTo>
                    <a:lnTo>
                      <a:pt x="7506" y="4783"/>
                    </a:lnTo>
                    <a:lnTo>
                      <a:pt x="7468" y="4862"/>
                    </a:lnTo>
                    <a:lnTo>
                      <a:pt x="7464" y="4869"/>
                    </a:lnTo>
                    <a:lnTo>
                      <a:pt x="7423" y="4947"/>
                    </a:lnTo>
                    <a:lnTo>
                      <a:pt x="7419" y="4954"/>
                    </a:lnTo>
                    <a:lnTo>
                      <a:pt x="7375" y="5030"/>
                    </a:lnTo>
                    <a:lnTo>
                      <a:pt x="7371" y="5038"/>
                    </a:lnTo>
                    <a:lnTo>
                      <a:pt x="7325" y="5112"/>
                    </a:lnTo>
                    <a:lnTo>
                      <a:pt x="7320" y="5119"/>
                    </a:lnTo>
                    <a:lnTo>
                      <a:pt x="7271" y="5192"/>
                    </a:lnTo>
                    <a:lnTo>
                      <a:pt x="7267" y="5199"/>
                    </a:lnTo>
                    <a:lnTo>
                      <a:pt x="7215" y="5270"/>
                    </a:lnTo>
                    <a:lnTo>
                      <a:pt x="7210" y="5277"/>
                    </a:lnTo>
                    <a:lnTo>
                      <a:pt x="7157" y="5346"/>
                    </a:lnTo>
                    <a:lnTo>
                      <a:pt x="7151" y="5353"/>
                    </a:lnTo>
                    <a:lnTo>
                      <a:pt x="7095" y="5420"/>
                    </a:lnTo>
                    <a:lnTo>
                      <a:pt x="7090" y="5427"/>
                    </a:lnTo>
                    <a:lnTo>
                      <a:pt x="7031" y="5492"/>
                    </a:lnTo>
                    <a:lnTo>
                      <a:pt x="7025" y="5498"/>
                    </a:lnTo>
                    <a:lnTo>
                      <a:pt x="6965" y="5562"/>
                    </a:lnTo>
                    <a:lnTo>
                      <a:pt x="6959" y="5568"/>
                    </a:lnTo>
                    <a:lnTo>
                      <a:pt x="6896" y="5629"/>
                    </a:lnTo>
                    <a:lnTo>
                      <a:pt x="6890" y="5635"/>
                    </a:lnTo>
                    <a:lnTo>
                      <a:pt x="6824" y="5695"/>
                    </a:lnTo>
                    <a:lnTo>
                      <a:pt x="6801" y="5714"/>
                    </a:lnTo>
                    <a:lnTo>
                      <a:pt x="6727" y="5766"/>
                    </a:lnTo>
                    <a:lnTo>
                      <a:pt x="6662" y="5818"/>
                    </a:lnTo>
                    <a:lnTo>
                      <a:pt x="6603" y="5872"/>
                    </a:lnTo>
                    <a:lnTo>
                      <a:pt x="6547" y="5928"/>
                    </a:lnTo>
                    <a:lnTo>
                      <a:pt x="6497" y="5987"/>
                    </a:lnTo>
                    <a:lnTo>
                      <a:pt x="6451" y="6049"/>
                    </a:lnTo>
                    <a:lnTo>
                      <a:pt x="6410" y="6114"/>
                    </a:lnTo>
                    <a:lnTo>
                      <a:pt x="6374" y="6181"/>
                    </a:lnTo>
                    <a:lnTo>
                      <a:pt x="6343" y="6251"/>
                    </a:lnTo>
                    <a:lnTo>
                      <a:pt x="6317" y="6325"/>
                    </a:lnTo>
                    <a:lnTo>
                      <a:pt x="6297" y="6402"/>
                    </a:lnTo>
                    <a:lnTo>
                      <a:pt x="6282" y="6482"/>
                    </a:lnTo>
                    <a:lnTo>
                      <a:pt x="6272" y="6567"/>
                    </a:lnTo>
                    <a:lnTo>
                      <a:pt x="6269" y="6665"/>
                    </a:lnTo>
                    <a:lnTo>
                      <a:pt x="6266" y="6697"/>
                    </a:lnTo>
                    <a:lnTo>
                      <a:pt x="6258" y="6728"/>
                    </a:lnTo>
                    <a:lnTo>
                      <a:pt x="6247" y="6758"/>
                    </a:lnTo>
                    <a:lnTo>
                      <a:pt x="6232" y="6786"/>
                    </a:lnTo>
                    <a:lnTo>
                      <a:pt x="6214" y="6812"/>
                    </a:lnTo>
                    <a:lnTo>
                      <a:pt x="6193" y="6836"/>
                    </a:lnTo>
                    <a:lnTo>
                      <a:pt x="6168" y="6857"/>
                    </a:lnTo>
                    <a:lnTo>
                      <a:pt x="6141" y="6874"/>
                    </a:lnTo>
                    <a:lnTo>
                      <a:pt x="6113" y="6888"/>
                    </a:lnTo>
                    <a:lnTo>
                      <a:pt x="6082" y="6898"/>
                    </a:lnTo>
                    <a:lnTo>
                      <a:pt x="6051" y="6904"/>
                    </a:lnTo>
                    <a:lnTo>
                      <a:pt x="6019" y="6906"/>
                    </a:lnTo>
                    <a:lnTo>
                      <a:pt x="3981" y="6906"/>
                    </a:lnTo>
                    <a:lnTo>
                      <a:pt x="3949" y="6904"/>
                    </a:lnTo>
                    <a:lnTo>
                      <a:pt x="3918" y="6898"/>
                    </a:lnTo>
                    <a:lnTo>
                      <a:pt x="3887" y="6888"/>
                    </a:lnTo>
                    <a:lnTo>
                      <a:pt x="3859" y="6874"/>
                    </a:lnTo>
                    <a:lnTo>
                      <a:pt x="3832" y="6857"/>
                    </a:lnTo>
                    <a:lnTo>
                      <a:pt x="3807" y="6836"/>
                    </a:lnTo>
                    <a:lnTo>
                      <a:pt x="3786" y="6812"/>
                    </a:lnTo>
                    <a:lnTo>
                      <a:pt x="3768" y="6786"/>
                    </a:lnTo>
                    <a:lnTo>
                      <a:pt x="3753" y="6758"/>
                    </a:lnTo>
                    <a:lnTo>
                      <a:pt x="3742" y="6728"/>
                    </a:lnTo>
                    <a:lnTo>
                      <a:pt x="3734" y="6697"/>
                    </a:lnTo>
                    <a:lnTo>
                      <a:pt x="3731" y="6665"/>
                    </a:lnTo>
                    <a:lnTo>
                      <a:pt x="3728" y="6567"/>
                    </a:lnTo>
                    <a:lnTo>
                      <a:pt x="3718" y="6482"/>
                    </a:lnTo>
                    <a:lnTo>
                      <a:pt x="3703" y="6402"/>
                    </a:lnTo>
                    <a:lnTo>
                      <a:pt x="3683" y="6325"/>
                    </a:lnTo>
                    <a:lnTo>
                      <a:pt x="3657" y="6251"/>
                    </a:lnTo>
                    <a:lnTo>
                      <a:pt x="3626" y="6181"/>
                    </a:lnTo>
                    <a:lnTo>
                      <a:pt x="3590" y="6114"/>
                    </a:lnTo>
                    <a:lnTo>
                      <a:pt x="3549" y="6049"/>
                    </a:lnTo>
                    <a:lnTo>
                      <a:pt x="3503" y="5987"/>
                    </a:lnTo>
                    <a:lnTo>
                      <a:pt x="3453" y="5928"/>
                    </a:lnTo>
                    <a:lnTo>
                      <a:pt x="3397" y="5872"/>
                    </a:lnTo>
                    <a:lnTo>
                      <a:pt x="3338" y="5818"/>
                    </a:lnTo>
                    <a:lnTo>
                      <a:pt x="3273" y="5766"/>
                    </a:lnTo>
                    <a:lnTo>
                      <a:pt x="3199" y="5714"/>
                    </a:lnTo>
                    <a:lnTo>
                      <a:pt x="3176" y="5695"/>
                    </a:lnTo>
                    <a:lnTo>
                      <a:pt x="3110" y="5635"/>
                    </a:lnTo>
                    <a:lnTo>
                      <a:pt x="3104" y="5629"/>
                    </a:lnTo>
                    <a:lnTo>
                      <a:pt x="3041" y="5568"/>
                    </a:lnTo>
                    <a:lnTo>
                      <a:pt x="3035" y="5562"/>
                    </a:lnTo>
                    <a:lnTo>
                      <a:pt x="2975" y="5498"/>
                    </a:lnTo>
                    <a:lnTo>
                      <a:pt x="2969" y="5492"/>
                    </a:lnTo>
                    <a:lnTo>
                      <a:pt x="2910" y="5427"/>
                    </a:lnTo>
                    <a:lnTo>
                      <a:pt x="2905" y="5420"/>
                    </a:lnTo>
                    <a:lnTo>
                      <a:pt x="2849" y="5353"/>
                    </a:lnTo>
                    <a:lnTo>
                      <a:pt x="2843" y="5346"/>
                    </a:lnTo>
                    <a:lnTo>
                      <a:pt x="2790" y="5277"/>
                    </a:lnTo>
                    <a:lnTo>
                      <a:pt x="2785" y="5270"/>
                    </a:lnTo>
                    <a:lnTo>
                      <a:pt x="2733" y="5199"/>
                    </a:lnTo>
                    <a:lnTo>
                      <a:pt x="2729" y="5192"/>
                    </a:lnTo>
                    <a:lnTo>
                      <a:pt x="2680" y="5119"/>
                    </a:lnTo>
                    <a:lnTo>
                      <a:pt x="2675" y="5112"/>
                    </a:lnTo>
                    <a:lnTo>
                      <a:pt x="2629" y="5038"/>
                    </a:lnTo>
                    <a:lnTo>
                      <a:pt x="2625" y="5030"/>
                    </a:lnTo>
                    <a:lnTo>
                      <a:pt x="2581" y="4954"/>
                    </a:lnTo>
                    <a:lnTo>
                      <a:pt x="2577" y="4947"/>
                    </a:lnTo>
                    <a:lnTo>
                      <a:pt x="2536" y="4869"/>
                    </a:lnTo>
                    <a:lnTo>
                      <a:pt x="2532" y="4862"/>
                    </a:lnTo>
                    <a:lnTo>
                      <a:pt x="2494" y="4783"/>
                    </a:lnTo>
                    <a:lnTo>
                      <a:pt x="2490" y="4775"/>
                    </a:lnTo>
                    <a:lnTo>
                      <a:pt x="2454" y="4695"/>
                    </a:lnTo>
                    <a:lnTo>
                      <a:pt x="2451" y="4687"/>
                    </a:lnTo>
                    <a:lnTo>
                      <a:pt x="2418" y="4606"/>
                    </a:lnTo>
                    <a:lnTo>
                      <a:pt x="2415" y="4597"/>
                    </a:lnTo>
                    <a:lnTo>
                      <a:pt x="2385" y="4515"/>
                    </a:lnTo>
                    <a:lnTo>
                      <a:pt x="2382" y="4507"/>
                    </a:lnTo>
                    <a:lnTo>
                      <a:pt x="2355" y="4423"/>
                    </a:lnTo>
                    <a:lnTo>
                      <a:pt x="2353" y="4415"/>
                    </a:lnTo>
                    <a:lnTo>
                      <a:pt x="2328" y="4330"/>
                    </a:lnTo>
                    <a:lnTo>
                      <a:pt x="2326" y="4322"/>
                    </a:lnTo>
                    <a:lnTo>
                      <a:pt x="2305" y="4237"/>
                    </a:lnTo>
                    <a:lnTo>
                      <a:pt x="2303" y="4229"/>
                    </a:lnTo>
                    <a:lnTo>
                      <a:pt x="2284" y="4143"/>
                    </a:lnTo>
                    <a:lnTo>
                      <a:pt x="2283" y="4135"/>
                    </a:lnTo>
                    <a:lnTo>
                      <a:pt x="2267" y="4049"/>
                    </a:lnTo>
                    <a:lnTo>
                      <a:pt x="2266" y="4040"/>
                    </a:lnTo>
                    <a:lnTo>
                      <a:pt x="2253" y="3954"/>
                    </a:lnTo>
                    <a:lnTo>
                      <a:pt x="2252" y="3945"/>
                    </a:lnTo>
                    <a:lnTo>
                      <a:pt x="2243" y="3858"/>
                    </a:lnTo>
                    <a:lnTo>
                      <a:pt x="2242" y="3850"/>
                    </a:lnTo>
                    <a:lnTo>
                      <a:pt x="2235" y="3763"/>
                    </a:lnTo>
                    <a:lnTo>
                      <a:pt x="2235" y="3754"/>
                    </a:lnTo>
                    <a:lnTo>
                      <a:pt x="2231" y="3667"/>
                    </a:lnTo>
                    <a:lnTo>
                      <a:pt x="2231" y="3658"/>
                    </a:lnTo>
                    <a:lnTo>
                      <a:pt x="2231" y="3570"/>
                    </a:lnTo>
                    <a:lnTo>
                      <a:pt x="2231" y="3562"/>
                    </a:lnTo>
                    <a:lnTo>
                      <a:pt x="2233" y="3474"/>
                    </a:lnTo>
                    <a:lnTo>
                      <a:pt x="2233" y="3465"/>
                    </a:lnTo>
                    <a:lnTo>
                      <a:pt x="2239" y="3378"/>
                    </a:lnTo>
                    <a:lnTo>
                      <a:pt x="2240" y="3369"/>
                    </a:lnTo>
                    <a:lnTo>
                      <a:pt x="2248" y="3282"/>
                    </a:lnTo>
                    <a:lnTo>
                      <a:pt x="2249" y="3273"/>
                    </a:lnTo>
                    <a:lnTo>
                      <a:pt x="2261" y="3186"/>
                    </a:lnTo>
                    <a:lnTo>
                      <a:pt x="2262" y="3177"/>
                    </a:lnTo>
                    <a:lnTo>
                      <a:pt x="2277" y="3091"/>
                    </a:lnTo>
                    <a:lnTo>
                      <a:pt x="2278" y="3082"/>
                    </a:lnTo>
                    <a:lnTo>
                      <a:pt x="2296" y="2996"/>
                    </a:lnTo>
                    <a:lnTo>
                      <a:pt x="2298" y="2988"/>
                    </a:lnTo>
                    <a:lnTo>
                      <a:pt x="2318" y="2903"/>
                    </a:lnTo>
                    <a:lnTo>
                      <a:pt x="2320" y="2894"/>
                    </a:lnTo>
                    <a:lnTo>
                      <a:pt x="2344" y="2810"/>
                    </a:lnTo>
                    <a:lnTo>
                      <a:pt x="2346" y="2802"/>
                    </a:lnTo>
                    <a:lnTo>
                      <a:pt x="2372" y="2718"/>
                    </a:lnTo>
                    <a:lnTo>
                      <a:pt x="2375" y="2710"/>
                    </a:lnTo>
                    <a:lnTo>
                      <a:pt x="2404" y="2628"/>
                    </a:lnTo>
                    <a:lnTo>
                      <a:pt x="2407" y="2620"/>
                    </a:lnTo>
                    <a:lnTo>
                      <a:pt x="2439" y="2538"/>
                    </a:lnTo>
                    <a:lnTo>
                      <a:pt x="2442" y="2530"/>
                    </a:lnTo>
                    <a:lnTo>
                      <a:pt x="2477" y="2450"/>
                    </a:lnTo>
                    <a:lnTo>
                      <a:pt x="2481" y="2442"/>
                    </a:lnTo>
                    <a:lnTo>
                      <a:pt x="2518" y="2363"/>
                    </a:lnTo>
                    <a:lnTo>
                      <a:pt x="2522" y="2355"/>
                    </a:lnTo>
                    <a:lnTo>
                      <a:pt x="2562" y="2278"/>
                    </a:lnTo>
                    <a:lnTo>
                      <a:pt x="2566" y="2270"/>
                    </a:lnTo>
                    <a:lnTo>
                      <a:pt x="2609" y="2193"/>
                    </a:lnTo>
                    <a:lnTo>
                      <a:pt x="2613" y="2186"/>
                    </a:lnTo>
                    <a:lnTo>
                      <a:pt x="2659" y="2111"/>
                    </a:lnTo>
                    <a:lnTo>
                      <a:pt x="2664" y="2104"/>
                    </a:lnTo>
                    <a:lnTo>
                      <a:pt x="2712" y="2030"/>
                    </a:lnTo>
                    <a:lnTo>
                      <a:pt x="2716" y="2023"/>
                    </a:lnTo>
                    <a:lnTo>
                      <a:pt x="2767" y="1951"/>
                    </a:lnTo>
                    <a:lnTo>
                      <a:pt x="2772" y="1944"/>
                    </a:lnTo>
                    <a:lnTo>
                      <a:pt x="2825" y="1874"/>
                    </a:lnTo>
                    <a:lnTo>
                      <a:pt x="2830" y="1868"/>
                    </a:lnTo>
                    <a:lnTo>
                      <a:pt x="2885" y="1800"/>
                    </a:lnTo>
                    <a:lnTo>
                      <a:pt x="2891" y="1793"/>
                    </a:lnTo>
                    <a:lnTo>
                      <a:pt x="2949" y="1727"/>
                    </a:lnTo>
                    <a:lnTo>
                      <a:pt x="2954" y="1720"/>
                    </a:lnTo>
                    <a:lnTo>
                      <a:pt x="3014" y="1657"/>
                    </a:lnTo>
                    <a:lnTo>
                      <a:pt x="3020" y="1650"/>
                    </a:lnTo>
                    <a:lnTo>
                      <a:pt x="3082" y="1588"/>
                    </a:lnTo>
                    <a:lnTo>
                      <a:pt x="3088" y="1583"/>
                    </a:lnTo>
                    <a:lnTo>
                      <a:pt x="3152" y="1523"/>
                    </a:lnTo>
                    <a:lnTo>
                      <a:pt x="3158" y="1517"/>
                    </a:lnTo>
                    <a:lnTo>
                      <a:pt x="3224" y="1460"/>
                    </a:lnTo>
                    <a:lnTo>
                      <a:pt x="3231" y="1454"/>
                    </a:lnTo>
                    <a:lnTo>
                      <a:pt x="3299" y="1399"/>
                    </a:lnTo>
                    <a:lnTo>
                      <a:pt x="3305" y="1394"/>
                    </a:lnTo>
                    <a:lnTo>
                      <a:pt x="3375" y="1341"/>
                    </a:lnTo>
                    <a:lnTo>
                      <a:pt x="3382" y="1336"/>
                    </a:lnTo>
                    <a:lnTo>
                      <a:pt x="3454" y="1285"/>
                    </a:lnTo>
                    <a:lnTo>
                      <a:pt x="3461" y="1281"/>
                    </a:lnTo>
                    <a:lnTo>
                      <a:pt x="3534" y="1232"/>
                    </a:lnTo>
                    <a:lnTo>
                      <a:pt x="3541" y="1228"/>
                    </a:lnTo>
                    <a:lnTo>
                      <a:pt x="3617" y="1182"/>
                    </a:lnTo>
                    <a:lnTo>
                      <a:pt x="3624" y="1178"/>
                    </a:lnTo>
                    <a:lnTo>
                      <a:pt x="3701" y="1135"/>
                    </a:lnTo>
                    <a:lnTo>
                      <a:pt x="3709" y="1131"/>
                    </a:lnTo>
                    <a:lnTo>
                      <a:pt x="3787" y="1090"/>
                    </a:lnTo>
                    <a:lnTo>
                      <a:pt x="3795" y="1087"/>
                    </a:lnTo>
                    <a:lnTo>
                      <a:pt x="3874" y="1049"/>
                    </a:lnTo>
                    <a:lnTo>
                      <a:pt x="3882" y="1046"/>
                    </a:lnTo>
                    <a:lnTo>
                      <a:pt x="3962" y="1011"/>
                    </a:lnTo>
                    <a:lnTo>
                      <a:pt x="3970" y="1008"/>
                    </a:lnTo>
                    <a:lnTo>
                      <a:pt x="4052" y="976"/>
                    </a:lnTo>
                    <a:lnTo>
                      <a:pt x="4060" y="973"/>
                    </a:lnTo>
                    <a:lnTo>
                      <a:pt x="4143" y="944"/>
                    </a:lnTo>
                    <a:lnTo>
                      <a:pt x="4151" y="941"/>
                    </a:lnTo>
                    <a:lnTo>
                      <a:pt x="4234" y="915"/>
                    </a:lnTo>
                    <a:lnTo>
                      <a:pt x="4242" y="913"/>
                    </a:lnTo>
                    <a:lnTo>
                      <a:pt x="4327" y="890"/>
                    </a:lnTo>
                    <a:lnTo>
                      <a:pt x="4335" y="887"/>
                    </a:lnTo>
                    <a:lnTo>
                      <a:pt x="4420" y="867"/>
                    </a:lnTo>
                    <a:lnTo>
                      <a:pt x="4428" y="865"/>
                    </a:lnTo>
                    <a:lnTo>
                      <a:pt x="4514" y="848"/>
                    </a:lnTo>
                    <a:lnTo>
                      <a:pt x="4522" y="846"/>
                    </a:lnTo>
                    <a:lnTo>
                      <a:pt x="4609" y="832"/>
                    </a:lnTo>
                    <a:lnTo>
                      <a:pt x="4617" y="831"/>
                    </a:lnTo>
                    <a:lnTo>
                      <a:pt x="4704" y="819"/>
                    </a:lnTo>
                    <a:lnTo>
                      <a:pt x="4713" y="818"/>
                    </a:lnTo>
                    <a:lnTo>
                      <a:pt x="4800" y="809"/>
                    </a:lnTo>
                    <a:lnTo>
                      <a:pt x="4808" y="809"/>
                    </a:lnTo>
                    <a:lnTo>
                      <a:pt x="4896" y="803"/>
                    </a:lnTo>
                    <a:lnTo>
                      <a:pt x="4905" y="803"/>
                    </a:lnTo>
                    <a:close/>
                    <a:moveTo>
                      <a:pt x="4211" y="6400"/>
                    </a:moveTo>
                    <a:lnTo>
                      <a:pt x="4212" y="6406"/>
                    </a:lnTo>
                    <a:lnTo>
                      <a:pt x="5788" y="6406"/>
                    </a:lnTo>
                    <a:lnTo>
                      <a:pt x="5789" y="6400"/>
                    </a:lnTo>
                    <a:lnTo>
                      <a:pt x="5807" y="6300"/>
                    </a:lnTo>
                    <a:lnTo>
                      <a:pt x="5811" y="6282"/>
                    </a:lnTo>
                    <a:lnTo>
                      <a:pt x="5837" y="6186"/>
                    </a:lnTo>
                    <a:lnTo>
                      <a:pt x="5843" y="6168"/>
                    </a:lnTo>
                    <a:lnTo>
                      <a:pt x="5875" y="6076"/>
                    </a:lnTo>
                    <a:lnTo>
                      <a:pt x="5882" y="6058"/>
                    </a:lnTo>
                    <a:lnTo>
                      <a:pt x="5921" y="5971"/>
                    </a:lnTo>
                    <a:lnTo>
                      <a:pt x="5929" y="5954"/>
                    </a:lnTo>
                    <a:lnTo>
                      <a:pt x="5974" y="5870"/>
                    </a:lnTo>
                    <a:lnTo>
                      <a:pt x="5983" y="5854"/>
                    </a:lnTo>
                    <a:lnTo>
                      <a:pt x="6034" y="5774"/>
                    </a:lnTo>
                    <a:lnTo>
                      <a:pt x="6044" y="5759"/>
                    </a:lnTo>
                    <a:lnTo>
                      <a:pt x="6100" y="5683"/>
                    </a:lnTo>
                    <a:lnTo>
                      <a:pt x="6111" y="5670"/>
                    </a:lnTo>
                    <a:lnTo>
                      <a:pt x="6172" y="5597"/>
                    </a:lnTo>
                    <a:lnTo>
                      <a:pt x="6184" y="5585"/>
                    </a:lnTo>
                    <a:lnTo>
                      <a:pt x="6250" y="5517"/>
                    </a:lnTo>
                    <a:lnTo>
                      <a:pt x="6262" y="5506"/>
                    </a:lnTo>
                    <a:lnTo>
                      <a:pt x="6333" y="5442"/>
                    </a:lnTo>
                    <a:lnTo>
                      <a:pt x="6344" y="5432"/>
                    </a:lnTo>
                    <a:lnTo>
                      <a:pt x="6420" y="5371"/>
                    </a:lnTo>
                    <a:lnTo>
                      <a:pt x="6432" y="5363"/>
                    </a:lnTo>
                    <a:lnTo>
                      <a:pt x="6499" y="5315"/>
                    </a:lnTo>
                    <a:lnTo>
                      <a:pt x="6549" y="5269"/>
                    </a:lnTo>
                    <a:lnTo>
                      <a:pt x="6606" y="5213"/>
                    </a:lnTo>
                    <a:lnTo>
                      <a:pt x="6661" y="5156"/>
                    </a:lnTo>
                    <a:lnTo>
                      <a:pt x="6713" y="5097"/>
                    </a:lnTo>
                    <a:lnTo>
                      <a:pt x="6764" y="5036"/>
                    </a:lnTo>
                    <a:lnTo>
                      <a:pt x="6812" y="4974"/>
                    </a:lnTo>
                    <a:lnTo>
                      <a:pt x="6858" y="4910"/>
                    </a:lnTo>
                    <a:lnTo>
                      <a:pt x="6902" y="4844"/>
                    </a:lnTo>
                    <a:lnTo>
                      <a:pt x="6944" y="4777"/>
                    </a:lnTo>
                    <a:lnTo>
                      <a:pt x="6983" y="4709"/>
                    </a:lnTo>
                    <a:lnTo>
                      <a:pt x="7020" y="4639"/>
                    </a:lnTo>
                    <a:lnTo>
                      <a:pt x="7055" y="4568"/>
                    </a:lnTo>
                    <a:lnTo>
                      <a:pt x="7087" y="4496"/>
                    </a:lnTo>
                    <a:lnTo>
                      <a:pt x="7117" y="4422"/>
                    </a:lnTo>
                    <a:lnTo>
                      <a:pt x="7144" y="4348"/>
                    </a:lnTo>
                    <a:lnTo>
                      <a:pt x="7168" y="4272"/>
                    </a:lnTo>
                    <a:lnTo>
                      <a:pt x="7190" y="4196"/>
                    </a:lnTo>
                    <a:lnTo>
                      <a:pt x="7209" y="4120"/>
                    </a:lnTo>
                    <a:lnTo>
                      <a:pt x="7226" y="4042"/>
                    </a:lnTo>
                    <a:lnTo>
                      <a:pt x="7240" y="3965"/>
                    </a:lnTo>
                    <a:lnTo>
                      <a:pt x="7251" y="3886"/>
                    </a:lnTo>
                    <a:lnTo>
                      <a:pt x="7260" y="3808"/>
                    </a:lnTo>
                    <a:lnTo>
                      <a:pt x="7266" y="3729"/>
                    </a:lnTo>
                    <a:lnTo>
                      <a:pt x="7269" y="3650"/>
                    </a:lnTo>
                    <a:lnTo>
                      <a:pt x="7269" y="3571"/>
                    </a:lnTo>
                    <a:lnTo>
                      <a:pt x="7267" y="3492"/>
                    </a:lnTo>
                    <a:lnTo>
                      <a:pt x="7262" y="3413"/>
                    </a:lnTo>
                    <a:lnTo>
                      <a:pt x="7255" y="3335"/>
                    </a:lnTo>
                    <a:lnTo>
                      <a:pt x="7244" y="3256"/>
                    </a:lnTo>
                    <a:lnTo>
                      <a:pt x="7231" y="3178"/>
                    </a:lnTo>
                    <a:lnTo>
                      <a:pt x="7215" y="3101"/>
                    </a:lnTo>
                    <a:lnTo>
                      <a:pt x="7197" y="3024"/>
                    </a:lnTo>
                    <a:lnTo>
                      <a:pt x="7176" y="2948"/>
                    </a:lnTo>
                    <a:lnTo>
                      <a:pt x="7152" y="2873"/>
                    </a:lnTo>
                    <a:lnTo>
                      <a:pt x="7126" y="2798"/>
                    </a:lnTo>
                    <a:lnTo>
                      <a:pt x="7097" y="2725"/>
                    </a:lnTo>
                    <a:lnTo>
                      <a:pt x="7066" y="2652"/>
                    </a:lnTo>
                    <a:lnTo>
                      <a:pt x="7032" y="2581"/>
                    </a:lnTo>
                    <a:lnTo>
                      <a:pt x="6995" y="2511"/>
                    </a:lnTo>
                    <a:lnTo>
                      <a:pt x="6957" y="2442"/>
                    </a:lnTo>
                    <a:lnTo>
                      <a:pt x="6916" y="2374"/>
                    </a:lnTo>
                    <a:lnTo>
                      <a:pt x="6872" y="2307"/>
                    </a:lnTo>
                    <a:lnTo>
                      <a:pt x="6826" y="2242"/>
                    </a:lnTo>
                    <a:lnTo>
                      <a:pt x="6779" y="2179"/>
                    </a:lnTo>
                    <a:lnTo>
                      <a:pt x="6729" y="2118"/>
                    </a:lnTo>
                    <a:lnTo>
                      <a:pt x="6677" y="2058"/>
                    </a:lnTo>
                    <a:lnTo>
                      <a:pt x="6623" y="2001"/>
                    </a:lnTo>
                    <a:lnTo>
                      <a:pt x="6568" y="1945"/>
                    </a:lnTo>
                    <a:lnTo>
                      <a:pt x="6510" y="1891"/>
                    </a:lnTo>
                    <a:lnTo>
                      <a:pt x="6451" y="1840"/>
                    </a:lnTo>
                    <a:lnTo>
                      <a:pt x="6389" y="1790"/>
                    </a:lnTo>
                    <a:lnTo>
                      <a:pt x="6326" y="1742"/>
                    </a:lnTo>
                    <a:lnTo>
                      <a:pt x="6262" y="1697"/>
                    </a:lnTo>
                    <a:lnTo>
                      <a:pt x="6196" y="1653"/>
                    </a:lnTo>
                    <a:lnTo>
                      <a:pt x="6128" y="1612"/>
                    </a:lnTo>
                    <a:lnTo>
                      <a:pt x="6059" y="1573"/>
                    </a:lnTo>
                    <a:lnTo>
                      <a:pt x="5988" y="1537"/>
                    </a:lnTo>
                    <a:lnTo>
                      <a:pt x="5917" y="1503"/>
                    </a:lnTo>
                    <a:lnTo>
                      <a:pt x="5844" y="1472"/>
                    </a:lnTo>
                    <a:lnTo>
                      <a:pt x="5770" y="1443"/>
                    </a:lnTo>
                    <a:lnTo>
                      <a:pt x="5696" y="1417"/>
                    </a:lnTo>
                    <a:lnTo>
                      <a:pt x="5621" y="1394"/>
                    </a:lnTo>
                    <a:lnTo>
                      <a:pt x="5545" y="1373"/>
                    </a:lnTo>
                    <a:lnTo>
                      <a:pt x="5468" y="1354"/>
                    </a:lnTo>
                    <a:lnTo>
                      <a:pt x="5390" y="1339"/>
                    </a:lnTo>
                    <a:lnTo>
                      <a:pt x="5313" y="1326"/>
                    </a:lnTo>
                    <a:lnTo>
                      <a:pt x="5234" y="1315"/>
                    </a:lnTo>
                    <a:lnTo>
                      <a:pt x="5155" y="1307"/>
                    </a:lnTo>
                    <a:lnTo>
                      <a:pt x="5076" y="1302"/>
                    </a:lnTo>
                    <a:lnTo>
                      <a:pt x="5000" y="1300"/>
                    </a:lnTo>
                    <a:lnTo>
                      <a:pt x="4924" y="1302"/>
                    </a:lnTo>
                    <a:lnTo>
                      <a:pt x="4845" y="1307"/>
                    </a:lnTo>
                    <a:lnTo>
                      <a:pt x="4766" y="1315"/>
                    </a:lnTo>
                    <a:lnTo>
                      <a:pt x="4687" y="1326"/>
                    </a:lnTo>
                    <a:lnTo>
                      <a:pt x="4610" y="1339"/>
                    </a:lnTo>
                    <a:lnTo>
                      <a:pt x="4532" y="1354"/>
                    </a:lnTo>
                    <a:lnTo>
                      <a:pt x="4455" y="1373"/>
                    </a:lnTo>
                    <a:lnTo>
                      <a:pt x="4379" y="1394"/>
                    </a:lnTo>
                    <a:lnTo>
                      <a:pt x="4304" y="1417"/>
                    </a:lnTo>
                    <a:lnTo>
                      <a:pt x="4230" y="1443"/>
                    </a:lnTo>
                    <a:lnTo>
                      <a:pt x="4156" y="1472"/>
                    </a:lnTo>
                    <a:lnTo>
                      <a:pt x="4083" y="1503"/>
                    </a:lnTo>
                    <a:lnTo>
                      <a:pt x="4012" y="1537"/>
                    </a:lnTo>
                    <a:lnTo>
                      <a:pt x="3941" y="1573"/>
                    </a:lnTo>
                    <a:lnTo>
                      <a:pt x="3872" y="1612"/>
                    </a:lnTo>
                    <a:lnTo>
                      <a:pt x="3804" y="1653"/>
                    </a:lnTo>
                    <a:lnTo>
                      <a:pt x="3738" y="1697"/>
                    </a:lnTo>
                    <a:lnTo>
                      <a:pt x="3674" y="1742"/>
                    </a:lnTo>
                    <a:lnTo>
                      <a:pt x="3611" y="1790"/>
                    </a:lnTo>
                    <a:lnTo>
                      <a:pt x="3549" y="1840"/>
                    </a:lnTo>
                    <a:lnTo>
                      <a:pt x="3490" y="1891"/>
                    </a:lnTo>
                    <a:lnTo>
                      <a:pt x="3432" y="1945"/>
                    </a:lnTo>
                    <a:lnTo>
                      <a:pt x="3377" y="2001"/>
                    </a:lnTo>
                    <a:lnTo>
                      <a:pt x="3323" y="2058"/>
                    </a:lnTo>
                    <a:lnTo>
                      <a:pt x="3271" y="2118"/>
                    </a:lnTo>
                    <a:lnTo>
                      <a:pt x="3221" y="2179"/>
                    </a:lnTo>
                    <a:lnTo>
                      <a:pt x="3174" y="2242"/>
                    </a:lnTo>
                    <a:lnTo>
                      <a:pt x="3128" y="2307"/>
                    </a:lnTo>
                    <a:lnTo>
                      <a:pt x="3084" y="2374"/>
                    </a:lnTo>
                    <a:lnTo>
                      <a:pt x="3043" y="2442"/>
                    </a:lnTo>
                    <a:lnTo>
                      <a:pt x="3005" y="2511"/>
                    </a:lnTo>
                    <a:lnTo>
                      <a:pt x="2968" y="2581"/>
                    </a:lnTo>
                    <a:lnTo>
                      <a:pt x="2934" y="2652"/>
                    </a:lnTo>
                    <a:lnTo>
                      <a:pt x="2903" y="2725"/>
                    </a:lnTo>
                    <a:lnTo>
                      <a:pt x="2874" y="2798"/>
                    </a:lnTo>
                    <a:lnTo>
                      <a:pt x="2848" y="2873"/>
                    </a:lnTo>
                    <a:lnTo>
                      <a:pt x="2824" y="2948"/>
                    </a:lnTo>
                    <a:lnTo>
                      <a:pt x="2803" y="3024"/>
                    </a:lnTo>
                    <a:lnTo>
                      <a:pt x="2785" y="3101"/>
                    </a:lnTo>
                    <a:lnTo>
                      <a:pt x="2769" y="3178"/>
                    </a:lnTo>
                    <a:lnTo>
                      <a:pt x="2756" y="3256"/>
                    </a:lnTo>
                    <a:lnTo>
                      <a:pt x="2745" y="3335"/>
                    </a:lnTo>
                    <a:lnTo>
                      <a:pt x="2738" y="3413"/>
                    </a:lnTo>
                    <a:lnTo>
                      <a:pt x="2733" y="3492"/>
                    </a:lnTo>
                    <a:lnTo>
                      <a:pt x="2731" y="3571"/>
                    </a:lnTo>
                    <a:lnTo>
                      <a:pt x="2731" y="3650"/>
                    </a:lnTo>
                    <a:lnTo>
                      <a:pt x="2734" y="3729"/>
                    </a:lnTo>
                    <a:lnTo>
                      <a:pt x="2740" y="3808"/>
                    </a:lnTo>
                    <a:lnTo>
                      <a:pt x="2749" y="3886"/>
                    </a:lnTo>
                    <a:lnTo>
                      <a:pt x="2760" y="3965"/>
                    </a:lnTo>
                    <a:lnTo>
                      <a:pt x="2774" y="4042"/>
                    </a:lnTo>
                    <a:lnTo>
                      <a:pt x="2791" y="4120"/>
                    </a:lnTo>
                    <a:lnTo>
                      <a:pt x="2810" y="4196"/>
                    </a:lnTo>
                    <a:lnTo>
                      <a:pt x="2832" y="4272"/>
                    </a:lnTo>
                    <a:lnTo>
                      <a:pt x="2856" y="4348"/>
                    </a:lnTo>
                    <a:lnTo>
                      <a:pt x="2883" y="4422"/>
                    </a:lnTo>
                    <a:lnTo>
                      <a:pt x="2913" y="4496"/>
                    </a:lnTo>
                    <a:lnTo>
                      <a:pt x="2945" y="4568"/>
                    </a:lnTo>
                    <a:lnTo>
                      <a:pt x="2980" y="4639"/>
                    </a:lnTo>
                    <a:lnTo>
                      <a:pt x="3017" y="4709"/>
                    </a:lnTo>
                    <a:lnTo>
                      <a:pt x="3056" y="4777"/>
                    </a:lnTo>
                    <a:lnTo>
                      <a:pt x="3098" y="4844"/>
                    </a:lnTo>
                    <a:lnTo>
                      <a:pt x="3142" y="4910"/>
                    </a:lnTo>
                    <a:lnTo>
                      <a:pt x="3188" y="4974"/>
                    </a:lnTo>
                    <a:lnTo>
                      <a:pt x="3236" y="5036"/>
                    </a:lnTo>
                    <a:lnTo>
                      <a:pt x="3287" y="5097"/>
                    </a:lnTo>
                    <a:lnTo>
                      <a:pt x="3339" y="5156"/>
                    </a:lnTo>
                    <a:lnTo>
                      <a:pt x="3394" y="5213"/>
                    </a:lnTo>
                    <a:lnTo>
                      <a:pt x="3451" y="5269"/>
                    </a:lnTo>
                    <a:lnTo>
                      <a:pt x="3501" y="5315"/>
                    </a:lnTo>
                    <a:lnTo>
                      <a:pt x="3568" y="5363"/>
                    </a:lnTo>
                    <a:lnTo>
                      <a:pt x="3580" y="5371"/>
                    </a:lnTo>
                    <a:lnTo>
                      <a:pt x="3656" y="5432"/>
                    </a:lnTo>
                    <a:lnTo>
                      <a:pt x="3667" y="5442"/>
                    </a:lnTo>
                    <a:lnTo>
                      <a:pt x="3738" y="5506"/>
                    </a:lnTo>
                    <a:lnTo>
                      <a:pt x="3750" y="5517"/>
                    </a:lnTo>
                    <a:lnTo>
                      <a:pt x="3816" y="5585"/>
                    </a:lnTo>
                    <a:lnTo>
                      <a:pt x="3828" y="5597"/>
                    </a:lnTo>
                    <a:lnTo>
                      <a:pt x="3889" y="5670"/>
                    </a:lnTo>
                    <a:lnTo>
                      <a:pt x="3900" y="5683"/>
                    </a:lnTo>
                    <a:lnTo>
                      <a:pt x="3956" y="5759"/>
                    </a:lnTo>
                    <a:lnTo>
                      <a:pt x="3966" y="5774"/>
                    </a:lnTo>
                    <a:lnTo>
                      <a:pt x="4017" y="5854"/>
                    </a:lnTo>
                    <a:lnTo>
                      <a:pt x="4026" y="5870"/>
                    </a:lnTo>
                    <a:lnTo>
                      <a:pt x="4071" y="5954"/>
                    </a:lnTo>
                    <a:lnTo>
                      <a:pt x="4079" y="5971"/>
                    </a:lnTo>
                    <a:lnTo>
                      <a:pt x="4118" y="6058"/>
                    </a:lnTo>
                    <a:lnTo>
                      <a:pt x="4125" y="6076"/>
                    </a:lnTo>
                    <a:lnTo>
                      <a:pt x="4157" y="6168"/>
                    </a:lnTo>
                    <a:lnTo>
                      <a:pt x="4163" y="6186"/>
                    </a:lnTo>
                    <a:lnTo>
                      <a:pt x="4189" y="6282"/>
                    </a:lnTo>
                    <a:lnTo>
                      <a:pt x="4193" y="6300"/>
                    </a:lnTo>
                    <a:lnTo>
                      <a:pt x="4211" y="6400"/>
                    </a:lnTo>
                    <a:close/>
                    <a:moveTo>
                      <a:pt x="6084" y="8172"/>
                    </a:moveTo>
                    <a:lnTo>
                      <a:pt x="6052" y="8179"/>
                    </a:lnTo>
                    <a:lnTo>
                      <a:pt x="6019" y="8181"/>
                    </a:lnTo>
                    <a:lnTo>
                      <a:pt x="3981" y="8181"/>
                    </a:lnTo>
                    <a:lnTo>
                      <a:pt x="3948" y="8179"/>
                    </a:lnTo>
                    <a:lnTo>
                      <a:pt x="3916" y="8172"/>
                    </a:lnTo>
                    <a:lnTo>
                      <a:pt x="3885" y="8162"/>
                    </a:lnTo>
                    <a:lnTo>
                      <a:pt x="3856" y="8148"/>
                    </a:lnTo>
                    <a:lnTo>
                      <a:pt x="3829" y="8129"/>
                    </a:lnTo>
                    <a:lnTo>
                      <a:pt x="3804" y="8108"/>
                    </a:lnTo>
                    <a:lnTo>
                      <a:pt x="3783" y="8083"/>
                    </a:lnTo>
                    <a:lnTo>
                      <a:pt x="3764" y="8056"/>
                    </a:lnTo>
                    <a:lnTo>
                      <a:pt x="3750" y="8027"/>
                    </a:lnTo>
                    <a:lnTo>
                      <a:pt x="3740" y="7996"/>
                    </a:lnTo>
                    <a:lnTo>
                      <a:pt x="3733" y="7964"/>
                    </a:lnTo>
                    <a:lnTo>
                      <a:pt x="3731" y="7931"/>
                    </a:lnTo>
                    <a:lnTo>
                      <a:pt x="3733" y="7898"/>
                    </a:lnTo>
                    <a:lnTo>
                      <a:pt x="3740" y="7866"/>
                    </a:lnTo>
                    <a:lnTo>
                      <a:pt x="3750" y="7835"/>
                    </a:lnTo>
                    <a:lnTo>
                      <a:pt x="3764" y="7806"/>
                    </a:lnTo>
                    <a:lnTo>
                      <a:pt x="3783" y="7779"/>
                    </a:lnTo>
                    <a:lnTo>
                      <a:pt x="3804" y="7754"/>
                    </a:lnTo>
                    <a:lnTo>
                      <a:pt x="3829" y="7733"/>
                    </a:lnTo>
                    <a:lnTo>
                      <a:pt x="3856" y="7714"/>
                    </a:lnTo>
                    <a:lnTo>
                      <a:pt x="3885" y="7700"/>
                    </a:lnTo>
                    <a:lnTo>
                      <a:pt x="3916" y="7690"/>
                    </a:lnTo>
                    <a:lnTo>
                      <a:pt x="3948" y="7683"/>
                    </a:lnTo>
                    <a:lnTo>
                      <a:pt x="3981" y="7681"/>
                    </a:lnTo>
                    <a:lnTo>
                      <a:pt x="6019" y="7681"/>
                    </a:lnTo>
                    <a:lnTo>
                      <a:pt x="6052" y="7683"/>
                    </a:lnTo>
                    <a:lnTo>
                      <a:pt x="6084" y="7690"/>
                    </a:lnTo>
                    <a:lnTo>
                      <a:pt x="6115" y="7700"/>
                    </a:lnTo>
                    <a:lnTo>
                      <a:pt x="6144" y="7714"/>
                    </a:lnTo>
                    <a:lnTo>
                      <a:pt x="6171" y="7733"/>
                    </a:lnTo>
                    <a:lnTo>
                      <a:pt x="6196" y="7754"/>
                    </a:lnTo>
                    <a:lnTo>
                      <a:pt x="6217" y="7779"/>
                    </a:lnTo>
                    <a:lnTo>
                      <a:pt x="6236" y="7806"/>
                    </a:lnTo>
                    <a:lnTo>
                      <a:pt x="6250" y="7835"/>
                    </a:lnTo>
                    <a:lnTo>
                      <a:pt x="6260" y="7866"/>
                    </a:lnTo>
                    <a:lnTo>
                      <a:pt x="6267" y="7898"/>
                    </a:lnTo>
                    <a:lnTo>
                      <a:pt x="6269" y="7931"/>
                    </a:lnTo>
                    <a:lnTo>
                      <a:pt x="6267" y="7964"/>
                    </a:lnTo>
                    <a:lnTo>
                      <a:pt x="6260" y="7996"/>
                    </a:lnTo>
                    <a:lnTo>
                      <a:pt x="6250" y="8027"/>
                    </a:lnTo>
                    <a:lnTo>
                      <a:pt x="6236" y="8056"/>
                    </a:lnTo>
                    <a:lnTo>
                      <a:pt x="6217" y="8083"/>
                    </a:lnTo>
                    <a:lnTo>
                      <a:pt x="6196" y="8108"/>
                    </a:lnTo>
                    <a:lnTo>
                      <a:pt x="6171" y="8129"/>
                    </a:lnTo>
                    <a:lnTo>
                      <a:pt x="6144" y="8148"/>
                    </a:lnTo>
                    <a:lnTo>
                      <a:pt x="6115" y="8162"/>
                    </a:lnTo>
                    <a:lnTo>
                      <a:pt x="6084" y="8172"/>
                    </a:lnTo>
                    <a:close/>
                    <a:moveTo>
                      <a:pt x="5702" y="9191"/>
                    </a:moveTo>
                    <a:lnTo>
                      <a:pt x="5670" y="9198"/>
                    </a:lnTo>
                    <a:lnTo>
                      <a:pt x="5637" y="9200"/>
                    </a:lnTo>
                    <a:lnTo>
                      <a:pt x="4363" y="9200"/>
                    </a:lnTo>
                    <a:lnTo>
                      <a:pt x="4330" y="9198"/>
                    </a:lnTo>
                    <a:lnTo>
                      <a:pt x="4298" y="9191"/>
                    </a:lnTo>
                    <a:lnTo>
                      <a:pt x="4267" y="9181"/>
                    </a:lnTo>
                    <a:lnTo>
                      <a:pt x="4238" y="9167"/>
                    </a:lnTo>
                    <a:lnTo>
                      <a:pt x="4211" y="9148"/>
                    </a:lnTo>
                    <a:lnTo>
                      <a:pt x="4186" y="9127"/>
                    </a:lnTo>
                    <a:lnTo>
                      <a:pt x="4165" y="9102"/>
                    </a:lnTo>
                    <a:lnTo>
                      <a:pt x="4146" y="9075"/>
                    </a:lnTo>
                    <a:lnTo>
                      <a:pt x="4132" y="9046"/>
                    </a:lnTo>
                    <a:lnTo>
                      <a:pt x="4122" y="9015"/>
                    </a:lnTo>
                    <a:lnTo>
                      <a:pt x="4115" y="8983"/>
                    </a:lnTo>
                    <a:lnTo>
                      <a:pt x="4113" y="8950"/>
                    </a:lnTo>
                    <a:lnTo>
                      <a:pt x="4115" y="8917"/>
                    </a:lnTo>
                    <a:lnTo>
                      <a:pt x="4122" y="8885"/>
                    </a:lnTo>
                    <a:lnTo>
                      <a:pt x="4132" y="8854"/>
                    </a:lnTo>
                    <a:lnTo>
                      <a:pt x="4146" y="8825"/>
                    </a:lnTo>
                    <a:lnTo>
                      <a:pt x="4165" y="8798"/>
                    </a:lnTo>
                    <a:lnTo>
                      <a:pt x="4186" y="8773"/>
                    </a:lnTo>
                    <a:lnTo>
                      <a:pt x="4211" y="8752"/>
                    </a:lnTo>
                    <a:lnTo>
                      <a:pt x="4238" y="8733"/>
                    </a:lnTo>
                    <a:lnTo>
                      <a:pt x="4267" y="8719"/>
                    </a:lnTo>
                    <a:lnTo>
                      <a:pt x="4298" y="8709"/>
                    </a:lnTo>
                    <a:lnTo>
                      <a:pt x="4330" y="8702"/>
                    </a:lnTo>
                    <a:lnTo>
                      <a:pt x="4363" y="8700"/>
                    </a:lnTo>
                    <a:lnTo>
                      <a:pt x="5637" y="8700"/>
                    </a:lnTo>
                    <a:lnTo>
                      <a:pt x="5670" y="8702"/>
                    </a:lnTo>
                    <a:lnTo>
                      <a:pt x="5702" y="8709"/>
                    </a:lnTo>
                    <a:lnTo>
                      <a:pt x="5733" y="8719"/>
                    </a:lnTo>
                    <a:lnTo>
                      <a:pt x="5762" y="8733"/>
                    </a:lnTo>
                    <a:lnTo>
                      <a:pt x="5789" y="8752"/>
                    </a:lnTo>
                    <a:lnTo>
                      <a:pt x="5814" y="8773"/>
                    </a:lnTo>
                    <a:lnTo>
                      <a:pt x="5835" y="8798"/>
                    </a:lnTo>
                    <a:lnTo>
                      <a:pt x="5854" y="8825"/>
                    </a:lnTo>
                    <a:lnTo>
                      <a:pt x="5868" y="8854"/>
                    </a:lnTo>
                    <a:lnTo>
                      <a:pt x="5878" y="8885"/>
                    </a:lnTo>
                    <a:lnTo>
                      <a:pt x="5885" y="8917"/>
                    </a:lnTo>
                    <a:lnTo>
                      <a:pt x="5887" y="8950"/>
                    </a:lnTo>
                    <a:lnTo>
                      <a:pt x="5885" y="8983"/>
                    </a:lnTo>
                    <a:lnTo>
                      <a:pt x="5878" y="9015"/>
                    </a:lnTo>
                    <a:lnTo>
                      <a:pt x="5868" y="9046"/>
                    </a:lnTo>
                    <a:lnTo>
                      <a:pt x="5854" y="9075"/>
                    </a:lnTo>
                    <a:lnTo>
                      <a:pt x="5835" y="9102"/>
                    </a:lnTo>
                    <a:lnTo>
                      <a:pt x="5814" y="9127"/>
                    </a:lnTo>
                    <a:lnTo>
                      <a:pt x="5789" y="9148"/>
                    </a:lnTo>
                    <a:lnTo>
                      <a:pt x="5762" y="9167"/>
                    </a:lnTo>
                    <a:lnTo>
                      <a:pt x="5733" y="9181"/>
                    </a:lnTo>
                    <a:lnTo>
                      <a:pt x="5702" y="9191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2E066DD9-6DF5-4ACE-9759-F40A30589A8C}"/>
              </a:ext>
            </a:extLst>
          </p:cNvPr>
          <p:cNvSpPr/>
          <p:nvPr/>
        </p:nvSpPr>
        <p:spPr>
          <a:xfrm>
            <a:off x="1504709" y="2590014"/>
            <a:ext cx="2218974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Ideas captured (120)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4DBE777-C2CE-418C-8509-C4A862E17B2E}"/>
              </a:ext>
            </a:extLst>
          </p:cNvPr>
          <p:cNvSpPr/>
          <p:nvPr/>
        </p:nvSpPr>
        <p:spPr>
          <a:xfrm>
            <a:off x="8402341" y="2610968"/>
            <a:ext cx="3030550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tx1"/>
                </a:solidFill>
                <a:sym typeface="Franklin Gothic Book" panose="020B0503020102020204" pitchFamily="34" charset="0"/>
              </a:rPr>
              <a:t>Everything goes into one funnel: staff ideas, the process scan, and leadership asks.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6E4E0EF-6B05-440A-BE6A-19A4B88315EA}"/>
              </a:ext>
            </a:extLst>
          </p:cNvPr>
          <p:cNvSpPr txBox="1"/>
          <p:nvPr/>
        </p:nvSpPr>
        <p:spPr>
          <a:xfrm>
            <a:off x="3122511" y="1602191"/>
            <a:ext cx="6377090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Pipeline position as of June 2026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65F17997-7DA1-42FC-9E65-39411B8A5577}"/>
              </a:ext>
            </a:extLst>
          </p:cNvPr>
          <p:cNvSpPr/>
          <p:nvPr/>
        </p:nvSpPr>
        <p:spPr>
          <a:xfrm flipV="1">
            <a:off x="4361131" y="3275283"/>
            <a:ext cx="3469737" cy="634837"/>
          </a:xfrm>
          <a:custGeom>
            <a:avLst/>
            <a:gdLst>
              <a:gd name="connsiteX0" fmla="*/ 426587 w 3846414"/>
              <a:gd name="connsiteY0" fmla="*/ 0 h 735495"/>
              <a:gd name="connsiteX1" fmla="*/ 3419827 w 3846414"/>
              <a:gd name="connsiteY1" fmla="*/ 0 h 735495"/>
              <a:gd name="connsiteX2" fmla="*/ 3846414 w 3846414"/>
              <a:gd name="connsiteY2" fmla="*/ 735495 h 735495"/>
              <a:gd name="connsiteX3" fmla="*/ 0 w 3846414"/>
              <a:gd name="connsiteY3" fmla="*/ 735495 h 735495"/>
              <a:gd name="connsiteX4" fmla="*/ 426587 w 3846414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6414" h="735495">
                <a:moveTo>
                  <a:pt x="426587" y="0"/>
                </a:moveTo>
                <a:lnTo>
                  <a:pt x="3419827" y="0"/>
                </a:lnTo>
                <a:lnTo>
                  <a:pt x="3846414" y="735495"/>
                </a:lnTo>
                <a:lnTo>
                  <a:pt x="0" y="735495"/>
                </a:lnTo>
                <a:lnTo>
                  <a:pt x="426587" y="0"/>
                </a:lnTo>
                <a:close/>
              </a:path>
            </a:pathLst>
          </a:cu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E27B6055-D283-4F69-9929-2B26D8AA32FC}"/>
              </a:ext>
            </a:extLst>
          </p:cNvPr>
          <p:cNvSpPr/>
          <p:nvPr/>
        </p:nvSpPr>
        <p:spPr>
          <a:xfrm>
            <a:off x="4364165" y="3199571"/>
            <a:ext cx="3467100" cy="138764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CC904647-577E-4543-89DE-A30CC0453E67}"/>
              </a:ext>
            </a:extLst>
          </p:cNvPr>
          <p:cNvSpPr/>
          <p:nvPr/>
        </p:nvSpPr>
        <p:spPr>
          <a:xfrm flipV="1">
            <a:off x="5261169" y="4780087"/>
            <a:ext cx="1669662" cy="634837"/>
          </a:xfrm>
          <a:custGeom>
            <a:avLst/>
            <a:gdLst>
              <a:gd name="connsiteX0" fmla="*/ 426588 w 1850922"/>
              <a:gd name="connsiteY0" fmla="*/ 0 h 735495"/>
              <a:gd name="connsiteX1" fmla="*/ 1424335 w 1850922"/>
              <a:gd name="connsiteY1" fmla="*/ 0 h 735495"/>
              <a:gd name="connsiteX2" fmla="*/ 1850922 w 1850922"/>
              <a:gd name="connsiteY2" fmla="*/ 735495 h 735495"/>
              <a:gd name="connsiteX3" fmla="*/ 0 w 1850922"/>
              <a:gd name="connsiteY3" fmla="*/ 735495 h 735495"/>
              <a:gd name="connsiteX4" fmla="*/ 426588 w 1850922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0922" h="735495">
                <a:moveTo>
                  <a:pt x="426588" y="0"/>
                </a:moveTo>
                <a:lnTo>
                  <a:pt x="1424335" y="0"/>
                </a:lnTo>
                <a:lnTo>
                  <a:pt x="1850922" y="735495"/>
                </a:lnTo>
                <a:lnTo>
                  <a:pt x="0" y="735495"/>
                </a:lnTo>
                <a:lnTo>
                  <a:pt x="4265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4193CC0-DD1C-4A02-B72D-E8D3A78C309C}"/>
              </a:ext>
            </a:extLst>
          </p:cNvPr>
          <p:cNvSpPr/>
          <p:nvPr/>
        </p:nvSpPr>
        <p:spPr>
          <a:xfrm flipV="1">
            <a:off x="4811150" y="4027350"/>
            <a:ext cx="2569699" cy="634837"/>
          </a:xfrm>
          <a:custGeom>
            <a:avLst/>
            <a:gdLst>
              <a:gd name="connsiteX0" fmla="*/ 426588 w 2848668"/>
              <a:gd name="connsiteY0" fmla="*/ 0 h 735495"/>
              <a:gd name="connsiteX1" fmla="*/ 2422081 w 2848668"/>
              <a:gd name="connsiteY1" fmla="*/ 0 h 735495"/>
              <a:gd name="connsiteX2" fmla="*/ 2848668 w 2848668"/>
              <a:gd name="connsiteY2" fmla="*/ 735495 h 735495"/>
              <a:gd name="connsiteX3" fmla="*/ 0 w 2848668"/>
              <a:gd name="connsiteY3" fmla="*/ 735495 h 735495"/>
              <a:gd name="connsiteX4" fmla="*/ 426588 w 2848668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8668" h="735495">
                <a:moveTo>
                  <a:pt x="426588" y="0"/>
                </a:moveTo>
                <a:lnTo>
                  <a:pt x="2422081" y="0"/>
                </a:lnTo>
                <a:lnTo>
                  <a:pt x="2848668" y="735495"/>
                </a:lnTo>
                <a:lnTo>
                  <a:pt x="0" y="735495"/>
                </a:lnTo>
                <a:lnTo>
                  <a:pt x="42658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DBF3CED-3E62-4406-B075-5F28C3CA41D8}"/>
              </a:ext>
            </a:extLst>
          </p:cNvPr>
          <p:cNvSpPr/>
          <p:nvPr/>
        </p:nvSpPr>
        <p:spPr>
          <a:xfrm flipV="1">
            <a:off x="3911113" y="2530310"/>
            <a:ext cx="4369774" cy="634837"/>
          </a:xfrm>
          <a:custGeom>
            <a:avLst/>
            <a:gdLst>
              <a:gd name="connsiteX0" fmla="*/ 426587 w 4844160"/>
              <a:gd name="connsiteY0" fmla="*/ 0 h 735494"/>
              <a:gd name="connsiteX1" fmla="*/ 4417574 w 4844160"/>
              <a:gd name="connsiteY1" fmla="*/ 0 h 735494"/>
              <a:gd name="connsiteX2" fmla="*/ 4844160 w 4844160"/>
              <a:gd name="connsiteY2" fmla="*/ 735494 h 735494"/>
              <a:gd name="connsiteX3" fmla="*/ 0 w 4844160"/>
              <a:gd name="connsiteY3" fmla="*/ 735494 h 735494"/>
              <a:gd name="connsiteX4" fmla="*/ 426587 w 4844160"/>
              <a:gd name="connsiteY4" fmla="*/ 0 h 73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160" h="735494">
                <a:moveTo>
                  <a:pt x="426587" y="0"/>
                </a:moveTo>
                <a:lnTo>
                  <a:pt x="4417574" y="0"/>
                </a:lnTo>
                <a:lnTo>
                  <a:pt x="4844160" y="735494"/>
                </a:lnTo>
                <a:lnTo>
                  <a:pt x="0" y="735494"/>
                </a:lnTo>
                <a:lnTo>
                  <a:pt x="426587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F1449285-8A10-4F53-9CA5-9A2DC5918A49}"/>
              </a:ext>
            </a:extLst>
          </p:cNvPr>
          <p:cNvSpPr/>
          <p:nvPr/>
        </p:nvSpPr>
        <p:spPr>
          <a:xfrm>
            <a:off x="5711189" y="5491644"/>
            <a:ext cx="769624" cy="668001"/>
          </a:xfrm>
          <a:custGeom>
            <a:avLst/>
            <a:gdLst>
              <a:gd name="connsiteX0" fmla="*/ 0 w 769624"/>
              <a:gd name="connsiteY0" fmla="*/ 0 h 467323"/>
              <a:gd name="connsiteX1" fmla="*/ 769624 w 769624"/>
              <a:gd name="connsiteY1" fmla="*/ 0 h 467323"/>
              <a:gd name="connsiteX2" fmla="*/ 486352 w 769624"/>
              <a:gd name="connsiteY2" fmla="*/ 467323 h 467323"/>
              <a:gd name="connsiteX3" fmla="*/ 283271 w 769624"/>
              <a:gd name="connsiteY3" fmla="*/ 467323 h 467323"/>
              <a:gd name="connsiteX4" fmla="*/ 0 w 769624"/>
              <a:gd name="connsiteY4" fmla="*/ 0 h 46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624" h="467323">
                <a:moveTo>
                  <a:pt x="0" y="0"/>
                </a:moveTo>
                <a:lnTo>
                  <a:pt x="769624" y="0"/>
                </a:lnTo>
                <a:lnTo>
                  <a:pt x="486352" y="467323"/>
                </a:lnTo>
                <a:lnTo>
                  <a:pt x="283271" y="4673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b="1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BE14B76-B3C8-490E-956B-8BE6773DEA2D}"/>
              </a:ext>
            </a:extLst>
          </p:cNvPr>
          <p:cNvSpPr/>
          <p:nvPr/>
        </p:nvSpPr>
        <p:spPr>
          <a:xfrm>
            <a:off x="3912432" y="2419315"/>
            <a:ext cx="4368455" cy="181645"/>
          </a:xfrm>
          <a:prstGeom prst="ellipse">
            <a:avLst/>
          </a:prstGeom>
          <a:solidFill>
            <a:schemeClr val="accent5"/>
          </a:solidFill>
          <a:ln>
            <a:solidFill>
              <a:srgbClr val="BFF2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297EA1BF-C6C4-4FEB-885E-2CE10A6EABAC}"/>
              </a:ext>
            </a:extLst>
          </p:cNvPr>
          <p:cNvSpPr/>
          <p:nvPr/>
        </p:nvSpPr>
        <p:spPr>
          <a:xfrm>
            <a:off x="4813745" y="3949379"/>
            <a:ext cx="2567940" cy="13876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C2A665FB-7257-4E76-995C-BD5A150A633A}"/>
              </a:ext>
            </a:extLst>
          </p:cNvPr>
          <p:cNvSpPr/>
          <p:nvPr/>
        </p:nvSpPr>
        <p:spPr>
          <a:xfrm>
            <a:off x="5267134" y="4704233"/>
            <a:ext cx="1663065" cy="138764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4F4397AE-AE34-4671-9A48-C577E0D9E117}"/>
              </a:ext>
            </a:extLst>
          </p:cNvPr>
          <p:cNvSpPr/>
          <p:nvPr/>
        </p:nvSpPr>
        <p:spPr>
          <a:xfrm>
            <a:off x="5716714" y="5437632"/>
            <a:ext cx="763906" cy="116076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b="1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49A9306-764E-48D4-A9EF-147410F5CDD0}"/>
              </a:ext>
            </a:extLst>
          </p:cNvPr>
          <p:cNvSpPr txBox="1"/>
          <p:nvPr/>
        </p:nvSpPr>
        <p:spPr>
          <a:xfrm>
            <a:off x="5875426" y="2663062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/>
              <a:t>01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F899B0F-4499-4622-B38C-FE0B1464C9D0}"/>
              </a:ext>
            </a:extLst>
          </p:cNvPr>
          <p:cNvSpPr txBox="1"/>
          <p:nvPr/>
        </p:nvSpPr>
        <p:spPr>
          <a:xfrm>
            <a:off x="5875426" y="3408035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1A1F961-206D-4FEC-8A52-A11452CD7296}"/>
              </a:ext>
            </a:extLst>
          </p:cNvPr>
          <p:cNvSpPr txBox="1"/>
          <p:nvPr/>
        </p:nvSpPr>
        <p:spPr>
          <a:xfrm>
            <a:off x="5875426" y="4160102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8B5BF95-AF59-43FF-8B10-870BAD3E6521}"/>
              </a:ext>
            </a:extLst>
          </p:cNvPr>
          <p:cNvSpPr txBox="1"/>
          <p:nvPr/>
        </p:nvSpPr>
        <p:spPr>
          <a:xfrm>
            <a:off x="5875426" y="4912839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28C8D0B-89D8-4D08-9119-497DEA4364D5}"/>
              </a:ext>
            </a:extLst>
          </p:cNvPr>
          <p:cNvSpPr txBox="1"/>
          <p:nvPr/>
        </p:nvSpPr>
        <p:spPr>
          <a:xfrm>
            <a:off x="5875426" y="5633708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>
                <a:solidFill>
                  <a:schemeClr val="bg1"/>
                </a:solidFill>
              </a:rPr>
              <a:t>05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CDE9934A-C5FC-4A86-86B3-F78BD8CA94BF}"/>
              </a:ext>
            </a:extLst>
          </p:cNvPr>
          <p:cNvGrpSpPr/>
          <p:nvPr/>
        </p:nvGrpSpPr>
        <p:grpSpPr>
          <a:xfrm>
            <a:off x="793834" y="3350299"/>
            <a:ext cx="478724" cy="478724"/>
            <a:chOff x="721966" y="1986158"/>
            <a:chExt cx="674902" cy="674902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1EB65248-C834-4241-80D6-1CE47304F2E0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27" name="Group 26">
              <a:extLst>
                <a:ext uri="{FF2B5EF4-FFF2-40B4-BE49-F238E27FC236}">
                  <a16:creationId xmlns:a16="http://schemas.microsoft.com/office/drawing/2014/main" id="{6CADE11D-C457-4A81-A8B2-7814852E02D6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10888678" y="2677838"/>
              <a:chExt cx="589280" cy="589280"/>
            </a:xfrm>
          </p:grpSpPr>
          <p:sp>
            <p:nvSpPr>
              <p:cNvPr id="90128" name="Accent">
                <a:extLst>
                  <a:ext uri="{FF2B5EF4-FFF2-40B4-BE49-F238E27FC236}">
                    <a16:creationId xmlns:a16="http://schemas.microsoft.com/office/drawing/2014/main" id="{97985440-1E49-4BAA-BBCE-0F3F1349CE29}"/>
                  </a:ext>
                </a:extLst>
              </p:cNvPr>
              <p:cNvSpPr/>
              <p:nvPr/>
            </p:nvSpPr>
            <p:spPr>
              <a:xfrm>
                <a:off x="10888678" y="2677838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531" y="4433"/>
                    </a:moveTo>
                    <a:lnTo>
                      <a:pt x="3515" y="4422"/>
                    </a:lnTo>
                    <a:lnTo>
                      <a:pt x="3500" y="4409"/>
                    </a:lnTo>
                    <a:lnTo>
                      <a:pt x="3035" y="3944"/>
                    </a:lnTo>
                    <a:lnTo>
                      <a:pt x="3022" y="3929"/>
                    </a:lnTo>
                    <a:lnTo>
                      <a:pt x="3011" y="3913"/>
                    </a:lnTo>
                    <a:lnTo>
                      <a:pt x="3002" y="3895"/>
                    </a:lnTo>
                    <a:lnTo>
                      <a:pt x="2996" y="3877"/>
                    </a:lnTo>
                    <a:lnTo>
                      <a:pt x="2992" y="3858"/>
                    </a:lnTo>
                    <a:lnTo>
                      <a:pt x="2991" y="3838"/>
                    </a:lnTo>
                    <a:lnTo>
                      <a:pt x="2992" y="3818"/>
                    </a:lnTo>
                    <a:lnTo>
                      <a:pt x="2996" y="3799"/>
                    </a:lnTo>
                    <a:lnTo>
                      <a:pt x="3002" y="3781"/>
                    </a:lnTo>
                    <a:lnTo>
                      <a:pt x="3011" y="3763"/>
                    </a:lnTo>
                    <a:lnTo>
                      <a:pt x="3022" y="3747"/>
                    </a:lnTo>
                    <a:lnTo>
                      <a:pt x="3035" y="3732"/>
                    </a:lnTo>
                    <a:lnTo>
                      <a:pt x="3050" y="3719"/>
                    </a:lnTo>
                    <a:lnTo>
                      <a:pt x="3066" y="3708"/>
                    </a:lnTo>
                    <a:lnTo>
                      <a:pt x="3084" y="3699"/>
                    </a:lnTo>
                    <a:lnTo>
                      <a:pt x="3102" y="3693"/>
                    </a:lnTo>
                    <a:lnTo>
                      <a:pt x="3121" y="3689"/>
                    </a:lnTo>
                    <a:lnTo>
                      <a:pt x="3141" y="3688"/>
                    </a:lnTo>
                    <a:lnTo>
                      <a:pt x="3161" y="3689"/>
                    </a:lnTo>
                    <a:lnTo>
                      <a:pt x="3180" y="3693"/>
                    </a:lnTo>
                    <a:lnTo>
                      <a:pt x="3198" y="3699"/>
                    </a:lnTo>
                    <a:lnTo>
                      <a:pt x="3216" y="3708"/>
                    </a:lnTo>
                    <a:lnTo>
                      <a:pt x="3232" y="3719"/>
                    </a:lnTo>
                    <a:lnTo>
                      <a:pt x="3247" y="3732"/>
                    </a:lnTo>
                    <a:lnTo>
                      <a:pt x="3606" y="4091"/>
                    </a:lnTo>
                    <a:lnTo>
                      <a:pt x="4429" y="3268"/>
                    </a:lnTo>
                    <a:lnTo>
                      <a:pt x="4444" y="3255"/>
                    </a:lnTo>
                    <a:lnTo>
                      <a:pt x="4460" y="3244"/>
                    </a:lnTo>
                    <a:lnTo>
                      <a:pt x="4478" y="3235"/>
                    </a:lnTo>
                    <a:lnTo>
                      <a:pt x="4496" y="3229"/>
                    </a:lnTo>
                    <a:lnTo>
                      <a:pt x="4515" y="3225"/>
                    </a:lnTo>
                    <a:lnTo>
                      <a:pt x="4535" y="3224"/>
                    </a:lnTo>
                    <a:lnTo>
                      <a:pt x="4555" y="3225"/>
                    </a:lnTo>
                    <a:lnTo>
                      <a:pt x="4574" y="3229"/>
                    </a:lnTo>
                    <a:lnTo>
                      <a:pt x="4592" y="3235"/>
                    </a:lnTo>
                    <a:lnTo>
                      <a:pt x="4610" y="3244"/>
                    </a:lnTo>
                    <a:lnTo>
                      <a:pt x="4626" y="3255"/>
                    </a:lnTo>
                    <a:lnTo>
                      <a:pt x="4641" y="3268"/>
                    </a:lnTo>
                    <a:lnTo>
                      <a:pt x="4654" y="3283"/>
                    </a:lnTo>
                    <a:lnTo>
                      <a:pt x="4665" y="3299"/>
                    </a:lnTo>
                    <a:lnTo>
                      <a:pt x="4674" y="3317"/>
                    </a:lnTo>
                    <a:lnTo>
                      <a:pt x="4680" y="3335"/>
                    </a:lnTo>
                    <a:lnTo>
                      <a:pt x="4684" y="3354"/>
                    </a:lnTo>
                    <a:lnTo>
                      <a:pt x="4685" y="3374"/>
                    </a:lnTo>
                    <a:lnTo>
                      <a:pt x="4684" y="3394"/>
                    </a:lnTo>
                    <a:lnTo>
                      <a:pt x="4680" y="3413"/>
                    </a:lnTo>
                    <a:lnTo>
                      <a:pt x="4674" y="3431"/>
                    </a:lnTo>
                    <a:lnTo>
                      <a:pt x="4665" y="3449"/>
                    </a:lnTo>
                    <a:lnTo>
                      <a:pt x="4654" y="3465"/>
                    </a:lnTo>
                    <a:lnTo>
                      <a:pt x="4641" y="3480"/>
                    </a:lnTo>
                    <a:lnTo>
                      <a:pt x="3712" y="4409"/>
                    </a:lnTo>
                    <a:lnTo>
                      <a:pt x="3697" y="4422"/>
                    </a:lnTo>
                    <a:lnTo>
                      <a:pt x="3681" y="4433"/>
                    </a:lnTo>
                    <a:lnTo>
                      <a:pt x="3663" y="4442"/>
                    </a:lnTo>
                    <a:lnTo>
                      <a:pt x="3645" y="4448"/>
                    </a:lnTo>
                    <a:lnTo>
                      <a:pt x="3626" y="4452"/>
                    </a:lnTo>
                    <a:lnTo>
                      <a:pt x="3606" y="4453"/>
                    </a:lnTo>
                    <a:lnTo>
                      <a:pt x="3586" y="4452"/>
                    </a:lnTo>
                    <a:lnTo>
                      <a:pt x="3567" y="4448"/>
                    </a:lnTo>
                    <a:lnTo>
                      <a:pt x="3549" y="4442"/>
                    </a:lnTo>
                    <a:lnTo>
                      <a:pt x="3531" y="4433"/>
                    </a:lnTo>
                    <a:close/>
                    <a:moveTo>
                      <a:pt x="3531" y="6059"/>
                    </a:moveTo>
                    <a:lnTo>
                      <a:pt x="3515" y="6048"/>
                    </a:lnTo>
                    <a:lnTo>
                      <a:pt x="3500" y="6035"/>
                    </a:lnTo>
                    <a:lnTo>
                      <a:pt x="3035" y="5571"/>
                    </a:lnTo>
                    <a:lnTo>
                      <a:pt x="3022" y="5556"/>
                    </a:lnTo>
                    <a:lnTo>
                      <a:pt x="3011" y="5540"/>
                    </a:lnTo>
                    <a:lnTo>
                      <a:pt x="3002" y="5523"/>
                    </a:lnTo>
                    <a:lnTo>
                      <a:pt x="2996" y="5504"/>
                    </a:lnTo>
                    <a:lnTo>
                      <a:pt x="2992" y="5485"/>
                    </a:lnTo>
                    <a:lnTo>
                      <a:pt x="2991" y="5465"/>
                    </a:lnTo>
                    <a:lnTo>
                      <a:pt x="2992" y="5446"/>
                    </a:lnTo>
                    <a:lnTo>
                      <a:pt x="2996" y="5426"/>
                    </a:lnTo>
                    <a:lnTo>
                      <a:pt x="3002" y="5408"/>
                    </a:lnTo>
                    <a:lnTo>
                      <a:pt x="3011" y="5390"/>
                    </a:lnTo>
                    <a:lnTo>
                      <a:pt x="3022" y="5374"/>
                    </a:lnTo>
                    <a:lnTo>
                      <a:pt x="3035" y="5359"/>
                    </a:lnTo>
                    <a:lnTo>
                      <a:pt x="3050" y="5346"/>
                    </a:lnTo>
                    <a:lnTo>
                      <a:pt x="3066" y="5335"/>
                    </a:lnTo>
                    <a:lnTo>
                      <a:pt x="3083" y="5326"/>
                    </a:lnTo>
                    <a:lnTo>
                      <a:pt x="3102" y="5320"/>
                    </a:lnTo>
                    <a:lnTo>
                      <a:pt x="3121" y="5316"/>
                    </a:lnTo>
                    <a:lnTo>
                      <a:pt x="3141" y="5315"/>
                    </a:lnTo>
                    <a:lnTo>
                      <a:pt x="3160" y="5316"/>
                    </a:lnTo>
                    <a:lnTo>
                      <a:pt x="3180" y="5320"/>
                    </a:lnTo>
                    <a:lnTo>
                      <a:pt x="3198" y="5326"/>
                    </a:lnTo>
                    <a:lnTo>
                      <a:pt x="3216" y="5335"/>
                    </a:lnTo>
                    <a:lnTo>
                      <a:pt x="3232" y="5346"/>
                    </a:lnTo>
                    <a:lnTo>
                      <a:pt x="3247" y="5359"/>
                    </a:lnTo>
                    <a:lnTo>
                      <a:pt x="3606" y="5717"/>
                    </a:lnTo>
                    <a:lnTo>
                      <a:pt x="4429" y="4894"/>
                    </a:lnTo>
                    <a:lnTo>
                      <a:pt x="4444" y="4881"/>
                    </a:lnTo>
                    <a:lnTo>
                      <a:pt x="4460" y="4870"/>
                    </a:lnTo>
                    <a:lnTo>
                      <a:pt x="4478" y="4861"/>
                    </a:lnTo>
                    <a:lnTo>
                      <a:pt x="4496" y="4855"/>
                    </a:lnTo>
                    <a:lnTo>
                      <a:pt x="4515" y="4851"/>
                    </a:lnTo>
                    <a:lnTo>
                      <a:pt x="4535" y="4850"/>
                    </a:lnTo>
                    <a:lnTo>
                      <a:pt x="4555" y="4851"/>
                    </a:lnTo>
                    <a:lnTo>
                      <a:pt x="4574" y="4855"/>
                    </a:lnTo>
                    <a:lnTo>
                      <a:pt x="4592" y="4861"/>
                    </a:lnTo>
                    <a:lnTo>
                      <a:pt x="4610" y="4870"/>
                    </a:lnTo>
                    <a:lnTo>
                      <a:pt x="4626" y="4881"/>
                    </a:lnTo>
                    <a:lnTo>
                      <a:pt x="4641" y="4894"/>
                    </a:lnTo>
                    <a:lnTo>
                      <a:pt x="4654" y="4909"/>
                    </a:lnTo>
                    <a:lnTo>
                      <a:pt x="4665" y="4925"/>
                    </a:lnTo>
                    <a:lnTo>
                      <a:pt x="4674" y="4943"/>
                    </a:lnTo>
                    <a:lnTo>
                      <a:pt x="4680" y="4961"/>
                    </a:lnTo>
                    <a:lnTo>
                      <a:pt x="4684" y="4980"/>
                    </a:lnTo>
                    <a:lnTo>
                      <a:pt x="4685" y="5000"/>
                    </a:lnTo>
                    <a:lnTo>
                      <a:pt x="4684" y="5020"/>
                    </a:lnTo>
                    <a:lnTo>
                      <a:pt x="4680" y="5039"/>
                    </a:lnTo>
                    <a:lnTo>
                      <a:pt x="4674" y="5057"/>
                    </a:lnTo>
                    <a:lnTo>
                      <a:pt x="4665" y="5075"/>
                    </a:lnTo>
                    <a:lnTo>
                      <a:pt x="4654" y="5091"/>
                    </a:lnTo>
                    <a:lnTo>
                      <a:pt x="4641" y="5106"/>
                    </a:lnTo>
                    <a:lnTo>
                      <a:pt x="3712" y="6035"/>
                    </a:lnTo>
                    <a:lnTo>
                      <a:pt x="3697" y="6048"/>
                    </a:lnTo>
                    <a:lnTo>
                      <a:pt x="3681" y="6059"/>
                    </a:lnTo>
                    <a:lnTo>
                      <a:pt x="3663" y="6068"/>
                    </a:lnTo>
                    <a:lnTo>
                      <a:pt x="3645" y="6074"/>
                    </a:lnTo>
                    <a:lnTo>
                      <a:pt x="3626" y="6078"/>
                    </a:lnTo>
                    <a:lnTo>
                      <a:pt x="3606" y="6079"/>
                    </a:lnTo>
                    <a:lnTo>
                      <a:pt x="3587" y="6078"/>
                    </a:lnTo>
                    <a:lnTo>
                      <a:pt x="3567" y="6074"/>
                    </a:lnTo>
                    <a:lnTo>
                      <a:pt x="3549" y="6068"/>
                    </a:lnTo>
                    <a:lnTo>
                      <a:pt x="3531" y="6059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29" name="Outline">
                <a:extLst>
                  <a:ext uri="{FF2B5EF4-FFF2-40B4-BE49-F238E27FC236}">
                    <a16:creationId xmlns:a16="http://schemas.microsoft.com/office/drawing/2014/main" id="{7AB03728-60A2-4FC9-87B7-B1F6A37048E0}"/>
                  </a:ext>
                </a:extLst>
              </p:cNvPr>
              <p:cNvSpPr/>
              <p:nvPr/>
            </p:nvSpPr>
            <p:spPr>
              <a:xfrm>
                <a:off x="10888678" y="2677838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048" y="801"/>
                    </a:moveTo>
                    <a:lnTo>
                      <a:pt x="4057" y="800"/>
                    </a:lnTo>
                    <a:lnTo>
                      <a:pt x="4066" y="800"/>
                    </a:lnTo>
                    <a:lnTo>
                      <a:pt x="4071" y="800"/>
                    </a:lnTo>
                    <a:lnTo>
                      <a:pt x="5929" y="800"/>
                    </a:lnTo>
                    <a:lnTo>
                      <a:pt x="5934" y="800"/>
                    </a:lnTo>
                    <a:lnTo>
                      <a:pt x="5943" y="800"/>
                    </a:lnTo>
                    <a:lnTo>
                      <a:pt x="5952" y="801"/>
                    </a:lnTo>
                    <a:lnTo>
                      <a:pt x="5961" y="801"/>
                    </a:lnTo>
                    <a:lnTo>
                      <a:pt x="5970" y="802"/>
                    </a:lnTo>
                    <a:lnTo>
                      <a:pt x="5979" y="803"/>
                    </a:lnTo>
                    <a:lnTo>
                      <a:pt x="5988" y="804"/>
                    </a:lnTo>
                    <a:lnTo>
                      <a:pt x="5997" y="805"/>
                    </a:lnTo>
                    <a:lnTo>
                      <a:pt x="6006" y="806"/>
                    </a:lnTo>
                    <a:lnTo>
                      <a:pt x="6015" y="808"/>
                    </a:lnTo>
                    <a:lnTo>
                      <a:pt x="6024" y="809"/>
                    </a:lnTo>
                    <a:lnTo>
                      <a:pt x="6032" y="811"/>
                    </a:lnTo>
                    <a:lnTo>
                      <a:pt x="6041" y="813"/>
                    </a:lnTo>
                    <a:lnTo>
                      <a:pt x="6050" y="815"/>
                    </a:lnTo>
                    <a:lnTo>
                      <a:pt x="6058" y="818"/>
                    </a:lnTo>
                    <a:lnTo>
                      <a:pt x="6067" y="820"/>
                    </a:lnTo>
                    <a:lnTo>
                      <a:pt x="6075" y="823"/>
                    </a:lnTo>
                    <a:lnTo>
                      <a:pt x="6084" y="825"/>
                    </a:lnTo>
                    <a:lnTo>
                      <a:pt x="6092" y="828"/>
                    </a:lnTo>
                    <a:lnTo>
                      <a:pt x="6100" y="831"/>
                    </a:lnTo>
                    <a:lnTo>
                      <a:pt x="6108" y="835"/>
                    </a:lnTo>
                    <a:lnTo>
                      <a:pt x="6117" y="838"/>
                    </a:lnTo>
                    <a:lnTo>
                      <a:pt x="6125" y="841"/>
                    </a:lnTo>
                    <a:lnTo>
                      <a:pt x="6133" y="845"/>
                    </a:lnTo>
                    <a:lnTo>
                      <a:pt x="6140" y="849"/>
                    </a:lnTo>
                    <a:lnTo>
                      <a:pt x="6148" y="852"/>
                    </a:lnTo>
                    <a:lnTo>
                      <a:pt x="6156" y="856"/>
                    </a:lnTo>
                    <a:lnTo>
                      <a:pt x="6164" y="860"/>
                    </a:lnTo>
                    <a:lnTo>
                      <a:pt x="6178" y="869"/>
                    </a:lnTo>
                    <a:lnTo>
                      <a:pt x="6186" y="874"/>
                    </a:lnTo>
                    <a:lnTo>
                      <a:pt x="6193" y="878"/>
                    </a:lnTo>
                    <a:lnTo>
                      <a:pt x="6200" y="883"/>
                    </a:lnTo>
                    <a:lnTo>
                      <a:pt x="6207" y="888"/>
                    </a:lnTo>
                    <a:lnTo>
                      <a:pt x="6214" y="893"/>
                    </a:lnTo>
                    <a:lnTo>
                      <a:pt x="6221" y="898"/>
                    </a:lnTo>
                    <a:lnTo>
                      <a:pt x="6228" y="904"/>
                    </a:lnTo>
                    <a:lnTo>
                      <a:pt x="6235" y="909"/>
                    </a:lnTo>
                    <a:lnTo>
                      <a:pt x="6242" y="915"/>
                    </a:lnTo>
                    <a:lnTo>
                      <a:pt x="6248" y="921"/>
                    </a:lnTo>
                    <a:lnTo>
                      <a:pt x="6255" y="926"/>
                    </a:lnTo>
                    <a:lnTo>
                      <a:pt x="6261" y="932"/>
                    </a:lnTo>
                    <a:lnTo>
                      <a:pt x="6267" y="938"/>
                    </a:lnTo>
                    <a:lnTo>
                      <a:pt x="6274" y="945"/>
                    </a:lnTo>
                    <a:lnTo>
                      <a:pt x="6280" y="951"/>
                    </a:lnTo>
                    <a:lnTo>
                      <a:pt x="6286" y="957"/>
                    </a:lnTo>
                    <a:lnTo>
                      <a:pt x="6291" y="964"/>
                    </a:lnTo>
                    <a:lnTo>
                      <a:pt x="6297" y="970"/>
                    </a:lnTo>
                    <a:lnTo>
                      <a:pt x="6303" y="977"/>
                    </a:lnTo>
                    <a:lnTo>
                      <a:pt x="6308" y="984"/>
                    </a:lnTo>
                    <a:lnTo>
                      <a:pt x="6314" y="991"/>
                    </a:lnTo>
                    <a:lnTo>
                      <a:pt x="6319" y="998"/>
                    </a:lnTo>
                    <a:lnTo>
                      <a:pt x="6324" y="1005"/>
                    </a:lnTo>
                    <a:lnTo>
                      <a:pt x="6329" y="1012"/>
                    </a:lnTo>
                    <a:lnTo>
                      <a:pt x="6334" y="1019"/>
                    </a:lnTo>
                    <a:lnTo>
                      <a:pt x="6338" y="1026"/>
                    </a:lnTo>
                    <a:lnTo>
                      <a:pt x="6343" y="1034"/>
                    </a:lnTo>
                    <a:lnTo>
                      <a:pt x="6350" y="1046"/>
                    </a:lnTo>
                    <a:lnTo>
                      <a:pt x="6355" y="1054"/>
                    </a:lnTo>
                    <a:lnTo>
                      <a:pt x="6359" y="1062"/>
                    </a:lnTo>
                    <a:lnTo>
                      <a:pt x="6363" y="1070"/>
                    </a:lnTo>
                    <a:lnTo>
                      <a:pt x="6367" y="1078"/>
                    </a:lnTo>
                    <a:lnTo>
                      <a:pt x="6370" y="1086"/>
                    </a:lnTo>
                    <a:lnTo>
                      <a:pt x="6374" y="1095"/>
                    </a:lnTo>
                    <a:lnTo>
                      <a:pt x="6377" y="1103"/>
                    </a:lnTo>
                    <a:lnTo>
                      <a:pt x="6381" y="1111"/>
                    </a:lnTo>
                    <a:lnTo>
                      <a:pt x="6384" y="1119"/>
                    </a:lnTo>
                    <a:lnTo>
                      <a:pt x="6387" y="1128"/>
                    </a:lnTo>
                    <a:lnTo>
                      <a:pt x="6389" y="1136"/>
                    </a:lnTo>
                    <a:lnTo>
                      <a:pt x="6392" y="1145"/>
                    </a:lnTo>
                    <a:lnTo>
                      <a:pt x="6394" y="1153"/>
                    </a:lnTo>
                    <a:lnTo>
                      <a:pt x="6397" y="1162"/>
                    </a:lnTo>
                    <a:lnTo>
                      <a:pt x="6399" y="1170"/>
                    </a:lnTo>
                    <a:lnTo>
                      <a:pt x="6401" y="1179"/>
                    </a:lnTo>
                    <a:lnTo>
                      <a:pt x="6403" y="1188"/>
                    </a:lnTo>
                    <a:lnTo>
                      <a:pt x="6404" y="1197"/>
                    </a:lnTo>
                    <a:lnTo>
                      <a:pt x="6406" y="1205"/>
                    </a:lnTo>
                    <a:lnTo>
                      <a:pt x="6407" y="1214"/>
                    </a:lnTo>
                    <a:lnTo>
                      <a:pt x="6408" y="1223"/>
                    </a:lnTo>
                    <a:lnTo>
                      <a:pt x="6409" y="1232"/>
                    </a:lnTo>
                    <a:lnTo>
                      <a:pt x="6410" y="1241"/>
                    </a:lnTo>
                    <a:lnTo>
                      <a:pt x="6411" y="1250"/>
                    </a:lnTo>
                    <a:lnTo>
                      <a:pt x="6411" y="1259"/>
                    </a:lnTo>
                    <a:lnTo>
                      <a:pt x="6412" y="1269"/>
                    </a:lnTo>
                    <a:lnTo>
                      <a:pt x="6412" y="1277"/>
                    </a:lnTo>
                    <a:lnTo>
                      <a:pt x="6412" y="1282"/>
                    </a:lnTo>
                    <a:lnTo>
                      <a:pt x="6412" y="1497"/>
                    </a:lnTo>
                    <a:lnTo>
                      <a:pt x="7440" y="1497"/>
                    </a:lnTo>
                    <a:lnTo>
                      <a:pt x="7445" y="1497"/>
                    </a:lnTo>
                    <a:lnTo>
                      <a:pt x="7458" y="1497"/>
                    </a:lnTo>
                    <a:lnTo>
                      <a:pt x="7467" y="1498"/>
                    </a:lnTo>
                    <a:lnTo>
                      <a:pt x="7480" y="1498"/>
                    </a:lnTo>
                    <a:lnTo>
                      <a:pt x="7489" y="1499"/>
                    </a:lnTo>
                    <a:lnTo>
                      <a:pt x="7502" y="1500"/>
                    </a:lnTo>
                    <a:lnTo>
                      <a:pt x="7512" y="1501"/>
                    </a:lnTo>
                    <a:lnTo>
                      <a:pt x="7525" y="1503"/>
                    </a:lnTo>
                    <a:lnTo>
                      <a:pt x="7534" y="1504"/>
                    </a:lnTo>
                    <a:lnTo>
                      <a:pt x="7547" y="1507"/>
                    </a:lnTo>
                    <a:lnTo>
                      <a:pt x="7556" y="1508"/>
                    </a:lnTo>
                    <a:lnTo>
                      <a:pt x="7569" y="1511"/>
                    </a:lnTo>
                    <a:lnTo>
                      <a:pt x="7578" y="1513"/>
                    </a:lnTo>
                    <a:lnTo>
                      <a:pt x="7590" y="1516"/>
                    </a:lnTo>
                    <a:lnTo>
                      <a:pt x="7600" y="1519"/>
                    </a:lnTo>
                    <a:lnTo>
                      <a:pt x="7612" y="1522"/>
                    </a:lnTo>
                    <a:lnTo>
                      <a:pt x="7621" y="1525"/>
                    </a:lnTo>
                    <a:lnTo>
                      <a:pt x="7633" y="1529"/>
                    </a:lnTo>
                    <a:lnTo>
                      <a:pt x="7642" y="1532"/>
                    </a:lnTo>
                    <a:lnTo>
                      <a:pt x="7655" y="1537"/>
                    </a:lnTo>
                    <a:lnTo>
                      <a:pt x="7663" y="1540"/>
                    </a:lnTo>
                    <a:lnTo>
                      <a:pt x="7675" y="1545"/>
                    </a:lnTo>
                    <a:lnTo>
                      <a:pt x="7684" y="1549"/>
                    </a:lnTo>
                    <a:lnTo>
                      <a:pt x="7696" y="1555"/>
                    </a:lnTo>
                    <a:lnTo>
                      <a:pt x="7705" y="1559"/>
                    </a:lnTo>
                    <a:lnTo>
                      <a:pt x="7716" y="1565"/>
                    </a:lnTo>
                    <a:lnTo>
                      <a:pt x="7725" y="1569"/>
                    </a:lnTo>
                    <a:lnTo>
                      <a:pt x="7736" y="1576"/>
                    </a:lnTo>
                    <a:lnTo>
                      <a:pt x="7741" y="1579"/>
                    </a:lnTo>
                    <a:lnTo>
                      <a:pt x="7753" y="1586"/>
                    </a:lnTo>
                    <a:lnTo>
                      <a:pt x="7761" y="1591"/>
                    </a:lnTo>
                    <a:lnTo>
                      <a:pt x="7772" y="1598"/>
                    </a:lnTo>
                    <a:lnTo>
                      <a:pt x="7780" y="1603"/>
                    </a:lnTo>
                    <a:lnTo>
                      <a:pt x="7790" y="1611"/>
                    </a:lnTo>
                    <a:lnTo>
                      <a:pt x="7798" y="1616"/>
                    </a:lnTo>
                    <a:lnTo>
                      <a:pt x="7808" y="1624"/>
                    </a:lnTo>
                    <a:lnTo>
                      <a:pt x="7816" y="1630"/>
                    </a:lnTo>
                    <a:lnTo>
                      <a:pt x="7826" y="1638"/>
                    </a:lnTo>
                    <a:lnTo>
                      <a:pt x="7833" y="1644"/>
                    </a:lnTo>
                    <a:lnTo>
                      <a:pt x="7843" y="1653"/>
                    </a:lnTo>
                    <a:lnTo>
                      <a:pt x="7850" y="1659"/>
                    </a:lnTo>
                    <a:lnTo>
                      <a:pt x="7859" y="1668"/>
                    </a:lnTo>
                    <a:lnTo>
                      <a:pt x="7866" y="1675"/>
                    </a:lnTo>
                    <a:lnTo>
                      <a:pt x="7875" y="1684"/>
                    </a:lnTo>
                    <a:lnTo>
                      <a:pt x="7881" y="1691"/>
                    </a:lnTo>
                    <a:lnTo>
                      <a:pt x="7890" y="1701"/>
                    </a:lnTo>
                    <a:lnTo>
                      <a:pt x="7896" y="1708"/>
                    </a:lnTo>
                    <a:lnTo>
                      <a:pt x="7904" y="1718"/>
                    </a:lnTo>
                    <a:lnTo>
                      <a:pt x="7910" y="1725"/>
                    </a:lnTo>
                    <a:lnTo>
                      <a:pt x="7918" y="1735"/>
                    </a:lnTo>
                    <a:lnTo>
                      <a:pt x="7924" y="1743"/>
                    </a:lnTo>
                    <a:lnTo>
                      <a:pt x="7931" y="1753"/>
                    </a:lnTo>
                    <a:lnTo>
                      <a:pt x="7936" y="1761"/>
                    </a:lnTo>
                    <a:lnTo>
                      <a:pt x="7944" y="1772"/>
                    </a:lnTo>
                    <a:lnTo>
                      <a:pt x="7949" y="1780"/>
                    </a:lnTo>
                    <a:lnTo>
                      <a:pt x="7955" y="1791"/>
                    </a:lnTo>
                    <a:lnTo>
                      <a:pt x="7962" y="1802"/>
                    </a:lnTo>
                    <a:lnTo>
                      <a:pt x="7968" y="1813"/>
                    </a:lnTo>
                    <a:lnTo>
                      <a:pt x="7972" y="1821"/>
                    </a:lnTo>
                    <a:lnTo>
                      <a:pt x="7978" y="1833"/>
                    </a:lnTo>
                    <a:lnTo>
                      <a:pt x="7982" y="1841"/>
                    </a:lnTo>
                    <a:lnTo>
                      <a:pt x="7987" y="1853"/>
                    </a:lnTo>
                    <a:lnTo>
                      <a:pt x="7991" y="1862"/>
                    </a:lnTo>
                    <a:lnTo>
                      <a:pt x="7996" y="1874"/>
                    </a:lnTo>
                    <a:lnTo>
                      <a:pt x="7999" y="1882"/>
                    </a:lnTo>
                    <a:lnTo>
                      <a:pt x="8004" y="1895"/>
                    </a:lnTo>
                    <a:lnTo>
                      <a:pt x="8007" y="1903"/>
                    </a:lnTo>
                    <a:lnTo>
                      <a:pt x="8011" y="1916"/>
                    </a:lnTo>
                    <a:lnTo>
                      <a:pt x="8013" y="1924"/>
                    </a:lnTo>
                    <a:lnTo>
                      <a:pt x="8017" y="1937"/>
                    </a:lnTo>
                    <a:lnTo>
                      <a:pt x="8019" y="1946"/>
                    </a:lnTo>
                    <a:lnTo>
                      <a:pt x="8022" y="1958"/>
                    </a:lnTo>
                    <a:lnTo>
                      <a:pt x="8024" y="1967"/>
                    </a:lnTo>
                    <a:lnTo>
                      <a:pt x="8027" y="1980"/>
                    </a:lnTo>
                    <a:lnTo>
                      <a:pt x="8029" y="1989"/>
                    </a:lnTo>
                    <a:lnTo>
                      <a:pt x="8031" y="2002"/>
                    </a:lnTo>
                    <a:lnTo>
                      <a:pt x="8032" y="2011"/>
                    </a:lnTo>
                    <a:lnTo>
                      <a:pt x="8034" y="2024"/>
                    </a:lnTo>
                    <a:lnTo>
                      <a:pt x="8035" y="2033"/>
                    </a:lnTo>
                    <a:lnTo>
                      <a:pt x="8036" y="2047"/>
                    </a:lnTo>
                    <a:lnTo>
                      <a:pt x="8037" y="2056"/>
                    </a:lnTo>
                    <a:lnTo>
                      <a:pt x="8037" y="2069"/>
                    </a:lnTo>
                    <a:lnTo>
                      <a:pt x="8038" y="2078"/>
                    </a:lnTo>
                    <a:lnTo>
                      <a:pt x="8038" y="2091"/>
                    </a:lnTo>
                    <a:lnTo>
                      <a:pt x="8038" y="2096"/>
                    </a:lnTo>
                    <a:lnTo>
                      <a:pt x="8038" y="8369"/>
                    </a:lnTo>
                    <a:lnTo>
                      <a:pt x="8038" y="8374"/>
                    </a:lnTo>
                    <a:lnTo>
                      <a:pt x="8038" y="8387"/>
                    </a:lnTo>
                    <a:lnTo>
                      <a:pt x="8037" y="8396"/>
                    </a:lnTo>
                    <a:lnTo>
                      <a:pt x="8037" y="8409"/>
                    </a:lnTo>
                    <a:lnTo>
                      <a:pt x="8036" y="8418"/>
                    </a:lnTo>
                    <a:lnTo>
                      <a:pt x="8035" y="8431"/>
                    </a:lnTo>
                    <a:lnTo>
                      <a:pt x="8034" y="8440"/>
                    </a:lnTo>
                    <a:lnTo>
                      <a:pt x="8032" y="8453"/>
                    </a:lnTo>
                    <a:lnTo>
                      <a:pt x="8031" y="8462"/>
                    </a:lnTo>
                    <a:lnTo>
                      <a:pt x="8028" y="8475"/>
                    </a:lnTo>
                    <a:lnTo>
                      <a:pt x="8027" y="8484"/>
                    </a:lnTo>
                    <a:lnTo>
                      <a:pt x="8024" y="8497"/>
                    </a:lnTo>
                    <a:lnTo>
                      <a:pt x="8022" y="8506"/>
                    </a:lnTo>
                    <a:lnTo>
                      <a:pt x="8019" y="8519"/>
                    </a:lnTo>
                    <a:lnTo>
                      <a:pt x="8017" y="8527"/>
                    </a:lnTo>
                    <a:lnTo>
                      <a:pt x="8013" y="8540"/>
                    </a:lnTo>
                    <a:lnTo>
                      <a:pt x="8010" y="8549"/>
                    </a:lnTo>
                    <a:lnTo>
                      <a:pt x="8006" y="8561"/>
                    </a:lnTo>
                    <a:lnTo>
                      <a:pt x="8003" y="8570"/>
                    </a:lnTo>
                    <a:lnTo>
                      <a:pt x="7999" y="8582"/>
                    </a:lnTo>
                    <a:lnTo>
                      <a:pt x="7996" y="8590"/>
                    </a:lnTo>
                    <a:lnTo>
                      <a:pt x="7991" y="8602"/>
                    </a:lnTo>
                    <a:lnTo>
                      <a:pt x="7987" y="8611"/>
                    </a:lnTo>
                    <a:lnTo>
                      <a:pt x="7982" y="8623"/>
                    </a:lnTo>
                    <a:lnTo>
                      <a:pt x="7978" y="8631"/>
                    </a:lnTo>
                    <a:lnTo>
                      <a:pt x="7972" y="8643"/>
                    </a:lnTo>
                    <a:lnTo>
                      <a:pt x="7968" y="8651"/>
                    </a:lnTo>
                    <a:lnTo>
                      <a:pt x="7962" y="8662"/>
                    </a:lnTo>
                    <a:lnTo>
                      <a:pt x="7955" y="8673"/>
                    </a:lnTo>
                    <a:lnTo>
                      <a:pt x="7949" y="8684"/>
                    </a:lnTo>
                    <a:lnTo>
                      <a:pt x="7944" y="8692"/>
                    </a:lnTo>
                    <a:lnTo>
                      <a:pt x="7936" y="8703"/>
                    </a:lnTo>
                    <a:lnTo>
                      <a:pt x="7931" y="8711"/>
                    </a:lnTo>
                    <a:lnTo>
                      <a:pt x="7924" y="8721"/>
                    </a:lnTo>
                    <a:lnTo>
                      <a:pt x="7918" y="8729"/>
                    </a:lnTo>
                    <a:lnTo>
                      <a:pt x="7910" y="8739"/>
                    </a:lnTo>
                    <a:lnTo>
                      <a:pt x="7905" y="8746"/>
                    </a:lnTo>
                    <a:lnTo>
                      <a:pt x="7896" y="8756"/>
                    </a:lnTo>
                    <a:lnTo>
                      <a:pt x="7890" y="8763"/>
                    </a:lnTo>
                    <a:lnTo>
                      <a:pt x="7881" y="8773"/>
                    </a:lnTo>
                    <a:lnTo>
                      <a:pt x="7875" y="8779"/>
                    </a:lnTo>
                    <a:lnTo>
                      <a:pt x="7866" y="8789"/>
                    </a:lnTo>
                    <a:lnTo>
                      <a:pt x="7860" y="8795"/>
                    </a:lnTo>
                    <a:lnTo>
                      <a:pt x="7852" y="8802"/>
                    </a:lnTo>
                    <a:lnTo>
                      <a:pt x="7894" y="8844"/>
                    </a:lnTo>
                    <a:lnTo>
                      <a:pt x="7907" y="8859"/>
                    </a:lnTo>
                    <a:lnTo>
                      <a:pt x="7918" y="8875"/>
                    </a:lnTo>
                    <a:lnTo>
                      <a:pt x="7927" y="8893"/>
                    </a:lnTo>
                    <a:lnTo>
                      <a:pt x="7933" y="8911"/>
                    </a:lnTo>
                    <a:lnTo>
                      <a:pt x="7937" y="8930"/>
                    </a:lnTo>
                    <a:lnTo>
                      <a:pt x="7938" y="8950"/>
                    </a:lnTo>
                    <a:lnTo>
                      <a:pt x="7937" y="8970"/>
                    </a:lnTo>
                    <a:lnTo>
                      <a:pt x="7933" y="8989"/>
                    </a:lnTo>
                    <a:lnTo>
                      <a:pt x="7927" y="9007"/>
                    </a:lnTo>
                    <a:lnTo>
                      <a:pt x="7918" y="9025"/>
                    </a:lnTo>
                    <a:lnTo>
                      <a:pt x="7907" y="9041"/>
                    </a:lnTo>
                    <a:lnTo>
                      <a:pt x="7894" y="9056"/>
                    </a:lnTo>
                    <a:lnTo>
                      <a:pt x="7879" y="9069"/>
                    </a:lnTo>
                    <a:lnTo>
                      <a:pt x="7863" y="9080"/>
                    </a:lnTo>
                    <a:lnTo>
                      <a:pt x="7845" y="9089"/>
                    </a:lnTo>
                    <a:lnTo>
                      <a:pt x="7827" y="9095"/>
                    </a:lnTo>
                    <a:lnTo>
                      <a:pt x="7808" y="9099"/>
                    </a:lnTo>
                    <a:lnTo>
                      <a:pt x="7788" y="9100"/>
                    </a:lnTo>
                    <a:lnTo>
                      <a:pt x="7768" y="9099"/>
                    </a:lnTo>
                    <a:lnTo>
                      <a:pt x="7749" y="9095"/>
                    </a:lnTo>
                    <a:lnTo>
                      <a:pt x="7731" y="9089"/>
                    </a:lnTo>
                    <a:lnTo>
                      <a:pt x="7713" y="9080"/>
                    </a:lnTo>
                    <a:lnTo>
                      <a:pt x="7697" y="9069"/>
                    </a:lnTo>
                    <a:lnTo>
                      <a:pt x="7682" y="9056"/>
                    </a:lnTo>
                    <a:lnTo>
                      <a:pt x="7578" y="8952"/>
                    </a:lnTo>
                    <a:lnTo>
                      <a:pt x="7569" y="8954"/>
                    </a:lnTo>
                    <a:lnTo>
                      <a:pt x="7556" y="8957"/>
                    </a:lnTo>
                    <a:lnTo>
                      <a:pt x="7547" y="8958"/>
                    </a:lnTo>
                    <a:lnTo>
                      <a:pt x="7534" y="8961"/>
                    </a:lnTo>
                    <a:lnTo>
                      <a:pt x="7525" y="8962"/>
                    </a:lnTo>
                    <a:lnTo>
                      <a:pt x="7512" y="8964"/>
                    </a:lnTo>
                    <a:lnTo>
                      <a:pt x="7502" y="8965"/>
                    </a:lnTo>
                    <a:lnTo>
                      <a:pt x="7489" y="8966"/>
                    </a:lnTo>
                    <a:lnTo>
                      <a:pt x="7480" y="8967"/>
                    </a:lnTo>
                    <a:lnTo>
                      <a:pt x="7467" y="8967"/>
                    </a:lnTo>
                    <a:lnTo>
                      <a:pt x="7458" y="8968"/>
                    </a:lnTo>
                    <a:lnTo>
                      <a:pt x="7445" y="8968"/>
                    </a:lnTo>
                    <a:lnTo>
                      <a:pt x="7440" y="8968"/>
                    </a:lnTo>
                    <a:lnTo>
                      <a:pt x="2560" y="8968"/>
                    </a:lnTo>
                    <a:lnTo>
                      <a:pt x="2555" y="8968"/>
                    </a:lnTo>
                    <a:lnTo>
                      <a:pt x="2542" y="8968"/>
                    </a:lnTo>
                    <a:lnTo>
                      <a:pt x="2533" y="8967"/>
                    </a:lnTo>
                    <a:lnTo>
                      <a:pt x="2520" y="8967"/>
                    </a:lnTo>
                    <a:lnTo>
                      <a:pt x="2511" y="8966"/>
                    </a:lnTo>
                    <a:lnTo>
                      <a:pt x="2498" y="8965"/>
                    </a:lnTo>
                    <a:lnTo>
                      <a:pt x="2488" y="8964"/>
                    </a:lnTo>
                    <a:lnTo>
                      <a:pt x="2475" y="8962"/>
                    </a:lnTo>
                    <a:lnTo>
                      <a:pt x="2466" y="8961"/>
                    </a:lnTo>
                    <a:lnTo>
                      <a:pt x="2453" y="8958"/>
                    </a:lnTo>
                    <a:lnTo>
                      <a:pt x="2444" y="8957"/>
                    </a:lnTo>
                    <a:lnTo>
                      <a:pt x="2431" y="8954"/>
                    </a:lnTo>
                    <a:lnTo>
                      <a:pt x="2422" y="8952"/>
                    </a:lnTo>
                    <a:lnTo>
                      <a:pt x="2410" y="8949"/>
                    </a:lnTo>
                    <a:lnTo>
                      <a:pt x="2400" y="8946"/>
                    </a:lnTo>
                    <a:lnTo>
                      <a:pt x="2388" y="8943"/>
                    </a:lnTo>
                    <a:lnTo>
                      <a:pt x="2379" y="8940"/>
                    </a:lnTo>
                    <a:lnTo>
                      <a:pt x="2367" y="8936"/>
                    </a:lnTo>
                    <a:lnTo>
                      <a:pt x="2358" y="8933"/>
                    </a:lnTo>
                    <a:lnTo>
                      <a:pt x="2345" y="8928"/>
                    </a:lnTo>
                    <a:lnTo>
                      <a:pt x="2337" y="8925"/>
                    </a:lnTo>
                    <a:lnTo>
                      <a:pt x="2325" y="8920"/>
                    </a:lnTo>
                    <a:lnTo>
                      <a:pt x="2316" y="8916"/>
                    </a:lnTo>
                    <a:lnTo>
                      <a:pt x="2304" y="8910"/>
                    </a:lnTo>
                    <a:lnTo>
                      <a:pt x="2295" y="8906"/>
                    </a:lnTo>
                    <a:lnTo>
                      <a:pt x="2284" y="8900"/>
                    </a:lnTo>
                    <a:lnTo>
                      <a:pt x="2275" y="8896"/>
                    </a:lnTo>
                    <a:lnTo>
                      <a:pt x="2264" y="8889"/>
                    </a:lnTo>
                    <a:lnTo>
                      <a:pt x="2256" y="8884"/>
                    </a:lnTo>
                    <a:lnTo>
                      <a:pt x="2245" y="8878"/>
                    </a:lnTo>
                    <a:lnTo>
                      <a:pt x="2237" y="8873"/>
                    </a:lnTo>
                    <a:lnTo>
                      <a:pt x="2226" y="8865"/>
                    </a:lnTo>
                    <a:lnTo>
                      <a:pt x="2218" y="8860"/>
                    </a:lnTo>
                    <a:lnTo>
                      <a:pt x="2208" y="8853"/>
                    </a:lnTo>
                    <a:lnTo>
                      <a:pt x="2200" y="8847"/>
                    </a:lnTo>
                    <a:lnTo>
                      <a:pt x="2190" y="8839"/>
                    </a:lnTo>
                    <a:lnTo>
                      <a:pt x="2183" y="8834"/>
                    </a:lnTo>
                    <a:lnTo>
                      <a:pt x="2173" y="8825"/>
                    </a:lnTo>
                    <a:lnTo>
                      <a:pt x="2166" y="8819"/>
                    </a:lnTo>
                    <a:lnTo>
                      <a:pt x="2156" y="8810"/>
                    </a:lnTo>
                    <a:lnTo>
                      <a:pt x="2150" y="8804"/>
                    </a:lnTo>
                    <a:lnTo>
                      <a:pt x="2140" y="8795"/>
                    </a:lnTo>
                    <a:lnTo>
                      <a:pt x="2134" y="8789"/>
                    </a:lnTo>
                    <a:lnTo>
                      <a:pt x="2125" y="8779"/>
                    </a:lnTo>
                    <a:lnTo>
                      <a:pt x="2119" y="8773"/>
                    </a:lnTo>
                    <a:lnTo>
                      <a:pt x="2110" y="8763"/>
                    </a:lnTo>
                    <a:lnTo>
                      <a:pt x="2104" y="8756"/>
                    </a:lnTo>
                    <a:lnTo>
                      <a:pt x="2095" y="8746"/>
                    </a:lnTo>
                    <a:lnTo>
                      <a:pt x="2090" y="8739"/>
                    </a:lnTo>
                    <a:lnTo>
                      <a:pt x="2082" y="8729"/>
                    </a:lnTo>
                    <a:lnTo>
                      <a:pt x="2076" y="8721"/>
                    </a:lnTo>
                    <a:lnTo>
                      <a:pt x="2069" y="8711"/>
                    </a:lnTo>
                    <a:lnTo>
                      <a:pt x="2064" y="8703"/>
                    </a:lnTo>
                    <a:lnTo>
                      <a:pt x="2056" y="8692"/>
                    </a:lnTo>
                    <a:lnTo>
                      <a:pt x="2051" y="8684"/>
                    </a:lnTo>
                    <a:lnTo>
                      <a:pt x="2045" y="8673"/>
                    </a:lnTo>
                    <a:lnTo>
                      <a:pt x="2038" y="8662"/>
                    </a:lnTo>
                    <a:lnTo>
                      <a:pt x="2032" y="8651"/>
                    </a:lnTo>
                    <a:lnTo>
                      <a:pt x="2028" y="8643"/>
                    </a:lnTo>
                    <a:lnTo>
                      <a:pt x="2022" y="8631"/>
                    </a:lnTo>
                    <a:lnTo>
                      <a:pt x="2018" y="8623"/>
                    </a:lnTo>
                    <a:lnTo>
                      <a:pt x="2013" y="8611"/>
                    </a:lnTo>
                    <a:lnTo>
                      <a:pt x="2009" y="8602"/>
                    </a:lnTo>
                    <a:lnTo>
                      <a:pt x="2004" y="8590"/>
                    </a:lnTo>
                    <a:lnTo>
                      <a:pt x="2001" y="8582"/>
                    </a:lnTo>
                    <a:lnTo>
                      <a:pt x="1997" y="8570"/>
                    </a:lnTo>
                    <a:lnTo>
                      <a:pt x="1994" y="8561"/>
                    </a:lnTo>
                    <a:lnTo>
                      <a:pt x="1990" y="8549"/>
                    </a:lnTo>
                    <a:lnTo>
                      <a:pt x="1987" y="8540"/>
                    </a:lnTo>
                    <a:lnTo>
                      <a:pt x="1983" y="8527"/>
                    </a:lnTo>
                    <a:lnTo>
                      <a:pt x="1981" y="8519"/>
                    </a:lnTo>
                    <a:lnTo>
                      <a:pt x="1978" y="8506"/>
                    </a:lnTo>
                    <a:lnTo>
                      <a:pt x="1976" y="8497"/>
                    </a:lnTo>
                    <a:lnTo>
                      <a:pt x="1973" y="8484"/>
                    </a:lnTo>
                    <a:lnTo>
                      <a:pt x="1972" y="8475"/>
                    </a:lnTo>
                    <a:lnTo>
                      <a:pt x="1969" y="8462"/>
                    </a:lnTo>
                    <a:lnTo>
                      <a:pt x="1968" y="8453"/>
                    </a:lnTo>
                    <a:lnTo>
                      <a:pt x="1966" y="8440"/>
                    </a:lnTo>
                    <a:lnTo>
                      <a:pt x="1965" y="8431"/>
                    </a:lnTo>
                    <a:lnTo>
                      <a:pt x="1964" y="8418"/>
                    </a:lnTo>
                    <a:lnTo>
                      <a:pt x="1963" y="8409"/>
                    </a:lnTo>
                    <a:lnTo>
                      <a:pt x="1963" y="8396"/>
                    </a:lnTo>
                    <a:lnTo>
                      <a:pt x="1962" y="8387"/>
                    </a:lnTo>
                    <a:lnTo>
                      <a:pt x="1962" y="8374"/>
                    </a:lnTo>
                    <a:lnTo>
                      <a:pt x="1962" y="8369"/>
                    </a:lnTo>
                    <a:lnTo>
                      <a:pt x="1962" y="2096"/>
                    </a:lnTo>
                    <a:lnTo>
                      <a:pt x="1962" y="2091"/>
                    </a:lnTo>
                    <a:lnTo>
                      <a:pt x="1962" y="2078"/>
                    </a:lnTo>
                    <a:lnTo>
                      <a:pt x="1963" y="2069"/>
                    </a:lnTo>
                    <a:lnTo>
                      <a:pt x="1963" y="2056"/>
                    </a:lnTo>
                    <a:lnTo>
                      <a:pt x="1964" y="2047"/>
                    </a:lnTo>
                    <a:lnTo>
                      <a:pt x="1965" y="2033"/>
                    </a:lnTo>
                    <a:lnTo>
                      <a:pt x="1966" y="2024"/>
                    </a:lnTo>
                    <a:lnTo>
                      <a:pt x="1968" y="2011"/>
                    </a:lnTo>
                    <a:lnTo>
                      <a:pt x="1969" y="2002"/>
                    </a:lnTo>
                    <a:lnTo>
                      <a:pt x="1971" y="1989"/>
                    </a:lnTo>
                    <a:lnTo>
                      <a:pt x="1973" y="1980"/>
                    </a:lnTo>
                    <a:lnTo>
                      <a:pt x="1976" y="1967"/>
                    </a:lnTo>
                    <a:lnTo>
                      <a:pt x="1978" y="1958"/>
                    </a:lnTo>
                    <a:lnTo>
                      <a:pt x="1981" y="1946"/>
                    </a:lnTo>
                    <a:lnTo>
                      <a:pt x="1983" y="1937"/>
                    </a:lnTo>
                    <a:lnTo>
                      <a:pt x="1987" y="1924"/>
                    </a:lnTo>
                    <a:lnTo>
                      <a:pt x="1989" y="1916"/>
                    </a:lnTo>
                    <a:lnTo>
                      <a:pt x="1993" y="1903"/>
                    </a:lnTo>
                    <a:lnTo>
                      <a:pt x="1996" y="1895"/>
                    </a:lnTo>
                    <a:lnTo>
                      <a:pt x="2001" y="1882"/>
                    </a:lnTo>
                    <a:lnTo>
                      <a:pt x="2004" y="1874"/>
                    </a:lnTo>
                    <a:lnTo>
                      <a:pt x="2009" y="1862"/>
                    </a:lnTo>
                    <a:lnTo>
                      <a:pt x="2013" y="1853"/>
                    </a:lnTo>
                    <a:lnTo>
                      <a:pt x="2018" y="1841"/>
                    </a:lnTo>
                    <a:lnTo>
                      <a:pt x="2022" y="1833"/>
                    </a:lnTo>
                    <a:lnTo>
                      <a:pt x="2028" y="1821"/>
                    </a:lnTo>
                    <a:lnTo>
                      <a:pt x="2032" y="1813"/>
                    </a:lnTo>
                    <a:lnTo>
                      <a:pt x="2038" y="1802"/>
                    </a:lnTo>
                    <a:lnTo>
                      <a:pt x="2045" y="1791"/>
                    </a:lnTo>
                    <a:lnTo>
                      <a:pt x="2051" y="1780"/>
                    </a:lnTo>
                    <a:lnTo>
                      <a:pt x="2056" y="1772"/>
                    </a:lnTo>
                    <a:lnTo>
                      <a:pt x="2064" y="1761"/>
                    </a:lnTo>
                    <a:lnTo>
                      <a:pt x="2069" y="1753"/>
                    </a:lnTo>
                    <a:lnTo>
                      <a:pt x="2076" y="1743"/>
                    </a:lnTo>
                    <a:lnTo>
                      <a:pt x="2082" y="1735"/>
                    </a:lnTo>
                    <a:lnTo>
                      <a:pt x="2090" y="1725"/>
                    </a:lnTo>
                    <a:lnTo>
                      <a:pt x="2096" y="1718"/>
                    </a:lnTo>
                    <a:lnTo>
                      <a:pt x="2104" y="1708"/>
                    </a:lnTo>
                    <a:lnTo>
                      <a:pt x="2110" y="1701"/>
                    </a:lnTo>
                    <a:lnTo>
                      <a:pt x="2119" y="1691"/>
                    </a:lnTo>
                    <a:lnTo>
                      <a:pt x="2125" y="1684"/>
                    </a:lnTo>
                    <a:lnTo>
                      <a:pt x="2134" y="1675"/>
                    </a:lnTo>
                    <a:lnTo>
                      <a:pt x="2141" y="1668"/>
                    </a:lnTo>
                    <a:lnTo>
                      <a:pt x="2150" y="1659"/>
                    </a:lnTo>
                    <a:lnTo>
                      <a:pt x="2157" y="1653"/>
                    </a:lnTo>
                    <a:lnTo>
                      <a:pt x="2167" y="1644"/>
                    </a:lnTo>
                    <a:lnTo>
                      <a:pt x="2174" y="1638"/>
                    </a:lnTo>
                    <a:lnTo>
                      <a:pt x="2184" y="1630"/>
                    </a:lnTo>
                    <a:lnTo>
                      <a:pt x="2192" y="1624"/>
                    </a:lnTo>
                    <a:lnTo>
                      <a:pt x="2202" y="1616"/>
                    </a:lnTo>
                    <a:lnTo>
                      <a:pt x="2210" y="1611"/>
                    </a:lnTo>
                    <a:lnTo>
                      <a:pt x="2220" y="1603"/>
                    </a:lnTo>
                    <a:lnTo>
                      <a:pt x="2228" y="1598"/>
                    </a:lnTo>
                    <a:lnTo>
                      <a:pt x="2239" y="1591"/>
                    </a:lnTo>
                    <a:lnTo>
                      <a:pt x="2247" y="1586"/>
                    </a:lnTo>
                    <a:lnTo>
                      <a:pt x="2259" y="1579"/>
                    </a:lnTo>
                    <a:lnTo>
                      <a:pt x="2264" y="1576"/>
                    </a:lnTo>
                    <a:lnTo>
                      <a:pt x="2275" y="1569"/>
                    </a:lnTo>
                    <a:lnTo>
                      <a:pt x="2284" y="1565"/>
                    </a:lnTo>
                    <a:lnTo>
                      <a:pt x="2295" y="1559"/>
                    </a:lnTo>
                    <a:lnTo>
                      <a:pt x="2304" y="1555"/>
                    </a:lnTo>
                    <a:lnTo>
                      <a:pt x="2316" y="1549"/>
                    </a:lnTo>
                    <a:lnTo>
                      <a:pt x="2325" y="1545"/>
                    </a:lnTo>
                    <a:lnTo>
                      <a:pt x="2337" y="1540"/>
                    </a:lnTo>
                    <a:lnTo>
                      <a:pt x="2345" y="1537"/>
                    </a:lnTo>
                    <a:lnTo>
                      <a:pt x="2358" y="1532"/>
                    </a:lnTo>
                    <a:lnTo>
                      <a:pt x="2367" y="1529"/>
                    </a:lnTo>
                    <a:lnTo>
                      <a:pt x="2379" y="1525"/>
                    </a:lnTo>
                    <a:lnTo>
                      <a:pt x="2388" y="1522"/>
                    </a:lnTo>
                    <a:lnTo>
                      <a:pt x="2400" y="1519"/>
                    </a:lnTo>
                    <a:lnTo>
                      <a:pt x="2410" y="1516"/>
                    </a:lnTo>
                    <a:lnTo>
                      <a:pt x="2422" y="1513"/>
                    </a:lnTo>
                    <a:lnTo>
                      <a:pt x="2431" y="1511"/>
                    </a:lnTo>
                    <a:lnTo>
                      <a:pt x="2444" y="1508"/>
                    </a:lnTo>
                    <a:lnTo>
                      <a:pt x="2453" y="1507"/>
                    </a:lnTo>
                    <a:lnTo>
                      <a:pt x="2466" y="1504"/>
                    </a:lnTo>
                    <a:lnTo>
                      <a:pt x="2475" y="1503"/>
                    </a:lnTo>
                    <a:lnTo>
                      <a:pt x="2488" y="1501"/>
                    </a:lnTo>
                    <a:lnTo>
                      <a:pt x="2498" y="1500"/>
                    </a:lnTo>
                    <a:lnTo>
                      <a:pt x="2511" y="1499"/>
                    </a:lnTo>
                    <a:lnTo>
                      <a:pt x="2520" y="1498"/>
                    </a:lnTo>
                    <a:lnTo>
                      <a:pt x="2533" y="1498"/>
                    </a:lnTo>
                    <a:lnTo>
                      <a:pt x="2542" y="1497"/>
                    </a:lnTo>
                    <a:lnTo>
                      <a:pt x="2555" y="1497"/>
                    </a:lnTo>
                    <a:lnTo>
                      <a:pt x="2560" y="1497"/>
                    </a:lnTo>
                    <a:lnTo>
                      <a:pt x="3588" y="1497"/>
                    </a:lnTo>
                    <a:lnTo>
                      <a:pt x="3588" y="1282"/>
                    </a:lnTo>
                    <a:lnTo>
                      <a:pt x="3588" y="1277"/>
                    </a:lnTo>
                    <a:lnTo>
                      <a:pt x="3588" y="1269"/>
                    </a:lnTo>
                    <a:lnTo>
                      <a:pt x="3589" y="1259"/>
                    </a:lnTo>
                    <a:lnTo>
                      <a:pt x="3589" y="1250"/>
                    </a:lnTo>
                    <a:lnTo>
                      <a:pt x="3590" y="1241"/>
                    </a:lnTo>
                    <a:lnTo>
                      <a:pt x="3591" y="1232"/>
                    </a:lnTo>
                    <a:lnTo>
                      <a:pt x="3592" y="1223"/>
                    </a:lnTo>
                    <a:lnTo>
                      <a:pt x="3593" y="1214"/>
                    </a:lnTo>
                    <a:lnTo>
                      <a:pt x="3594" y="1205"/>
                    </a:lnTo>
                    <a:lnTo>
                      <a:pt x="3596" y="1197"/>
                    </a:lnTo>
                    <a:lnTo>
                      <a:pt x="3597" y="1188"/>
                    </a:lnTo>
                    <a:lnTo>
                      <a:pt x="3599" y="1179"/>
                    </a:lnTo>
                    <a:lnTo>
                      <a:pt x="3601" y="1170"/>
                    </a:lnTo>
                    <a:lnTo>
                      <a:pt x="3603" y="1162"/>
                    </a:lnTo>
                    <a:lnTo>
                      <a:pt x="3606" y="1153"/>
                    </a:lnTo>
                    <a:lnTo>
                      <a:pt x="3608" y="1145"/>
                    </a:lnTo>
                    <a:lnTo>
                      <a:pt x="3611" y="1136"/>
                    </a:lnTo>
                    <a:lnTo>
                      <a:pt x="3613" y="1128"/>
                    </a:lnTo>
                    <a:lnTo>
                      <a:pt x="3616" y="1119"/>
                    </a:lnTo>
                    <a:lnTo>
                      <a:pt x="3619" y="1111"/>
                    </a:lnTo>
                    <a:lnTo>
                      <a:pt x="3623" y="1103"/>
                    </a:lnTo>
                    <a:lnTo>
                      <a:pt x="3626" y="1095"/>
                    </a:lnTo>
                    <a:lnTo>
                      <a:pt x="3630" y="1086"/>
                    </a:lnTo>
                    <a:lnTo>
                      <a:pt x="3633" y="1078"/>
                    </a:lnTo>
                    <a:lnTo>
                      <a:pt x="3637" y="1070"/>
                    </a:lnTo>
                    <a:lnTo>
                      <a:pt x="3641" y="1062"/>
                    </a:lnTo>
                    <a:lnTo>
                      <a:pt x="3645" y="1054"/>
                    </a:lnTo>
                    <a:lnTo>
                      <a:pt x="3650" y="1046"/>
                    </a:lnTo>
                    <a:lnTo>
                      <a:pt x="3657" y="1034"/>
                    </a:lnTo>
                    <a:lnTo>
                      <a:pt x="3662" y="1026"/>
                    </a:lnTo>
                    <a:lnTo>
                      <a:pt x="3666" y="1019"/>
                    </a:lnTo>
                    <a:lnTo>
                      <a:pt x="3671" y="1012"/>
                    </a:lnTo>
                    <a:lnTo>
                      <a:pt x="3676" y="1005"/>
                    </a:lnTo>
                    <a:lnTo>
                      <a:pt x="3681" y="998"/>
                    </a:lnTo>
                    <a:lnTo>
                      <a:pt x="3686" y="991"/>
                    </a:lnTo>
                    <a:lnTo>
                      <a:pt x="3692" y="984"/>
                    </a:lnTo>
                    <a:lnTo>
                      <a:pt x="3697" y="977"/>
                    </a:lnTo>
                    <a:lnTo>
                      <a:pt x="3703" y="970"/>
                    </a:lnTo>
                    <a:lnTo>
                      <a:pt x="3709" y="964"/>
                    </a:lnTo>
                    <a:lnTo>
                      <a:pt x="3714" y="957"/>
                    </a:lnTo>
                    <a:lnTo>
                      <a:pt x="3720" y="951"/>
                    </a:lnTo>
                    <a:lnTo>
                      <a:pt x="3726" y="945"/>
                    </a:lnTo>
                    <a:lnTo>
                      <a:pt x="3733" y="938"/>
                    </a:lnTo>
                    <a:lnTo>
                      <a:pt x="3739" y="932"/>
                    </a:lnTo>
                    <a:lnTo>
                      <a:pt x="3745" y="926"/>
                    </a:lnTo>
                    <a:lnTo>
                      <a:pt x="3752" y="921"/>
                    </a:lnTo>
                    <a:lnTo>
                      <a:pt x="3758" y="915"/>
                    </a:lnTo>
                    <a:lnTo>
                      <a:pt x="3765" y="909"/>
                    </a:lnTo>
                    <a:lnTo>
                      <a:pt x="3772" y="904"/>
                    </a:lnTo>
                    <a:lnTo>
                      <a:pt x="3779" y="898"/>
                    </a:lnTo>
                    <a:lnTo>
                      <a:pt x="3786" y="893"/>
                    </a:lnTo>
                    <a:lnTo>
                      <a:pt x="3793" y="888"/>
                    </a:lnTo>
                    <a:lnTo>
                      <a:pt x="3800" y="883"/>
                    </a:lnTo>
                    <a:lnTo>
                      <a:pt x="3807" y="878"/>
                    </a:lnTo>
                    <a:lnTo>
                      <a:pt x="3814" y="874"/>
                    </a:lnTo>
                    <a:lnTo>
                      <a:pt x="3822" y="869"/>
                    </a:lnTo>
                    <a:lnTo>
                      <a:pt x="3836" y="860"/>
                    </a:lnTo>
                    <a:lnTo>
                      <a:pt x="3844" y="856"/>
                    </a:lnTo>
                    <a:lnTo>
                      <a:pt x="3852" y="852"/>
                    </a:lnTo>
                    <a:lnTo>
                      <a:pt x="3860" y="849"/>
                    </a:lnTo>
                    <a:lnTo>
                      <a:pt x="3867" y="845"/>
                    </a:lnTo>
                    <a:lnTo>
                      <a:pt x="3875" y="841"/>
                    </a:lnTo>
                    <a:lnTo>
                      <a:pt x="3883" y="838"/>
                    </a:lnTo>
                    <a:lnTo>
                      <a:pt x="3892" y="835"/>
                    </a:lnTo>
                    <a:lnTo>
                      <a:pt x="3900" y="831"/>
                    </a:lnTo>
                    <a:lnTo>
                      <a:pt x="3908" y="828"/>
                    </a:lnTo>
                    <a:lnTo>
                      <a:pt x="3916" y="825"/>
                    </a:lnTo>
                    <a:lnTo>
                      <a:pt x="3925" y="823"/>
                    </a:lnTo>
                    <a:lnTo>
                      <a:pt x="3933" y="820"/>
                    </a:lnTo>
                    <a:lnTo>
                      <a:pt x="3942" y="818"/>
                    </a:lnTo>
                    <a:lnTo>
                      <a:pt x="3950" y="815"/>
                    </a:lnTo>
                    <a:lnTo>
                      <a:pt x="3959" y="813"/>
                    </a:lnTo>
                    <a:lnTo>
                      <a:pt x="3968" y="811"/>
                    </a:lnTo>
                    <a:lnTo>
                      <a:pt x="3976" y="809"/>
                    </a:lnTo>
                    <a:lnTo>
                      <a:pt x="3985" y="808"/>
                    </a:lnTo>
                    <a:lnTo>
                      <a:pt x="3994" y="806"/>
                    </a:lnTo>
                    <a:lnTo>
                      <a:pt x="4003" y="805"/>
                    </a:lnTo>
                    <a:lnTo>
                      <a:pt x="4012" y="804"/>
                    </a:lnTo>
                    <a:lnTo>
                      <a:pt x="4021" y="803"/>
                    </a:lnTo>
                    <a:lnTo>
                      <a:pt x="4030" y="802"/>
                    </a:lnTo>
                    <a:lnTo>
                      <a:pt x="4039" y="801"/>
                    </a:lnTo>
                    <a:lnTo>
                      <a:pt x="4048" y="801"/>
                    </a:lnTo>
                    <a:close/>
                    <a:moveTo>
                      <a:pt x="3588" y="2101"/>
                    </a:moveTo>
                    <a:lnTo>
                      <a:pt x="3588" y="2096"/>
                    </a:lnTo>
                    <a:lnTo>
                      <a:pt x="3588" y="1997"/>
                    </a:lnTo>
                    <a:lnTo>
                      <a:pt x="2562" y="1997"/>
                    </a:lnTo>
                    <a:lnTo>
                      <a:pt x="2556" y="1997"/>
                    </a:lnTo>
                    <a:lnTo>
                      <a:pt x="2553" y="1997"/>
                    </a:lnTo>
                    <a:lnTo>
                      <a:pt x="2549" y="1998"/>
                    </a:lnTo>
                    <a:lnTo>
                      <a:pt x="2545" y="1998"/>
                    </a:lnTo>
                    <a:lnTo>
                      <a:pt x="2542" y="1999"/>
                    </a:lnTo>
                    <a:lnTo>
                      <a:pt x="2538" y="1999"/>
                    </a:lnTo>
                    <a:lnTo>
                      <a:pt x="2535" y="2000"/>
                    </a:lnTo>
                    <a:lnTo>
                      <a:pt x="2532" y="2001"/>
                    </a:lnTo>
                    <a:lnTo>
                      <a:pt x="2528" y="2002"/>
                    </a:lnTo>
                    <a:lnTo>
                      <a:pt x="2525" y="2004"/>
                    </a:lnTo>
                    <a:lnTo>
                      <a:pt x="2522" y="2005"/>
                    </a:lnTo>
                    <a:lnTo>
                      <a:pt x="2519" y="2006"/>
                    </a:lnTo>
                    <a:lnTo>
                      <a:pt x="2515" y="2008"/>
                    </a:lnTo>
                    <a:lnTo>
                      <a:pt x="2511" y="2011"/>
                    </a:lnTo>
                    <a:lnTo>
                      <a:pt x="2506" y="2013"/>
                    </a:lnTo>
                    <a:lnTo>
                      <a:pt x="2503" y="2015"/>
                    </a:lnTo>
                    <a:lnTo>
                      <a:pt x="2501" y="2017"/>
                    </a:lnTo>
                    <a:lnTo>
                      <a:pt x="2498" y="2019"/>
                    </a:lnTo>
                    <a:lnTo>
                      <a:pt x="2495" y="2021"/>
                    </a:lnTo>
                    <a:lnTo>
                      <a:pt x="2493" y="2024"/>
                    </a:lnTo>
                    <a:lnTo>
                      <a:pt x="2490" y="2026"/>
                    </a:lnTo>
                    <a:lnTo>
                      <a:pt x="2487" y="2029"/>
                    </a:lnTo>
                    <a:lnTo>
                      <a:pt x="2485" y="2032"/>
                    </a:lnTo>
                    <a:lnTo>
                      <a:pt x="2483" y="2034"/>
                    </a:lnTo>
                    <a:lnTo>
                      <a:pt x="2480" y="2037"/>
                    </a:lnTo>
                    <a:lnTo>
                      <a:pt x="2478" y="2041"/>
                    </a:lnTo>
                    <a:lnTo>
                      <a:pt x="2476" y="2044"/>
                    </a:lnTo>
                    <a:lnTo>
                      <a:pt x="2475" y="2046"/>
                    </a:lnTo>
                    <a:lnTo>
                      <a:pt x="2474" y="2048"/>
                    </a:lnTo>
                    <a:lnTo>
                      <a:pt x="2472" y="2051"/>
                    </a:lnTo>
                    <a:lnTo>
                      <a:pt x="2470" y="2055"/>
                    </a:lnTo>
                    <a:lnTo>
                      <a:pt x="2469" y="2058"/>
                    </a:lnTo>
                    <a:lnTo>
                      <a:pt x="2468" y="2062"/>
                    </a:lnTo>
                    <a:lnTo>
                      <a:pt x="2467" y="2065"/>
                    </a:lnTo>
                    <a:lnTo>
                      <a:pt x="2466" y="2069"/>
                    </a:lnTo>
                    <a:lnTo>
                      <a:pt x="2465" y="2073"/>
                    </a:lnTo>
                    <a:lnTo>
                      <a:pt x="2464" y="2076"/>
                    </a:lnTo>
                    <a:lnTo>
                      <a:pt x="2463" y="2080"/>
                    </a:lnTo>
                    <a:lnTo>
                      <a:pt x="2463" y="2084"/>
                    </a:lnTo>
                    <a:lnTo>
                      <a:pt x="2462" y="2088"/>
                    </a:lnTo>
                    <a:lnTo>
                      <a:pt x="2462" y="2092"/>
                    </a:lnTo>
                    <a:lnTo>
                      <a:pt x="2462" y="2098"/>
                    </a:lnTo>
                    <a:lnTo>
                      <a:pt x="2462" y="8367"/>
                    </a:lnTo>
                    <a:lnTo>
                      <a:pt x="2462" y="8373"/>
                    </a:lnTo>
                    <a:lnTo>
                      <a:pt x="2462" y="8376"/>
                    </a:lnTo>
                    <a:lnTo>
                      <a:pt x="2463" y="8380"/>
                    </a:lnTo>
                    <a:lnTo>
                      <a:pt x="2463" y="8384"/>
                    </a:lnTo>
                    <a:lnTo>
                      <a:pt x="2464" y="8388"/>
                    </a:lnTo>
                    <a:lnTo>
                      <a:pt x="2465" y="8391"/>
                    </a:lnTo>
                    <a:lnTo>
                      <a:pt x="2465" y="8395"/>
                    </a:lnTo>
                    <a:lnTo>
                      <a:pt x="2466" y="8399"/>
                    </a:lnTo>
                    <a:lnTo>
                      <a:pt x="2468" y="8402"/>
                    </a:lnTo>
                    <a:lnTo>
                      <a:pt x="2469" y="8406"/>
                    </a:lnTo>
                    <a:lnTo>
                      <a:pt x="2470" y="8409"/>
                    </a:lnTo>
                    <a:lnTo>
                      <a:pt x="2472" y="8413"/>
                    </a:lnTo>
                    <a:lnTo>
                      <a:pt x="2474" y="8416"/>
                    </a:lnTo>
                    <a:lnTo>
                      <a:pt x="2475" y="8418"/>
                    </a:lnTo>
                    <a:lnTo>
                      <a:pt x="2476" y="8420"/>
                    </a:lnTo>
                    <a:lnTo>
                      <a:pt x="2478" y="8423"/>
                    </a:lnTo>
                    <a:lnTo>
                      <a:pt x="2480" y="8427"/>
                    </a:lnTo>
                    <a:lnTo>
                      <a:pt x="2483" y="8430"/>
                    </a:lnTo>
                    <a:lnTo>
                      <a:pt x="2485" y="8433"/>
                    </a:lnTo>
                    <a:lnTo>
                      <a:pt x="2488" y="8436"/>
                    </a:lnTo>
                    <a:lnTo>
                      <a:pt x="2491" y="8438"/>
                    </a:lnTo>
                    <a:lnTo>
                      <a:pt x="2493" y="8441"/>
                    </a:lnTo>
                    <a:lnTo>
                      <a:pt x="2496" y="8444"/>
                    </a:lnTo>
                    <a:lnTo>
                      <a:pt x="2499" y="8446"/>
                    </a:lnTo>
                    <a:lnTo>
                      <a:pt x="2502" y="8449"/>
                    </a:lnTo>
                    <a:lnTo>
                      <a:pt x="2506" y="8451"/>
                    </a:lnTo>
                    <a:lnTo>
                      <a:pt x="2509" y="8453"/>
                    </a:lnTo>
                    <a:lnTo>
                      <a:pt x="2512" y="8455"/>
                    </a:lnTo>
                    <a:lnTo>
                      <a:pt x="2515" y="8457"/>
                    </a:lnTo>
                    <a:lnTo>
                      <a:pt x="2519" y="8459"/>
                    </a:lnTo>
                    <a:lnTo>
                      <a:pt x="2522" y="8460"/>
                    </a:lnTo>
                    <a:lnTo>
                      <a:pt x="2525" y="8461"/>
                    </a:lnTo>
                    <a:lnTo>
                      <a:pt x="2528" y="8463"/>
                    </a:lnTo>
                    <a:lnTo>
                      <a:pt x="2532" y="8464"/>
                    </a:lnTo>
                    <a:lnTo>
                      <a:pt x="2535" y="8465"/>
                    </a:lnTo>
                    <a:lnTo>
                      <a:pt x="2538" y="8466"/>
                    </a:lnTo>
                    <a:lnTo>
                      <a:pt x="2542" y="8466"/>
                    </a:lnTo>
                    <a:lnTo>
                      <a:pt x="2545" y="8467"/>
                    </a:lnTo>
                    <a:lnTo>
                      <a:pt x="2549" y="8467"/>
                    </a:lnTo>
                    <a:lnTo>
                      <a:pt x="2553" y="8468"/>
                    </a:lnTo>
                    <a:lnTo>
                      <a:pt x="2556" y="8468"/>
                    </a:lnTo>
                    <a:lnTo>
                      <a:pt x="2562" y="8468"/>
                    </a:lnTo>
                    <a:lnTo>
                      <a:pt x="7094" y="8468"/>
                    </a:lnTo>
                    <a:lnTo>
                      <a:pt x="6662" y="8036"/>
                    </a:lnTo>
                    <a:lnTo>
                      <a:pt x="6642" y="8051"/>
                    </a:lnTo>
                    <a:lnTo>
                      <a:pt x="6637" y="8055"/>
                    </a:lnTo>
                    <a:lnTo>
                      <a:pt x="6605" y="8077"/>
                    </a:lnTo>
                    <a:lnTo>
                      <a:pt x="6601" y="8081"/>
                    </a:lnTo>
                    <a:lnTo>
                      <a:pt x="6568" y="8102"/>
                    </a:lnTo>
                    <a:lnTo>
                      <a:pt x="6563" y="8105"/>
                    </a:lnTo>
                    <a:lnTo>
                      <a:pt x="6530" y="8125"/>
                    </a:lnTo>
                    <a:lnTo>
                      <a:pt x="6524" y="8129"/>
                    </a:lnTo>
                    <a:lnTo>
                      <a:pt x="6490" y="8147"/>
                    </a:lnTo>
                    <a:lnTo>
                      <a:pt x="6485" y="8150"/>
                    </a:lnTo>
                    <a:lnTo>
                      <a:pt x="6450" y="8167"/>
                    </a:lnTo>
                    <a:lnTo>
                      <a:pt x="6445" y="8170"/>
                    </a:lnTo>
                    <a:lnTo>
                      <a:pt x="6409" y="8186"/>
                    </a:lnTo>
                    <a:lnTo>
                      <a:pt x="6404" y="8188"/>
                    </a:lnTo>
                    <a:lnTo>
                      <a:pt x="6368" y="8203"/>
                    </a:lnTo>
                    <a:lnTo>
                      <a:pt x="6363" y="8205"/>
                    </a:lnTo>
                    <a:lnTo>
                      <a:pt x="6327" y="8219"/>
                    </a:lnTo>
                    <a:lnTo>
                      <a:pt x="6321" y="8221"/>
                    </a:lnTo>
                    <a:lnTo>
                      <a:pt x="6284" y="8233"/>
                    </a:lnTo>
                    <a:lnTo>
                      <a:pt x="6279" y="8234"/>
                    </a:lnTo>
                    <a:lnTo>
                      <a:pt x="6241" y="8245"/>
                    </a:lnTo>
                    <a:lnTo>
                      <a:pt x="6236" y="8247"/>
                    </a:lnTo>
                    <a:lnTo>
                      <a:pt x="6198" y="8256"/>
                    </a:lnTo>
                    <a:lnTo>
                      <a:pt x="6193" y="8257"/>
                    </a:lnTo>
                    <a:lnTo>
                      <a:pt x="6155" y="8265"/>
                    </a:lnTo>
                    <a:lnTo>
                      <a:pt x="6149" y="8266"/>
                    </a:lnTo>
                    <a:lnTo>
                      <a:pt x="6111" y="8273"/>
                    </a:lnTo>
                    <a:lnTo>
                      <a:pt x="6105" y="8274"/>
                    </a:lnTo>
                    <a:lnTo>
                      <a:pt x="6066" y="8279"/>
                    </a:lnTo>
                    <a:lnTo>
                      <a:pt x="6061" y="8280"/>
                    </a:lnTo>
                    <a:lnTo>
                      <a:pt x="6022" y="8283"/>
                    </a:lnTo>
                    <a:lnTo>
                      <a:pt x="6016" y="8284"/>
                    </a:lnTo>
                    <a:lnTo>
                      <a:pt x="5977" y="8286"/>
                    </a:lnTo>
                    <a:lnTo>
                      <a:pt x="5971" y="8286"/>
                    </a:lnTo>
                    <a:lnTo>
                      <a:pt x="5932" y="8287"/>
                    </a:lnTo>
                    <a:lnTo>
                      <a:pt x="5926" y="8287"/>
                    </a:lnTo>
                    <a:lnTo>
                      <a:pt x="5887" y="8286"/>
                    </a:lnTo>
                    <a:lnTo>
                      <a:pt x="5881" y="8286"/>
                    </a:lnTo>
                    <a:lnTo>
                      <a:pt x="5842" y="8284"/>
                    </a:lnTo>
                    <a:lnTo>
                      <a:pt x="5837" y="8283"/>
                    </a:lnTo>
                    <a:lnTo>
                      <a:pt x="5798" y="8280"/>
                    </a:lnTo>
                    <a:lnTo>
                      <a:pt x="5792" y="8279"/>
                    </a:lnTo>
                    <a:lnTo>
                      <a:pt x="5753" y="8274"/>
                    </a:lnTo>
                    <a:lnTo>
                      <a:pt x="5748" y="8273"/>
                    </a:lnTo>
                    <a:lnTo>
                      <a:pt x="5710" y="8266"/>
                    </a:lnTo>
                    <a:lnTo>
                      <a:pt x="5704" y="8265"/>
                    </a:lnTo>
                    <a:lnTo>
                      <a:pt x="5666" y="8257"/>
                    </a:lnTo>
                    <a:lnTo>
                      <a:pt x="5660" y="8256"/>
                    </a:lnTo>
                    <a:lnTo>
                      <a:pt x="5623" y="8247"/>
                    </a:lnTo>
                    <a:lnTo>
                      <a:pt x="5617" y="8245"/>
                    </a:lnTo>
                    <a:lnTo>
                      <a:pt x="5580" y="8234"/>
                    </a:lnTo>
                    <a:lnTo>
                      <a:pt x="5575" y="8233"/>
                    </a:lnTo>
                    <a:lnTo>
                      <a:pt x="5538" y="8221"/>
                    </a:lnTo>
                    <a:lnTo>
                      <a:pt x="5532" y="8219"/>
                    </a:lnTo>
                    <a:lnTo>
                      <a:pt x="5496" y="8205"/>
                    </a:lnTo>
                    <a:lnTo>
                      <a:pt x="5491" y="8203"/>
                    </a:lnTo>
                    <a:lnTo>
                      <a:pt x="5455" y="8188"/>
                    </a:lnTo>
                    <a:lnTo>
                      <a:pt x="5450" y="8186"/>
                    </a:lnTo>
                    <a:lnTo>
                      <a:pt x="5414" y="8170"/>
                    </a:lnTo>
                    <a:lnTo>
                      <a:pt x="5409" y="8167"/>
                    </a:lnTo>
                    <a:lnTo>
                      <a:pt x="5374" y="8150"/>
                    </a:lnTo>
                    <a:lnTo>
                      <a:pt x="5369" y="8147"/>
                    </a:lnTo>
                    <a:lnTo>
                      <a:pt x="5335" y="8129"/>
                    </a:lnTo>
                    <a:lnTo>
                      <a:pt x="5329" y="8125"/>
                    </a:lnTo>
                    <a:lnTo>
                      <a:pt x="5296" y="8105"/>
                    </a:lnTo>
                    <a:lnTo>
                      <a:pt x="5291" y="8102"/>
                    </a:lnTo>
                    <a:lnTo>
                      <a:pt x="5258" y="8081"/>
                    </a:lnTo>
                    <a:lnTo>
                      <a:pt x="5254" y="8077"/>
                    </a:lnTo>
                    <a:lnTo>
                      <a:pt x="5222" y="8055"/>
                    </a:lnTo>
                    <a:lnTo>
                      <a:pt x="5217" y="8051"/>
                    </a:lnTo>
                    <a:lnTo>
                      <a:pt x="5186" y="8028"/>
                    </a:lnTo>
                    <a:lnTo>
                      <a:pt x="5182" y="8024"/>
                    </a:lnTo>
                    <a:lnTo>
                      <a:pt x="5152" y="7999"/>
                    </a:lnTo>
                    <a:lnTo>
                      <a:pt x="5148" y="7996"/>
                    </a:lnTo>
                    <a:lnTo>
                      <a:pt x="5118" y="7970"/>
                    </a:lnTo>
                    <a:lnTo>
                      <a:pt x="5114" y="7966"/>
                    </a:lnTo>
                    <a:lnTo>
                      <a:pt x="5086" y="7939"/>
                    </a:lnTo>
                    <a:lnTo>
                      <a:pt x="5082" y="7935"/>
                    </a:lnTo>
                    <a:lnTo>
                      <a:pt x="5055" y="7907"/>
                    </a:lnTo>
                    <a:lnTo>
                      <a:pt x="5051" y="7903"/>
                    </a:lnTo>
                    <a:lnTo>
                      <a:pt x="5025" y="7873"/>
                    </a:lnTo>
                    <a:lnTo>
                      <a:pt x="5022" y="7869"/>
                    </a:lnTo>
                    <a:lnTo>
                      <a:pt x="4997" y="7839"/>
                    </a:lnTo>
                    <a:lnTo>
                      <a:pt x="4993" y="7835"/>
                    </a:lnTo>
                    <a:lnTo>
                      <a:pt x="4970" y="7804"/>
                    </a:lnTo>
                    <a:lnTo>
                      <a:pt x="4966" y="7799"/>
                    </a:lnTo>
                    <a:lnTo>
                      <a:pt x="4944" y="7767"/>
                    </a:lnTo>
                    <a:lnTo>
                      <a:pt x="4940" y="7763"/>
                    </a:lnTo>
                    <a:lnTo>
                      <a:pt x="4919" y="7730"/>
                    </a:lnTo>
                    <a:lnTo>
                      <a:pt x="4916" y="7725"/>
                    </a:lnTo>
                    <a:lnTo>
                      <a:pt x="4896" y="7692"/>
                    </a:lnTo>
                    <a:lnTo>
                      <a:pt x="4893" y="7687"/>
                    </a:lnTo>
                    <a:lnTo>
                      <a:pt x="4874" y="7652"/>
                    </a:lnTo>
                    <a:lnTo>
                      <a:pt x="4871" y="7647"/>
                    </a:lnTo>
                    <a:lnTo>
                      <a:pt x="4853" y="7612"/>
                    </a:lnTo>
                    <a:lnTo>
                      <a:pt x="4851" y="7607"/>
                    </a:lnTo>
                    <a:lnTo>
                      <a:pt x="4835" y="7572"/>
                    </a:lnTo>
                    <a:lnTo>
                      <a:pt x="4832" y="7566"/>
                    </a:lnTo>
                    <a:lnTo>
                      <a:pt x="4817" y="7530"/>
                    </a:lnTo>
                    <a:lnTo>
                      <a:pt x="4815" y="7525"/>
                    </a:lnTo>
                    <a:lnTo>
                      <a:pt x="4802" y="7489"/>
                    </a:lnTo>
                    <a:lnTo>
                      <a:pt x="4800" y="7483"/>
                    </a:lnTo>
                    <a:lnTo>
                      <a:pt x="4788" y="7446"/>
                    </a:lnTo>
                    <a:lnTo>
                      <a:pt x="4786" y="7441"/>
                    </a:lnTo>
                    <a:lnTo>
                      <a:pt x="4775" y="7403"/>
                    </a:lnTo>
                    <a:lnTo>
                      <a:pt x="4774" y="7398"/>
                    </a:lnTo>
                    <a:lnTo>
                      <a:pt x="4765" y="7360"/>
                    </a:lnTo>
                    <a:lnTo>
                      <a:pt x="4763" y="7355"/>
                    </a:lnTo>
                    <a:lnTo>
                      <a:pt x="4755" y="7316"/>
                    </a:lnTo>
                    <a:lnTo>
                      <a:pt x="4754" y="7311"/>
                    </a:lnTo>
                    <a:lnTo>
                      <a:pt x="4748" y="7272"/>
                    </a:lnTo>
                    <a:lnTo>
                      <a:pt x="4747" y="7267"/>
                    </a:lnTo>
                    <a:lnTo>
                      <a:pt x="4742" y="7228"/>
                    </a:lnTo>
                    <a:lnTo>
                      <a:pt x="4741" y="7223"/>
                    </a:lnTo>
                    <a:lnTo>
                      <a:pt x="4738" y="7184"/>
                    </a:lnTo>
                    <a:lnTo>
                      <a:pt x="4737" y="7178"/>
                    </a:lnTo>
                    <a:lnTo>
                      <a:pt x="4735" y="7139"/>
                    </a:lnTo>
                    <a:lnTo>
                      <a:pt x="4735" y="7133"/>
                    </a:lnTo>
                    <a:lnTo>
                      <a:pt x="4734" y="7094"/>
                    </a:lnTo>
                    <a:lnTo>
                      <a:pt x="4734" y="7088"/>
                    </a:lnTo>
                    <a:lnTo>
                      <a:pt x="4735" y="7049"/>
                    </a:lnTo>
                    <a:lnTo>
                      <a:pt x="4735" y="7043"/>
                    </a:lnTo>
                    <a:lnTo>
                      <a:pt x="4737" y="7004"/>
                    </a:lnTo>
                    <a:lnTo>
                      <a:pt x="4738" y="6999"/>
                    </a:lnTo>
                    <a:lnTo>
                      <a:pt x="4741" y="6960"/>
                    </a:lnTo>
                    <a:lnTo>
                      <a:pt x="4742" y="6954"/>
                    </a:lnTo>
                    <a:lnTo>
                      <a:pt x="4747" y="6916"/>
                    </a:lnTo>
                    <a:lnTo>
                      <a:pt x="4748" y="6910"/>
                    </a:lnTo>
                    <a:lnTo>
                      <a:pt x="4754" y="6872"/>
                    </a:lnTo>
                    <a:lnTo>
                      <a:pt x="4755" y="6866"/>
                    </a:lnTo>
                    <a:lnTo>
                      <a:pt x="4763" y="6828"/>
                    </a:lnTo>
                    <a:lnTo>
                      <a:pt x="4765" y="6822"/>
                    </a:lnTo>
                    <a:lnTo>
                      <a:pt x="4774" y="6785"/>
                    </a:lnTo>
                    <a:lnTo>
                      <a:pt x="4775" y="6779"/>
                    </a:lnTo>
                    <a:lnTo>
                      <a:pt x="4786" y="6742"/>
                    </a:lnTo>
                    <a:lnTo>
                      <a:pt x="4788" y="6736"/>
                    </a:lnTo>
                    <a:lnTo>
                      <a:pt x="4800" y="6699"/>
                    </a:lnTo>
                    <a:lnTo>
                      <a:pt x="4802" y="6694"/>
                    </a:lnTo>
                    <a:lnTo>
                      <a:pt x="4815" y="6657"/>
                    </a:lnTo>
                    <a:lnTo>
                      <a:pt x="4817" y="6652"/>
                    </a:lnTo>
                    <a:lnTo>
                      <a:pt x="4832" y="6616"/>
                    </a:lnTo>
                    <a:lnTo>
                      <a:pt x="4835" y="6611"/>
                    </a:lnTo>
                    <a:lnTo>
                      <a:pt x="4851" y="6575"/>
                    </a:lnTo>
                    <a:lnTo>
                      <a:pt x="4853" y="6570"/>
                    </a:lnTo>
                    <a:lnTo>
                      <a:pt x="4871" y="6535"/>
                    </a:lnTo>
                    <a:lnTo>
                      <a:pt x="4874" y="6530"/>
                    </a:lnTo>
                    <a:lnTo>
                      <a:pt x="4893" y="6495"/>
                    </a:lnTo>
                    <a:lnTo>
                      <a:pt x="4896" y="6490"/>
                    </a:lnTo>
                    <a:lnTo>
                      <a:pt x="4916" y="6457"/>
                    </a:lnTo>
                    <a:lnTo>
                      <a:pt x="4919" y="6452"/>
                    </a:lnTo>
                    <a:lnTo>
                      <a:pt x="4940" y="6419"/>
                    </a:lnTo>
                    <a:lnTo>
                      <a:pt x="4944" y="6415"/>
                    </a:lnTo>
                    <a:lnTo>
                      <a:pt x="4966" y="6383"/>
                    </a:lnTo>
                    <a:lnTo>
                      <a:pt x="4970" y="6378"/>
                    </a:lnTo>
                    <a:lnTo>
                      <a:pt x="4993" y="6347"/>
                    </a:lnTo>
                    <a:lnTo>
                      <a:pt x="4997" y="6343"/>
                    </a:lnTo>
                    <a:lnTo>
                      <a:pt x="5022" y="6313"/>
                    </a:lnTo>
                    <a:lnTo>
                      <a:pt x="5026" y="6309"/>
                    </a:lnTo>
                    <a:lnTo>
                      <a:pt x="5052" y="6279"/>
                    </a:lnTo>
                    <a:lnTo>
                      <a:pt x="5055" y="6275"/>
                    </a:lnTo>
                    <a:lnTo>
                      <a:pt x="5082" y="6247"/>
                    </a:lnTo>
                    <a:lnTo>
                      <a:pt x="5086" y="6243"/>
                    </a:lnTo>
                    <a:lnTo>
                      <a:pt x="5115" y="6216"/>
                    </a:lnTo>
                    <a:lnTo>
                      <a:pt x="5119" y="6213"/>
                    </a:lnTo>
                    <a:lnTo>
                      <a:pt x="5148" y="6187"/>
                    </a:lnTo>
                    <a:lnTo>
                      <a:pt x="5152" y="6183"/>
                    </a:lnTo>
                    <a:lnTo>
                      <a:pt x="5182" y="6158"/>
                    </a:lnTo>
                    <a:lnTo>
                      <a:pt x="5187" y="6155"/>
                    </a:lnTo>
                    <a:lnTo>
                      <a:pt x="5218" y="6131"/>
                    </a:lnTo>
                    <a:lnTo>
                      <a:pt x="5222" y="6127"/>
                    </a:lnTo>
                    <a:lnTo>
                      <a:pt x="5254" y="6105"/>
                    </a:lnTo>
                    <a:lnTo>
                      <a:pt x="5259" y="6102"/>
                    </a:lnTo>
                    <a:lnTo>
                      <a:pt x="5292" y="6080"/>
                    </a:lnTo>
                    <a:lnTo>
                      <a:pt x="5296" y="6077"/>
                    </a:lnTo>
                    <a:lnTo>
                      <a:pt x="5330" y="6057"/>
                    </a:lnTo>
                    <a:lnTo>
                      <a:pt x="5334" y="6055"/>
                    </a:lnTo>
                    <a:lnTo>
                      <a:pt x="5369" y="6036"/>
                    </a:lnTo>
                    <a:lnTo>
                      <a:pt x="5374" y="6033"/>
                    </a:lnTo>
                    <a:lnTo>
                      <a:pt x="5409" y="6015"/>
                    </a:lnTo>
                    <a:lnTo>
                      <a:pt x="5414" y="6013"/>
                    </a:lnTo>
                    <a:lnTo>
                      <a:pt x="5449" y="5997"/>
                    </a:lnTo>
                    <a:lnTo>
                      <a:pt x="5455" y="5994"/>
                    </a:lnTo>
                    <a:lnTo>
                      <a:pt x="5491" y="5979"/>
                    </a:lnTo>
                    <a:lnTo>
                      <a:pt x="5496" y="5977"/>
                    </a:lnTo>
                    <a:lnTo>
                      <a:pt x="5532" y="5964"/>
                    </a:lnTo>
                    <a:lnTo>
                      <a:pt x="5538" y="5962"/>
                    </a:lnTo>
                    <a:lnTo>
                      <a:pt x="5575" y="5950"/>
                    </a:lnTo>
                    <a:lnTo>
                      <a:pt x="5580" y="5948"/>
                    </a:lnTo>
                    <a:lnTo>
                      <a:pt x="5617" y="5937"/>
                    </a:lnTo>
                    <a:lnTo>
                      <a:pt x="5623" y="5936"/>
                    </a:lnTo>
                    <a:lnTo>
                      <a:pt x="5661" y="5927"/>
                    </a:lnTo>
                    <a:lnTo>
                      <a:pt x="5666" y="5925"/>
                    </a:lnTo>
                    <a:lnTo>
                      <a:pt x="5704" y="5917"/>
                    </a:lnTo>
                    <a:lnTo>
                      <a:pt x="5710" y="5916"/>
                    </a:lnTo>
                    <a:lnTo>
                      <a:pt x="5748" y="5910"/>
                    </a:lnTo>
                    <a:lnTo>
                      <a:pt x="5754" y="5909"/>
                    </a:lnTo>
                    <a:lnTo>
                      <a:pt x="5792" y="5904"/>
                    </a:lnTo>
                    <a:lnTo>
                      <a:pt x="5798" y="5903"/>
                    </a:lnTo>
                    <a:lnTo>
                      <a:pt x="5837" y="5900"/>
                    </a:lnTo>
                    <a:lnTo>
                      <a:pt x="5842" y="5899"/>
                    </a:lnTo>
                    <a:lnTo>
                      <a:pt x="5881" y="5897"/>
                    </a:lnTo>
                    <a:lnTo>
                      <a:pt x="5887" y="5897"/>
                    </a:lnTo>
                    <a:lnTo>
                      <a:pt x="5926" y="5896"/>
                    </a:lnTo>
                    <a:lnTo>
                      <a:pt x="5932" y="5896"/>
                    </a:lnTo>
                    <a:lnTo>
                      <a:pt x="5971" y="5897"/>
                    </a:lnTo>
                    <a:lnTo>
                      <a:pt x="5977" y="5897"/>
                    </a:lnTo>
                    <a:lnTo>
                      <a:pt x="6016" y="5899"/>
                    </a:lnTo>
                    <a:lnTo>
                      <a:pt x="6022" y="5900"/>
                    </a:lnTo>
                    <a:lnTo>
                      <a:pt x="6061" y="5903"/>
                    </a:lnTo>
                    <a:lnTo>
                      <a:pt x="6066" y="5904"/>
                    </a:lnTo>
                    <a:lnTo>
                      <a:pt x="6105" y="5909"/>
                    </a:lnTo>
                    <a:lnTo>
                      <a:pt x="6110" y="5910"/>
                    </a:lnTo>
                    <a:lnTo>
                      <a:pt x="6149" y="5916"/>
                    </a:lnTo>
                    <a:lnTo>
                      <a:pt x="6154" y="5917"/>
                    </a:lnTo>
                    <a:lnTo>
                      <a:pt x="6193" y="5925"/>
                    </a:lnTo>
                    <a:lnTo>
                      <a:pt x="6198" y="5927"/>
                    </a:lnTo>
                    <a:lnTo>
                      <a:pt x="6236" y="5936"/>
                    </a:lnTo>
                    <a:lnTo>
                      <a:pt x="6241" y="5937"/>
                    </a:lnTo>
                    <a:lnTo>
                      <a:pt x="6279" y="5948"/>
                    </a:lnTo>
                    <a:lnTo>
                      <a:pt x="6284" y="5950"/>
                    </a:lnTo>
                    <a:lnTo>
                      <a:pt x="6321" y="5962"/>
                    </a:lnTo>
                    <a:lnTo>
                      <a:pt x="6327" y="5964"/>
                    </a:lnTo>
                    <a:lnTo>
                      <a:pt x="6363" y="5977"/>
                    </a:lnTo>
                    <a:lnTo>
                      <a:pt x="6368" y="5979"/>
                    </a:lnTo>
                    <a:lnTo>
                      <a:pt x="6404" y="5994"/>
                    </a:lnTo>
                    <a:lnTo>
                      <a:pt x="6410" y="5997"/>
                    </a:lnTo>
                    <a:lnTo>
                      <a:pt x="6445" y="6013"/>
                    </a:lnTo>
                    <a:lnTo>
                      <a:pt x="6450" y="6015"/>
                    </a:lnTo>
                    <a:lnTo>
                      <a:pt x="6485" y="6033"/>
                    </a:lnTo>
                    <a:lnTo>
                      <a:pt x="6490" y="6036"/>
                    </a:lnTo>
                    <a:lnTo>
                      <a:pt x="6525" y="6055"/>
                    </a:lnTo>
                    <a:lnTo>
                      <a:pt x="6529" y="6057"/>
                    </a:lnTo>
                    <a:lnTo>
                      <a:pt x="6563" y="6077"/>
                    </a:lnTo>
                    <a:lnTo>
                      <a:pt x="6567" y="6080"/>
                    </a:lnTo>
                    <a:lnTo>
                      <a:pt x="6600" y="6102"/>
                    </a:lnTo>
                    <a:lnTo>
                      <a:pt x="6605" y="6105"/>
                    </a:lnTo>
                    <a:lnTo>
                      <a:pt x="6637" y="6127"/>
                    </a:lnTo>
                    <a:lnTo>
                      <a:pt x="6641" y="6131"/>
                    </a:lnTo>
                    <a:lnTo>
                      <a:pt x="6672" y="6155"/>
                    </a:lnTo>
                    <a:lnTo>
                      <a:pt x="6677" y="6158"/>
                    </a:lnTo>
                    <a:lnTo>
                      <a:pt x="6707" y="6183"/>
                    </a:lnTo>
                    <a:lnTo>
                      <a:pt x="6711" y="6187"/>
                    </a:lnTo>
                    <a:lnTo>
                      <a:pt x="6740" y="6213"/>
                    </a:lnTo>
                    <a:lnTo>
                      <a:pt x="6744" y="6216"/>
                    </a:lnTo>
                    <a:lnTo>
                      <a:pt x="6773" y="6243"/>
                    </a:lnTo>
                    <a:lnTo>
                      <a:pt x="6777" y="6247"/>
                    </a:lnTo>
                    <a:lnTo>
                      <a:pt x="6804" y="6275"/>
                    </a:lnTo>
                    <a:lnTo>
                      <a:pt x="6807" y="6279"/>
                    </a:lnTo>
                    <a:lnTo>
                      <a:pt x="6833" y="6309"/>
                    </a:lnTo>
                    <a:lnTo>
                      <a:pt x="6837" y="6313"/>
                    </a:lnTo>
                    <a:lnTo>
                      <a:pt x="6862" y="6343"/>
                    </a:lnTo>
                    <a:lnTo>
                      <a:pt x="6866" y="6347"/>
                    </a:lnTo>
                    <a:lnTo>
                      <a:pt x="6889" y="6378"/>
                    </a:lnTo>
                    <a:lnTo>
                      <a:pt x="6893" y="6383"/>
                    </a:lnTo>
                    <a:lnTo>
                      <a:pt x="6915" y="6415"/>
                    </a:lnTo>
                    <a:lnTo>
                      <a:pt x="6919" y="6419"/>
                    </a:lnTo>
                    <a:lnTo>
                      <a:pt x="6940" y="6452"/>
                    </a:lnTo>
                    <a:lnTo>
                      <a:pt x="6943" y="6457"/>
                    </a:lnTo>
                    <a:lnTo>
                      <a:pt x="6963" y="6490"/>
                    </a:lnTo>
                    <a:lnTo>
                      <a:pt x="6966" y="6495"/>
                    </a:lnTo>
                    <a:lnTo>
                      <a:pt x="6985" y="6530"/>
                    </a:lnTo>
                    <a:lnTo>
                      <a:pt x="6988" y="6535"/>
                    </a:lnTo>
                    <a:lnTo>
                      <a:pt x="7006" y="6570"/>
                    </a:lnTo>
                    <a:lnTo>
                      <a:pt x="7008" y="6575"/>
                    </a:lnTo>
                    <a:lnTo>
                      <a:pt x="7024" y="6611"/>
                    </a:lnTo>
                    <a:lnTo>
                      <a:pt x="7027" y="6616"/>
                    </a:lnTo>
                    <a:lnTo>
                      <a:pt x="7042" y="6652"/>
                    </a:lnTo>
                    <a:lnTo>
                      <a:pt x="7044" y="6657"/>
                    </a:lnTo>
                    <a:lnTo>
                      <a:pt x="7057" y="6694"/>
                    </a:lnTo>
                    <a:lnTo>
                      <a:pt x="7059" y="6699"/>
                    </a:lnTo>
                    <a:lnTo>
                      <a:pt x="7071" y="6736"/>
                    </a:lnTo>
                    <a:lnTo>
                      <a:pt x="7073" y="6742"/>
                    </a:lnTo>
                    <a:lnTo>
                      <a:pt x="7084" y="6779"/>
                    </a:lnTo>
                    <a:lnTo>
                      <a:pt x="7085" y="6785"/>
                    </a:lnTo>
                    <a:lnTo>
                      <a:pt x="7094" y="6822"/>
                    </a:lnTo>
                    <a:lnTo>
                      <a:pt x="7096" y="6828"/>
                    </a:lnTo>
                    <a:lnTo>
                      <a:pt x="7104" y="6866"/>
                    </a:lnTo>
                    <a:lnTo>
                      <a:pt x="7105" y="6872"/>
                    </a:lnTo>
                    <a:lnTo>
                      <a:pt x="7111" y="6910"/>
                    </a:lnTo>
                    <a:lnTo>
                      <a:pt x="7112" y="6916"/>
                    </a:lnTo>
                    <a:lnTo>
                      <a:pt x="7117" y="6954"/>
                    </a:lnTo>
                    <a:lnTo>
                      <a:pt x="7118" y="6960"/>
                    </a:lnTo>
                    <a:lnTo>
                      <a:pt x="7121" y="6999"/>
                    </a:lnTo>
                    <a:lnTo>
                      <a:pt x="7122" y="7004"/>
                    </a:lnTo>
                    <a:lnTo>
                      <a:pt x="7124" y="7043"/>
                    </a:lnTo>
                    <a:lnTo>
                      <a:pt x="7124" y="7049"/>
                    </a:lnTo>
                    <a:lnTo>
                      <a:pt x="7125" y="7088"/>
                    </a:lnTo>
                    <a:lnTo>
                      <a:pt x="7125" y="7094"/>
                    </a:lnTo>
                    <a:lnTo>
                      <a:pt x="7124" y="7133"/>
                    </a:lnTo>
                    <a:lnTo>
                      <a:pt x="7124" y="7139"/>
                    </a:lnTo>
                    <a:lnTo>
                      <a:pt x="7122" y="7178"/>
                    </a:lnTo>
                    <a:lnTo>
                      <a:pt x="7121" y="7184"/>
                    </a:lnTo>
                    <a:lnTo>
                      <a:pt x="7118" y="7223"/>
                    </a:lnTo>
                    <a:lnTo>
                      <a:pt x="7117" y="7228"/>
                    </a:lnTo>
                    <a:lnTo>
                      <a:pt x="7112" y="7267"/>
                    </a:lnTo>
                    <a:lnTo>
                      <a:pt x="7111" y="7272"/>
                    </a:lnTo>
                    <a:lnTo>
                      <a:pt x="7105" y="7311"/>
                    </a:lnTo>
                    <a:lnTo>
                      <a:pt x="7104" y="7316"/>
                    </a:lnTo>
                    <a:lnTo>
                      <a:pt x="7096" y="7355"/>
                    </a:lnTo>
                    <a:lnTo>
                      <a:pt x="7094" y="7360"/>
                    </a:lnTo>
                    <a:lnTo>
                      <a:pt x="7085" y="7398"/>
                    </a:lnTo>
                    <a:lnTo>
                      <a:pt x="7084" y="7403"/>
                    </a:lnTo>
                    <a:lnTo>
                      <a:pt x="7073" y="7441"/>
                    </a:lnTo>
                    <a:lnTo>
                      <a:pt x="7071" y="7446"/>
                    </a:lnTo>
                    <a:lnTo>
                      <a:pt x="7059" y="7483"/>
                    </a:lnTo>
                    <a:lnTo>
                      <a:pt x="7057" y="7489"/>
                    </a:lnTo>
                    <a:lnTo>
                      <a:pt x="7044" y="7525"/>
                    </a:lnTo>
                    <a:lnTo>
                      <a:pt x="7042" y="7530"/>
                    </a:lnTo>
                    <a:lnTo>
                      <a:pt x="7027" y="7566"/>
                    </a:lnTo>
                    <a:lnTo>
                      <a:pt x="7024" y="7572"/>
                    </a:lnTo>
                    <a:lnTo>
                      <a:pt x="7008" y="7607"/>
                    </a:lnTo>
                    <a:lnTo>
                      <a:pt x="7006" y="7612"/>
                    </a:lnTo>
                    <a:lnTo>
                      <a:pt x="6988" y="7647"/>
                    </a:lnTo>
                    <a:lnTo>
                      <a:pt x="6985" y="7652"/>
                    </a:lnTo>
                    <a:lnTo>
                      <a:pt x="6966" y="7687"/>
                    </a:lnTo>
                    <a:lnTo>
                      <a:pt x="6963" y="7692"/>
                    </a:lnTo>
                    <a:lnTo>
                      <a:pt x="6943" y="7725"/>
                    </a:lnTo>
                    <a:lnTo>
                      <a:pt x="6940" y="7730"/>
                    </a:lnTo>
                    <a:lnTo>
                      <a:pt x="6919" y="7763"/>
                    </a:lnTo>
                    <a:lnTo>
                      <a:pt x="6915" y="7767"/>
                    </a:lnTo>
                    <a:lnTo>
                      <a:pt x="6893" y="7799"/>
                    </a:lnTo>
                    <a:lnTo>
                      <a:pt x="6889" y="7804"/>
                    </a:lnTo>
                    <a:lnTo>
                      <a:pt x="6874" y="7823"/>
                    </a:lnTo>
                    <a:lnTo>
                      <a:pt x="7498" y="8448"/>
                    </a:lnTo>
                    <a:lnTo>
                      <a:pt x="7501" y="8446"/>
                    </a:lnTo>
                    <a:lnTo>
                      <a:pt x="7504" y="8444"/>
                    </a:lnTo>
                    <a:lnTo>
                      <a:pt x="7507" y="8441"/>
                    </a:lnTo>
                    <a:lnTo>
                      <a:pt x="7509" y="8438"/>
                    </a:lnTo>
                    <a:lnTo>
                      <a:pt x="7512" y="8436"/>
                    </a:lnTo>
                    <a:lnTo>
                      <a:pt x="7515" y="8433"/>
                    </a:lnTo>
                    <a:lnTo>
                      <a:pt x="7517" y="8430"/>
                    </a:lnTo>
                    <a:lnTo>
                      <a:pt x="7520" y="8427"/>
                    </a:lnTo>
                    <a:lnTo>
                      <a:pt x="7522" y="8423"/>
                    </a:lnTo>
                    <a:lnTo>
                      <a:pt x="7524" y="8420"/>
                    </a:lnTo>
                    <a:lnTo>
                      <a:pt x="7525" y="8418"/>
                    </a:lnTo>
                    <a:lnTo>
                      <a:pt x="7526" y="8416"/>
                    </a:lnTo>
                    <a:lnTo>
                      <a:pt x="7528" y="8413"/>
                    </a:lnTo>
                    <a:lnTo>
                      <a:pt x="7530" y="8409"/>
                    </a:lnTo>
                    <a:lnTo>
                      <a:pt x="7531" y="8406"/>
                    </a:lnTo>
                    <a:lnTo>
                      <a:pt x="7532" y="8402"/>
                    </a:lnTo>
                    <a:lnTo>
                      <a:pt x="7534" y="8399"/>
                    </a:lnTo>
                    <a:lnTo>
                      <a:pt x="7535" y="8395"/>
                    </a:lnTo>
                    <a:lnTo>
                      <a:pt x="7535" y="8391"/>
                    </a:lnTo>
                    <a:lnTo>
                      <a:pt x="7536" y="8388"/>
                    </a:lnTo>
                    <a:lnTo>
                      <a:pt x="7537" y="8384"/>
                    </a:lnTo>
                    <a:lnTo>
                      <a:pt x="7537" y="8380"/>
                    </a:lnTo>
                    <a:lnTo>
                      <a:pt x="7538" y="8376"/>
                    </a:lnTo>
                    <a:lnTo>
                      <a:pt x="7538" y="8373"/>
                    </a:lnTo>
                    <a:lnTo>
                      <a:pt x="7538" y="8367"/>
                    </a:lnTo>
                    <a:lnTo>
                      <a:pt x="7538" y="2098"/>
                    </a:lnTo>
                    <a:lnTo>
                      <a:pt x="7538" y="2092"/>
                    </a:lnTo>
                    <a:lnTo>
                      <a:pt x="7538" y="2088"/>
                    </a:lnTo>
                    <a:lnTo>
                      <a:pt x="7537" y="2084"/>
                    </a:lnTo>
                    <a:lnTo>
                      <a:pt x="7537" y="2080"/>
                    </a:lnTo>
                    <a:lnTo>
                      <a:pt x="7536" y="2076"/>
                    </a:lnTo>
                    <a:lnTo>
                      <a:pt x="7535" y="2073"/>
                    </a:lnTo>
                    <a:lnTo>
                      <a:pt x="7534" y="2069"/>
                    </a:lnTo>
                    <a:lnTo>
                      <a:pt x="7533" y="2065"/>
                    </a:lnTo>
                    <a:lnTo>
                      <a:pt x="7532" y="2062"/>
                    </a:lnTo>
                    <a:lnTo>
                      <a:pt x="7531" y="2058"/>
                    </a:lnTo>
                    <a:lnTo>
                      <a:pt x="7530" y="2055"/>
                    </a:lnTo>
                    <a:lnTo>
                      <a:pt x="7528" y="2051"/>
                    </a:lnTo>
                    <a:lnTo>
                      <a:pt x="7526" y="2048"/>
                    </a:lnTo>
                    <a:lnTo>
                      <a:pt x="7525" y="2046"/>
                    </a:lnTo>
                    <a:lnTo>
                      <a:pt x="7524" y="2044"/>
                    </a:lnTo>
                    <a:lnTo>
                      <a:pt x="7522" y="2041"/>
                    </a:lnTo>
                    <a:lnTo>
                      <a:pt x="7520" y="2037"/>
                    </a:lnTo>
                    <a:lnTo>
                      <a:pt x="7517" y="2034"/>
                    </a:lnTo>
                    <a:lnTo>
                      <a:pt x="7515" y="2032"/>
                    </a:lnTo>
                    <a:lnTo>
                      <a:pt x="7513" y="2029"/>
                    </a:lnTo>
                    <a:lnTo>
                      <a:pt x="7510" y="2026"/>
                    </a:lnTo>
                    <a:lnTo>
                      <a:pt x="7507" y="2024"/>
                    </a:lnTo>
                    <a:lnTo>
                      <a:pt x="7505" y="2021"/>
                    </a:lnTo>
                    <a:lnTo>
                      <a:pt x="7502" y="2019"/>
                    </a:lnTo>
                    <a:lnTo>
                      <a:pt x="7499" y="2017"/>
                    </a:lnTo>
                    <a:lnTo>
                      <a:pt x="7497" y="2015"/>
                    </a:lnTo>
                    <a:lnTo>
                      <a:pt x="7494" y="2013"/>
                    </a:lnTo>
                    <a:lnTo>
                      <a:pt x="7489" y="2011"/>
                    </a:lnTo>
                    <a:lnTo>
                      <a:pt x="7485" y="2008"/>
                    </a:lnTo>
                    <a:lnTo>
                      <a:pt x="7481" y="2006"/>
                    </a:lnTo>
                    <a:lnTo>
                      <a:pt x="7478" y="2005"/>
                    </a:lnTo>
                    <a:lnTo>
                      <a:pt x="7475" y="2004"/>
                    </a:lnTo>
                    <a:lnTo>
                      <a:pt x="7472" y="2002"/>
                    </a:lnTo>
                    <a:lnTo>
                      <a:pt x="7468" y="2001"/>
                    </a:lnTo>
                    <a:lnTo>
                      <a:pt x="7465" y="2000"/>
                    </a:lnTo>
                    <a:lnTo>
                      <a:pt x="7462" y="1999"/>
                    </a:lnTo>
                    <a:lnTo>
                      <a:pt x="7458" y="1999"/>
                    </a:lnTo>
                    <a:lnTo>
                      <a:pt x="7455" y="1998"/>
                    </a:lnTo>
                    <a:lnTo>
                      <a:pt x="7451" y="1998"/>
                    </a:lnTo>
                    <a:lnTo>
                      <a:pt x="7447" y="1997"/>
                    </a:lnTo>
                    <a:lnTo>
                      <a:pt x="7444" y="1997"/>
                    </a:lnTo>
                    <a:lnTo>
                      <a:pt x="7438" y="1997"/>
                    </a:lnTo>
                    <a:lnTo>
                      <a:pt x="6412" y="1997"/>
                    </a:lnTo>
                    <a:lnTo>
                      <a:pt x="6412" y="2096"/>
                    </a:lnTo>
                    <a:lnTo>
                      <a:pt x="6412" y="2101"/>
                    </a:lnTo>
                    <a:lnTo>
                      <a:pt x="6412" y="2109"/>
                    </a:lnTo>
                    <a:lnTo>
                      <a:pt x="6411" y="2119"/>
                    </a:lnTo>
                    <a:lnTo>
                      <a:pt x="6411" y="2128"/>
                    </a:lnTo>
                    <a:lnTo>
                      <a:pt x="6410" y="2137"/>
                    </a:lnTo>
                    <a:lnTo>
                      <a:pt x="6409" y="2146"/>
                    </a:lnTo>
                    <a:lnTo>
                      <a:pt x="6408" y="2155"/>
                    </a:lnTo>
                    <a:lnTo>
                      <a:pt x="6407" y="2164"/>
                    </a:lnTo>
                    <a:lnTo>
                      <a:pt x="6406" y="2173"/>
                    </a:lnTo>
                    <a:lnTo>
                      <a:pt x="6404" y="2181"/>
                    </a:lnTo>
                    <a:lnTo>
                      <a:pt x="6402" y="2190"/>
                    </a:lnTo>
                    <a:lnTo>
                      <a:pt x="6401" y="2199"/>
                    </a:lnTo>
                    <a:lnTo>
                      <a:pt x="6399" y="2208"/>
                    </a:lnTo>
                    <a:lnTo>
                      <a:pt x="6397" y="2216"/>
                    </a:lnTo>
                    <a:lnTo>
                      <a:pt x="6394" y="2225"/>
                    </a:lnTo>
                    <a:lnTo>
                      <a:pt x="6392" y="2233"/>
                    </a:lnTo>
                    <a:lnTo>
                      <a:pt x="6389" y="2242"/>
                    </a:lnTo>
                    <a:lnTo>
                      <a:pt x="6386" y="2250"/>
                    </a:lnTo>
                    <a:lnTo>
                      <a:pt x="6384" y="2258"/>
                    </a:lnTo>
                    <a:lnTo>
                      <a:pt x="6381" y="2266"/>
                    </a:lnTo>
                    <a:lnTo>
                      <a:pt x="6377" y="2275"/>
                    </a:lnTo>
                    <a:lnTo>
                      <a:pt x="6374" y="2283"/>
                    </a:lnTo>
                    <a:lnTo>
                      <a:pt x="6371" y="2291"/>
                    </a:lnTo>
                    <a:lnTo>
                      <a:pt x="6367" y="2299"/>
                    </a:lnTo>
                    <a:lnTo>
                      <a:pt x="6363" y="2306"/>
                    </a:lnTo>
                    <a:lnTo>
                      <a:pt x="6360" y="2314"/>
                    </a:lnTo>
                    <a:lnTo>
                      <a:pt x="6356" y="2322"/>
                    </a:lnTo>
                    <a:lnTo>
                      <a:pt x="6352" y="2330"/>
                    </a:lnTo>
                    <a:lnTo>
                      <a:pt x="6343" y="2344"/>
                    </a:lnTo>
                    <a:lnTo>
                      <a:pt x="6338" y="2352"/>
                    </a:lnTo>
                    <a:lnTo>
                      <a:pt x="6334" y="2359"/>
                    </a:lnTo>
                    <a:lnTo>
                      <a:pt x="6329" y="2366"/>
                    </a:lnTo>
                    <a:lnTo>
                      <a:pt x="6324" y="2373"/>
                    </a:lnTo>
                    <a:lnTo>
                      <a:pt x="6319" y="2380"/>
                    </a:lnTo>
                    <a:lnTo>
                      <a:pt x="6314" y="2387"/>
                    </a:lnTo>
                    <a:lnTo>
                      <a:pt x="6308" y="2394"/>
                    </a:lnTo>
                    <a:lnTo>
                      <a:pt x="6303" y="2401"/>
                    </a:lnTo>
                    <a:lnTo>
                      <a:pt x="6297" y="2408"/>
                    </a:lnTo>
                    <a:lnTo>
                      <a:pt x="6291" y="2414"/>
                    </a:lnTo>
                    <a:lnTo>
                      <a:pt x="6286" y="2421"/>
                    </a:lnTo>
                    <a:lnTo>
                      <a:pt x="6280" y="2427"/>
                    </a:lnTo>
                    <a:lnTo>
                      <a:pt x="6274" y="2433"/>
                    </a:lnTo>
                    <a:lnTo>
                      <a:pt x="6267" y="2440"/>
                    </a:lnTo>
                    <a:lnTo>
                      <a:pt x="6261" y="2446"/>
                    </a:lnTo>
                    <a:lnTo>
                      <a:pt x="6255" y="2452"/>
                    </a:lnTo>
                    <a:lnTo>
                      <a:pt x="6248" y="2457"/>
                    </a:lnTo>
                    <a:lnTo>
                      <a:pt x="6242" y="2463"/>
                    </a:lnTo>
                    <a:lnTo>
                      <a:pt x="6235" y="2469"/>
                    </a:lnTo>
                    <a:lnTo>
                      <a:pt x="6228" y="2474"/>
                    </a:lnTo>
                    <a:lnTo>
                      <a:pt x="6221" y="2480"/>
                    </a:lnTo>
                    <a:lnTo>
                      <a:pt x="6214" y="2485"/>
                    </a:lnTo>
                    <a:lnTo>
                      <a:pt x="6207" y="2490"/>
                    </a:lnTo>
                    <a:lnTo>
                      <a:pt x="6200" y="2495"/>
                    </a:lnTo>
                    <a:lnTo>
                      <a:pt x="6193" y="2500"/>
                    </a:lnTo>
                    <a:lnTo>
                      <a:pt x="6186" y="2504"/>
                    </a:lnTo>
                    <a:lnTo>
                      <a:pt x="6178" y="2509"/>
                    </a:lnTo>
                    <a:lnTo>
                      <a:pt x="6164" y="2518"/>
                    </a:lnTo>
                    <a:lnTo>
                      <a:pt x="6156" y="2522"/>
                    </a:lnTo>
                    <a:lnTo>
                      <a:pt x="6148" y="2526"/>
                    </a:lnTo>
                    <a:lnTo>
                      <a:pt x="6140" y="2529"/>
                    </a:lnTo>
                    <a:lnTo>
                      <a:pt x="6133" y="2533"/>
                    </a:lnTo>
                    <a:lnTo>
                      <a:pt x="6125" y="2537"/>
                    </a:lnTo>
                    <a:lnTo>
                      <a:pt x="6117" y="2540"/>
                    </a:lnTo>
                    <a:lnTo>
                      <a:pt x="6108" y="2543"/>
                    </a:lnTo>
                    <a:lnTo>
                      <a:pt x="6100" y="2547"/>
                    </a:lnTo>
                    <a:lnTo>
                      <a:pt x="6092" y="2550"/>
                    </a:lnTo>
                    <a:lnTo>
                      <a:pt x="6084" y="2553"/>
                    </a:lnTo>
                    <a:lnTo>
                      <a:pt x="6075" y="2555"/>
                    </a:lnTo>
                    <a:lnTo>
                      <a:pt x="6067" y="2558"/>
                    </a:lnTo>
                    <a:lnTo>
                      <a:pt x="6058" y="2560"/>
                    </a:lnTo>
                    <a:lnTo>
                      <a:pt x="6050" y="2563"/>
                    </a:lnTo>
                    <a:lnTo>
                      <a:pt x="6041" y="2565"/>
                    </a:lnTo>
                    <a:lnTo>
                      <a:pt x="6032" y="2567"/>
                    </a:lnTo>
                    <a:lnTo>
                      <a:pt x="6024" y="2569"/>
                    </a:lnTo>
                    <a:lnTo>
                      <a:pt x="6015" y="2570"/>
                    </a:lnTo>
                    <a:lnTo>
                      <a:pt x="6006" y="2572"/>
                    </a:lnTo>
                    <a:lnTo>
                      <a:pt x="5997" y="2573"/>
                    </a:lnTo>
                    <a:lnTo>
                      <a:pt x="5988" y="2574"/>
                    </a:lnTo>
                    <a:lnTo>
                      <a:pt x="5979" y="2575"/>
                    </a:lnTo>
                    <a:lnTo>
                      <a:pt x="5970" y="2576"/>
                    </a:lnTo>
                    <a:lnTo>
                      <a:pt x="5961" y="2577"/>
                    </a:lnTo>
                    <a:lnTo>
                      <a:pt x="5952" y="2577"/>
                    </a:lnTo>
                    <a:lnTo>
                      <a:pt x="5943" y="2578"/>
                    </a:lnTo>
                    <a:lnTo>
                      <a:pt x="5934" y="2578"/>
                    </a:lnTo>
                    <a:lnTo>
                      <a:pt x="5929" y="2578"/>
                    </a:lnTo>
                    <a:lnTo>
                      <a:pt x="4071" y="2578"/>
                    </a:lnTo>
                    <a:lnTo>
                      <a:pt x="4066" y="2578"/>
                    </a:lnTo>
                    <a:lnTo>
                      <a:pt x="4057" y="2578"/>
                    </a:lnTo>
                    <a:lnTo>
                      <a:pt x="4048" y="2577"/>
                    </a:lnTo>
                    <a:lnTo>
                      <a:pt x="4039" y="2577"/>
                    </a:lnTo>
                    <a:lnTo>
                      <a:pt x="4030" y="2576"/>
                    </a:lnTo>
                    <a:lnTo>
                      <a:pt x="4021" y="2575"/>
                    </a:lnTo>
                    <a:lnTo>
                      <a:pt x="4012" y="2574"/>
                    </a:lnTo>
                    <a:lnTo>
                      <a:pt x="4003" y="2573"/>
                    </a:lnTo>
                    <a:lnTo>
                      <a:pt x="3994" y="2572"/>
                    </a:lnTo>
                    <a:lnTo>
                      <a:pt x="3985" y="2570"/>
                    </a:lnTo>
                    <a:lnTo>
                      <a:pt x="3976" y="2569"/>
                    </a:lnTo>
                    <a:lnTo>
                      <a:pt x="3968" y="2567"/>
                    </a:lnTo>
                    <a:lnTo>
                      <a:pt x="3959" y="2565"/>
                    </a:lnTo>
                    <a:lnTo>
                      <a:pt x="3950" y="2563"/>
                    </a:lnTo>
                    <a:lnTo>
                      <a:pt x="3942" y="2560"/>
                    </a:lnTo>
                    <a:lnTo>
                      <a:pt x="3933" y="2558"/>
                    </a:lnTo>
                    <a:lnTo>
                      <a:pt x="3925" y="2555"/>
                    </a:lnTo>
                    <a:lnTo>
                      <a:pt x="3916" y="2553"/>
                    </a:lnTo>
                    <a:lnTo>
                      <a:pt x="3908" y="2550"/>
                    </a:lnTo>
                    <a:lnTo>
                      <a:pt x="3900" y="2547"/>
                    </a:lnTo>
                    <a:lnTo>
                      <a:pt x="3892" y="2543"/>
                    </a:lnTo>
                    <a:lnTo>
                      <a:pt x="3883" y="2540"/>
                    </a:lnTo>
                    <a:lnTo>
                      <a:pt x="3875" y="2537"/>
                    </a:lnTo>
                    <a:lnTo>
                      <a:pt x="3867" y="2533"/>
                    </a:lnTo>
                    <a:lnTo>
                      <a:pt x="3860" y="2529"/>
                    </a:lnTo>
                    <a:lnTo>
                      <a:pt x="3852" y="2526"/>
                    </a:lnTo>
                    <a:lnTo>
                      <a:pt x="3844" y="2522"/>
                    </a:lnTo>
                    <a:lnTo>
                      <a:pt x="3836" y="2518"/>
                    </a:lnTo>
                    <a:lnTo>
                      <a:pt x="3822" y="2509"/>
                    </a:lnTo>
                    <a:lnTo>
                      <a:pt x="3814" y="2504"/>
                    </a:lnTo>
                    <a:lnTo>
                      <a:pt x="3807" y="2500"/>
                    </a:lnTo>
                    <a:lnTo>
                      <a:pt x="3800" y="2495"/>
                    </a:lnTo>
                    <a:lnTo>
                      <a:pt x="3793" y="2490"/>
                    </a:lnTo>
                    <a:lnTo>
                      <a:pt x="3786" y="2485"/>
                    </a:lnTo>
                    <a:lnTo>
                      <a:pt x="3779" y="2480"/>
                    </a:lnTo>
                    <a:lnTo>
                      <a:pt x="3772" y="2474"/>
                    </a:lnTo>
                    <a:lnTo>
                      <a:pt x="3765" y="2469"/>
                    </a:lnTo>
                    <a:lnTo>
                      <a:pt x="3758" y="2463"/>
                    </a:lnTo>
                    <a:lnTo>
                      <a:pt x="3752" y="2457"/>
                    </a:lnTo>
                    <a:lnTo>
                      <a:pt x="3745" y="2452"/>
                    </a:lnTo>
                    <a:lnTo>
                      <a:pt x="3739" y="2446"/>
                    </a:lnTo>
                    <a:lnTo>
                      <a:pt x="3733" y="2440"/>
                    </a:lnTo>
                    <a:lnTo>
                      <a:pt x="3726" y="2433"/>
                    </a:lnTo>
                    <a:lnTo>
                      <a:pt x="3720" y="2427"/>
                    </a:lnTo>
                    <a:lnTo>
                      <a:pt x="3714" y="2421"/>
                    </a:lnTo>
                    <a:lnTo>
                      <a:pt x="3709" y="2414"/>
                    </a:lnTo>
                    <a:lnTo>
                      <a:pt x="3703" y="2408"/>
                    </a:lnTo>
                    <a:lnTo>
                      <a:pt x="3697" y="2401"/>
                    </a:lnTo>
                    <a:lnTo>
                      <a:pt x="3692" y="2394"/>
                    </a:lnTo>
                    <a:lnTo>
                      <a:pt x="3686" y="2387"/>
                    </a:lnTo>
                    <a:lnTo>
                      <a:pt x="3681" y="2380"/>
                    </a:lnTo>
                    <a:lnTo>
                      <a:pt x="3676" y="2373"/>
                    </a:lnTo>
                    <a:lnTo>
                      <a:pt x="3671" y="2366"/>
                    </a:lnTo>
                    <a:lnTo>
                      <a:pt x="3666" y="2359"/>
                    </a:lnTo>
                    <a:lnTo>
                      <a:pt x="3662" y="2352"/>
                    </a:lnTo>
                    <a:lnTo>
                      <a:pt x="3657" y="2344"/>
                    </a:lnTo>
                    <a:lnTo>
                      <a:pt x="3648" y="2330"/>
                    </a:lnTo>
                    <a:lnTo>
                      <a:pt x="3644" y="2322"/>
                    </a:lnTo>
                    <a:lnTo>
                      <a:pt x="3640" y="2314"/>
                    </a:lnTo>
                    <a:lnTo>
                      <a:pt x="3637" y="2306"/>
                    </a:lnTo>
                    <a:lnTo>
                      <a:pt x="3633" y="2299"/>
                    </a:lnTo>
                    <a:lnTo>
                      <a:pt x="3629" y="2291"/>
                    </a:lnTo>
                    <a:lnTo>
                      <a:pt x="3626" y="2283"/>
                    </a:lnTo>
                    <a:lnTo>
                      <a:pt x="3623" y="2275"/>
                    </a:lnTo>
                    <a:lnTo>
                      <a:pt x="3619" y="2266"/>
                    </a:lnTo>
                    <a:lnTo>
                      <a:pt x="3616" y="2258"/>
                    </a:lnTo>
                    <a:lnTo>
                      <a:pt x="3614" y="2250"/>
                    </a:lnTo>
                    <a:lnTo>
                      <a:pt x="3611" y="2242"/>
                    </a:lnTo>
                    <a:lnTo>
                      <a:pt x="3608" y="2233"/>
                    </a:lnTo>
                    <a:lnTo>
                      <a:pt x="3606" y="2225"/>
                    </a:lnTo>
                    <a:lnTo>
                      <a:pt x="3603" y="2216"/>
                    </a:lnTo>
                    <a:lnTo>
                      <a:pt x="3601" y="2208"/>
                    </a:lnTo>
                    <a:lnTo>
                      <a:pt x="3599" y="2199"/>
                    </a:lnTo>
                    <a:lnTo>
                      <a:pt x="3598" y="2190"/>
                    </a:lnTo>
                    <a:lnTo>
                      <a:pt x="3596" y="2181"/>
                    </a:lnTo>
                    <a:lnTo>
                      <a:pt x="3594" y="2173"/>
                    </a:lnTo>
                    <a:lnTo>
                      <a:pt x="3593" y="2164"/>
                    </a:lnTo>
                    <a:lnTo>
                      <a:pt x="3592" y="2155"/>
                    </a:lnTo>
                    <a:lnTo>
                      <a:pt x="3591" y="2146"/>
                    </a:lnTo>
                    <a:lnTo>
                      <a:pt x="3590" y="2137"/>
                    </a:lnTo>
                    <a:lnTo>
                      <a:pt x="3589" y="2128"/>
                    </a:lnTo>
                    <a:lnTo>
                      <a:pt x="3589" y="2119"/>
                    </a:lnTo>
                    <a:lnTo>
                      <a:pt x="3588" y="2109"/>
                    </a:lnTo>
                    <a:lnTo>
                      <a:pt x="3588" y="2101"/>
                    </a:lnTo>
                    <a:close/>
                    <a:moveTo>
                      <a:pt x="6819" y="7192"/>
                    </a:moveTo>
                    <a:lnTo>
                      <a:pt x="6822" y="7158"/>
                    </a:lnTo>
                    <a:lnTo>
                      <a:pt x="6824" y="7125"/>
                    </a:lnTo>
                    <a:lnTo>
                      <a:pt x="6825" y="7091"/>
                    </a:lnTo>
                    <a:lnTo>
                      <a:pt x="6824" y="7057"/>
                    </a:lnTo>
                    <a:lnTo>
                      <a:pt x="6822" y="7024"/>
                    </a:lnTo>
                    <a:lnTo>
                      <a:pt x="6819" y="6991"/>
                    </a:lnTo>
                    <a:lnTo>
                      <a:pt x="6815" y="6957"/>
                    </a:lnTo>
                    <a:lnTo>
                      <a:pt x="6809" y="6924"/>
                    </a:lnTo>
                    <a:lnTo>
                      <a:pt x="6803" y="6892"/>
                    </a:lnTo>
                    <a:lnTo>
                      <a:pt x="6795" y="6859"/>
                    </a:lnTo>
                    <a:lnTo>
                      <a:pt x="6785" y="6827"/>
                    </a:lnTo>
                    <a:lnTo>
                      <a:pt x="6775" y="6795"/>
                    </a:lnTo>
                    <a:lnTo>
                      <a:pt x="6763" y="6764"/>
                    </a:lnTo>
                    <a:lnTo>
                      <a:pt x="6750" y="6733"/>
                    </a:lnTo>
                    <a:lnTo>
                      <a:pt x="6737" y="6702"/>
                    </a:lnTo>
                    <a:lnTo>
                      <a:pt x="6721" y="6673"/>
                    </a:lnTo>
                    <a:lnTo>
                      <a:pt x="6705" y="6643"/>
                    </a:lnTo>
                    <a:lnTo>
                      <a:pt x="6688" y="6614"/>
                    </a:lnTo>
                    <a:lnTo>
                      <a:pt x="6669" y="6586"/>
                    </a:lnTo>
                    <a:lnTo>
                      <a:pt x="6650" y="6559"/>
                    </a:lnTo>
                    <a:lnTo>
                      <a:pt x="6629" y="6532"/>
                    </a:lnTo>
                    <a:lnTo>
                      <a:pt x="6608" y="6507"/>
                    </a:lnTo>
                    <a:lnTo>
                      <a:pt x="6586" y="6482"/>
                    </a:lnTo>
                    <a:lnTo>
                      <a:pt x="6563" y="6458"/>
                    </a:lnTo>
                    <a:lnTo>
                      <a:pt x="6539" y="6435"/>
                    </a:lnTo>
                    <a:lnTo>
                      <a:pt x="6514" y="6412"/>
                    </a:lnTo>
                    <a:lnTo>
                      <a:pt x="6488" y="6391"/>
                    </a:lnTo>
                    <a:lnTo>
                      <a:pt x="6462" y="6371"/>
                    </a:lnTo>
                    <a:lnTo>
                      <a:pt x="6434" y="6352"/>
                    </a:lnTo>
                    <a:lnTo>
                      <a:pt x="6406" y="6333"/>
                    </a:lnTo>
                    <a:lnTo>
                      <a:pt x="6377" y="6316"/>
                    </a:lnTo>
                    <a:lnTo>
                      <a:pt x="6347" y="6300"/>
                    </a:lnTo>
                    <a:lnTo>
                      <a:pt x="6317" y="6284"/>
                    </a:lnTo>
                    <a:lnTo>
                      <a:pt x="6287" y="6270"/>
                    </a:lnTo>
                    <a:lnTo>
                      <a:pt x="6256" y="6258"/>
                    </a:lnTo>
                    <a:lnTo>
                      <a:pt x="6225" y="6246"/>
                    </a:lnTo>
                    <a:lnTo>
                      <a:pt x="6193" y="6236"/>
                    </a:lnTo>
                    <a:lnTo>
                      <a:pt x="6161" y="6226"/>
                    </a:lnTo>
                    <a:lnTo>
                      <a:pt x="6129" y="6218"/>
                    </a:lnTo>
                    <a:lnTo>
                      <a:pt x="6096" y="6212"/>
                    </a:lnTo>
                    <a:lnTo>
                      <a:pt x="6063" y="6206"/>
                    </a:lnTo>
                    <a:lnTo>
                      <a:pt x="6030" y="6202"/>
                    </a:lnTo>
                    <a:lnTo>
                      <a:pt x="5996" y="6199"/>
                    </a:lnTo>
                    <a:lnTo>
                      <a:pt x="5963" y="6197"/>
                    </a:lnTo>
                    <a:lnTo>
                      <a:pt x="5929" y="6196"/>
                    </a:lnTo>
                    <a:lnTo>
                      <a:pt x="5895" y="6197"/>
                    </a:lnTo>
                    <a:lnTo>
                      <a:pt x="5862" y="6199"/>
                    </a:lnTo>
                    <a:lnTo>
                      <a:pt x="5829" y="6202"/>
                    </a:lnTo>
                    <a:lnTo>
                      <a:pt x="5796" y="6206"/>
                    </a:lnTo>
                    <a:lnTo>
                      <a:pt x="5763" y="6212"/>
                    </a:lnTo>
                    <a:lnTo>
                      <a:pt x="5730" y="6218"/>
                    </a:lnTo>
                    <a:lnTo>
                      <a:pt x="5698" y="6226"/>
                    </a:lnTo>
                    <a:lnTo>
                      <a:pt x="5666" y="6236"/>
                    </a:lnTo>
                    <a:lnTo>
                      <a:pt x="5634" y="6246"/>
                    </a:lnTo>
                    <a:lnTo>
                      <a:pt x="5603" y="6258"/>
                    </a:lnTo>
                    <a:lnTo>
                      <a:pt x="5572" y="6270"/>
                    </a:lnTo>
                    <a:lnTo>
                      <a:pt x="5542" y="6284"/>
                    </a:lnTo>
                    <a:lnTo>
                      <a:pt x="5512" y="6300"/>
                    </a:lnTo>
                    <a:lnTo>
                      <a:pt x="5482" y="6316"/>
                    </a:lnTo>
                    <a:lnTo>
                      <a:pt x="5453" y="6333"/>
                    </a:lnTo>
                    <a:lnTo>
                      <a:pt x="5425" y="6352"/>
                    </a:lnTo>
                    <a:lnTo>
                      <a:pt x="5397" y="6371"/>
                    </a:lnTo>
                    <a:lnTo>
                      <a:pt x="5371" y="6391"/>
                    </a:lnTo>
                    <a:lnTo>
                      <a:pt x="5345" y="6412"/>
                    </a:lnTo>
                    <a:lnTo>
                      <a:pt x="5320" y="6435"/>
                    </a:lnTo>
                    <a:lnTo>
                      <a:pt x="5296" y="6458"/>
                    </a:lnTo>
                    <a:lnTo>
                      <a:pt x="5273" y="6482"/>
                    </a:lnTo>
                    <a:lnTo>
                      <a:pt x="5251" y="6507"/>
                    </a:lnTo>
                    <a:lnTo>
                      <a:pt x="5230" y="6532"/>
                    </a:lnTo>
                    <a:lnTo>
                      <a:pt x="5209" y="6559"/>
                    </a:lnTo>
                    <a:lnTo>
                      <a:pt x="5190" y="6586"/>
                    </a:lnTo>
                    <a:lnTo>
                      <a:pt x="5171" y="6614"/>
                    </a:lnTo>
                    <a:lnTo>
                      <a:pt x="5154" y="6643"/>
                    </a:lnTo>
                    <a:lnTo>
                      <a:pt x="5138" y="6673"/>
                    </a:lnTo>
                    <a:lnTo>
                      <a:pt x="5122" y="6702"/>
                    </a:lnTo>
                    <a:lnTo>
                      <a:pt x="5109" y="6733"/>
                    </a:lnTo>
                    <a:lnTo>
                      <a:pt x="5096" y="6764"/>
                    </a:lnTo>
                    <a:lnTo>
                      <a:pt x="5084" y="6795"/>
                    </a:lnTo>
                    <a:lnTo>
                      <a:pt x="5074" y="6827"/>
                    </a:lnTo>
                    <a:lnTo>
                      <a:pt x="5064" y="6859"/>
                    </a:lnTo>
                    <a:lnTo>
                      <a:pt x="5056" y="6892"/>
                    </a:lnTo>
                    <a:lnTo>
                      <a:pt x="5050" y="6924"/>
                    </a:lnTo>
                    <a:lnTo>
                      <a:pt x="5044" y="6957"/>
                    </a:lnTo>
                    <a:lnTo>
                      <a:pt x="5040" y="6991"/>
                    </a:lnTo>
                    <a:lnTo>
                      <a:pt x="5037" y="7024"/>
                    </a:lnTo>
                    <a:lnTo>
                      <a:pt x="5035" y="7057"/>
                    </a:lnTo>
                    <a:lnTo>
                      <a:pt x="5034" y="7091"/>
                    </a:lnTo>
                    <a:lnTo>
                      <a:pt x="5035" y="7125"/>
                    </a:lnTo>
                    <a:lnTo>
                      <a:pt x="5037" y="7158"/>
                    </a:lnTo>
                    <a:lnTo>
                      <a:pt x="5040" y="7192"/>
                    </a:lnTo>
                    <a:lnTo>
                      <a:pt x="5044" y="7225"/>
                    </a:lnTo>
                    <a:lnTo>
                      <a:pt x="5050" y="7258"/>
                    </a:lnTo>
                    <a:lnTo>
                      <a:pt x="5056" y="7291"/>
                    </a:lnTo>
                    <a:lnTo>
                      <a:pt x="5064" y="7323"/>
                    </a:lnTo>
                    <a:lnTo>
                      <a:pt x="5074" y="7355"/>
                    </a:lnTo>
                    <a:lnTo>
                      <a:pt x="5084" y="7387"/>
                    </a:lnTo>
                    <a:lnTo>
                      <a:pt x="5096" y="7418"/>
                    </a:lnTo>
                    <a:lnTo>
                      <a:pt x="5108" y="7449"/>
                    </a:lnTo>
                    <a:lnTo>
                      <a:pt x="5122" y="7479"/>
                    </a:lnTo>
                    <a:lnTo>
                      <a:pt x="5138" y="7509"/>
                    </a:lnTo>
                    <a:lnTo>
                      <a:pt x="5154" y="7539"/>
                    </a:lnTo>
                    <a:lnTo>
                      <a:pt x="5171" y="7568"/>
                    </a:lnTo>
                    <a:lnTo>
                      <a:pt x="5190" y="7596"/>
                    </a:lnTo>
                    <a:lnTo>
                      <a:pt x="5209" y="7623"/>
                    </a:lnTo>
                    <a:lnTo>
                      <a:pt x="5230" y="7650"/>
                    </a:lnTo>
                    <a:lnTo>
                      <a:pt x="5251" y="7676"/>
                    </a:lnTo>
                    <a:lnTo>
                      <a:pt x="5273" y="7700"/>
                    </a:lnTo>
                    <a:lnTo>
                      <a:pt x="5296" y="7725"/>
                    </a:lnTo>
                    <a:lnTo>
                      <a:pt x="5321" y="7748"/>
                    </a:lnTo>
                    <a:lnTo>
                      <a:pt x="5345" y="7770"/>
                    </a:lnTo>
                    <a:lnTo>
                      <a:pt x="5371" y="7791"/>
                    </a:lnTo>
                    <a:lnTo>
                      <a:pt x="5398" y="7812"/>
                    </a:lnTo>
                    <a:lnTo>
                      <a:pt x="5425" y="7831"/>
                    </a:lnTo>
                    <a:lnTo>
                      <a:pt x="5453" y="7850"/>
                    </a:lnTo>
                    <a:lnTo>
                      <a:pt x="5482" y="7867"/>
                    </a:lnTo>
                    <a:lnTo>
                      <a:pt x="5511" y="7883"/>
                    </a:lnTo>
                    <a:lnTo>
                      <a:pt x="5541" y="7898"/>
                    </a:lnTo>
                    <a:lnTo>
                      <a:pt x="5572" y="7912"/>
                    </a:lnTo>
                    <a:lnTo>
                      <a:pt x="5603" y="7925"/>
                    </a:lnTo>
                    <a:lnTo>
                      <a:pt x="5634" y="7937"/>
                    </a:lnTo>
                    <a:lnTo>
                      <a:pt x="5666" y="7947"/>
                    </a:lnTo>
                    <a:lnTo>
                      <a:pt x="5698" y="7956"/>
                    </a:lnTo>
                    <a:lnTo>
                      <a:pt x="5730" y="7964"/>
                    </a:lnTo>
                    <a:lnTo>
                      <a:pt x="5763" y="7971"/>
                    </a:lnTo>
                    <a:lnTo>
                      <a:pt x="5796" y="7977"/>
                    </a:lnTo>
                    <a:lnTo>
                      <a:pt x="5829" y="7981"/>
                    </a:lnTo>
                    <a:lnTo>
                      <a:pt x="5862" y="7984"/>
                    </a:lnTo>
                    <a:lnTo>
                      <a:pt x="5896" y="7986"/>
                    </a:lnTo>
                    <a:lnTo>
                      <a:pt x="5929" y="7987"/>
                    </a:lnTo>
                    <a:lnTo>
                      <a:pt x="5963" y="7986"/>
                    </a:lnTo>
                    <a:lnTo>
                      <a:pt x="5996" y="7984"/>
                    </a:lnTo>
                    <a:lnTo>
                      <a:pt x="6030" y="7981"/>
                    </a:lnTo>
                    <a:lnTo>
                      <a:pt x="6063" y="7977"/>
                    </a:lnTo>
                    <a:lnTo>
                      <a:pt x="6096" y="7971"/>
                    </a:lnTo>
                    <a:lnTo>
                      <a:pt x="6128" y="7964"/>
                    </a:lnTo>
                    <a:lnTo>
                      <a:pt x="6161" y="7956"/>
                    </a:lnTo>
                    <a:lnTo>
                      <a:pt x="6193" y="7947"/>
                    </a:lnTo>
                    <a:lnTo>
                      <a:pt x="6225" y="7936"/>
                    </a:lnTo>
                    <a:lnTo>
                      <a:pt x="6256" y="7925"/>
                    </a:lnTo>
                    <a:lnTo>
                      <a:pt x="6287" y="7912"/>
                    </a:lnTo>
                    <a:lnTo>
                      <a:pt x="6318" y="7898"/>
                    </a:lnTo>
                    <a:lnTo>
                      <a:pt x="6348" y="7883"/>
                    </a:lnTo>
                    <a:lnTo>
                      <a:pt x="6377" y="7867"/>
                    </a:lnTo>
                    <a:lnTo>
                      <a:pt x="6406" y="7850"/>
                    </a:lnTo>
                    <a:lnTo>
                      <a:pt x="6434" y="7831"/>
                    </a:lnTo>
                    <a:lnTo>
                      <a:pt x="6461" y="7812"/>
                    </a:lnTo>
                    <a:lnTo>
                      <a:pt x="6488" y="7791"/>
                    </a:lnTo>
                    <a:lnTo>
                      <a:pt x="6514" y="7770"/>
                    </a:lnTo>
                    <a:lnTo>
                      <a:pt x="6538" y="7748"/>
                    </a:lnTo>
                    <a:lnTo>
                      <a:pt x="6563" y="7725"/>
                    </a:lnTo>
                    <a:lnTo>
                      <a:pt x="6586" y="7700"/>
                    </a:lnTo>
                    <a:lnTo>
                      <a:pt x="6608" y="7676"/>
                    </a:lnTo>
                    <a:lnTo>
                      <a:pt x="6629" y="7650"/>
                    </a:lnTo>
                    <a:lnTo>
                      <a:pt x="6650" y="7623"/>
                    </a:lnTo>
                    <a:lnTo>
                      <a:pt x="6669" y="7596"/>
                    </a:lnTo>
                    <a:lnTo>
                      <a:pt x="6688" y="7568"/>
                    </a:lnTo>
                    <a:lnTo>
                      <a:pt x="6705" y="7539"/>
                    </a:lnTo>
                    <a:lnTo>
                      <a:pt x="6721" y="7509"/>
                    </a:lnTo>
                    <a:lnTo>
                      <a:pt x="6737" y="7479"/>
                    </a:lnTo>
                    <a:lnTo>
                      <a:pt x="6751" y="7449"/>
                    </a:lnTo>
                    <a:lnTo>
                      <a:pt x="6763" y="7418"/>
                    </a:lnTo>
                    <a:lnTo>
                      <a:pt x="6775" y="7387"/>
                    </a:lnTo>
                    <a:lnTo>
                      <a:pt x="6785" y="7355"/>
                    </a:lnTo>
                    <a:lnTo>
                      <a:pt x="6795" y="7323"/>
                    </a:lnTo>
                    <a:lnTo>
                      <a:pt x="6803" y="7291"/>
                    </a:lnTo>
                    <a:lnTo>
                      <a:pt x="6809" y="7258"/>
                    </a:lnTo>
                    <a:lnTo>
                      <a:pt x="6815" y="7225"/>
                    </a:lnTo>
                    <a:lnTo>
                      <a:pt x="6819" y="7192"/>
                    </a:lnTo>
                    <a:close/>
                    <a:moveTo>
                      <a:pt x="4088" y="2078"/>
                    </a:moveTo>
                    <a:lnTo>
                      <a:pt x="5912" y="2078"/>
                    </a:lnTo>
                    <a:lnTo>
                      <a:pt x="5912" y="1997"/>
                    </a:lnTo>
                    <a:lnTo>
                      <a:pt x="4088" y="1997"/>
                    </a:lnTo>
                    <a:lnTo>
                      <a:pt x="4088" y="2078"/>
                    </a:lnTo>
                    <a:close/>
                    <a:moveTo>
                      <a:pt x="5912" y="1497"/>
                    </a:moveTo>
                    <a:lnTo>
                      <a:pt x="5912" y="1300"/>
                    </a:lnTo>
                    <a:lnTo>
                      <a:pt x="4088" y="1300"/>
                    </a:lnTo>
                    <a:lnTo>
                      <a:pt x="4088" y="1497"/>
                    </a:lnTo>
                    <a:lnTo>
                      <a:pt x="5912" y="1497"/>
                    </a:lnTo>
                    <a:close/>
                    <a:moveTo>
                      <a:pt x="6934" y="3968"/>
                    </a:moveTo>
                    <a:lnTo>
                      <a:pt x="6916" y="3977"/>
                    </a:lnTo>
                    <a:lnTo>
                      <a:pt x="6898" y="3983"/>
                    </a:lnTo>
                    <a:lnTo>
                      <a:pt x="6879" y="3987"/>
                    </a:lnTo>
                    <a:lnTo>
                      <a:pt x="6859" y="3988"/>
                    </a:lnTo>
                    <a:lnTo>
                      <a:pt x="5232" y="3988"/>
                    </a:lnTo>
                    <a:lnTo>
                      <a:pt x="5212" y="3987"/>
                    </a:lnTo>
                    <a:lnTo>
                      <a:pt x="5193" y="3983"/>
                    </a:lnTo>
                    <a:lnTo>
                      <a:pt x="5175" y="3977"/>
                    </a:lnTo>
                    <a:lnTo>
                      <a:pt x="5157" y="3968"/>
                    </a:lnTo>
                    <a:lnTo>
                      <a:pt x="5141" y="3957"/>
                    </a:lnTo>
                    <a:lnTo>
                      <a:pt x="5126" y="3944"/>
                    </a:lnTo>
                    <a:lnTo>
                      <a:pt x="5113" y="3929"/>
                    </a:lnTo>
                    <a:lnTo>
                      <a:pt x="5102" y="3913"/>
                    </a:lnTo>
                    <a:lnTo>
                      <a:pt x="5093" y="3895"/>
                    </a:lnTo>
                    <a:lnTo>
                      <a:pt x="5087" y="3877"/>
                    </a:lnTo>
                    <a:lnTo>
                      <a:pt x="5083" y="3858"/>
                    </a:lnTo>
                    <a:lnTo>
                      <a:pt x="5082" y="3838"/>
                    </a:lnTo>
                    <a:lnTo>
                      <a:pt x="5083" y="3818"/>
                    </a:lnTo>
                    <a:lnTo>
                      <a:pt x="5087" y="3799"/>
                    </a:lnTo>
                    <a:lnTo>
                      <a:pt x="5093" y="3781"/>
                    </a:lnTo>
                    <a:lnTo>
                      <a:pt x="5102" y="3763"/>
                    </a:lnTo>
                    <a:lnTo>
                      <a:pt x="5113" y="3747"/>
                    </a:lnTo>
                    <a:lnTo>
                      <a:pt x="5126" y="3732"/>
                    </a:lnTo>
                    <a:lnTo>
                      <a:pt x="5141" y="3719"/>
                    </a:lnTo>
                    <a:lnTo>
                      <a:pt x="5157" y="3708"/>
                    </a:lnTo>
                    <a:lnTo>
                      <a:pt x="5175" y="3699"/>
                    </a:lnTo>
                    <a:lnTo>
                      <a:pt x="5193" y="3693"/>
                    </a:lnTo>
                    <a:lnTo>
                      <a:pt x="5212" y="3689"/>
                    </a:lnTo>
                    <a:lnTo>
                      <a:pt x="5232" y="3688"/>
                    </a:lnTo>
                    <a:lnTo>
                      <a:pt x="6859" y="3688"/>
                    </a:lnTo>
                    <a:lnTo>
                      <a:pt x="6879" y="3689"/>
                    </a:lnTo>
                    <a:lnTo>
                      <a:pt x="6898" y="3693"/>
                    </a:lnTo>
                    <a:lnTo>
                      <a:pt x="6916" y="3699"/>
                    </a:lnTo>
                    <a:lnTo>
                      <a:pt x="6934" y="3708"/>
                    </a:lnTo>
                    <a:lnTo>
                      <a:pt x="6950" y="3719"/>
                    </a:lnTo>
                    <a:lnTo>
                      <a:pt x="6965" y="3732"/>
                    </a:lnTo>
                    <a:lnTo>
                      <a:pt x="6978" y="3747"/>
                    </a:lnTo>
                    <a:lnTo>
                      <a:pt x="6989" y="3763"/>
                    </a:lnTo>
                    <a:lnTo>
                      <a:pt x="6998" y="3781"/>
                    </a:lnTo>
                    <a:lnTo>
                      <a:pt x="7004" y="3799"/>
                    </a:lnTo>
                    <a:lnTo>
                      <a:pt x="7008" y="3818"/>
                    </a:lnTo>
                    <a:lnTo>
                      <a:pt x="7009" y="3838"/>
                    </a:lnTo>
                    <a:lnTo>
                      <a:pt x="7008" y="3858"/>
                    </a:lnTo>
                    <a:lnTo>
                      <a:pt x="7004" y="3877"/>
                    </a:lnTo>
                    <a:lnTo>
                      <a:pt x="6998" y="3895"/>
                    </a:lnTo>
                    <a:lnTo>
                      <a:pt x="6989" y="3913"/>
                    </a:lnTo>
                    <a:lnTo>
                      <a:pt x="6978" y="3929"/>
                    </a:lnTo>
                    <a:lnTo>
                      <a:pt x="6965" y="3944"/>
                    </a:lnTo>
                    <a:lnTo>
                      <a:pt x="6950" y="3957"/>
                    </a:lnTo>
                    <a:lnTo>
                      <a:pt x="6934" y="3968"/>
                    </a:lnTo>
                    <a:close/>
                    <a:moveTo>
                      <a:pt x="6683" y="5604"/>
                    </a:moveTo>
                    <a:lnTo>
                      <a:pt x="6665" y="5610"/>
                    </a:lnTo>
                    <a:lnTo>
                      <a:pt x="6646" y="5614"/>
                    </a:lnTo>
                    <a:lnTo>
                      <a:pt x="6626" y="5615"/>
                    </a:lnTo>
                    <a:lnTo>
                      <a:pt x="5232" y="5615"/>
                    </a:lnTo>
                    <a:lnTo>
                      <a:pt x="5212" y="5614"/>
                    </a:lnTo>
                    <a:lnTo>
                      <a:pt x="5193" y="5610"/>
                    </a:lnTo>
                    <a:lnTo>
                      <a:pt x="5175" y="5604"/>
                    </a:lnTo>
                    <a:lnTo>
                      <a:pt x="5157" y="5595"/>
                    </a:lnTo>
                    <a:lnTo>
                      <a:pt x="5141" y="5584"/>
                    </a:lnTo>
                    <a:lnTo>
                      <a:pt x="5126" y="5571"/>
                    </a:lnTo>
                    <a:lnTo>
                      <a:pt x="5113" y="5556"/>
                    </a:lnTo>
                    <a:lnTo>
                      <a:pt x="5102" y="5540"/>
                    </a:lnTo>
                    <a:lnTo>
                      <a:pt x="5093" y="5522"/>
                    </a:lnTo>
                    <a:lnTo>
                      <a:pt x="5087" y="5504"/>
                    </a:lnTo>
                    <a:lnTo>
                      <a:pt x="5083" y="5485"/>
                    </a:lnTo>
                    <a:lnTo>
                      <a:pt x="5082" y="5465"/>
                    </a:lnTo>
                    <a:lnTo>
                      <a:pt x="5083" y="5445"/>
                    </a:lnTo>
                    <a:lnTo>
                      <a:pt x="5087" y="5426"/>
                    </a:lnTo>
                    <a:lnTo>
                      <a:pt x="5093" y="5408"/>
                    </a:lnTo>
                    <a:lnTo>
                      <a:pt x="5102" y="5390"/>
                    </a:lnTo>
                    <a:lnTo>
                      <a:pt x="5113" y="5374"/>
                    </a:lnTo>
                    <a:lnTo>
                      <a:pt x="5126" y="5359"/>
                    </a:lnTo>
                    <a:lnTo>
                      <a:pt x="5141" y="5346"/>
                    </a:lnTo>
                    <a:lnTo>
                      <a:pt x="5157" y="5335"/>
                    </a:lnTo>
                    <a:lnTo>
                      <a:pt x="5175" y="5326"/>
                    </a:lnTo>
                    <a:lnTo>
                      <a:pt x="5193" y="5320"/>
                    </a:lnTo>
                    <a:lnTo>
                      <a:pt x="5212" y="5316"/>
                    </a:lnTo>
                    <a:lnTo>
                      <a:pt x="5232" y="5315"/>
                    </a:lnTo>
                    <a:lnTo>
                      <a:pt x="6626" y="5315"/>
                    </a:lnTo>
                    <a:lnTo>
                      <a:pt x="6646" y="5316"/>
                    </a:lnTo>
                    <a:lnTo>
                      <a:pt x="6665" y="5320"/>
                    </a:lnTo>
                    <a:lnTo>
                      <a:pt x="6683" y="5326"/>
                    </a:lnTo>
                    <a:lnTo>
                      <a:pt x="6701" y="5335"/>
                    </a:lnTo>
                    <a:lnTo>
                      <a:pt x="6717" y="5346"/>
                    </a:lnTo>
                    <a:lnTo>
                      <a:pt x="6732" y="5359"/>
                    </a:lnTo>
                    <a:lnTo>
                      <a:pt x="6745" y="5374"/>
                    </a:lnTo>
                    <a:lnTo>
                      <a:pt x="6756" y="5390"/>
                    </a:lnTo>
                    <a:lnTo>
                      <a:pt x="6765" y="5408"/>
                    </a:lnTo>
                    <a:lnTo>
                      <a:pt x="6771" y="5426"/>
                    </a:lnTo>
                    <a:lnTo>
                      <a:pt x="6775" y="5445"/>
                    </a:lnTo>
                    <a:lnTo>
                      <a:pt x="6776" y="5465"/>
                    </a:lnTo>
                    <a:lnTo>
                      <a:pt x="6775" y="5485"/>
                    </a:lnTo>
                    <a:lnTo>
                      <a:pt x="6771" y="5504"/>
                    </a:lnTo>
                    <a:lnTo>
                      <a:pt x="6765" y="5522"/>
                    </a:lnTo>
                    <a:lnTo>
                      <a:pt x="6756" y="5540"/>
                    </a:lnTo>
                    <a:lnTo>
                      <a:pt x="6745" y="5556"/>
                    </a:lnTo>
                    <a:lnTo>
                      <a:pt x="6732" y="5571"/>
                    </a:lnTo>
                    <a:lnTo>
                      <a:pt x="6717" y="5584"/>
                    </a:lnTo>
                    <a:lnTo>
                      <a:pt x="6701" y="5595"/>
                    </a:lnTo>
                    <a:lnTo>
                      <a:pt x="6683" y="5604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8DC98F4E-3C6B-49F0-B3C2-AF16502F6778}"/>
              </a:ext>
            </a:extLst>
          </p:cNvPr>
          <p:cNvSpPr/>
          <p:nvPr/>
        </p:nvSpPr>
        <p:spPr>
          <a:xfrm>
            <a:off x="1504709" y="3332426"/>
            <a:ext cx="2546430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Assessed (74)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89A40D8-63B3-40BC-B56C-D240EB89D545}"/>
              </a:ext>
            </a:extLst>
          </p:cNvPr>
          <p:cNvGrpSpPr/>
          <p:nvPr/>
        </p:nvGrpSpPr>
        <p:grpSpPr>
          <a:xfrm>
            <a:off x="793834" y="4092711"/>
            <a:ext cx="478724" cy="478724"/>
            <a:chOff x="721966" y="1986158"/>
            <a:chExt cx="674902" cy="674902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C6E574D5-1FCC-490A-BC02-18F0D2CF8A22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30" name="Group 32">
              <a:extLst>
                <a:ext uri="{FF2B5EF4-FFF2-40B4-BE49-F238E27FC236}">
                  <a16:creationId xmlns:a16="http://schemas.microsoft.com/office/drawing/2014/main" id="{2558B542-FF10-4E46-8F43-8B1A027B8F14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6359457" y="2660110"/>
              <a:chExt cx="633600" cy="633600"/>
            </a:xfrm>
          </p:grpSpPr>
          <p:sp>
            <p:nvSpPr>
              <p:cNvPr id="90131" name="Accent">
                <a:extLst>
                  <a:ext uri="{FF2B5EF4-FFF2-40B4-BE49-F238E27FC236}">
                    <a16:creationId xmlns:a16="http://schemas.microsoft.com/office/drawing/2014/main" id="{5BE2B05C-C76D-4A0F-ACE4-C41EBC2CE98F}"/>
                  </a:ext>
                </a:extLst>
              </p:cNvPr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352" y="6694"/>
                    </a:moveTo>
                    <a:lnTo>
                      <a:pt x="4322" y="6667"/>
                    </a:lnTo>
                    <a:lnTo>
                      <a:pt x="3275" y="5619"/>
                    </a:lnTo>
                    <a:lnTo>
                      <a:pt x="3249" y="5590"/>
                    </a:lnTo>
                    <a:lnTo>
                      <a:pt x="3227" y="5557"/>
                    </a:lnTo>
                    <a:lnTo>
                      <a:pt x="3210" y="5522"/>
                    </a:lnTo>
                    <a:lnTo>
                      <a:pt x="3197" y="5485"/>
                    </a:lnTo>
                    <a:lnTo>
                      <a:pt x="3190" y="5446"/>
                    </a:lnTo>
                    <a:lnTo>
                      <a:pt x="3187" y="5407"/>
                    </a:lnTo>
                    <a:lnTo>
                      <a:pt x="3190" y="5368"/>
                    </a:lnTo>
                    <a:lnTo>
                      <a:pt x="3197" y="5329"/>
                    </a:lnTo>
                    <a:lnTo>
                      <a:pt x="3210" y="5292"/>
                    </a:lnTo>
                    <a:lnTo>
                      <a:pt x="3227" y="5257"/>
                    </a:lnTo>
                    <a:lnTo>
                      <a:pt x="3249" y="5224"/>
                    </a:lnTo>
                    <a:lnTo>
                      <a:pt x="3275" y="5195"/>
                    </a:lnTo>
                    <a:lnTo>
                      <a:pt x="3304" y="5169"/>
                    </a:lnTo>
                    <a:lnTo>
                      <a:pt x="3337" y="5147"/>
                    </a:lnTo>
                    <a:lnTo>
                      <a:pt x="3372" y="5130"/>
                    </a:lnTo>
                    <a:lnTo>
                      <a:pt x="3409" y="5117"/>
                    </a:lnTo>
                    <a:lnTo>
                      <a:pt x="3448" y="5110"/>
                    </a:lnTo>
                    <a:lnTo>
                      <a:pt x="3487" y="5107"/>
                    </a:lnTo>
                    <a:lnTo>
                      <a:pt x="3526" y="5110"/>
                    </a:lnTo>
                    <a:lnTo>
                      <a:pt x="3565" y="5117"/>
                    </a:lnTo>
                    <a:lnTo>
                      <a:pt x="3602" y="5130"/>
                    </a:lnTo>
                    <a:lnTo>
                      <a:pt x="3637" y="5147"/>
                    </a:lnTo>
                    <a:lnTo>
                      <a:pt x="3670" y="5169"/>
                    </a:lnTo>
                    <a:lnTo>
                      <a:pt x="3699" y="5195"/>
                    </a:lnTo>
                    <a:lnTo>
                      <a:pt x="4522" y="6019"/>
                    </a:lnTo>
                    <a:lnTo>
                      <a:pt x="6289" y="4043"/>
                    </a:lnTo>
                    <a:lnTo>
                      <a:pt x="6317" y="4015"/>
                    </a:lnTo>
                    <a:lnTo>
                      <a:pt x="6349" y="3992"/>
                    </a:lnTo>
                    <a:lnTo>
                      <a:pt x="6383" y="3973"/>
                    </a:lnTo>
                    <a:lnTo>
                      <a:pt x="6419" y="3958"/>
                    </a:lnTo>
                    <a:lnTo>
                      <a:pt x="6457" y="3948"/>
                    </a:lnTo>
                    <a:lnTo>
                      <a:pt x="6496" y="3943"/>
                    </a:lnTo>
                    <a:lnTo>
                      <a:pt x="6536" y="3944"/>
                    </a:lnTo>
                    <a:lnTo>
                      <a:pt x="6574" y="3949"/>
                    </a:lnTo>
                    <a:lnTo>
                      <a:pt x="6612" y="3960"/>
                    </a:lnTo>
                    <a:lnTo>
                      <a:pt x="6648" y="3975"/>
                    </a:lnTo>
                    <a:lnTo>
                      <a:pt x="6682" y="3995"/>
                    </a:lnTo>
                    <a:lnTo>
                      <a:pt x="6713" y="4019"/>
                    </a:lnTo>
                    <a:lnTo>
                      <a:pt x="6741" y="4047"/>
                    </a:lnTo>
                    <a:lnTo>
                      <a:pt x="6764" y="4079"/>
                    </a:lnTo>
                    <a:lnTo>
                      <a:pt x="6783" y="4113"/>
                    </a:lnTo>
                    <a:lnTo>
                      <a:pt x="6798" y="4149"/>
                    </a:lnTo>
                    <a:lnTo>
                      <a:pt x="6808" y="4187"/>
                    </a:lnTo>
                    <a:lnTo>
                      <a:pt x="6813" y="4226"/>
                    </a:lnTo>
                    <a:lnTo>
                      <a:pt x="6812" y="4266"/>
                    </a:lnTo>
                    <a:lnTo>
                      <a:pt x="6807" y="4304"/>
                    </a:lnTo>
                    <a:lnTo>
                      <a:pt x="6796" y="4342"/>
                    </a:lnTo>
                    <a:lnTo>
                      <a:pt x="6781" y="4378"/>
                    </a:lnTo>
                    <a:lnTo>
                      <a:pt x="6761" y="4412"/>
                    </a:lnTo>
                    <a:lnTo>
                      <a:pt x="6737" y="4443"/>
                    </a:lnTo>
                    <a:lnTo>
                      <a:pt x="4758" y="6655"/>
                    </a:lnTo>
                    <a:lnTo>
                      <a:pt x="4728" y="6683"/>
                    </a:lnTo>
                    <a:lnTo>
                      <a:pt x="4696" y="6708"/>
                    </a:lnTo>
                    <a:lnTo>
                      <a:pt x="4660" y="6727"/>
                    </a:lnTo>
                    <a:lnTo>
                      <a:pt x="4622" y="6742"/>
                    </a:lnTo>
                    <a:lnTo>
                      <a:pt x="4583" y="6751"/>
                    </a:lnTo>
                    <a:lnTo>
                      <a:pt x="4542" y="6755"/>
                    </a:lnTo>
                    <a:lnTo>
                      <a:pt x="4502" y="6753"/>
                    </a:lnTo>
                    <a:lnTo>
                      <a:pt x="4462" y="6746"/>
                    </a:lnTo>
                    <a:lnTo>
                      <a:pt x="4423" y="6734"/>
                    </a:lnTo>
                    <a:lnTo>
                      <a:pt x="4386" y="6716"/>
                    </a:lnTo>
                    <a:lnTo>
                      <a:pt x="4352" y="6694"/>
                    </a:lnTo>
                    <a:close/>
                    <a:moveTo>
                      <a:pt x="3939" y="1100"/>
                    </a:moveTo>
                    <a:lnTo>
                      <a:pt x="3952" y="1100"/>
                    </a:lnTo>
                    <a:lnTo>
                      <a:pt x="6048" y="1100"/>
                    </a:lnTo>
                    <a:lnTo>
                      <a:pt x="6061" y="1100"/>
                    </a:lnTo>
                    <a:lnTo>
                      <a:pt x="6074" y="1101"/>
                    </a:lnTo>
                    <a:lnTo>
                      <a:pt x="6087" y="1102"/>
                    </a:lnTo>
                    <a:lnTo>
                      <a:pt x="6100" y="1104"/>
                    </a:lnTo>
                    <a:lnTo>
                      <a:pt x="6113" y="1106"/>
                    </a:lnTo>
                    <a:lnTo>
                      <a:pt x="6125" y="1109"/>
                    </a:lnTo>
                    <a:lnTo>
                      <a:pt x="6138" y="1112"/>
                    </a:lnTo>
                    <a:lnTo>
                      <a:pt x="6150" y="1115"/>
                    </a:lnTo>
                    <a:lnTo>
                      <a:pt x="6163" y="1120"/>
                    </a:lnTo>
                    <a:lnTo>
                      <a:pt x="6175" y="1124"/>
                    </a:lnTo>
                    <a:lnTo>
                      <a:pt x="6187" y="1129"/>
                    </a:lnTo>
                    <a:lnTo>
                      <a:pt x="6199" y="1135"/>
                    </a:lnTo>
                    <a:lnTo>
                      <a:pt x="6211" y="1141"/>
                    </a:lnTo>
                    <a:lnTo>
                      <a:pt x="6222" y="1147"/>
                    </a:lnTo>
                    <a:lnTo>
                      <a:pt x="6233" y="1154"/>
                    </a:lnTo>
                    <a:lnTo>
                      <a:pt x="6244" y="1161"/>
                    </a:lnTo>
                    <a:lnTo>
                      <a:pt x="6255" y="1168"/>
                    </a:lnTo>
                    <a:lnTo>
                      <a:pt x="6265" y="1176"/>
                    </a:lnTo>
                    <a:lnTo>
                      <a:pt x="6275" y="1185"/>
                    </a:lnTo>
                    <a:lnTo>
                      <a:pt x="6285" y="1193"/>
                    </a:lnTo>
                    <a:lnTo>
                      <a:pt x="6295" y="1202"/>
                    </a:lnTo>
                    <a:lnTo>
                      <a:pt x="6304" y="1212"/>
                    </a:lnTo>
                    <a:lnTo>
                      <a:pt x="6312" y="1222"/>
                    </a:lnTo>
                    <a:lnTo>
                      <a:pt x="6321" y="1232"/>
                    </a:lnTo>
                    <a:lnTo>
                      <a:pt x="6329" y="1242"/>
                    </a:lnTo>
                    <a:lnTo>
                      <a:pt x="6336" y="1253"/>
                    </a:lnTo>
                    <a:lnTo>
                      <a:pt x="6343" y="1264"/>
                    </a:lnTo>
                    <a:lnTo>
                      <a:pt x="6350" y="1275"/>
                    </a:lnTo>
                    <a:lnTo>
                      <a:pt x="6356" y="1286"/>
                    </a:lnTo>
                    <a:lnTo>
                      <a:pt x="6362" y="1298"/>
                    </a:lnTo>
                    <a:lnTo>
                      <a:pt x="6368" y="1310"/>
                    </a:lnTo>
                    <a:lnTo>
                      <a:pt x="6373" y="1322"/>
                    </a:lnTo>
                    <a:lnTo>
                      <a:pt x="6377" y="1334"/>
                    </a:lnTo>
                    <a:lnTo>
                      <a:pt x="6382" y="1347"/>
                    </a:lnTo>
                    <a:lnTo>
                      <a:pt x="6385" y="1359"/>
                    </a:lnTo>
                    <a:lnTo>
                      <a:pt x="6388" y="1372"/>
                    </a:lnTo>
                    <a:lnTo>
                      <a:pt x="6391" y="1384"/>
                    </a:lnTo>
                    <a:lnTo>
                      <a:pt x="6393" y="1397"/>
                    </a:lnTo>
                    <a:lnTo>
                      <a:pt x="6395" y="1410"/>
                    </a:lnTo>
                    <a:lnTo>
                      <a:pt x="6396" y="1423"/>
                    </a:lnTo>
                    <a:lnTo>
                      <a:pt x="6397" y="1436"/>
                    </a:lnTo>
                    <a:lnTo>
                      <a:pt x="6397" y="1449"/>
                    </a:lnTo>
                    <a:lnTo>
                      <a:pt x="6397" y="2264"/>
                    </a:lnTo>
                    <a:lnTo>
                      <a:pt x="6397" y="2277"/>
                    </a:lnTo>
                    <a:lnTo>
                      <a:pt x="6396" y="2290"/>
                    </a:lnTo>
                    <a:lnTo>
                      <a:pt x="6395" y="2303"/>
                    </a:lnTo>
                    <a:lnTo>
                      <a:pt x="6393" y="2316"/>
                    </a:lnTo>
                    <a:lnTo>
                      <a:pt x="6391" y="2329"/>
                    </a:lnTo>
                    <a:lnTo>
                      <a:pt x="6388" y="2342"/>
                    </a:lnTo>
                    <a:lnTo>
                      <a:pt x="6385" y="2354"/>
                    </a:lnTo>
                    <a:lnTo>
                      <a:pt x="6382" y="2367"/>
                    </a:lnTo>
                    <a:lnTo>
                      <a:pt x="6377" y="2380"/>
                    </a:lnTo>
                    <a:lnTo>
                      <a:pt x="6373" y="2392"/>
                    </a:lnTo>
                    <a:lnTo>
                      <a:pt x="6368" y="2404"/>
                    </a:lnTo>
                    <a:lnTo>
                      <a:pt x="6362" y="2416"/>
                    </a:lnTo>
                    <a:lnTo>
                      <a:pt x="6356" y="2428"/>
                    </a:lnTo>
                    <a:lnTo>
                      <a:pt x="6350" y="2439"/>
                    </a:lnTo>
                    <a:lnTo>
                      <a:pt x="6343" y="2450"/>
                    </a:lnTo>
                    <a:lnTo>
                      <a:pt x="6336" y="2461"/>
                    </a:lnTo>
                    <a:lnTo>
                      <a:pt x="6329" y="2472"/>
                    </a:lnTo>
                    <a:lnTo>
                      <a:pt x="6321" y="2482"/>
                    </a:lnTo>
                    <a:lnTo>
                      <a:pt x="6312" y="2492"/>
                    </a:lnTo>
                    <a:lnTo>
                      <a:pt x="6304" y="2502"/>
                    </a:lnTo>
                    <a:lnTo>
                      <a:pt x="6295" y="2511"/>
                    </a:lnTo>
                    <a:lnTo>
                      <a:pt x="6285" y="2520"/>
                    </a:lnTo>
                    <a:lnTo>
                      <a:pt x="6275" y="2529"/>
                    </a:lnTo>
                    <a:lnTo>
                      <a:pt x="6265" y="2537"/>
                    </a:lnTo>
                    <a:lnTo>
                      <a:pt x="6255" y="2545"/>
                    </a:lnTo>
                    <a:lnTo>
                      <a:pt x="6244" y="2553"/>
                    </a:lnTo>
                    <a:lnTo>
                      <a:pt x="6233" y="2560"/>
                    </a:lnTo>
                    <a:lnTo>
                      <a:pt x="6222" y="2567"/>
                    </a:lnTo>
                    <a:lnTo>
                      <a:pt x="6211" y="2573"/>
                    </a:lnTo>
                    <a:lnTo>
                      <a:pt x="6199" y="2579"/>
                    </a:lnTo>
                    <a:lnTo>
                      <a:pt x="6187" y="2584"/>
                    </a:lnTo>
                    <a:lnTo>
                      <a:pt x="6175" y="2589"/>
                    </a:lnTo>
                    <a:lnTo>
                      <a:pt x="6163" y="2594"/>
                    </a:lnTo>
                    <a:lnTo>
                      <a:pt x="6150" y="2598"/>
                    </a:lnTo>
                    <a:lnTo>
                      <a:pt x="6138" y="2601"/>
                    </a:lnTo>
                    <a:lnTo>
                      <a:pt x="6125" y="2604"/>
                    </a:lnTo>
                    <a:lnTo>
                      <a:pt x="6113" y="2607"/>
                    </a:lnTo>
                    <a:lnTo>
                      <a:pt x="6100" y="2609"/>
                    </a:lnTo>
                    <a:lnTo>
                      <a:pt x="6087" y="2611"/>
                    </a:lnTo>
                    <a:lnTo>
                      <a:pt x="6074" y="2612"/>
                    </a:lnTo>
                    <a:lnTo>
                      <a:pt x="6061" y="2613"/>
                    </a:lnTo>
                    <a:lnTo>
                      <a:pt x="6048" y="2613"/>
                    </a:lnTo>
                    <a:lnTo>
                      <a:pt x="3952" y="2613"/>
                    </a:lnTo>
                    <a:lnTo>
                      <a:pt x="3939" y="2613"/>
                    </a:lnTo>
                    <a:lnTo>
                      <a:pt x="3926" y="2612"/>
                    </a:lnTo>
                    <a:lnTo>
                      <a:pt x="3913" y="2611"/>
                    </a:lnTo>
                    <a:lnTo>
                      <a:pt x="3900" y="2609"/>
                    </a:lnTo>
                    <a:lnTo>
                      <a:pt x="3887" y="2607"/>
                    </a:lnTo>
                    <a:lnTo>
                      <a:pt x="3875" y="2604"/>
                    </a:lnTo>
                    <a:lnTo>
                      <a:pt x="3862" y="2601"/>
                    </a:lnTo>
                    <a:lnTo>
                      <a:pt x="3850" y="2598"/>
                    </a:lnTo>
                    <a:lnTo>
                      <a:pt x="3837" y="2594"/>
                    </a:lnTo>
                    <a:lnTo>
                      <a:pt x="3825" y="2589"/>
                    </a:lnTo>
                    <a:lnTo>
                      <a:pt x="3813" y="2584"/>
                    </a:lnTo>
                    <a:lnTo>
                      <a:pt x="3801" y="2579"/>
                    </a:lnTo>
                    <a:lnTo>
                      <a:pt x="3789" y="2573"/>
                    </a:lnTo>
                    <a:lnTo>
                      <a:pt x="3778" y="2567"/>
                    </a:lnTo>
                    <a:lnTo>
                      <a:pt x="3767" y="2560"/>
                    </a:lnTo>
                    <a:lnTo>
                      <a:pt x="3756" y="2553"/>
                    </a:lnTo>
                    <a:lnTo>
                      <a:pt x="3745" y="2545"/>
                    </a:lnTo>
                    <a:lnTo>
                      <a:pt x="3735" y="2537"/>
                    </a:lnTo>
                    <a:lnTo>
                      <a:pt x="3725" y="2529"/>
                    </a:lnTo>
                    <a:lnTo>
                      <a:pt x="3715" y="2520"/>
                    </a:lnTo>
                    <a:lnTo>
                      <a:pt x="3705" y="2511"/>
                    </a:lnTo>
                    <a:lnTo>
                      <a:pt x="3696" y="2502"/>
                    </a:lnTo>
                    <a:lnTo>
                      <a:pt x="3688" y="2492"/>
                    </a:lnTo>
                    <a:lnTo>
                      <a:pt x="3679" y="2482"/>
                    </a:lnTo>
                    <a:lnTo>
                      <a:pt x="3671" y="2472"/>
                    </a:lnTo>
                    <a:lnTo>
                      <a:pt x="3664" y="2461"/>
                    </a:lnTo>
                    <a:lnTo>
                      <a:pt x="3657" y="2450"/>
                    </a:lnTo>
                    <a:lnTo>
                      <a:pt x="3650" y="2439"/>
                    </a:lnTo>
                    <a:lnTo>
                      <a:pt x="3644" y="2428"/>
                    </a:lnTo>
                    <a:lnTo>
                      <a:pt x="3638" y="2416"/>
                    </a:lnTo>
                    <a:lnTo>
                      <a:pt x="3632" y="2404"/>
                    </a:lnTo>
                    <a:lnTo>
                      <a:pt x="3627" y="2392"/>
                    </a:lnTo>
                    <a:lnTo>
                      <a:pt x="3623" y="2380"/>
                    </a:lnTo>
                    <a:lnTo>
                      <a:pt x="3618" y="2367"/>
                    </a:lnTo>
                    <a:lnTo>
                      <a:pt x="3615" y="2354"/>
                    </a:lnTo>
                    <a:lnTo>
                      <a:pt x="3612" y="2342"/>
                    </a:lnTo>
                    <a:lnTo>
                      <a:pt x="3609" y="2329"/>
                    </a:lnTo>
                    <a:lnTo>
                      <a:pt x="3607" y="2316"/>
                    </a:lnTo>
                    <a:lnTo>
                      <a:pt x="3605" y="2303"/>
                    </a:lnTo>
                    <a:lnTo>
                      <a:pt x="3604" y="2290"/>
                    </a:lnTo>
                    <a:lnTo>
                      <a:pt x="3603" y="2277"/>
                    </a:lnTo>
                    <a:lnTo>
                      <a:pt x="3603" y="2264"/>
                    </a:lnTo>
                    <a:lnTo>
                      <a:pt x="3603" y="1449"/>
                    </a:lnTo>
                    <a:lnTo>
                      <a:pt x="3603" y="1436"/>
                    </a:lnTo>
                    <a:lnTo>
                      <a:pt x="3604" y="1423"/>
                    </a:lnTo>
                    <a:lnTo>
                      <a:pt x="3605" y="1410"/>
                    </a:lnTo>
                    <a:lnTo>
                      <a:pt x="3607" y="1397"/>
                    </a:lnTo>
                    <a:lnTo>
                      <a:pt x="3609" y="1384"/>
                    </a:lnTo>
                    <a:lnTo>
                      <a:pt x="3612" y="1372"/>
                    </a:lnTo>
                    <a:lnTo>
                      <a:pt x="3615" y="1359"/>
                    </a:lnTo>
                    <a:lnTo>
                      <a:pt x="3618" y="1347"/>
                    </a:lnTo>
                    <a:lnTo>
                      <a:pt x="3623" y="1334"/>
                    </a:lnTo>
                    <a:lnTo>
                      <a:pt x="3627" y="1322"/>
                    </a:lnTo>
                    <a:lnTo>
                      <a:pt x="3632" y="1310"/>
                    </a:lnTo>
                    <a:lnTo>
                      <a:pt x="3638" y="1298"/>
                    </a:lnTo>
                    <a:lnTo>
                      <a:pt x="3644" y="1286"/>
                    </a:lnTo>
                    <a:lnTo>
                      <a:pt x="3650" y="1275"/>
                    </a:lnTo>
                    <a:lnTo>
                      <a:pt x="3657" y="1264"/>
                    </a:lnTo>
                    <a:lnTo>
                      <a:pt x="3664" y="1253"/>
                    </a:lnTo>
                    <a:lnTo>
                      <a:pt x="3671" y="1242"/>
                    </a:lnTo>
                    <a:lnTo>
                      <a:pt x="3679" y="1232"/>
                    </a:lnTo>
                    <a:lnTo>
                      <a:pt x="3688" y="1222"/>
                    </a:lnTo>
                    <a:lnTo>
                      <a:pt x="3696" y="1212"/>
                    </a:lnTo>
                    <a:lnTo>
                      <a:pt x="3705" y="1202"/>
                    </a:lnTo>
                    <a:lnTo>
                      <a:pt x="3715" y="1193"/>
                    </a:lnTo>
                    <a:lnTo>
                      <a:pt x="3725" y="1185"/>
                    </a:lnTo>
                    <a:lnTo>
                      <a:pt x="3735" y="1176"/>
                    </a:lnTo>
                    <a:lnTo>
                      <a:pt x="3745" y="1168"/>
                    </a:lnTo>
                    <a:lnTo>
                      <a:pt x="3756" y="1161"/>
                    </a:lnTo>
                    <a:lnTo>
                      <a:pt x="3767" y="1154"/>
                    </a:lnTo>
                    <a:lnTo>
                      <a:pt x="3778" y="1147"/>
                    </a:lnTo>
                    <a:lnTo>
                      <a:pt x="3789" y="1141"/>
                    </a:lnTo>
                    <a:lnTo>
                      <a:pt x="3801" y="1135"/>
                    </a:lnTo>
                    <a:lnTo>
                      <a:pt x="3813" y="1129"/>
                    </a:lnTo>
                    <a:lnTo>
                      <a:pt x="3825" y="1124"/>
                    </a:lnTo>
                    <a:lnTo>
                      <a:pt x="3837" y="1120"/>
                    </a:lnTo>
                    <a:lnTo>
                      <a:pt x="3850" y="1115"/>
                    </a:lnTo>
                    <a:lnTo>
                      <a:pt x="3862" y="1112"/>
                    </a:lnTo>
                    <a:lnTo>
                      <a:pt x="3875" y="1109"/>
                    </a:lnTo>
                    <a:lnTo>
                      <a:pt x="3887" y="1106"/>
                    </a:lnTo>
                    <a:lnTo>
                      <a:pt x="3900" y="1104"/>
                    </a:lnTo>
                    <a:lnTo>
                      <a:pt x="3913" y="1102"/>
                    </a:lnTo>
                    <a:lnTo>
                      <a:pt x="3926" y="1101"/>
                    </a:lnTo>
                    <a:lnTo>
                      <a:pt x="3939" y="1100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32" name="Outline">
                <a:extLst>
                  <a:ext uri="{FF2B5EF4-FFF2-40B4-BE49-F238E27FC236}">
                    <a16:creationId xmlns:a16="http://schemas.microsoft.com/office/drawing/2014/main" id="{7740977D-7B71-430E-B9D9-8A7DA27D0D38}"/>
                  </a:ext>
                </a:extLst>
              </p:cNvPr>
              <p:cNvSpPr/>
              <p:nvPr/>
            </p:nvSpPr>
            <p:spPr>
              <a:xfrm>
                <a:off x="6359457" y="266011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934" y="850"/>
                    </a:moveTo>
                    <a:lnTo>
                      <a:pt x="3947" y="850"/>
                    </a:lnTo>
                    <a:lnTo>
                      <a:pt x="3952" y="850"/>
                    </a:lnTo>
                    <a:lnTo>
                      <a:pt x="6048" y="850"/>
                    </a:lnTo>
                    <a:lnTo>
                      <a:pt x="6053" y="850"/>
                    </a:lnTo>
                    <a:lnTo>
                      <a:pt x="6066" y="850"/>
                    </a:lnTo>
                    <a:lnTo>
                      <a:pt x="6075" y="851"/>
                    </a:lnTo>
                    <a:lnTo>
                      <a:pt x="6088" y="851"/>
                    </a:lnTo>
                    <a:lnTo>
                      <a:pt x="6097" y="852"/>
                    </a:lnTo>
                    <a:lnTo>
                      <a:pt x="6110" y="853"/>
                    </a:lnTo>
                    <a:lnTo>
                      <a:pt x="6120" y="854"/>
                    </a:lnTo>
                    <a:lnTo>
                      <a:pt x="6133" y="856"/>
                    </a:lnTo>
                    <a:lnTo>
                      <a:pt x="6142" y="857"/>
                    </a:lnTo>
                    <a:lnTo>
                      <a:pt x="6155" y="860"/>
                    </a:lnTo>
                    <a:lnTo>
                      <a:pt x="6164" y="861"/>
                    </a:lnTo>
                    <a:lnTo>
                      <a:pt x="6177" y="864"/>
                    </a:lnTo>
                    <a:lnTo>
                      <a:pt x="6186" y="866"/>
                    </a:lnTo>
                    <a:lnTo>
                      <a:pt x="6198" y="869"/>
                    </a:lnTo>
                    <a:lnTo>
                      <a:pt x="6208" y="872"/>
                    </a:lnTo>
                    <a:lnTo>
                      <a:pt x="6220" y="875"/>
                    </a:lnTo>
                    <a:lnTo>
                      <a:pt x="6229" y="878"/>
                    </a:lnTo>
                    <a:lnTo>
                      <a:pt x="6241" y="882"/>
                    </a:lnTo>
                    <a:lnTo>
                      <a:pt x="6250" y="885"/>
                    </a:lnTo>
                    <a:lnTo>
                      <a:pt x="6263" y="890"/>
                    </a:lnTo>
                    <a:lnTo>
                      <a:pt x="6271" y="893"/>
                    </a:lnTo>
                    <a:lnTo>
                      <a:pt x="6283" y="898"/>
                    </a:lnTo>
                    <a:lnTo>
                      <a:pt x="6292" y="902"/>
                    </a:lnTo>
                    <a:lnTo>
                      <a:pt x="6304" y="908"/>
                    </a:lnTo>
                    <a:lnTo>
                      <a:pt x="6313" y="912"/>
                    </a:lnTo>
                    <a:lnTo>
                      <a:pt x="6324" y="918"/>
                    </a:lnTo>
                    <a:lnTo>
                      <a:pt x="6333" y="922"/>
                    </a:lnTo>
                    <a:lnTo>
                      <a:pt x="6344" y="929"/>
                    </a:lnTo>
                    <a:lnTo>
                      <a:pt x="6349" y="932"/>
                    </a:lnTo>
                    <a:lnTo>
                      <a:pt x="6361" y="939"/>
                    </a:lnTo>
                    <a:lnTo>
                      <a:pt x="6369" y="944"/>
                    </a:lnTo>
                    <a:lnTo>
                      <a:pt x="6380" y="951"/>
                    </a:lnTo>
                    <a:lnTo>
                      <a:pt x="6388" y="956"/>
                    </a:lnTo>
                    <a:lnTo>
                      <a:pt x="6399" y="964"/>
                    </a:lnTo>
                    <a:lnTo>
                      <a:pt x="6407" y="970"/>
                    </a:lnTo>
                    <a:lnTo>
                      <a:pt x="6417" y="977"/>
                    </a:lnTo>
                    <a:lnTo>
                      <a:pt x="6424" y="983"/>
                    </a:lnTo>
                    <a:lnTo>
                      <a:pt x="6435" y="992"/>
                    </a:lnTo>
                    <a:lnTo>
                      <a:pt x="6442" y="998"/>
                    </a:lnTo>
                    <a:lnTo>
                      <a:pt x="6452" y="1007"/>
                    </a:lnTo>
                    <a:lnTo>
                      <a:pt x="6459" y="1013"/>
                    </a:lnTo>
                    <a:lnTo>
                      <a:pt x="6468" y="1022"/>
                    </a:lnTo>
                    <a:lnTo>
                      <a:pt x="6475" y="1029"/>
                    </a:lnTo>
                    <a:lnTo>
                      <a:pt x="6484" y="1038"/>
                    </a:lnTo>
                    <a:lnTo>
                      <a:pt x="6490" y="1045"/>
                    </a:lnTo>
                    <a:lnTo>
                      <a:pt x="6499" y="1055"/>
                    </a:lnTo>
                    <a:lnTo>
                      <a:pt x="6505" y="1062"/>
                    </a:lnTo>
                    <a:lnTo>
                      <a:pt x="6514" y="1073"/>
                    </a:lnTo>
                    <a:lnTo>
                      <a:pt x="6520" y="1080"/>
                    </a:lnTo>
                    <a:lnTo>
                      <a:pt x="6527" y="1090"/>
                    </a:lnTo>
                    <a:lnTo>
                      <a:pt x="6533" y="1098"/>
                    </a:lnTo>
                    <a:lnTo>
                      <a:pt x="6541" y="1109"/>
                    </a:lnTo>
                    <a:lnTo>
                      <a:pt x="6546" y="1117"/>
                    </a:lnTo>
                    <a:lnTo>
                      <a:pt x="6553" y="1128"/>
                    </a:lnTo>
                    <a:lnTo>
                      <a:pt x="6558" y="1136"/>
                    </a:lnTo>
                    <a:lnTo>
                      <a:pt x="6565" y="1148"/>
                    </a:lnTo>
                    <a:lnTo>
                      <a:pt x="6568" y="1153"/>
                    </a:lnTo>
                    <a:lnTo>
                      <a:pt x="6575" y="1164"/>
                    </a:lnTo>
                    <a:lnTo>
                      <a:pt x="6579" y="1173"/>
                    </a:lnTo>
                    <a:lnTo>
                      <a:pt x="6585" y="1184"/>
                    </a:lnTo>
                    <a:lnTo>
                      <a:pt x="6589" y="1193"/>
                    </a:lnTo>
                    <a:lnTo>
                      <a:pt x="6595" y="1205"/>
                    </a:lnTo>
                    <a:lnTo>
                      <a:pt x="6599" y="1214"/>
                    </a:lnTo>
                    <a:lnTo>
                      <a:pt x="6604" y="1226"/>
                    </a:lnTo>
                    <a:lnTo>
                      <a:pt x="6607" y="1234"/>
                    </a:lnTo>
                    <a:lnTo>
                      <a:pt x="6612" y="1247"/>
                    </a:lnTo>
                    <a:lnTo>
                      <a:pt x="6615" y="1256"/>
                    </a:lnTo>
                    <a:lnTo>
                      <a:pt x="6619" y="1268"/>
                    </a:lnTo>
                    <a:lnTo>
                      <a:pt x="6622" y="1277"/>
                    </a:lnTo>
                    <a:lnTo>
                      <a:pt x="6625" y="1289"/>
                    </a:lnTo>
                    <a:lnTo>
                      <a:pt x="6628" y="1299"/>
                    </a:lnTo>
                    <a:lnTo>
                      <a:pt x="6631" y="1311"/>
                    </a:lnTo>
                    <a:lnTo>
                      <a:pt x="6633" y="1320"/>
                    </a:lnTo>
                    <a:lnTo>
                      <a:pt x="6636" y="1333"/>
                    </a:lnTo>
                    <a:lnTo>
                      <a:pt x="6637" y="1342"/>
                    </a:lnTo>
                    <a:lnTo>
                      <a:pt x="6640" y="1355"/>
                    </a:lnTo>
                    <a:lnTo>
                      <a:pt x="6641" y="1364"/>
                    </a:lnTo>
                    <a:lnTo>
                      <a:pt x="6643" y="1377"/>
                    </a:lnTo>
                    <a:lnTo>
                      <a:pt x="6644" y="1387"/>
                    </a:lnTo>
                    <a:lnTo>
                      <a:pt x="6645" y="1400"/>
                    </a:lnTo>
                    <a:lnTo>
                      <a:pt x="6646" y="1409"/>
                    </a:lnTo>
                    <a:lnTo>
                      <a:pt x="6646" y="1422"/>
                    </a:lnTo>
                    <a:lnTo>
                      <a:pt x="6647" y="1431"/>
                    </a:lnTo>
                    <a:lnTo>
                      <a:pt x="6647" y="1444"/>
                    </a:lnTo>
                    <a:lnTo>
                      <a:pt x="6647" y="1449"/>
                    </a:lnTo>
                    <a:lnTo>
                      <a:pt x="6647" y="1665"/>
                    </a:lnTo>
                    <a:lnTo>
                      <a:pt x="7096" y="1665"/>
                    </a:lnTo>
                    <a:lnTo>
                      <a:pt x="7101" y="1665"/>
                    </a:lnTo>
                    <a:lnTo>
                      <a:pt x="7127" y="1666"/>
                    </a:lnTo>
                    <a:lnTo>
                      <a:pt x="7136" y="1666"/>
                    </a:lnTo>
                    <a:lnTo>
                      <a:pt x="7162" y="1667"/>
                    </a:lnTo>
                    <a:lnTo>
                      <a:pt x="7172" y="1668"/>
                    </a:lnTo>
                    <a:lnTo>
                      <a:pt x="7197" y="1670"/>
                    </a:lnTo>
                    <a:lnTo>
                      <a:pt x="7207" y="1672"/>
                    </a:lnTo>
                    <a:lnTo>
                      <a:pt x="7233" y="1675"/>
                    </a:lnTo>
                    <a:lnTo>
                      <a:pt x="7242" y="1676"/>
                    </a:lnTo>
                    <a:lnTo>
                      <a:pt x="7268" y="1681"/>
                    </a:lnTo>
                    <a:lnTo>
                      <a:pt x="7277" y="1682"/>
                    </a:lnTo>
                    <a:lnTo>
                      <a:pt x="7302" y="1688"/>
                    </a:lnTo>
                    <a:lnTo>
                      <a:pt x="7311" y="1690"/>
                    </a:lnTo>
                    <a:lnTo>
                      <a:pt x="7337" y="1696"/>
                    </a:lnTo>
                    <a:lnTo>
                      <a:pt x="7346" y="1699"/>
                    </a:lnTo>
                    <a:lnTo>
                      <a:pt x="7371" y="1706"/>
                    </a:lnTo>
                    <a:lnTo>
                      <a:pt x="7380" y="1709"/>
                    </a:lnTo>
                    <a:lnTo>
                      <a:pt x="7405" y="1717"/>
                    </a:lnTo>
                    <a:lnTo>
                      <a:pt x="7414" y="1720"/>
                    </a:lnTo>
                    <a:lnTo>
                      <a:pt x="7438" y="1729"/>
                    </a:lnTo>
                    <a:lnTo>
                      <a:pt x="7447" y="1732"/>
                    </a:lnTo>
                    <a:lnTo>
                      <a:pt x="7471" y="1742"/>
                    </a:lnTo>
                    <a:lnTo>
                      <a:pt x="7480" y="1746"/>
                    </a:lnTo>
                    <a:lnTo>
                      <a:pt x="7504" y="1757"/>
                    </a:lnTo>
                    <a:lnTo>
                      <a:pt x="7512" y="1762"/>
                    </a:lnTo>
                    <a:lnTo>
                      <a:pt x="7536" y="1773"/>
                    </a:lnTo>
                    <a:lnTo>
                      <a:pt x="7544" y="1778"/>
                    </a:lnTo>
                    <a:lnTo>
                      <a:pt x="7567" y="1791"/>
                    </a:lnTo>
                    <a:lnTo>
                      <a:pt x="7574" y="1795"/>
                    </a:lnTo>
                    <a:lnTo>
                      <a:pt x="7596" y="1808"/>
                    </a:lnTo>
                    <a:lnTo>
                      <a:pt x="7604" y="1813"/>
                    </a:lnTo>
                    <a:lnTo>
                      <a:pt x="7626" y="1827"/>
                    </a:lnTo>
                    <a:lnTo>
                      <a:pt x="7634" y="1833"/>
                    </a:lnTo>
                    <a:lnTo>
                      <a:pt x="7655" y="1848"/>
                    </a:lnTo>
                    <a:lnTo>
                      <a:pt x="7663" y="1853"/>
                    </a:lnTo>
                    <a:lnTo>
                      <a:pt x="7683" y="1869"/>
                    </a:lnTo>
                    <a:lnTo>
                      <a:pt x="7691" y="1875"/>
                    </a:lnTo>
                    <a:lnTo>
                      <a:pt x="7711" y="1892"/>
                    </a:lnTo>
                    <a:lnTo>
                      <a:pt x="7718" y="1898"/>
                    </a:lnTo>
                    <a:lnTo>
                      <a:pt x="7737" y="1915"/>
                    </a:lnTo>
                    <a:lnTo>
                      <a:pt x="7744" y="1922"/>
                    </a:lnTo>
                    <a:lnTo>
                      <a:pt x="7763" y="1940"/>
                    </a:lnTo>
                    <a:lnTo>
                      <a:pt x="7769" y="1946"/>
                    </a:lnTo>
                    <a:lnTo>
                      <a:pt x="7787" y="1965"/>
                    </a:lnTo>
                    <a:lnTo>
                      <a:pt x="7794" y="1972"/>
                    </a:lnTo>
                    <a:lnTo>
                      <a:pt x="7811" y="1991"/>
                    </a:lnTo>
                    <a:lnTo>
                      <a:pt x="7817" y="1998"/>
                    </a:lnTo>
                    <a:lnTo>
                      <a:pt x="7834" y="2018"/>
                    </a:lnTo>
                    <a:lnTo>
                      <a:pt x="7840" y="2026"/>
                    </a:lnTo>
                    <a:lnTo>
                      <a:pt x="7856" y="2046"/>
                    </a:lnTo>
                    <a:lnTo>
                      <a:pt x="7861" y="2054"/>
                    </a:lnTo>
                    <a:lnTo>
                      <a:pt x="7876" y="2075"/>
                    </a:lnTo>
                    <a:lnTo>
                      <a:pt x="7882" y="2083"/>
                    </a:lnTo>
                    <a:lnTo>
                      <a:pt x="7896" y="2105"/>
                    </a:lnTo>
                    <a:lnTo>
                      <a:pt x="7901" y="2113"/>
                    </a:lnTo>
                    <a:lnTo>
                      <a:pt x="7914" y="2135"/>
                    </a:lnTo>
                    <a:lnTo>
                      <a:pt x="7918" y="2142"/>
                    </a:lnTo>
                    <a:lnTo>
                      <a:pt x="7931" y="2165"/>
                    </a:lnTo>
                    <a:lnTo>
                      <a:pt x="7936" y="2173"/>
                    </a:lnTo>
                    <a:lnTo>
                      <a:pt x="7947" y="2197"/>
                    </a:lnTo>
                    <a:lnTo>
                      <a:pt x="7952" y="2205"/>
                    </a:lnTo>
                    <a:lnTo>
                      <a:pt x="7963" y="2229"/>
                    </a:lnTo>
                    <a:lnTo>
                      <a:pt x="7967" y="2238"/>
                    </a:lnTo>
                    <a:lnTo>
                      <a:pt x="7977" y="2262"/>
                    </a:lnTo>
                    <a:lnTo>
                      <a:pt x="7980" y="2271"/>
                    </a:lnTo>
                    <a:lnTo>
                      <a:pt x="7989" y="2295"/>
                    </a:lnTo>
                    <a:lnTo>
                      <a:pt x="7992" y="2304"/>
                    </a:lnTo>
                    <a:lnTo>
                      <a:pt x="8000" y="2329"/>
                    </a:lnTo>
                    <a:lnTo>
                      <a:pt x="8003" y="2338"/>
                    </a:lnTo>
                    <a:lnTo>
                      <a:pt x="8010" y="2363"/>
                    </a:lnTo>
                    <a:lnTo>
                      <a:pt x="8013" y="2372"/>
                    </a:lnTo>
                    <a:lnTo>
                      <a:pt x="8019" y="2398"/>
                    </a:lnTo>
                    <a:lnTo>
                      <a:pt x="8021" y="2407"/>
                    </a:lnTo>
                    <a:lnTo>
                      <a:pt x="8027" y="2432"/>
                    </a:lnTo>
                    <a:lnTo>
                      <a:pt x="8028" y="2441"/>
                    </a:lnTo>
                    <a:lnTo>
                      <a:pt x="8033" y="2467"/>
                    </a:lnTo>
                    <a:lnTo>
                      <a:pt x="8034" y="2476"/>
                    </a:lnTo>
                    <a:lnTo>
                      <a:pt x="8037" y="2502"/>
                    </a:lnTo>
                    <a:lnTo>
                      <a:pt x="8039" y="2512"/>
                    </a:lnTo>
                    <a:lnTo>
                      <a:pt x="8041" y="2537"/>
                    </a:lnTo>
                    <a:lnTo>
                      <a:pt x="8042" y="2547"/>
                    </a:lnTo>
                    <a:lnTo>
                      <a:pt x="8043" y="2573"/>
                    </a:lnTo>
                    <a:lnTo>
                      <a:pt x="8043" y="2582"/>
                    </a:lnTo>
                    <a:lnTo>
                      <a:pt x="8044" y="2608"/>
                    </a:lnTo>
                    <a:lnTo>
                      <a:pt x="8044" y="2613"/>
                    </a:lnTo>
                    <a:lnTo>
                      <a:pt x="8044" y="8201"/>
                    </a:lnTo>
                    <a:lnTo>
                      <a:pt x="8044" y="8206"/>
                    </a:lnTo>
                    <a:lnTo>
                      <a:pt x="8043" y="8232"/>
                    </a:lnTo>
                    <a:lnTo>
                      <a:pt x="8043" y="8241"/>
                    </a:lnTo>
                    <a:lnTo>
                      <a:pt x="8042" y="8267"/>
                    </a:lnTo>
                    <a:lnTo>
                      <a:pt x="8041" y="8277"/>
                    </a:lnTo>
                    <a:lnTo>
                      <a:pt x="8039" y="8303"/>
                    </a:lnTo>
                    <a:lnTo>
                      <a:pt x="8037" y="8312"/>
                    </a:lnTo>
                    <a:lnTo>
                      <a:pt x="8034" y="8338"/>
                    </a:lnTo>
                    <a:lnTo>
                      <a:pt x="8033" y="8347"/>
                    </a:lnTo>
                    <a:lnTo>
                      <a:pt x="8028" y="8373"/>
                    </a:lnTo>
                    <a:lnTo>
                      <a:pt x="8027" y="8382"/>
                    </a:lnTo>
                    <a:lnTo>
                      <a:pt x="8021" y="8408"/>
                    </a:lnTo>
                    <a:lnTo>
                      <a:pt x="8019" y="8417"/>
                    </a:lnTo>
                    <a:lnTo>
                      <a:pt x="8013" y="8442"/>
                    </a:lnTo>
                    <a:lnTo>
                      <a:pt x="8010" y="8452"/>
                    </a:lnTo>
                    <a:lnTo>
                      <a:pt x="8003" y="8477"/>
                    </a:lnTo>
                    <a:lnTo>
                      <a:pt x="8000" y="8486"/>
                    </a:lnTo>
                    <a:lnTo>
                      <a:pt x="7992" y="8510"/>
                    </a:lnTo>
                    <a:lnTo>
                      <a:pt x="7989" y="8519"/>
                    </a:lnTo>
                    <a:lnTo>
                      <a:pt x="7980" y="8544"/>
                    </a:lnTo>
                    <a:lnTo>
                      <a:pt x="7977" y="8553"/>
                    </a:lnTo>
                    <a:lnTo>
                      <a:pt x="7967" y="8577"/>
                    </a:lnTo>
                    <a:lnTo>
                      <a:pt x="7963" y="8586"/>
                    </a:lnTo>
                    <a:lnTo>
                      <a:pt x="7952" y="8609"/>
                    </a:lnTo>
                    <a:lnTo>
                      <a:pt x="7947" y="8618"/>
                    </a:lnTo>
                    <a:lnTo>
                      <a:pt x="7936" y="8642"/>
                    </a:lnTo>
                    <a:lnTo>
                      <a:pt x="7931" y="8650"/>
                    </a:lnTo>
                    <a:lnTo>
                      <a:pt x="7918" y="8673"/>
                    </a:lnTo>
                    <a:lnTo>
                      <a:pt x="7914" y="8680"/>
                    </a:lnTo>
                    <a:lnTo>
                      <a:pt x="7901" y="8702"/>
                    </a:lnTo>
                    <a:lnTo>
                      <a:pt x="7896" y="8710"/>
                    </a:lnTo>
                    <a:lnTo>
                      <a:pt x="7882" y="8732"/>
                    </a:lnTo>
                    <a:lnTo>
                      <a:pt x="7876" y="8740"/>
                    </a:lnTo>
                    <a:lnTo>
                      <a:pt x="7861" y="8761"/>
                    </a:lnTo>
                    <a:lnTo>
                      <a:pt x="7856" y="8769"/>
                    </a:lnTo>
                    <a:lnTo>
                      <a:pt x="7840" y="8789"/>
                    </a:lnTo>
                    <a:lnTo>
                      <a:pt x="7834" y="8797"/>
                    </a:lnTo>
                    <a:lnTo>
                      <a:pt x="7817" y="8817"/>
                    </a:lnTo>
                    <a:lnTo>
                      <a:pt x="7811" y="8824"/>
                    </a:lnTo>
                    <a:lnTo>
                      <a:pt x="7794" y="8843"/>
                    </a:lnTo>
                    <a:lnTo>
                      <a:pt x="7787" y="8850"/>
                    </a:lnTo>
                    <a:lnTo>
                      <a:pt x="7769" y="8869"/>
                    </a:lnTo>
                    <a:lnTo>
                      <a:pt x="7763" y="8875"/>
                    </a:lnTo>
                    <a:lnTo>
                      <a:pt x="7744" y="8893"/>
                    </a:lnTo>
                    <a:lnTo>
                      <a:pt x="7737" y="8900"/>
                    </a:lnTo>
                    <a:lnTo>
                      <a:pt x="7718" y="8917"/>
                    </a:lnTo>
                    <a:lnTo>
                      <a:pt x="7711" y="8923"/>
                    </a:lnTo>
                    <a:lnTo>
                      <a:pt x="7691" y="8940"/>
                    </a:lnTo>
                    <a:lnTo>
                      <a:pt x="7683" y="8946"/>
                    </a:lnTo>
                    <a:lnTo>
                      <a:pt x="7663" y="8962"/>
                    </a:lnTo>
                    <a:lnTo>
                      <a:pt x="7655" y="8967"/>
                    </a:lnTo>
                    <a:lnTo>
                      <a:pt x="7634" y="8982"/>
                    </a:lnTo>
                    <a:lnTo>
                      <a:pt x="7626" y="8988"/>
                    </a:lnTo>
                    <a:lnTo>
                      <a:pt x="7604" y="9002"/>
                    </a:lnTo>
                    <a:lnTo>
                      <a:pt x="7596" y="9007"/>
                    </a:lnTo>
                    <a:lnTo>
                      <a:pt x="7574" y="9020"/>
                    </a:lnTo>
                    <a:lnTo>
                      <a:pt x="7567" y="9024"/>
                    </a:lnTo>
                    <a:lnTo>
                      <a:pt x="7544" y="9037"/>
                    </a:lnTo>
                    <a:lnTo>
                      <a:pt x="7536" y="9042"/>
                    </a:lnTo>
                    <a:lnTo>
                      <a:pt x="7512" y="9053"/>
                    </a:lnTo>
                    <a:lnTo>
                      <a:pt x="7504" y="9058"/>
                    </a:lnTo>
                    <a:lnTo>
                      <a:pt x="7480" y="9069"/>
                    </a:lnTo>
                    <a:lnTo>
                      <a:pt x="7471" y="9073"/>
                    </a:lnTo>
                    <a:lnTo>
                      <a:pt x="7447" y="9083"/>
                    </a:lnTo>
                    <a:lnTo>
                      <a:pt x="7438" y="9086"/>
                    </a:lnTo>
                    <a:lnTo>
                      <a:pt x="7414" y="9095"/>
                    </a:lnTo>
                    <a:lnTo>
                      <a:pt x="7405" y="9098"/>
                    </a:lnTo>
                    <a:lnTo>
                      <a:pt x="7380" y="9106"/>
                    </a:lnTo>
                    <a:lnTo>
                      <a:pt x="7371" y="9109"/>
                    </a:lnTo>
                    <a:lnTo>
                      <a:pt x="7346" y="9116"/>
                    </a:lnTo>
                    <a:lnTo>
                      <a:pt x="7337" y="9119"/>
                    </a:lnTo>
                    <a:lnTo>
                      <a:pt x="7311" y="9125"/>
                    </a:lnTo>
                    <a:lnTo>
                      <a:pt x="7302" y="9127"/>
                    </a:lnTo>
                    <a:lnTo>
                      <a:pt x="7277" y="9133"/>
                    </a:lnTo>
                    <a:lnTo>
                      <a:pt x="7268" y="9134"/>
                    </a:lnTo>
                    <a:lnTo>
                      <a:pt x="7242" y="9139"/>
                    </a:lnTo>
                    <a:lnTo>
                      <a:pt x="7233" y="9140"/>
                    </a:lnTo>
                    <a:lnTo>
                      <a:pt x="7207" y="9143"/>
                    </a:lnTo>
                    <a:lnTo>
                      <a:pt x="7197" y="9145"/>
                    </a:lnTo>
                    <a:lnTo>
                      <a:pt x="7172" y="9147"/>
                    </a:lnTo>
                    <a:lnTo>
                      <a:pt x="7162" y="9148"/>
                    </a:lnTo>
                    <a:lnTo>
                      <a:pt x="7136" y="9149"/>
                    </a:lnTo>
                    <a:lnTo>
                      <a:pt x="7127" y="9149"/>
                    </a:lnTo>
                    <a:lnTo>
                      <a:pt x="7101" y="9150"/>
                    </a:lnTo>
                    <a:lnTo>
                      <a:pt x="7096" y="9150"/>
                    </a:lnTo>
                    <a:lnTo>
                      <a:pt x="2904" y="9150"/>
                    </a:lnTo>
                    <a:lnTo>
                      <a:pt x="2899" y="9150"/>
                    </a:lnTo>
                    <a:lnTo>
                      <a:pt x="2873" y="9149"/>
                    </a:lnTo>
                    <a:lnTo>
                      <a:pt x="2864" y="9149"/>
                    </a:lnTo>
                    <a:lnTo>
                      <a:pt x="2838" y="9148"/>
                    </a:lnTo>
                    <a:lnTo>
                      <a:pt x="2828" y="9147"/>
                    </a:lnTo>
                    <a:lnTo>
                      <a:pt x="2803" y="9145"/>
                    </a:lnTo>
                    <a:lnTo>
                      <a:pt x="2793" y="9143"/>
                    </a:lnTo>
                    <a:lnTo>
                      <a:pt x="2767" y="9140"/>
                    </a:lnTo>
                    <a:lnTo>
                      <a:pt x="2758" y="9139"/>
                    </a:lnTo>
                    <a:lnTo>
                      <a:pt x="2732" y="9134"/>
                    </a:lnTo>
                    <a:lnTo>
                      <a:pt x="2723" y="9133"/>
                    </a:lnTo>
                    <a:lnTo>
                      <a:pt x="2698" y="9127"/>
                    </a:lnTo>
                    <a:lnTo>
                      <a:pt x="2689" y="9125"/>
                    </a:lnTo>
                    <a:lnTo>
                      <a:pt x="2663" y="9119"/>
                    </a:lnTo>
                    <a:lnTo>
                      <a:pt x="2654" y="9116"/>
                    </a:lnTo>
                    <a:lnTo>
                      <a:pt x="2629" y="9109"/>
                    </a:lnTo>
                    <a:lnTo>
                      <a:pt x="2620" y="9106"/>
                    </a:lnTo>
                    <a:lnTo>
                      <a:pt x="2595" y="9098"/>
                    </a:lnTo>
                    <a:lnTo>
                      <a:pt x="2586" y="9095"/>
                    </a:lnTo>
                    <a:lnTo>
                      <a:pt x="2562" y="9086"/>
                    </a:lnTo>
                    <a:lnTo>
                      <a:pt x="2553" y="9083"/>
                    </a:lnTo>
                    <a:lnTo>
                      <a:pt x="2529" y="9073"/>
                    </a:lnTo>
                    <a:lnTo>
                      <a:pt x="2520" y="9069"/>
                    </a:lnTo>
                    <a:lnTo>
                      <a:pt x="2496" y="9058"/>
                    </a:lnTo>
                    <a:lnTo>
                      <a:pt x="2488" y="9053"/>
                    </a:lnTo>
                    <a:lnTo>
                      <a:pt x="2464" y="9042"/>
                    </a:lnTo>
                    <a:lnTo>
                      <a:pt x="2456" y="9037"/>
                    </a:lnTo>
                    <a:lnTo>
                      <a:pt x="2433" y="9024"/>
                    </a:lnTo>
                    <a:lnTo>
                      <a:pt x="2426" y="9020"/>
                    </a:lnTo>
                    <a:lnTo>
                      <a:pt x="2404" y="9007"/>
                    </a:lnTo>
                    <a:lnTo>
                      <a:pt x="2396" y="9002"/>
                    </a:lnTo>
                    <a:lnTo>
                      <a:pt x="2374" y="8988"/>
                    </a:lnTo>
                    <a:lnTo>
                      <a:pt x="2366" y="8982"/>
                    </a:lnTo>
                    <a:lnTo>
                      <a:pt x="2345" y="8967"/>
                    </a:lnTo>
                    <a:lnTo>
                      <a:pt x="2337" y="8962"/>
                    </a:lnTo>
                    <a:lnTo>
                      <a:pt x="2317" y="8946"/>
                    </a:lnTo>
                    <a:lnTo>
                      <a:pt x="2309" y="8940"/>
                    </a:lnTo>
                    <a:lnTo>
                      <a:pt x="2289" y="8923"/>
                    </a:lnTo>
                    <a:lnTo>
                      <a:pt x="2282" y="8917"/>
                    </a:lnTo>
                    <a:lnTo>
                      <a:pt x="2263" y="8900"/>
                    </a:lnTo>
                    <a:lnTo>
                      <a:pt x="2256" y="8893"/>
                    </a:lnTo>
                    <a:lnTo>
                      <a:pt x="2237" y="8875"/>
                    </a:lnTo>
                    <a:lnTo>
                      <a:pt x="2231" y="8869"/>
                    </a:lnTo>
                    <a:lnTo>
                      <a:pt x="2213" y="8850"/>
                    </a:lnTo>
                    <a:lnTo>
                      <a:pt x="2206" y="8843"/>
                    </a:lnTo>
                    <a:lnTo>
                      <a:pt x="2189" y="8824"/>
                    </a:lnTo>
                    <a:lnTo>
                      <a:pt x="2183" y="8817"/>
                    </a:lnTo>
                    <a:lnTo>
                      <a:pt x="2166" y="8797"/>
                    </a:lnTo>
                    <a:lnTo>
                      <a:pt x="2160" y="8789"/>
                    </a:lnTo>
                    <a:lnTo>
                      <a:pt x="2144" y="8769"/>
                    </a:lnTo>
                    <a:lnTo>
                      <a:pt x="2139" y="8761"/>
                    </a:lnTo>
                    <a:lnTo>
                      <a:pt x="2124" y="8740"/>
                    </a:lnTo>
                    <a:lnTo>
                      <a:pt x="2118" y="8732"/>
                    </a:lnTo>
                    <a:lnTo>
                      <a:pt x="2104" y="8710"/>
                    </a:lnTo>
                    <a:lnTo>
                      <a:pt x="2099" y="8702"/>
                    </a:lnTo>
                    <a:lnTo>
                      <a:pt x="2086" y="8680"/>
                    </a:lnTo>
                    <a:lnTo>
                      <a:pt x="2082" y="8673"/>
                    </a:lnTo>
                    <a:lnTo>
                      <a:pt x="2069" y="8650"/>
                    </a:lnTo>
                    <a:lnTo>
                      <a:pt x="2064" y="8642"/>
                    </a:lnTo>
                    <a:lnTo>
                      <a:pt x="2053" y="8618"/>
                    </a:lnTo>
                    <a:lnTo>
                      <a:pt x="2048" y="8609"/>
                    </a:lnTo>
                    <a:lnTo>
                      <a:pt x="2037" y="8586"/>
                    </a:lnTo>
                    <a:lnTo>
                      <a:pt x="2033" y="8577"/>
                    </a:lnTo>
                    <a:lnTo>
                      <a:pt x="2023" y="8553"/>
                    </a:lnTo>
                    <a:lnTo>
                      <a:pt x="2020" y="8544"/>
                    </a:lnTo>
                    <a:lnTo>
                      <a:pt x="2011" y="8519"/>
                    </a:lnTo>
                    <a:lnTo>
                      <a:pt x="2008" y="8510"/>
                    </a:lnTo>
                    <a:lnTo>
                      <a:pt x="2000" y="8486"/>
                    </a:lnTo>
                    <a:lnTo>
                      <a:pt x="1997" y="8477"/>
                    </a:lnTo>
                    <a:lnTo>
                      <a:pt x="1990" y="8452"/>
                    </a:lnTo>
                    <a:lnTo>
                      <a:pt x="1987" y="8442"/>
                    </a:lnTo>
                    <a:lnTo>
                      <a:pt x="1981" y="8417"/>
                    </a:lnTo>
                    <a:lnTo>
                      <a:pt x="1979" y="8408"/>
                    </a:lnTo>
                    <a:lnTo>
                      <a:pt x="1973" y="8382"/>
                    </a:lnTo>
                    <a:lnTo>
                      <a:pt x="1972" y="8373"/>
                    </a:lnTo>
                    <a:lnTo>
                      <a:pt x="1967" y="8347"/>
                    </a:lnTo>
                    <a:lnTo>
                      <a:pt x="1966" y="8338"/>
                    </a:lnTo>
                    <a:lnTo>
                      <a:pt x="1963" y="8312"/>
                    </a:lnTo>
                    <a:lnTo>
                      <a:pt x="1961" y="8303"/>
                    </a:lnTo>
                    <a:lnTo>
                      <a:pt x="1959" y="8277"/>
                    </a:lnTo>
                    <a:lnTo>
                      <a:pt x="1958" y="8267"/>
                    </a:lnTo>
                    <a:lnTo>
                      <a:pt x="1957" y="8241"/>
                    </a:lnTo>
                    <a:lnTo>
                      <a:pt x="1957" y="8232"/>
                    </a:lnTo>
                    <a:lnTo>
                      <a:pt x="1956" y="8206"/>
                    </a:lnTo>
                    <a:lnTo>
                      <a:pt x="1956" y="8201"/>
                    </a:lnTo>
                    <a:lnTo>
                      <a:pt x="1956" y="2613"/>
                    </a:lnTo>
                    <a:lnTo>
                      <a:pt x="1956" y="2608"/>
                    </a:lnTo>
                    <a:lnTo>
                      <a:pt x="1957" y="2582"/>
                    </a:lnTo>
                    <a:lnTo>
                      <a:pt x="1957" y="2573"/>
                    </a:lnTo>
                    <a:lnTo>
                      <a:pt x="1958" y="2547"/>
                    </a:lnTo>
                    <a:lnTo>
                      <a:pt x="1959" y="2537"/>
                    </a:lnTo>
                    <a:lnTo>
                      <a:pt x="1961" y="2512"/>
                    </a:lnTo>
                    <a:lnTo>
                      <a:pt x="1963" y="2502"/>
                    </a:lnTo>
                    <a:lnTo>
                      <a:pt x="1966" y="2476"/>
                    </a:lnTo>
                    <a:lnTo>
                      <a:pt x="1967" y="2467"/>
                    </a:lnTo>
                    <a:lnTo>
                      <a:pt x="1972" y="2441"/>
                    </a:lnTo>
                    <a:lnTo>
                      <a:pt x="1973" y="2432"/>
                    </a:lnTo>
                    <a:lnTo>
                      <a:pt x="1979" y="2407"/>
                    </a:lnTo>
                    <a:lnTo>
                      <a:pt x="1981" y="2398"/>
                    </a:lnTo>
                    <a:lnTo>
                      <a:pt x="1987" y="2372"/>
                    </a:lnTo>
                    <a:lnTo>
                      <a:pt x="1990" y="2363"/>
                    </a:lnTo>
                    <a:lnTo>
                      <a:pt x="1997" y="2338"/>
                    </a:lnTo>
                    <a:lnTo>
                      <a:pt x="2000" y="2329"/>
                    </a:lnTo>
                    <a:lnTo>
                      <a:pt x="2008" y="2304"/>
                    </a:lnTo>
                    <a:lnTo>
                      <a:pt x="2011" y="2295"/>
                    </a:lnTo>
                    <a:lnTo>
                      <a:pt x="2020" y="2271"/>
                    </a:lnTo>
                    <a:lnTo>
                      <a:pt x="2023" y="2262"/>
                    </a:lnTo>
                    <a:lnTo>
                      <a:pt x="2033" y="2238"/>
                    </a:lnTo>
                    <a:lnTo>
                      <a:pt x="2037" y="2229"/>
                    </a:lnTo>
                    <a:lnTo>
                      <a:pt x="2048" y="2205"/>
                    </a:lnTo>
                    <a:lnTo>
                      <a:pt x="2053" y="2197"/>
                    </a:lnTo>
                    <a:lnTo>
                      <a:pt x="2064" y="2173"/>
                    </a:lnTo>
                    <a:lnTo>
                      <a:pt x="2069" y="2165"/>
                    </a:lnTo>
                    <a:lnTo>
                      <a:pt x="2082" y="2142"/>
                    </a:lnTo>
                    <a:lnTo>
                      <a:pt x="2086" y="2135"/>
                    </a:lnTo>
                    <a:lnTo>
                      <a:pt x="2099" y="2113"/>
                    </a:lnTo>
                    <a:lnTo>
                      <a:pt x="2104" y="2105"/>
                    </a:lnTo>
                    <a:lnTo>
                      <a:pt x="2118" y="2083"/>
                    </a:lnTo>
                    <a:lnTo>
                      <a:pt x="2124" y="2075"/>
                    </a:lnTo>
                    <a:lnTo>
                      <a:pt x="2139" y="2054"/>
                    </a:lnTo>
                    <a:lnTo>
                      <a:pt x="2144" y="2046"/>
                    </a:lnTo>
                    <a:lnTo>
                      <a:pt x="2160" y="2026"/>
                    </a:lnTo>
                    <a:lnTo>
                      <a:pt x="2166" y="2018"/>
                    </a:lnTo>
                    <a:lnTo>
                      <a:pt x="2183" y="1998"/>
                    </a:lnTo>
                    <a:lnTo>
                      <a:pt x="2189" y="1991"/>
                    </a:lnTo>
                    <a:lnTo>
                      <a:pt x="2206" y="1972"/>
                    </a:lnTo>
                    <a:lnTo>
                      <a:pt x="2213" y="1965"/>
                    </a:lnTo>
                    <a:lnTo>
                      <a:pt x="2231" y="1946"/>
                    </a:lnTo>
                    <a:lnTo>
                      <a:pt x="2237" y="1940"/>
                    </a:lnTo>
                    <a:lnTo>
                      <a:pt x="2256" y="1922"/>
                    </a:lnTo>
                    <a:lnTo>
                      <a:pt x="2263" y="1915"/>
                    </a:lnTo>
                    <a:lnTo>
                      <a:pt x="2282" y="1898"/>
                    </a:lnTo>
                    <a:lnTo>
                      <a:pt x="2289" y="1892"/>
                    </a:lnTo>
                    <a:lnTo>
                      <a:pt x="2309" y="1875"/>
                    </a:lnTo>
                    <a:lnTo>
                      <a:pt x="2317" y="1869"/>
                    </a:lnTo>
                    <a:lnTo>
                      <a:pt x="2337" y="1853"/>
                    </a:lnTo>
                    <a:lnTo>
                      <a:pt x="2345" y="1848"/>
                    </a:lnTo>
                    <a:lnTo>
                      <a:pt x="2366" y="1833"/>
                    </a:lnTo>
                    <a:lnTo>
                      <a:pt x="2374" y="1827"/>
                    </a:lnTo>
                    <a:lnTo>
                      <a:pt x="2396" y="1813"/>
                    </a:lnTo>
                    <a:lnTo>
                      <a:pt x="2404" y="1808"/>
                    </a:lnTo>
                    <a:lnTo>
                      <a:pt x="2426" y="1795"/>
                    </a:lnTo>
                    <a:lnTo>
                      <a:pt x="2433" y="1791"/>
                    </a:lnTo>
                    <a:lnTo>
                      <a:pt x="2456" y="1778"/>
                    </a:lnTo>
                    <a:lnTo>
                      <a:pt x="2464" y="1773"/>
                    </a:lnTo>
                    <a:lnTo>
                      <a:pt x="2488" y="1762"/>
                    </a:lnTo>
                    <a:lnTo>
                      <a:pt x="2496" y="1757"/>
                    </a:lnTo>
                    <a:lnTo>
                      <a:pt x="2520" y="1746"/>
                    </a:lnTo>
                    <a:lnTo>
                      <a:pt x="2529" y="1742"/>
                    </a:lnTo>
                    <a:lnTo>
                      <a:pt x="2553" y="1732"/>
                    </a:lnTo>
                    <a:lnTo>
                      <a:pt x="2562" y="1729"/>
                    </a:lnTo>
                    <a:lnTo>
                      <a:pt x="2586" y="1720"/>
                    </a:lnTo>
                    <a:lnTo>
                      <a:pt x="2595" y="1717"/>
                    </a:lnTo>
                    <a:lnTo>
                      <a:pt x="2620" y="1709"/>
                    </a:lnTo>
                    <a:lnTo>
                      <a:pt x="2629" y="1706"/>
                    </a:lnTo>
                    <a:lnTo>
                      <a:pt x="2654" y="1699"/>
                    </a:lnTo>
                    <a:lnTo>
                      <a:pt x="2663" y="1696"/>
                    </a:lnTo>
                    <a:lnTo>
                      <a:pt x="2689" y="1690"/>
                    </a:lnTo>
                    <a:lnTo>
                      <a:pt x="2698" y="1688"/>
                    </a:lnTo>
                    <a:lnTo>
                      <a:pt x="2723" y="1682"/>
                    </a:lnTo>
                    <a:lnTo>
                      <a:pt x="2732" y="1681"/>
                    </a:lnTo>
                    <a:lnTo>
                      <a:pt x="2758" y="1676"/>
                    </a:lnTo>
                    <a:lnTo>
                      <a:pt x="2767" y="1675"/>
                    </a:lnTo>
                    <a:lnTo>
                      <a:pt x="2793" y="1672"/>
                    </a:lnTo>
                    <a:lnTo>
                      <a:pt x="2803" y="1670"/>
                    </a:lnTo>
                    <a:lnTo>
                      <a:pt x="2828" y="1668"/>
                    </a:lnTo>
                    <a:lnTo>
                      <a:pt x="2838" y="1667"/>
                    </a:lnTo>
                    <a:lnTo>
                      <a:pt x="2864" y="1666"/>
                    </a:lnTo>
                    <a:lnTo>
                      <a:pt x="2873" y="1666"/>
                    </a:lnTo>
                    <a:lnTo>
                      <a:pt x="2899" y="1665"/>
                    </a:lnTo>
                    <a:lnTo>
                      <a:pt x="2904" y="1665"/>
                    </a:lnTo>
                    <a:lnTo>
                      <a:pt x="3353" y="1665"/>
                    </a:lnTo>
                    <a:lnTo>
                      <a:pt x="3353" y="1449"/>
                    </a:lnTo>
                    <a:lnTo>
                      <a:pt x="3353" y="1444"/>
                    </a:lnTo>
                    <a:lnTo>
                      <a:pt x="3353" y="1431"/>
                    </a:lnTo>
                    <a:lnTo>
                      <a:pt x="3354" y="1422"/>
                    </a:lnTo>
                    <a:lnTo>
                      <a:pt x="3354" y="1409"/>
                    </a:lnTo>
                    <a:lnTo>
                      <a:pt x="3355" y="1400"/>
                    </a:lnTo>
                    <a:lnTo>
                      <a:pt x="3356" y="1387"/>
                    </a:lnTo>
                    <a:lnTo>
                      <a:pt x="3357" y="1377"/>
                    </a:lnTo>
                    <a:lnTo>
                      <a:pt x="3359" y="1364"/>
                    </a:lnTo>
                    <a:lnTo>
                      <a:pt x="3360" y="1355"/>
                    </a:lnTo>
                    <a:lnTo>
                      <a:pt x="3363" y="1342"/>
                    </a:lnTo>
                    <a:lnTo>
                      <a:pt x="3364" y="1333"/>
                    </a:lnTo>
                    <a:lnTo>
                      <a:pt x="3367" y="1320"/>
                    </a:lnTo>
                    <a:lnTo>
                      <a:pt x="3369" y="1311"/>
                    </a:lnTo>
                    <a:lnTo>
                      <a:pt x="3372" y="1299"/>
                    </a:lnTo>
                    <a:lnTo>
                      <a:pt x="3375" y="1289"/>
                    </a:lnTo>
                    <a:lnTo>
                      <a:pt x="3378" y="1277"/>
                    </a:lnTo>
                    <a:lnTo>
                      <a:pt x="3381" y="1268"/>
                    </a:lnTo>
                    <a:lnTo>
                      <a:pt x="3385" y="1256"/>
                    </a:lnTo>
                    <a:lnTo>
                      <a:pt x="3388" y="1247"/>
                    </a:lnTo>
                    <a:lnTo>
                      <a:pt x="3393" y="1234"/>
                    </a:lnTo>
                    <a:lnTo>
                      <a:pt x="3396" y="1226"/>
                    </a:lnTo>
                    <a:lnTo>
                      <a:pt x="3401" y="1214"/>
                    </a:lnTo>
                    <a:lnTo>
                      <a:pt x="3405" y="1205"/>
                    </a:lnTo>
                    <a:lnTo>
                      <a:pt x="3411" y="1193"/>
                    </a:lnTo>
                    <a:lnTo>
                      <a:pt x="3415" y="1184"/>
                    </a:lnTo>
                    <a:lnTo>
                      <a:pt x="3421" y="1173"/>
                    </a:lnTo>
                    <a:lnTo>
                      <a:pt x="3425" y="1164"/>
                    </a:lnTo>
                    <a:lnTo>
                      <a:pt x="3432" y="1153"/>
                    </a:lnTo>
                    <a:lnTo>
                      <a:pt x="3435" y="1148"/>
                    </a:lnTo>
                    <a:lnTo>
                      <a:pt x="3442" y="1136"/>
                    </a:lnTo>
                    <a:lnTo>
                      <a:pt x="3447" y="1128"/>
                    </a:lnTo>
                    <a:lnTo>
                      <a:pt x="3454" y="1117"/>
                    </a:lnTo>
                    <a:lnTo>
                      <a:pt x="3459" y="1109"/>
                    </a:lnTo>
                    <a:lnTo>
                      <a:pt x="3467" y="1098"/>
                    </a:lnTo>
                    <a:lnTo>
                      <a:pt x="3473" y="1090"/>
                    </a:lnTo>
                    <a:lnTo>
                      <a:pt x="3480" y="1080"/>
                    </a:lnTo>
                    <a:lnTo>
                      <a:pt x="3486" y="1073"/>
                    </a:lnTo>
                    <a:lnTo>
                      <a:pt x="3495" y="1062"/>
                    </a:lnTo>
                    <a:lnTo>
                      <a:pt x="3501" y="1055"/>
                    </a:lnTo>
                    <a:lnTo>
                      <a:pt x="3510" y="1045"/>
                    </a:lnTo>
                    <a:lnTo>
                      <a:pt x="3516" y="1038"/>
                    </a:lnTo>
                    <a:lnTo>
                      <a:pt x="3525" y="1029"/>
                    </a:lnTo>
                    <a:lnTo>
                      <a:pt x="3532" y="1022"/>
                    </a:lnTo>
                    <a:lnTo>
                      <a:pt x="3541" y="1013"/>
                    </a:lnTo>
                    <a:lnTo>
                      <a:pt x="3548" y="1007"/>
                    </a:lnTo>
                    <a:lnTo>
                      <a:pt x="3558" y="998"/>
                    </a:lnTo>
                    <a:lnTo>
                      <a:pt x="3565" y="992"/>
                    </a:lnTo>
                    <a:lnTo>
                      <a:pt x="3576" y="983"/>
                    </a:lnTo>
                    <a:lnTo>
                      <a:pt x="3583" y="977"/>
                    </a:lnTo>
                    <a:lnTo>
                      <a:pt x="3593" y="970"/>
                    </a:lnTo>
                    <a:lnTo>
                      <a:pt x="3601" y="964"/>
                    </a:lnTo>
                    <a:lnTo>
                      <a:pt x="3612" y="956"/>
                    </a:lnTo>
                    <a:lnTo>
                      <a:pt x="3620" y="951"/>
                    </a:lnTo>
                    <a:lnTo>
                      <a:pt x="3631" y="944"/>
                    </a:lnTo>
                    <a:lnTo>
                      <a:pt x="3639" y="939"/>
                    </a:lnTo>
                    <a:lnTo>
                      <a:pt x="3651" y="932"/>
                    </a:lnTo>
                    <a:lnTo>
                      <a:pt x="3656" y="929"/>
                    </a:lnTo>
                    <a:lnTo>
                      <a:pt x="3667" y="922"/>
                    </a:lnTo>
                    <a:lnTo>
                      <a:pt x="3676" y="918"/>
                    </a:lnTo>
                    <a:lnTo>
                      <a:pt x="3687" y="912"/>
                    </a:lnTo>
                    <a:lnTo>
                      <a:pt x="3696" y="908"/>
                    </a:lnTo>
                    <a:lnTo>
                      <a:pt x="3708" y="902"/>
                    </a:lnTo>
                    <a:lnTo>
                      <a:pt x="3717" y="898"/>
                    </a:lnTo>
                    <a:lnTo>
                      <a:pt x="3729" y="893"/>
                    </a:lnTo>
                    <a:lnTo>
                      <a:pt x="3737" y="890"/>
                    </a:lnTo>
                    <a:lnTo>
                      <a:pt x="3750" y="885"/>
                    </a:lnTo>
                    <a:lnTo>
                      <a:pt x="3759" y="882"/>
                    </a:lnTo>
                    <a:lnTo>
                      <a:pt x="3771" y="878"/>
                    </a:lnTo>
                    <a:lnTo>
                      <a:pt x="3780" y="875"/>
                    </a:lnTo>
                    <a:lnTo>
                      <a:pt x="3792" y="872"/>
                    </a:lnTo>
                    <a:lnTo>
                      <a:pt x="3802" y="869"/>
                    </a:lnTo>
                    <a:lnTo>
                      <a:pt x="3814" y="866"/>
                    </a:lnTo>
                    <a:lnTo>
                      <a:pt x="3823" y="864"/>
                    </a:lnTo>
                    <a:lnTo>
                      <a:pt x="3836" y="861"/>
                    </a:lnTo>
                    <a:lnTo>
                      <a:pt x="3845" y="860"/>
                    </a:lnTo>
                    <a:lnTo>
                      <a:pt x="3858" y="857"/>
                    </a:lnTo>
                    <a:lnTo>
                      <a:pt x="3867" y="856"/>
                    </a:lnTo>
                    <a:lnTo>
                      <a:pt x="3880" y="854"/>
                    </a:lnTo>
                    <a:lnTo>
                      <a:pt x="3890" y="853"/>
                    </a:lnTo>
                    <a:lnTo>
                      <a:pt x="3903" y="852"/>
                    </a:lnTo>
                    <a:lnTo>
                      <a:pt x="3912" y="851"/>
                    </a:lnTo>
                    <a:lnTo>
                      <a:pt x="3925" y="851"/>
                    </a:lnTo>
                    <a:lnTo>
                      <a:pt x="3934" y="850"/>
                    </a:lnTo>
                    <a:close/>
                    <a:moveTo>
                      <a:pt x="3353" y="2264"/>
                    </a:moveTo>
                    <a:lnTo>
                      <a:pt x="3353" y="2165"/>
                    </a:lnTo>
                    <a:lnTo>
                      <a:pt x="2906" y="2165"/>
                    </a:lnTo>
                    <a:lnTo>
                      <a:pt x="2887" y="2165"/>
                    </a:lnTo>
                    <a:lnTo>
                      <a:pt x="2871" y="2166"/>
                    </a:lnTo>
                    <a:lnTo>
                      <a:pt x="2854" y="2168"/>
                    </a:lnTo>
                    <a:lnTo>
                      <a:pt x="2837" y="2170"/>
                    </a:lnTo>
                    <a:lnTo>
                      <a:pt x="2821" y="2173"/>
                    </a:lnTo>
                    <a:lnTo>
                      <a:pt x="2804" y="2176"/>
                    </a:lnTo>
                    <a:lnTo>
                      <a:pt x="2788" y="2180"/>
                    </a:lnTo>
                    <a:lnTo>
                      <a:pt x="2772" y="2185"/>
                    </a:lnTo>
                    <a:lnTo>
                      <a:pt x="2756" y="2190"/>
                    </a:lnTo>
                    <a:lnTo>
                      <a:pt x="2741" y="2196"/>
                    </a:lnTo>
                    <a:lnTo>
                      <a:pt x="2726" y="2202"/>
                    </a:lnTo>
                    <a:lnTo>
                      <a:pt x="2710" y="2209"/>
                    </a:lnTo>
                    <a:lnTo>
                      <a:pt x="2696" y="2217"/>
                    </a:lnTo>
                    <a:lnTo>
                      <a:pt x="2680" y="2225"/>
                    </a:lnTo>
                    <a:lnTo>
                      <a:pt x="2665" y="2234"/>
                    </a:lnTo>
                    <a:lnTo>
                      <a:pt x="2651" y="2243"/>
                    </a:lnTo>
                    <a:lnTo>
                      <a:pt x="2638" y="2253"/>
                    </a:lnTo>
                    <a:lnTo>
                      <a:pt x="2625" y="2263"/>
                    </a:lnTo>
                    <a:lnTo>
                      <a:pt x="2612" y="2274"/>
                    </a:lnTo>
                    <a:lnTo>
                      <a:pt x="2599" y="2285"/>
                    </a:lnTo>
                    <a:lnTo>
                      <a:pt x="2587" y="2296"/>
                    </a:lnTo>
                    <a:lnTo>
                      <a:pt x="2576" y="2308"/>
                    </a:lnTo>
                    <a:lnTo>
                      <a:pt x="2565" y="2321"/>
                    </a:lnTo>
                    <a:lnTo>
                      <a:pt x="2554" y="2334"/>
                    </a:lnTo>
                    <a:lnTo>
                      <a:pt x="2544" y="2347"/>
                    </a:lnTo>
                    <a:lnTo>
                      <a:pt x="2534" y="2360"/>
                    </a:lnTo>
                    <a:lnTo>
                      <a:pt x="2525" y="2374"/>
                    </a:lnTo>
                    <a:lnTo>
                      <a:pt x="2516" y="2389"/>
                    </a:lnTo>
                    <a:lnTo>
                      <a:pt x="2508" y="2405"/>
                    </a:lnTo>
                    <a:lnTo>
                      <a:pt x="2500" y="2419"/>
                    </a:lnTo>
                    <a:lnTo>
                      <a:pt x="2493" y="2435"/>
                    </a:lnTo>
                    <a:lnTo>
                      <a:pt x="2487" y="2450"/>
                    </a:lnTo>
                    <a:lnTo>
                      <a:pt x="2481" y="2465"/>
                    </a:lnTo>
                    <a:lnTo>
                      <a:pt x="2476" y="2481"/>
                    </a:lnTo>
                    <a:lnTo>
                      <a:pt x="2471" y="2497"/>
                    </a:lnTo>
                    <a:lnTo>
                      <a:pt x="2467" y="2513"/>
                    </a:lnTo>
                    <a:lnTo>
                      <a:pt x="2464" y="2530"/>
                    </a:lnTo>
                    <a:lnTo>
                      <a:pt x="2461" y="2546"/>
                    </a:lnTo>
                    <a:lnTo>
                      <a:pt x="2459" y="2563"/>
                    </a:lnTo>
                    <a:lnTo>
                      <a:pt x="2457" y="2580"/>
                    </a:lnTo>
                    <a:lnTo>
                      <a:pt x="2456" y="2596"/>
                    </a:lnTo>
                    <a:lnTo>
                      <a:pt x="2456" y="2615"/>
                    </a:lnTo>
                    <a:lnTo>
                      <a:pt x="2456" y="8199"/>
                    </a:lnTo>
                    <a:lnTo>
                      <a:pt x="2456" y="8218"/>
                    </a:lnTo>
                    <a:lnTo>
                      <a:pt x="2457" y="8235"/>
                    </a:lnTo>
                    <a:lnTo>
                      <a:pt x="2459" y="8252"/>
                    </a:lnTo>
                    <a:lnTo>
                      <a:pt x="2461" y="8269"/>
                    </a:lnTo>
                    <a:lnTo>
                      <a:pt x="2464" y="8285"/>
                    </a:lnTo>
                    <a:lnTo>
                      <a:pt x="2467" y="8302"/>
                    </a:lnTo>
                    <a:lnTo>
                      <a:pt x="2471" y="8318"/>
                    </a:lnTo>
                    <a:lnTo>
                      <a:pt x="2476" y="8334"/>
                    </a:lnTo>
                    <a:lnTo>
                      <a:pt x="2481" y="8350"/>
                    </a:lnTo>
                    <a:lnTo>
                      <a:pt x="2487" y="8365"/>
                    </a:lnTo>
                    <a:lnTo>
                      <a:pt x="2493" y="8380"/>
                    </a:lnTo>
                    <a:lnTo>
                      <a:pt x="2500" y="8396"/>
                    </a:lnTo>
                    <a:lnTo>
                      <a:pt x="2508" y="8410"/>
                    </a:lnTo>
                    <a:lnTo>
                      <a:pt x="2516" y="8426"/>
                    </a:lnTo>
                    <a:lnTo>
                      <a:pt x="2525" y="8441"/>
                    </a:lnTo>
                    <a:lnTo>
                      <a:pt x="2534" y="8455"/>
                    </a:lnTo>
                    <a:lnTo>
                      <a:pt x="2544" y="8468"/>
                    </a:lnTo>
                    <a:lnTo>
                      <a:pt x="2554" y="8481"/>
                    </a:lnTo>
                    <a:lnTo>
                      <a:pt x="2565" y="8494"/>
                    </a:lnTo>
                    <a:lnTo>
                      <a:pt x="2576" y="8507"/>
                    </a:lnTo>
                    <a:lnTo>
                      <a:pt x="2587" y="8519"/>
                    </a:lnTo>
                    <a:lnTo>
                      <a:pt x="2599" y="8530"/>
                    </a:lnTo>
                    <a:lnTo>
                      <a:pt x="2612" y="8541"/>
                    </a:lnTo>
                    <a:lnTo>
                      <a:pt x="2625" y="8552"/>
                    </a:lnTo>
                    <a:lnTo>
                      <a:pt x="2638" y="8562"/>
                    </a:lnTo>
                    <a:lnTo>
                      <a:pt x="2651" y="8572"/>
                    </a:lnTo>
                    <a:lnTo>
                      <a:pt x="2665" y="8581"/>
                    </a:lnTo>
                    <a:lnTo>
                      <a:pt x="2680" y="8590"/>
                    </a:lnTo>
                    <a:lnTo>
                      <a:pt x="2696" y="8598"/>
                    </a:lnTo>
                    <a:lnTo>
                      <a:pt x="2710" y="8606"/>
                    </a:lnTo>
                    <a:lnTo>
                      <a:pt x="2726" y="8613"/>
                    </a:lnTo>
                    <a:lnTo>
                      <a:pt x="2741" y="8619"/>
                    </a:lnTo>
                    <a:lnTo>
                      <a:pt x="2756" y="8625"/>
                    </a:lnTo>
                    <a:lnTo>
                      <a:pt x="2772" y="8630"/>
                    </a:lnTo>
                    <a:lnTo>
                      <a:pt x="2788" y="8635"/>
                    </a:lnTo>
                    <a:lnTo>
                      <a:pt x="2804" y="8639"/>
                    </a:lnTo>
                    <a:lnTo>
                      <a:pt x="2821" y="8642"/>
                    </a:lnTo>
                    <a:lnTo>
                      <a:pt x="2837" y="8645"/>
                    </a:lnTo>
                    <a:lnTo>
                      <a:pt x="2854" y="8647"/>
                    </a:lnTo>
                    <a:lnTo>
                      <a:pt x="2871" y="8649"/>
                    </a:lnTo>
                    <a:lnTo>
                      <a:pt x="2887" y="8650"/>
                    </a:lnTo>
                    <a:lnTo>
                      <a:pt x="2906" y="8650"/>
                    </a:lnTo>
                    <a:lnTo>
                      <a:pt x="7094" y="8650"/>
                    </a:lnTo>
                    <a:lnTo>
                      <a:pt x="7113" y="8650"/>
                    </a:lnTo>
                    <a:lnTo>
                      <a:pt x="7129" y="8649"/>
                    </a:lnTo>
                    <a:lnTo>
                      <a:pt x="7146" y="8647"/>
                    </a:lnTo>
                    <a:lnTo>
                      <a:pt x="7163" y="8645"/>
                    </a:lnTo>
                    <a:lnTo>
                      <a:pt x="7179" y="8642"/>
                    </a:lnTo>
                    <a:lnTo>
                      <a:pt x="7196" y="8639"/>
                    </a:lnTo>
                    <a:lnTo>
                      <a:pt x="7212" y="8635"/>
                    </a:lnTo>
                    <a:lnTo>
                      <a:pt x="7228" y="8630"/>
                    </a:lnTo>
                    <a:lnTo>
                      <a:pt x="7244" y="8625"/>
                    </a:lnTo>
                    <a:lnTo>
                      <a:pt x="7259" y="8619"/>
                    </a:lnTo>
                    <a:lnTo>
                      <a:pt x="7274" y="8613"/>
                    </a:lnTo>
                    <a:lnTo>
                      <a:pt x="7290" y="8606"/>
                    </a:lnTo>
                    <a:lnTo>
                      <a:pt x="7304" y="8598"/>
                    </a:lnTo>
                    <a:lnTo>
                      <a:pt x="7320" y="8590"/>
                    </a:lnTo>
                    <a:lnTo>
                      <a:pt x="7335" y="8581"/>
                    </a:lnTo>
                    <a:lnTo>
                      <a:pt x="7349" y="8572"/>
                    </a:lnTo>
                    <a:lnTo>
                      <a:pt x="7362" y="8562"/>
                    </a:lnTo>
                    <a:lnTo>
                      <a:pt x="7375" y="8552"/>
                    </a:lnTo>
                    <a:lnTo>
                      <a:pt x="7388" y="8541"/>
                    </a:lnTo>
                    <a:lnTo>
                      <a:pt x="7401" y="8530"/>
                    </a:lnTo>
                    <a:lnTo>
                      <a:pt x="7413" y="8519"/>
                    </a:lnTo>
                    <a:lnTo>
                      <a:pt x="7424" y="8507"/>
                    </a:lnTo>
                    <a:lnTo>
                      <a:pt x="7435" y="8494"/>
                    </a:lnTo>
                    <a:lnTo>
                      <a:pt x="7446" y="8481"/>
                    </a:lnTo>
                    <a:lnTo>
                      <a:pt x="7456" y="8468"/>
                    </a:lnTo>
                    <a:lnTo>
                      <a:pt x="7466" y="8455"/>
                    </a:lnTo>
                    <a:lnTo>
                      <a:pt x="7475" y="8441"/>
                    </a:lnTo>
                    <a:lnTo>
                      <a:pt x="7484" y="8426"/>
                    </a:lnTo>
                    <a:lnTo>
                      <a:pt x="7492" y="8410"/>
                    </a:lnTo>
                    <a:lnTo>
                      <a:pt x="7500" y="8396"/>
                    </a:lnTo>
                    <a:lnTo>
                      <a:pt x="7507" y="8380"/>
                    </a:lnTo>
                    <a:lnTo>
                      <a:pt x="7513" y="8365"/>
                    </a:lnTo>
                    <a:lnTo>
                      <a:pt x="7519" y="8350"/>
                    </a:lnTo>
                    <a:lnTo>
                      <a:pt x="7524" y="8334"/>
                    </a:lnTo>
                    <a:lnTo>
                      <a:pt x="7529" y="8318"/>
                    </a:lnTo>
                    <a:lnTo>
                      <a:pt x="7533" y="8302"/>
                    </a:lnTo>
                    <a:lnTo>
                      <a:pt x="7536" y="8285"/>
                    </a:lnTo>
                    <a:lnTo>
                      <a:pt x="7539" y="8269"/>
                    </a:lnTo>
                    <a:lnTo>
                      <a:pt x="7541" y="8252"/>
                    </a:lnTo>
                    <a:lnTo>
                      <a:pt x="7543" y="8235"/>
                    </a:lnTo>
                    <a:lnTo>
                      <a:pt x="7544" y="8218"/>
                    </a:lnTo>
                    <a:lnTo>
                      <a:pt x="7544" y="8199"/>
                    </a:lnTo>
                    <a:lnTo>
                      <a:pt x="7544" y="2615"/>
                    </a:lnTo>
                    <a:lnTo>
                      <a:pt x="7544" y="2596"/>
                    </a:lnTo>
                    <a:lnTo>
                      <a:pt x="7543" y="2580"/>
                    </a:lnTo>
                    <a:lnTo>
                      <a:pt x="7541" y="2563"/>
                    </a:lnTo>
                    <a:lnTo>
                      <a:pt x="7539" y="2546"/>
                    </a:lnTo>
                    <a:lnTo>
                      <a:pt x="7536" y="2530"/>
                    </a:lnTo>
                    <a:lnTo>
                      <a:pt x="7533" y="2513"/>
                    </a:lnTo>
                    <a:lnTo>
                      <a:pt x="7529" y="2497"/>
                    </a:lnTo>
                    <a:lnTo>
                      <a:pt x="7524" y="2481"/>
                    </a:lnTo>
                    <a:lnTo>
                      <a:pt x="7519" y="2465"/>
                    </a:lnTo>
                    <a:lnTo>
                      <a:pt x="7513" y="2450"/>
                    </a:lnTo>
                    <a:lnTo>
                      <a:pt x="7507" y="2435"/>
                    </a:lnTo>
                    <a:lnTo>
                      <a:pt x="7500" y="2419"/>
                    </a:lnTo>
                    <a:lnTo>
                      <a:pt x="7492" y="2405"/>
                    </a:lnTo>
                    <a:lnTo>
                      <a:pt x="7484" y="2389"/>
                    </a:lnTo>
                    <a:lnTo>
                      <a:pt x="7475" y="2374"/>
                    </a:lnTo>
                    <a:lnTo>
                      <a:pt x="7466" y="2360"/>
                    </a:lnTo>
                    <a:lnTo>
                      <a:pt x="7456" y="2347"/>
                    </a:lnTo>
                    <a:lnTo>
                      <a:pt x="7446" y="2334"/>
                    </a:lnTo>
                    <a:lnTo>
                      <a:pt x="7435" y="2321"/>
                    </a:lnTo>
                    <a:lnTo>
                      <a:pt x="7424" y="2308"/>
                    </a:lnTo>
                    <a:lnTo>
                      <a:pt x="7413" y="2296"/>
                    </a:lnTo>
                    <a:lnTo>
                      <a:pt x="7401" y="2285"/>
                    </a:lnTo>
                    <a:lnTo>
                      <a:pt x="7388" y="2274"/>
                    </a:lnTo>
                    <a:lnTo>
                      <a:pt x="7375" y="2263"/>
                    </a:lnTo>
                    <a:lnTo>
                      <a:pt x="7362" y="2253"/>
                    </a:lnTo>
                    <a:lnTo>
                      <a:pt x="7349" y="2243"/>
                    </a:lnTo>
                    <a:lnTo>
                      <a:pt x="7335" y="2234"/>
                    </a:lnTo>
                    <a:lnTo>
                      <a:pt x="7320" y="2225"/>
                    </a:lnTo>
                    <a:lnTo>
                      <a:pt x="7304" y="2217"/>
                    </a:lnTo>
                    <a:lnTo>
                      <a:pt x="7290" y="2209"/>
                    </a:lnTo>
                    <a:lnTo>
                      <a:pt x="7274" y="2202"/>
                    </a:lnTo>
                    <a:lnTo>
                      <a:pt x="7259" y="2196"/>
                    </a:lnTo>
                    <a:lnTo>
                      <a:pt x="7244" y="2190"/>
                    </a:lnTo>
                    <a:lnTo>
                      <a:pt x="7228" y="2185"/>
                    </a:lnTo>
                    <a:lnTo>
                      <a:pt x="7212" y="2180"/>
                    </a:lnTo>
                    <a:lnTo>
                      <a:pt x="7196" y="2176"/>
                    </a:lnTo>
                    <a:lnTo>
                      <a:pt x="7179" y="2173"/>
                    </a:lnTo>
                    <a:lnTo>
                      <a:pt x="7163" y="2170"/>
                    </a:lnTo>
                    <a:lnTo>
                      <a:pt x="7146" y="2168"/>
                    </a:lnTo>
                    <a:lnTo>
                      <a:pt x="7129" y="2166"/>
                    </a:lnTo>
                    <a:lnTo>
                      <a:pt x="7113" y="2165"/>
                    </a:lnTo>
                    <a:lnTo>
                      <a:pt x="7094" y="2165"/>
                    </a:lnTo>
                    <a:lnTo>
                      <a:pt x="6647" y="2165"/>
                    </a:lnTo>
                    <a:lnTo>
                      <a:pt x="6647" y="2264"/>
                    </a:lnTo>
                    <a:lnTo>
                      <a:pt x="6647" y="2269"/>
                    </a:lnTo>
                    <a:lnTo>
                      <a:pt x="6647" y="2282"/>
                    </a:lnTo>
                    <a:lnTo>
                      <a:pt x="6646" y="2291"/>
                    </a:lnTo>
                    <a:lnTo>
                      <a:pt x="6646" y="2304"/>
                    </a:lnTo>
                    <a:lnTo>
                      <a:pt x="6645" y="2313"/>
                    </a:lnTo>
                    <a:lnTo>
                      <a:pt x="6644" y="2326"/>
                    </a:lnTo>
                    <a:lnTo>
                      <a:pt x="6643" y="2336"/>
                    </a:lnTo>
                    <a:lnTo>
                      <a:pt x="6641" y="2349"/>
                    </a:lnTo>
                    <a:lnTo>
                      <a:pt x="6640" y="2358"/>
                    </a:lnTo>
                    <a:lnTo>
                      <a:pt x="6637" y="2371"/>
                    </a:lnTo>
                    <a:lnTo>
                      <a:pt x="6636" y="2380"/>
                    </a:lnTo>
                    <a:lnTo>
                      <a:pt x="6633" y="2393"/>
                    </a:lnTo>
                    <a:lnTo>
                      <a:pt x="6631" y="2402"/>
                    </a:lnTo>
                    <a:lnTo>
                      <a:pt x="6628" y="2414"/>
                    </a:lnTo>
                    <a:lnTo>
                      <a:pt x="6625" y="2423"/>
                    </a:lnTo>
                    <a:lnTo>
                      <a:pt x="6622" y="2436"/>
                    </a:lnTo>
                    <a:lnTo>
                      <a:pt x="6619" y="2445"/>
                    </a:lnTo>
                    <a:lnTo>
                      <a:pt x="6615" y="2458"/>
                    </a:lnTo>
                    <a:lnTo>
                      <a:pt x="6612" y="2466"/>
                    </a:lnTo>
                    <a:lnTo>
                      <a:pt x="6607" y="2479"/>
                    </a:lnTo>
                    <a:lnTo>
                      <a:pt x="6604" y="2488"/>
                    </a:lnTo>
                    <a:lnTo>
                      <a:pt x="6599" y="2500"/>
                    </a:lnTo>
                    <a:lnTo>
                      <a:pt x="6595" y="2509"/>
                    </a:lnTo>
                    <a:lnTo>
                      <a:pt x="6589" y="2520"/>
                    </a:lnTo>
                    <a:lnTo>
                      <a:pt x="6585" y="2529"/>
                    </a:lnTo>
                    <a:lnTo>
                      <a:pt x="6579" y="2541"/>
                    </a:lnTo>
                    <a:lnTo>
                      <a:pt x="6575" y="2549"/>
                    </a:lnTo>
                    <a:lnTo>
                      <a:pt x="6568" y="2561"/>
                    </a:lnTo>
                    <a:lnTo>
                      <a:pt x="6565" y="2567"/>
                    </a:lnTo>
                    <a:lnTo>
                      <a:pt x="6558" y="2578"/>
                    </a:lnTo>
                    <a:lnTo>
                      <a:pt x="6553" y="2586"/>
                    </a:lnTo>
                    <a:lnTo>
                      <a:pt x="6546" y="2597"/>
                    </a:lnTo>
                    <a:lnTo>
                      <a:pt x="6540" y="2606"/>
                    </a:lnTo>
                    <a:lnTo>
                      <a:pt x="6533" y="2616"/>
                    </a:lnTo>
                    <a:lnTo>
                      <a:pt x="6527" y="2624"/>
                    </a:lnTo>
                    <a:lnTo>
                      <a:pt x="6519" y="2634"/>
                    </a:lnTo>
                    <a:lnTo>
                      <a:pt x="6513" y="2642"/>
                    </a:lnTo>
                    <a:lnTo>
                      <a:pt x="6505" y="2652"/>
                    </a:lnTo>
                    <a:lnTo>
                      <a:pt x="6498" y="2659"/>
                    </a:lnTo>
                    <a:lnTo>
                      <a:pt x="6490" y="2669"/>
                    </a:lnTo>
                    <a:lnTo>
                      <a:pt x="6483" y="2676"/>
                    </a:lnTo>
                    <a:lnTo>
                      <a:pt x="6474" y="2685"/>
                    </a:lnTo>
                    <a:lnTo>
                      <a:pt x="6468" y="2692"/>
                    </a:lnTo>
                    <a:lnTo>
                      <a:pt x="6458" y="2701"/>
                    </a:lnTo>
                    <a:lnTo>
                      <a:pt x="6451" y="2707"/>
                    </a:lnTo>
                    <a:lnTo>
                      <a:pt x="6442" y="2716"/>
                    </a:lnTo>
                    <a:lnTo>
                      <a:pt x="6435" y="2722"/>
                    </a:lnTo>
                    <a:lnTo>
                      <a:pt x="6425" y="2730"/>
                    </a:lnTo>
                    <a:lnTo>
                      <a:pt x="6417" y="2736"/>
                    </a:lnTo>
                    <a:lnTo>
                      <a:pt x="6407" y="2744"/>
                    </a:lnTo>
                    <a:lnTo>
                      <a:pt x="6400" y="2749"/>
                    </a:lnTo>
                    <a:lnTo>
                      <a:pt x="6389" y="2757"/>
                    </a:lnTo>
                    <a:lnTo>
                      <a:pt x="6382" y="2762"/>
                    </a:lnTo>
                    <a:lnTo>
                      <a:pt x="6371" y="2769"/>
                    </a:lnTo>
                    <a:lnTo>
                      <a:pt x="6363" y="2774"/>
                    </a:lnTo>
                    <a:lnTo>
                      <a:pt x="6352" y="2781"/>
                    </a:lnTo>
                    <a:lnTo>
                      <a:pt x="6341" y="2787"/>
                    </a:lnTo>
                    <a:lnTo>
                      <a:pt x="6330" y="2793"/>
                    </a:lnTo>
                    <a:lnTo>
                      <a:pt x="6322" y="2797"/>
                    </a:lnTo>
                    <a:lnTo>
                      <a:pt x="6310" y="2803"/>
                    </a:lnTo>
                    <a:lnTo>
                      <a:pt x="6302" y="2807"/>
                    </a:lnTo>
                    <a:lnTo>
                      <a:pt x="6290" y="2812"/>
                    </a:lnTo>
                    <a:lnTo>
                      <a:pt x="6281" y="2816"/>
                    </a:lnTo>
                    <a:lnTo>
                      <a:pt x="6269" y="2821"/>
                    </a:lnTo>
                    <a:lnTo>
                      <a:pt x="6261" y="2824"/>
                    </a:lnTo>
                    <a:lnTo>
                      <a:pt x="6249" y="2828"/>
                    </a:lnTo>
                    <a:lnTo>
                      <a:pt x="6240" y="2831"/>
                    </a:lnTo>
                    <a:lnTo>
                      <a:pt x="6228" y="2835"/>
                    </a:lnTo>
                    <a:lnTo>
                      <a:pt x="6219" y="2838"/>
                    </a:lnTo>
                    <a:lnTo>
                      <a:pt x="6206" y="2842"/>
                    </a:lnTo>
                    <a:lnTo>
                      <a:pt x="6198" y="2844"/>
                    </a:lnTo>
                    <a:lnTo>
                      <a:pt x="6185" y="2847"/>
                    </a:lnTo>
                    <a:lnTo>
                      <a:pt x="6176" y="2849"/>
                    </a:lnTo>
                    <a:lnTo>
                      <a:pt x="6163" y="2852"/>
                    </a:lnTo>
                    <a:lnTo>
                      <a:pt x="6154" y="2853"/>
                    </a:lnTo>
                    <a:lnTo>
                      <a:pt x="6141" y="2856"/>
                    </a:lnTo>
                    <a:lnTo>
                      <a:pt x="6132" y="2857"/>
                    </a:lnTo>
                    <a:lnTo>
                      <a:pt x="6119" y="2859"/>
                    </a:lnTo>
                    <a:lnTo>
                      <a:pt x="6110" y="2860"/>
                    </a:lnTo>
                    <a:lnTo>
                      <a:pt x="6097" y="2861"/>
                    </a:lnTo>
                    <a:lnTo>
                      <a:pt x="6088" y="2862"/>
                    </a:lnTo>
                    <a:lnTo>
                      <a:pt x="6075" y="2862"/>
                    </a:lnTo>
                    <a:lnTo>
                      <a:pt x="6066" y="2863"/>
                    </a:lnTo>
                    <a:lnTo>
                      <a:pt x="6053" y="2863"/>
                    </a:lnTo>
                    <a:lnTo>
                      <a:pt x="6048" y="2863"/>
                    </a:lnTo>
                    <a:lnTo>
                      <a:pt x="3952" y="2863"/>
                    </a:lnTo>
                    <a:lnTo>
                      <a:pt x="3947" y="2863"/>
                    </a:lnTo>
                    <a:lnTo>
                      <a:pt x="3934" y="2863"/>
                    </a:lnTo>
                    <a:lnTo>
                      <a:pt x="3925" y="2862"/>
                    </a:lnTo>
                    <a:lnTo>
                      <a:pt x="3912" y="2862"/>
                    </a:lnTo>
                    <a:lnTo>
                      <a:pt x="3903" y="2861"/>
                    </a:lnTo>
                    <a:lnTo>
                      <a:pt x="3890" y="2860"/>
                    </a:lnTo>
                    <a:lnTo>
                      <a:pt x="3881" y="2859"/>
                    </a:lnTo>
                    <a:lnTo>
                      <a:pt x="3868" y="2857"/>
                    </a:lnTo>
                    <a:lnTo>
                      <a:pt x="3859" y="2856"/>
                    </a:lnTo>
                    <a:lnTo>
                      <a:pt x="3846" y="2853"/>
                    </a:lnTo>
                    <a:lnTo>
                      <a:pt x="3837" y="2852"/>
                    </a:lnTo>
                    <a:lnTo>
                      <a:pt x="3824" y="2849"/>
                    </a:lnTo>
                    <a:lnTo>
                      <a:pt x="3815" y="2847"/>
                    </a:lnTo>
                    <a:lnTo>
                      <a:pt x="3802" y="2844"/>
                    </a:lnTo>
                    <a:lnTo>
                      <a:pt x="3794" y="2842"/>
                    </a:lnTo>
                    <a:lnTo>
                      <a:pt x="3781" y="2838"/>
                    </a:lnTo>
                    <a:lnTo>
                      <a:pt x="3772" y="2835"/>
                    </a:lnTo>
                    <a:lnTo>
                      <a:pt x="3760" y="2831"/>
                    </a:lnTo>
                    <a:lnTo>
                      <a:pt x="3751" y="2828"/>
                    </a:lnTo>
                    <a:lnTo>
                      <a:pt x="3739" y="2824"/>
                    </a:lnTo>
                    <a:lnTo>
                      <a:pt x="3731" y="2821"/>
                    </a:lnTo>
                    <a:lnTo>
                      <a:pt x="3719" y="2816"/>
                    </a:lnTo>
                    <a:lnTo>
                      <a:pt x="3710" y="2812"/>
                    </a:lnTo>
                    <a:lnTo>
                      <a:pt x="3698" y="2807"/>
                    </a:lnTo>
                    <a:lnTo>
                      <a:pt x="3690" y="2803"/>
                    </a:lnTo>
                    <a:lnTo>
                      <a:pt x="3678" y="2797"/>
                    </a:lnTo>
                    <a:lnTo>
                      <a:pt x="3670" y="2793"/>
                    </a:lnTo>
                    <a:lnTo>
                      <a:pt x="3659" y="2787"/>
                    </a:lnTo>
                    <a:lnTo>
                      <a:pt x="3648" y="2781"/>
                    </a:lnTo>
                    <a:lnTo>
                      <a:pt x="3637" y="2774"/>
                    </a:lnTo>
                    <a:lnTo>
                      <a:pt x="3629" y="2769"/>
                    </a:lnTo>
                    <a:lnTo>
                      <a:pt x="3618" y="2762"/>
                    </a:lnTo>
                    <a:lnTo>
                      <a:pt x="3611" y="2757"/>
                    </a:lnTo>
                    <a:lnTo>
                      <a:pt x="3600" y="2749"/>
                    </a:lnTo>
                    <a:lnTo>
                      <a:pt x="3593" y="2744"/>
                    </a:lnTo>
                    <a:lnTo>
                      <a:pt x="3583" y="2736"/>
                    </a:lnTo>
                    <a:lnTo>
                      <a:pt x="3575" y="2730"/>
                    </a:lnTo>
                    <a:lnTo>
                      <a:pt x="3565" y="2722"/>
                    </a:lnTo>
                    <a:lnTo>
                      <a:pt x="3558" y="2716"/>
                    </a:lnTo>
                    <a:lnTo>
                      <a:pt x="3549" y="2707"/>
                    </a:lnTo>
                    <a:lnTo>
                      <a:pt x="3542" y="2701"/>
                    </a:lnTo>
                    <a:lnTo>
                      <a:pt x="3532" y="2692"/>
                    </a:lnTo>
                    <a:lnTo>
                      <a:pt x="3526" y="2685"/>
                    </a:lnTo>
                    <a:lnTo>
                      <a:pt x="3517" y="2676"/>
                    </a:lnTo>
                    <a:lnTo>
                      <a:pt x="3510" y="2669"/>
                    </a:lnTo>
                    <a:lnTo>
                      <a:pt x="3502" y="2659"/>
                    </a:lnTo>
                    <a:lnTo>
                      <a:pt x="3495" y="2652"/>
                    </a:lnTo>
                    <a:lnTo>
                      <a:pt x="3487" y="2642"/>
                    </a:lnTo>
                    <a:lnTo>
                      <a:pt x="3481" y="2634"/>
                    </a:lnTo>
                    <a:lnTo>
                      <a:pt x="3473" y="2624"/>
                    </a:lnTo>
                    <a:lnTo>
                      <a:pt x="3467" y="2616"/>
                    </a:lnTo>
                    <a:lnTo>
                      <a:pt x="3460" y="2606"/>
                    </a:lnTo>
                    <a:lnTo>
                      <a:pt x="3454" y="2597"/>
                    </a:lnTo>
                    <a:lnTo>
                      <a:pt x="3447" y="2586"/>
                    </a:lnTo>
                    <a:lnTo>
                      <a:pt x="3442" y="2578"/>
                    </a:lnTo>
                    <a:lnTo>
                      <a:pt x="3435" y="2567"/>
                    </a:lnTo>
                    <a:lnTo>
                      <a:pt x="3432" y="2561"/>
                    </a:lnTo>
                    <a:lnTo>
                      <a:pt x="3425" y="2549"/>
                    </a:lnTo>
                    <a:lnTo>
                      <a:pt x="3421" y="2541"/>
                    </a:lnTo>
                    <a:lnTo>
                      <a:pt x="3415" y="2529"/>
                    </a:lnTo>
                    <a:lnTo>
                      <a:pt x="3411" y="2520"/>
                    </a:lnTo>
                    <a:lnTo>
                      <a:pt x="3405" y="2509"/>
                    </a:lnTo>
                    <a:lnTo>
                      <a:pt x="3401" y="2500"/>
                    </a:lnTo>
                    <a:lnTo>
                      <a:pt x="3396" y="2488"/>
                    </a:lnTo>
                    <a:lnTo>
                      <a:pt x="3393" y="2479"/>
                    </a:lnTo>
                    <a:lnTo>
                      <a:pt x="3388" y="2466"/>
                    </a:lnTo>
                    <a:lnTo>
                      <a:pt x="3385" y="2458"/>
                    </a:lnTo>
                    <a:lnTo>
                      <a:pt x="3381" y="2445"/>
                    </a:lnTo>
                    <a:lnTo>
                      <a:pt x="3378" y="2436"/>
                    </a:lnTo>
                    <a:lnTo>
                      <a:pt x="3375" y="2423"/>
                    </a:lnTo>
                    <a:lnTo>
                      <a:pt x="3372" y="2414"/>
                    </a:lnTo>
                    <a:lnTo>
                      <a:pt x="3369" y="2402"/>
                    </a:lnTo>
                    <a:lnTo>
                      <a:pt x="3367" y="2393"/>
                    </a:lnTo>
                    <a:lnTo>
                      <a:pt x="3364" y="2380"/>
                    </a:lnTo>
                    <a:lnTo>
                      <a:pt x="3363" y="2371"/>
                    </a:lnTo>
                    <a:lnTo>
                      <a:pt x="3360" y="2358"/>
                    </a:lnTo>
                    <a:lnTo>
                      <a:pt x="3359" y="2349"/>
                    </a:lnTo>
                    <a:lnTo>
                      <a:pt x="3357" y="2336"/>
                    </a:lnTo>
                    <a:lnTo>
                      <a:pt x="3356" y="2326"/>
                    </a:lnTo>
                    <a:lnTo>
                      <a:pt x="3355" y="2313"/>
                    </a:lnTo>
                    <a:lnTo>
                      <a:pt x="3354" y="2304"/>
                    </a:lnTo>
                    <a:lnTo>
                      <a:pt x="3354" y="2291"/>
                    </a:lnTo>
                    <a:lnTo>
                      <a:pt x="3353" y="2282"/>
                    </a:lnTo>
                    <a:lnTo>
                      <a:pt x="3353" y="2269"/>
                    </a:lnTo>
                    <a:lnTo>
                      <a:pt x="3353" y="2264"/>
                    </a:lnTo>
                    <a:close/>
                    <a:moveTo>
                      <a:pt x="6046" y="1350"/>
                    </a:moveTo>
                    <a:lnTo>
                      <a:pt x="3954" y="1350"/>
                    </a:lnTo>
                    <a:lnTo>
                      <a:pt x="3948" y="1350"/>
                    </a:lnTo>
                    <a:lnTo>
                      <a:pt x="3945" y="1350"/>
                    </a:lnTo>
                    <a:lnTo>
                      <a:pt x="3941" y="1351"/>
                    </a:lnTo>
                    <a:lnTo>
                      <a:pt x="3937" y="1351"/>
                    </a:lnTo>
                    <a:lnTo>
                      <a:pt x="3934" y="1352"/>
                    </a:lnTo>
                    <a:lnTo>
                      <a:pt x="3930" y="1352"/>
                    </a:lnTo>
                    <a:lnTo>
                      <a:pt x="3927" y="1353"/>
                    </a:lnTo>
                    <a:lnTo>
                      <a:pt x="3924" y="1354"/>
                    </a:lnTo>
                    <a:lnTo>
                      <a:pt x="3920" y="1355"/>
                    </a:lnTo>
                    <a:lnTo>
                      <a:pt x="3917" y="1357"/>
                    </a:lnTo>
                    <a:lnTo>
                      <a:pt x="3914" y="1358"/>
                    </a:lnTo>
                    <a:lnTo>
                      <a:pt x="3911" y="1359"/>
                    </a:lnTo>
                    <a:lnTo>
                      <a:pt x="3907" y="1361"/>
                    </a:lnTo>
                    <a:lnTo>
                      <a:pt x="3903" y="1364"/>
                    </a:lnTo>
                    <a:lnTo>
                      <a:pt x="3898" y="1366"/>
                    </a:lnTo>
                    <a:lnTo>
                      <a:pt x="3896" y="1368"/>
                    </a:lnTo>
                    <a:lnTo>
                      <a:pt x="3893" y="1370"/>
                    </a:lnTo>
                    <a:lnTo>
                      <a:pt x="3890" y="1372"/>
                    </a:lnTo>
                    <a:lnTo>
                      <a:pt x="3887" y="1374"/>
                    </a:lnTo>
                    <a:lnTo>
                      <a:pt x="3885" y="1377"/>
                    </a:lnTo>
                    <a:lnTo>
                      <a:pt x="3882" y="1379"/>
                    </a:lnTo>
                    <a:lnTo>
                      <a:pt x="3880" y="1382"/>
                    </a:lnTo>
                    <a:lnTo>
                      <a:pt x="3877" y="1384"/>
                    </a:lnTo>
                    <a:lnTo>
                      <a:pt x="3875" y="1387"/>
                    </a:lnTo>
                    <a:lnTo>
                      <a:pt x="3873" y="1390"/>
                    </a:lnTo>
                    <a:lnTo>
                      <a:pt x="3871" y="1393"/>
                    </a:lnTo>
                    <a:lnTo>
                      <a:pt x="3869" y="1395"/>
                    </a:lnTo>
                    <a:lnTo>
                      <a:pt x="3867" y="1400"/>
                    </a:lnTo>
                    <a:lnTo>
                      <a:pt x="3864" y="1404"/>
                    </a:lnTo>
                    <a:lnTo>
                      <a:pt x="3862" y="1408"/>
                    </a:lnTo>
                    <a:lnTo>
                      <a:pt x="3861" y="1411"/>
                    </a:lnTo>
                    <a:lnTo>
                      <a:pt x="3860" y="1414"/>
                    </a:lnTo>
                    <a:lnTo>
                      <a:pt x="3858" y="1417"/>
                    </a:lnTo>
                    <a:lnTo>
                      <a:pt x="3857" y="1421"/>
                    </a:lnTo>
                    <a:lnTo>
                      <a:pt x="3856" y="1424"/>
                    </a:lnTo>
                    <a:lnTo>
                      <a:pt x="3855" y="1427"/>
                    </a:lnTo>
                    <a:lnTo>
                      <a:pt x="3855" y="1431"/>
                    </a:lnTo>
                    <a:lnTo>
                      <a:pt x="3854" y="1434"/>
                    </a:lnTo>
                    <a:lnTo>
                      <a:pt x="3854" y="1438"/>
                    </a:lnTo>
                    <a:lnTo>
                      <a:pt x="3853" y="1442"/>
                    </a:lnTo>
                    <a:lnTo>
                      <a:pt x="3853" y="1445"/>
                    </a:lnTo>
                    <a:lnTo>
                      <a:pt x="3853" y="1451"/>
                    </a:lnTo>
                    <a:lnTo>
                      <a:pt x="3853" y="1665"/>
                    </a:lnTo>
                    <a:lnTo>
                      <a:pt x="6147" y="1665"/>
                    </a:lnTo>
                    <a:lnTo>
                      <a:pt x="6147" y="1451"/>
                    </a:lnTo>
                    <a:lnTo>
                      <a:pt x="6147" y="1445"/>
                    </a:lnTo>
                    <a:lnTo>
                      <a:pt x="6147" y="1442"/>
                    </a:lnTo>
                    <a:lnTo>
                      <a:pt x="6146" y="1438"/>
                    </a:lnTo>
                    <a:lnTo>
                      <a:pt x="6146" y="1434"/>
                    </a:lnTo>
                    <a:lnTo>
                      <a:pt x="6145" y="1431"/>
                    </a:lnTo>
                    <a:lnTo>
                      <a:pt x="6145" y="1427"/>
                    </a:lnTo>
                    <a:lnTo>
                      <a:pt x="6144" y="1424"/>
                    </a:lnTo>
                    <a:lnTo>
                      <a:pt x="6143" y="1421"/>
                    </a:lnTo>
                    <a:lnTo>
                      <a:pt x="6142" y="1417"/>
                    </a:lnTo>
                    <a:lnTo>
                      <a:pt x="6140" y="1414"/>
                    </a:lnTo>
                    <a:lnTo>
                      <a:pt x="6139" y="1411"/>
                    </a:lnTo>
                    <a:lnTo>
                      <a:pt x="6138" y="1408"/>
                    </a:lnTo>
                    <a:lnTo>
                      <a:pt x="6136" y="1404"/>
                    </a:lnTo>
                    <a:lnTo>
                      <a:pt x="6133" y="1400"/>
                    </a:lnTo>
                    <a:lnTo>
                      <a:pt x="6131" y="1395"/>
                    </a:lnTo>
                    <a:lnTo>
                      <a:pt x="6129" y="1393"/>
                    </a:lnTo>
                    <a:lnTo>
                      <a:pt x="6127" y="1390"/>
                    </a:lnTo>
                    <a:lnTo>
                      <a:pt x="6125" y="1387"/>
                    </a:lnTo>
                    <a:lnTo>
                      <a:pt x="6123" y="1384"/>
                    </a:lnTo>
                    <a:lnTo>
                      <a:pt x="6120" y="1382"/>
                    </a:lnTo>
                    <a:lnTo>
                      <a:pt x="6118" y="1379"/>
                    </a:lnTo>
                    <a:lnTo>
                      <a:pt x="6115" y="1377"/>
                    </a:lnTo>
                    <a:lnTo>
                      <a:pt x="6113" y="1374"/>
                    </a:lnTo>
                    <a:lnTo>
                      <a:pt x="6110" y="1372"/>
                    </a:lnTo>
                    <a:lnTo>
                      <a:pt x="6107" y="1370"/>
                    </a:lnTo>
                    <a:lnTo>
                      <a:pt x="6104" y="1368"/>
                    </a:lnTo>
                    <a:lnTo>
                      <a:pt x="6102" y="1366"/>
                    </a:lnTo>
                    <a:lnTo>
                      <a:pt x="6097" y="1364"/>
                    </a:lnTo>
                    <a:lnTo>
                      <a:pt x="6093" y="1361"/>
                    </a:lnTo>
                    <a:lnTo>
                      <a:pt x="6089" y="1359"/>
                    </a:lnTo>
                    <a:lnTo>
                      <a:pt x="6086" y="1358"/>
                    </a:lnTo>
                    <a:lnTo>
                      <a:pt x="6083" y="1357"/>
                    </a:lnTo>
                    <a:lnTo>
                      <a:pt x="6080" y="1355"/>
                    </a:lnTo>
                    <a:lnTo>
                      <a:pt x="6076" y="1354"/>
                    </a:lnTo>
                    <a:lnTo>
                      <a:pt x="6073" y="1353"/>
                    </a:lnTo>
                    <a:lnTo>
                      <a:pt x="6070" y="1352"/>
                    </a:lnTo>
                    <a:lnTo>
                      <a:pt x="6066" y="1352"/>
                    </a:lnTo>
                    <a:lnTo>
                      <a:pt x="6063" y="1351"/>
                    </a:lnTo>
                    <a:lnTo>
                      <a:pt x="6059" y="1351"/>
                    </a:lnTo>
                    <a:lnTo>
                      <a:pt x="6055" y="1350"/>
                    </a:lnTo>
                    <a:lnTo>
                      <a:pt x="6052" y="1350"/>
                    </a:lnTo>
                    <a:lnTo>
                      <a:pt x="6046" y="1350"/>
                    </a:lnTo>
                    <a:close/>
                    <a:moveTo>
                      <a:pt x="6147" y="2262"/>
                    </a:moveTo>
                    <a:lnTo>
                      <a:pt x="6147" y="2165"/>
                    </a:lnTo>
                    <a:lnTo>
                      <a:pt x="3853" y="2165"/>
                    </a:lnTo>
                    <a:lnTo>
                      <a:pt x="3853" y="2262"/>
                    </a:lnTo>
                    <a:lnTo>
                      <a:pt x="3853" y="2268"/>
                    </a:lnTo>
                    <a:lnTo>
                      <a:pt x="3853" y="2271"/>
                    </a:lnTo>
                    <a:lnTo>
                      <a:pt x="3854" y="2275"/>
                    </a:lnTo>
                    <a:lnTo>
                      <a:pt x="3854" y="2279"/>
                    </a:lnTo>
                    <a:lnTo>
                      <a:pt x="3855" y="2283"/>
                    </a:lnTo>
                    <a:lnTo>
                      <a:pt x="3856" y="2286"/>
                    </a:lnTo>
                    <a:lnTo>
                      <a:pt x="3856" y="2290"/>
                    </a:lnTo>
                    <a:lnTo>
                      <a:pt x="3857" y="2294"/>
                    </a:lnTo>
                    <a:lnTo>
                      <a:pt x="3859" y="2297"/>
                    </a:lnTo>
                    <a:lnTo>
                      <a:pt x="3860" y="2300"/>
                    </a:lnTo>
                    <a:lnTo>
                      <a:pt x="3861" y="2304"/>
                    </a:lnTo>
                    <a:lnTo>
                      <a:pt x="3863" y="2307"/>
                    </a:lnTo>
                    <a:lnTo>
                      <a:pt x="3864" y="2310"/>
                    </a:lnTo>
                    <a:lnTo>
                      <a:pt x="3867" y="2314"/>
                    </a:lnTo>
                    <a:lnTo>
                      <a:pt x="3869" y="2318"/>
                    </a:lnTo>
                    <a:lnTo>
                      <a:pt x="3871" y="2321"/>
                    </a:lnTo>
                    <a:lnTo>
                      <a:pt x="3873" y="2323"/>
                    </a:lnTo>
                    <a:lnTo>
                      <a:pt x="3875" y="2326"/>
                    </a:lnTo>
                    <a:lnTo>
                      <a:pt x="3877" y="2329"/>
                    </a:lnTo>
                    <a:lnTo>
                      <a:pt x="3879" y="2331"/>
                    </a:lnTo>
                    <a:lnTo>
                      <a:pt x="3882" y="2334"/>
                    </a:lnTo>
                    <a:lnTo>
                      <a:pt x="3884" y="2337"/>
                    </a:lnTo>
                    <a:lnTo>
                      <a:pt x="3887" y="2339"/>
                    </a:lnTo>
                    <a:lnTo>
                      <a:pt x="3890" y="2342"/>
                    </a:lnTo>
                    <a:lnTo>
                      <a:pt x="3894" y="2344"/>
                    </a:lnTo>
                    <a:lnTo>
                      <a:pt x="3897" y="2347"/>
                    </a:lnTo>
                    <a:lnTo>
                      <a:pt x="3901" y="2349"/>
                    </a:lnTo>
                    <a:lnTo>
                      <a:pt x="3903" y="2350"/>
                    </a:lnTo>
                    <a:lnTo>
                      <a:pt x="3905" y="2351"/>
                    </a:lnTo>
                    <a:lnTo>
                      <a:pt x="3908" y="2353"/>
                    </a:lnTo>
                    <a:lnTo>
                      <a:pt x="3912" y="2355"/>
                    </a:lnTo>
                    <a:lnTo>
                      <a:pt x="3915" y="2356"/>
                    </a:lnTo>
                    <a:lnTo>
                      <a:pt x="3919" y="2357"/>
                    </a:lnTo>
                    <a:lnTo>
                      <a:pt x="3922" y="2359"/>
                    </a:lnTo>
                    <a:lnTo>
                      <a:pt x="3926" y="2360"/>
                    </a:lnTo>
                    <a:lnTo>
                      <a:pt x="3930" y="2360"/>
                    </a:lnTo>
                    <a:lnTo>
                      <a:pt x="3933" y="2361"/>
                    </a:lnTo>
                    <a:lnTo>
                      <a:pt x="3937" y="2362"/>
                    </a:lnTo>
                    <a:lnTo>
                      <a:pt x="3941" y="2362"/>
                    </a:lnTo>
                    <a:lnTo>
                      <a:pt x="3945" y="2363"/>
                    </a:lnTo>
                    <a:lnTo>
                      <a:pt x="3948" y="2363"/>
                    </a:lnTo>
                    <a:lnTo>
                      <a:pt x="3954" y="2363"/>
                    </a:lnTo>
                    <a:lnTo>
                      <a:pt x="6046" y="2363"/>
                    </a:lnTo>
                    <a:lnTo>
                      <a:pt x="6052" y="2363"/>
                    </a:lnTo>
                    <a:lnTo>
                      <a:pt x="6055" y="2363"/>
                    </a:lnTo>
                    <a:lnTo>
                      <a:pt x="6059" y="2362"/>
                    </a:lnTo>
                    <a:lnTo>
                      <a:pt x="6063" y="2362"/>
                    </a:lnTo>
                    <a:lnTo>
                      <a:pt x="6067" y="2361"/>
                    </a:lnTo>
                    <a:lnTo>
                      <a:pt x="6070" y="2360"/>
                    </a:lnTo>
                    <a:lnTo>
                      <a:pt x="6074" y="2360"/>
                    </a:lnTo>
                    <a:lnTo>
                      <a:pt x="6078" y="2359"/>
                    </a:lnTo>
                    <a:lnTo>
                      <a:pt x="6081" y="2357"/>
                    </a:lnTo>
                    <a:lnTo>
                      <a:pt x="6085" y="2356"/>
                    </a:lnTo>
                    <a:lnTo>
                      <a:pt x="6088" y="2355"/>
                    </a:lnTo>
                    <a:lnTo>
                      <a:pt x="6092" y="2353"/>
                    </a:lnTo>
                    <a:lnTo>
                      <a:pt x="6095" y="2351"/>
                    </a:lnTo>
                    <a:lnTo>
                      <a:pt x="6097" y="2350"/>
                    </a:lnTo>
                    <a:lnTo>
                      <a:pt x="6099" y="2349"/>
                    </a:lnTo>
                    <a:lnTo>
                      <a:pt x="6103" y="2347"/>
                    </a:lnTo>
                    <a:lnTo>
                      <a:pt x="6106" y="2344"/>
                    </a:lnTo>
                    <a:lnTo>
                      <a:pt x="6110" y="2342"/>
                    </a:lnTo>
                    <a:lnTo>
                      <a:pt x="6113" y="2339"/>
                    </a:lnTo>
                    <a:lnTo>
                      <a:pt x="6116" y="2337"/>
                    </a:lnTo>
                    <a:lnTo>
                      <a:pt x="6118" y="2334"/>
                    </a:lnTo>
                    <a:lnTo>
                      <a:pt x="6121" y="2331"/>
                    </a:lnTo>
                    <a:lnTo>
                      <a:pt x="6123" y="2329"/>
                    </a:lnTo>
                    <a:lnTo>
                      <a:pt x="6125" y="2326"/>
                    </a:lnTo>
                    <a:lnTo>
                      <a:pt x="6127" y="2323"/>
                    </a:lnTo>
                    <a:lnTo>
                      <a:pt x="6129" y="2321"/>
                    </a:lnTo>
                    <a:lnTo>
                      <a:pt x="6131" y="2318"/>
                    </a:lnTo>
                    <a:lnTo>
                      <a:pt x="6133" y="2314"/>
                    </a:lnTo>
                    <a:lnTo>
                      <a:pt x="6136" y="2310"/>
                    </a:lnTo>
                    <a:lnTo>
                      <a:pt x="6137" y="2307"/>
                    </a:lnTo>
                    <a:lnTo>
                      <a:pt x="6139" y="2304"/>
                    </a:lnTo>
                    <a:lnTo>
                      <a:pt x="6140" y="2300"/>
                    </a:lnTo>
                    <a:lnTo>
                      <a:pt x="6141" y="2297"/>
                    </a:lnTo>
                    <a:lnTo>
                      <a:pt x="6143" y="2294"/>
                    </a:lnTo>
                    <a:lnTo>
                      <a:pt x="6144" y="2290"/>
                    </a:lnTo>
                    <a:lnTo>
                      <a:pt x="6144" y="2286"/>
                    </a:lnTo>
                    <a:lnTo>
                      <a:pt x="6145" y="2283"/>
                    </a:lnTo>
                    <a:lnTo>
                      <a:pt x="6146" y="2279"/>
                    </a:lnTo>
                    <a:lnTo>
                      <a:pt x="6146" y="2275"/>
                    </a:lnTo>
                    <a:lnTo>
                      <a:pt x="6147" y="2271"/>
                    </a:lnTo>
                    <a:lnTo>
                      <a:pt x="6147" y="2268"/>
                    </a:lnTo>
                    <a:lnTo>
                      <a:pt x="6147" y="2262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BB91FD03-237C-43FA-8FB6-C0A4C6DCD4D7}"/>
              </a:ext>
            </a:extLst>
          </p:cNvPr>
          <p:cNvSpPr/>
          <p:nvPr/>
        </p:nvSpPr>
        <p:spPr>
          <a:xfrm>
            <a:off x="1504709" y="4074838"/>
            <a:ext cx="2856422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Qualified (38)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F52DFE0-491E-487A-86D4-4DB8A0E6EEE9}"/>
              </a:ext>
            </a:extLst>
          </p:cNvPr>
          <p:cNvGrpSpPr/>
          <p:nvPr/>
        </p:nvGrpSpPr>
        <p:grpSpPr>
          <a:xfrm>
            <a:off x="793834" y="4835123"/>
            <a:ext cx="478724" cy="478724"/>
            <a:chOff x="721966" y="1986158"/>
            <a:chExt cx="674902" cy="674902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B3C2699F-23AD-4BAA-B3AF-75AAC6F33231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33" name="Group 24">
              <a:extLst>
                <a:ext uri="{FF2B5EF4-FFF2-40B4-BE49-F238E27FC236}">
                  <a16:creationId xmlns:a16="http://schemas.microsoft.com/office/drawing/2014/main" id="{19617171-C3DE-4268-A4A4-C5249C0EC8BB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4094847" y="1760585"/>
              <a:chExt cx="633600" cy="633600"/>
            </a:xfrm>
          </p:grpSpPr>
          <p:sp>
            <p:nvSpPr>
              <p:cNvPr id="90134" name="Accent">
                <a:extLst>
                  <a:ext uri="{FF2B5EF4-FFF2-40B4-BE49-F238E27FC236}">
                    <a16:creationId xmlns:a16="http://schemas.microsoft.com/office/drawing/2014/main" id="{C5432265-B723-4B7C-8AC4-8BFDFD4334C9}"/>
                  </a:ext>
                </a:extLst>
              </p:cNvPr>
              <p:cNvSpPr/>
              <p:nvPr/>
            </p:nvSpPr>
            <p:spPr>
              <a:xfrm>
                <a:off x="409484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20" y="5028"/>
                    </a:moveTo>
                    <a:lnTo>
                      <a:pt x="6319" y="5079"/>
                    </a:lnTo>
                    <a:lnTo>
                      <a:pt x="6316" y="5129"/>
                    </a:lnTo>
                    <a:lnTo>
                      <a:pt x="6312" y="5180"/>
                    </a:lnTo>
                    <a:lnTo>
                      <a:pt x="6305" y="5230"/>
                    </a:lnTo>
                    <a:lnTo>
                      <a:pt x="6297" y="5279"/>
                    </a:lnTo>
                    <a:lnTo>
                      <a:pt x="6286" y="5329"/>
                    </a:lnTo>
                    <a:lnTo>
                      <a:pt x="6274" y="5377"/>
                    </a:lnTo>
                    <a:lnTo>
                      <a:pt x="6260" y="5426"/>
                    </a:lnTo>
                    <a:lnTo>
                      <a:pt x="6245" y="5474"/>
                    </a:lnTo>
                    <a:lnTo>
                      <a:pt x="6227" y="5521"/>
                    </a:lnTo>
                    <a:lnTo>
                      <a:pt x="6208" y="5568"/>
                    </a:lnTo>
                    <a:lnTo>
                      <a:pt x="6187" y="5613"/>
                    </a:lnTo>
                    <a:lnTo>
                      <a:pt x="6164" y="5659"/>
                    </a:lnTo>
                    <a:lnTo>
                      <a:pt x="6140" y="5703"/>
                    </a:lnTo>
                    <a:lnTo>
                      <a:pt x="6114" y="5746"/>
                    </a:lnTo>
                    <a:lnTo>
                      <a:pt x="6086" y="5789"/>
                    </a:lnTo>
                    <a:lnTo>
                      <a:pt x="6057" y="5830"/>
                    </a:lnTo>
                    <a:lnTo>
                      <a:pt x="6026" y="5870"/>
                    </a:lnTo>
                    <a:lnTo>
                      <a:pt x="5994" y="5908"/>
                    </a:lnTo>
                    <a:lnTo>
                      <a:pt x="5960" y="5946"/>
                    </a:lnTo>
                    <a:lnTo>
                      <a:pt x="5925" y="5982"/>
                    </a:lnTo>
                    <a:lnTo>
                      <a:pt x="5889" y="6017"/>
                    </a:lnTo>
                    <a:lnTo>
                      <a:pt x="5852" y="6050"/>
                    </a:lnTo>
                    <a:lnTo>
                      <a:pt x="5813" y="6083"/>
                    </a:lnTo>
                    <a:lnTo>
                      <a:pt x="5773" y="6113"/>
                    </a:lnTo>
                    <a:lnTo>
                      <a:pt x="5732" y="6142"/>
                    </a:lnTo>
                    <a:lnTo>
                      <a:pt x="5689" y="6170"/>
                    </a:lnTo>
                    <a:lnTo>
                      <a:pt x="5646" y="6196"/>
                    </a:lnTo>
                    <a:lnTo>
                      <a:pt x="5602" y="6221"/>
                    </a:lnTo>
                    <a:lnTo>
                      <a:pt x="5557" y="6243"/>
                    </a:lnTo>
                    <a:lnTo>
                      <a:pt x="5511" y="6265"/>
                    </a:lnTo>
                    <a:lnTo>
                      <a:pt x="5464" y="6284"/>
                    </a:lnTo>
                    <a:lnTo>
                      <a:pt x="5417" y="6301"/>
                    </a:lnTo>
                    <a:lnTo>
                      <a:pt x="5369" y="6317"/>
                    </a:lnTo>
                    <a:lnTo>
                      <a:pt x="5321" y="6331"/>
                    </a:lnTo>
                    <a:lnTo>
                      <a:pt x="5272" y="6343"/>
                    </a:lnTo>
                    <a:lnTo>
                      <a:pt x="5223" y="6354"/>
                    </a:lnTo>
                    <a:lnTo>
                      <a:pt x="5173" y="6362"/>
                    </a:lnTo>
                    <a:lnTo>
                      <a:pt x="5123" y="6369"/>
                    </a:lnTo>
                    <a:lnTo>
                      <a:pt x="5073" y="6373"/>
                    </a:lnTo>
                    <a:lnTo>
                      <a:pt x="5023" y="6376"/>
                    </a:lnTo>
                    <a:lnTo>
                      <a:pt x="4972" y="6377"/>
                    </a:lnTo>
                    <a:lnTo>
                      <a:pt x="4921" y="6376"/>
                    </a:lnTo>
                    <a:lnTo>
                      <a:pt x="4871" y="6373"/>
                    </a:lnTo>
                    <a:lnTo>
                      <a:pt x="4820" y="6369"/>
                    </a:lnTo>
                    <a:lnTo>
                      <a:pt x="4770" y="6362"/>
                    </a:lnTo>
                    <a:lnTo>
                      <a:pt x="4721" y="6354"/>
                    </a:lnTo>
                    <a:lnTo>
                      <a:pt x="4671" y="6343"/>
                    </a:lnTo>
                    <a:lnTo>
                      <a:pt x="4623" y="6331"/>
                    </a:lnTo>
                    <a:lnTo>
                      <a:pt x="4574" y="6317"/>
                    </a:lnTo>
                    <a:lnTo>
                      <a:pt x="4526" y="6301"/>
                    </a:lnTo>
                    <a:lnTo>
                      <a:pt x="4479" y="6284"/>
                    </a:lnTo>
                    <a:lnTo>
                      <a:pt x="4432" y="6265"/>
                    </a:lnTo>
                    <a:lnTo>
                      <a:pt x="4387" y="6243"/>
                    </a:lnTo>
                    <a:lnTo>
                      <a:pt x="4341" y="6221"/>
                    </a:lnTo>
                    <a:lnTo>
                      <a:pt x="4297" y="6196"/>
                    </a:lnTo>
                    <a:lnTo>
                      <a:pt x="4254" y="6170"/>
                    </a:lnTo>
                    <a:lnTo>
                      <a:pt x="4211" y="6142"/>
                    </a:lnTo>
                    <a:lnTo>
                      <a:pt x="4170" y="6113"/>
                    </a:lnTo>
                    <a:lnTo>
                      <a:pt x="4130" y="6083"/>
                    </a:lnTo>
                    <a:lnTo>
                      <a:pt x="4092" y="6050"/>
                    </a:lnTo>
                    <a:lnTo>
                      <a:pt x="4054" y="6017"/>
                    </a:lnTo>
                    <a:lnTo>
                      <a:pt x="4018" y="5982"/>
                    </a:lnTo>
                    <a:lnTo>
                      <a:pt x="3983" y="5946"/>
                    </a:lnTo>
                    <a:lnTo>
                      <a:pt x="3950" y="5908"/>
                    </a:lnTo>
                    <a:lnTo>
                      <a:pt x="3917" y="5870"/>
                    </a:lnTo>
                    <a:lnTo>
                      <a:pt x="3887" y="5830"/>
                    </a:lnTo>
                    <a:lnTo>
                      <a:pt x="3858" y="5789"/>
                    </a:lnTo>
                    <a:lnTo>
                      <a:pt x="3830" y="5746"/>
                    </a:lnTo>
                    <a:lnTo>
                      <a:pt x="3804" y="5703"/>
                    </a:lnTo>
                    <a:lnTo>
                      <a:pt x="3779" y="5659"/>
                    </a:lnTo>
                    <a:lnTo>
                      <a:pt x="3757" y="5613"/>
                    </a:lnTo>
                    <a:lnTo>
                      <a:pt x="3735" y="5568"/>
                    </a:lnTo>
                    <a:lnTo>
                      <a:pt x="3716" y="5521"/>
                    </a:lnTo>
                    <a:lnTo>
                      <a:pt x="3699" y="5474"/>
                    </a:lnTo>
                    <a:lnTo>
                      <a:pt x="3683" y="5426"/>
                    </a:lnTo>
                    <a:lnTo>
                      <a:pt x="3669" y="5377"/>
                    </a:lnTo>
                    <a:lnTo>
                      <a:pt x="3657" y="5329"/>
                    </a:lnTo>
                    <a:lnTo>
                      <a:pt x="3646" y="5279"/>
                    </a:lnTo>
                    <a:lnTo>
                      <a:pt x="3638" y="5230"/>
                    </a:lnTo>
                    <a:lnTo>
                      <a:pt x="3631" y="5180"/>
                    </a:lnTo>
                    <a:lnTo>
                      <a:pt x="3627" y="5129"/>
                    </a:lnTo>
                    <a:lnTo>
                      <a:pt x="3624" y="5079"/>
                    </a:lnTo>
                    <a:lnTo>
                      <a:pt x="3623" y="5028"/>
                    </a:lnTo>
                    <a:lnTo>
                      <a:pt x="3624" y="4977"/>
                    </a:lnTo>
                    <a:lnTo>
                      <a:pt x="3627" y="4927"/>
                    </a:lnTo>
                    <a:lnTo>
                      <a:pt x="3631" y="4877"/>
                    </a:lnTo>
                    <a:lnTo>
                      <a:pt x="3638" y="4827"/>
                    </a:lnTo>
                    <a:lnTo>
                      <a:pt x="3646" y="4777"/>
                    </a:lnTo>
                    <a:lnTo>
                      <a:pt x="3657" y="4728"/>
                    </a:lnTo>
                    <a:lnTo>
                      <a:pt x="3669" y="4679"/>
                    </a:lnTo>
                    <a:lnTo>
                      <a:pt x="3683" y="4631"/>
                    </a:lnTo>
                    <a:lnTo>
                      <a:pt x="3699" y="4583"/>
                    </a:lnTo>
                    <a:lnTo>
                      <a:pt x="3716" y="4536"/>
                    </a:lnTo>
                    <a:lnTo>
                      <a:pt x="3735" y="4489"/>
                    </a:lnTo>
                    <a:lnTo>
                      <a:pt x="3757" y="4443"/>
                    </a:lnTo>
                    <a:lnTo>
                      <a:pt x="3779" y="4398"/>
                    </a:lnTo>
                    <a:lnTo>
                      <a:pt x="3804" y="4354"/>
                    </a:lnTo>
                    <a:lnTo>
                      <a:pt x="3830" y="4311"/>
                    </a:lnTo>
                    <a:lnTo>
                      <a:pt x="3858" y="4268"/>
                    </a:lnTo>
                    <a:lnTo>
                      <a:pt x="3887" y="4227"/>
                    </a:lnTo>
                    <a:lnTo>
                      <a:pt x="3917" y="4187"/>
                    </a:lnTo>
                    <a:lnTo>
                      <a:pt x="3950" y="4148"/>
                    </a:lnTo>
                    <a:lnTo>
                      <a:pt x="3983" y="4111"/>
                    </a:lnTo>
                    <a:lnTo>
                      <a:pt x="4018" y="4075"/>
                    </a:lnTo>
                    <a:lnTo>
                      <a:pt x="4054" y="4040"/>
                    </a:lnTo>
                    <a:lnTo>
                      <a:pt x="4092" y="4006"/>
                    </a:lnTo>
                    <a:lnTo>
                      <a:pt x="4130" y="3974"/>
                    </a:lnTo>
                    <a:lnTo>
                      <a:pt x="4170" y="3943"/>
                    </a:lnTo>
                    <a:lnTo>
                      <a:pt x="4211" y="3914"/>
                    </a:lnTo>
                    <a:lnTo>
                      <a:pt x="4254" y="3886"/>
                    </a:lnTo>
                    <a:lnTo>
                      <a:pt x="4297" y="3860"/>
                    </a:lnTo>
                    <a:lnTo>
                      <a:pt x="4341" y="3836"/>
                    </a:lnTo>
                    <a:lnTo>
                      <a:pt x="4387" y="3813"/>
                    </a:lnTo>
                    <a:lnTo>
                      <a:pt x="4432" y="3792"/>
                    </a:lnTo>
                    <a:lnTo>
                      <a:pt x="4479" y="3773"/>
                    </a:lnTo>
                    <a:lnTo>
                      <a:pt x="4526" y="3755"/>
                    </a:lnTo>
                    <a:lnTo>
                      <a:pt x="4574" y="3740"/>
                    </a:lnTo>
                    <a:lnTo>
                      <a:pt x="4623" y="3726"/>
                    </a:lnTo>
                    <a:lnTo>
                      <a:pt x="4671" y="3714"/>
                    </a:lnTo>
                    <a:lnTo>
                      <a:pt x="4721" y="3703"/>
                    </a:lnTo>
                    <a:lnTo>
                      <a:pt x="4770" y="3695"/>
                    </a:lnTo>
                    <a:lnTo>
                      <a:pt x="4820" y="3688"/>
                    </a:lnTo>
                    <a:lnTo>
                      <a:pt x="4871" y="3684"/>
                    </a:lnTo>
                    <a:lnTo>
                      <a:pt x="4921" y="3681"/>
                    </a:lnTo>
                    <a:lnTo>
                      <a:pt x="4972" y="3680"/>
                    </a:lnTo>
                    <a:lnTo>
                      <a:pt x="5023" y="3681"/>
                    </a:lnTo>
                    <a:lnTo>
                      <a:pt x="5073" y="3684"/>
                    </a:lnTo>
                    <a:lnTo>
                      <a:pt x="5123" y="3688"/>
                    </a:lnTo>
                    <a:lnTo>
                      <a:pt x="5173" y="3695"/>
                    </a:lnTo>
                    <a:lnTo>
                      <a:pt x="5223" y="3703"/>
                    </a:lnTo>
                    <a:lnTo>
                      <a:pt x="5272" y="3714"/>
                    </a:lnTo>
                    <a:lnTo>
                      <a:pt x="5321" y="3726"/>
                    </a:lnTo>
                    <a:lnTo>
                      <a:pt x="5369" y="3740"/>
                    </a:lnTo>
                    <a:lnTo>
                      <a:pt x="5417" y="3755"/>
                    </a:lnTo>
                    <a:lnTo>
                      <a:pt x="5464" y="3773"/>
                    </a:lnTo>
                    <a:lnTo>
                      <a:pt x="5511" y="3792"/>
                    </a:lnTo>
                    <a:lnTo>
                      <a:pt x="5557" y="3813"/>
                    </a:lnTo>
                    <a:lnTo>
                      <a:pt x="5602" y="3836"/>
                    </a:lnTo>
                    <a:lnTo>
                      <a:pt x="5646" y="3860"/>
                    </a:lnTo>
                    <a:lnTo>
                      <a:pt x="5689" y="3886"/>
                    </a:lnTo>
                    <a:lnTo>
                      <a:pt x="5732" y="3914"/>
                    </a:lnTo>
                    <a:lnTo>
                      <a:pt x="5773" y="3943"/>
                    </a:lnTo>
                    <a:lnTo>
                      <a:pt x="5813" y="3974"/>
                    </a:lnTo>
                    <a:lnTo>
                      <a:pt x="5852" y="4006"/>
                    </a:lnTo>
                    <a:lnTo>
                      <a:pt x="5889" y="4040"/>
                    </a:lnTo>
                    <a:lnTo>
                      <a:pt x="5925" y="4075"/>
                    </a:lnTo>
                    <a:lnTo>
                      <a:pt x="5960" y="4111"/>
                    </a:lnTo>
                    <a:lnTo>
                      <a:pt x="5994" y="4148"/>
                    </a:lnTo>
                    <a:lnTo>
                      <a:pt x="6026" y="4187"/>
                    </a:lnTo>
                    <a:lnTo>
                      <a:pt x="6057" y="4227"/>
                    </a:lnTo>
                    <a:lnTo>
                      <a:pt x="6086" y="4268"/>
                    </a:lnTo>
                    <a:lnTo>
                      <a:pt x="6114" y="4311"/>
                    </a:lnTo>
                    <a:lnTo>
                      <a:pt x="6140" y="4354"/>
                    </a:lnTo>
                    <a:lnTo>
                      <a:pt x="6164" y="4398"/>
                    </a:lnTo>
                    <a:lnTo>
                      <a:pt x="6187" y="4443"/>
                    </a:lnTo>
                    <a:lnTo>
                      <a:pt x="6208" y="4489"/>
                    </a:lnTo>
                    <a:lnTo>
                      <a:pt x="6227" y="4536"/>
                    </a:lnTo>
                    <a:lnTo>
                      <a:pt x="6245" y="4583"/>
                    </a:lnTo>
                    <a:lnTo>
                      <a:pt x="6260" y="4631"/>
                    </a:lnTo>
                    <a:lnTo>
                      <a:pt x="6274" y="4679"/>
                    </a:lnTo>
                    <a:lnTo>
                      <a:pt x="6286" y="4728"/>
                    </a:lnTo>
                    <a:lnTo>
                      <a:pt x="6297" y="4777"/>
                    </a:lnTo>
                    <a:lnTo>
                      <a:pt x="6305" y="4827"/>
                    </a:lnTo>
                    <a:lnTo>
                      <a:pt x="6312" y="4877"/>
                    </a:lnTo>
                    <a:lnTo>
                      <a:pt x="6316" y="4927"/>
                    </a:lnTo>
                    <a:lnTo>
                      <a:pt x="6319" y="4977"/>
                    </a:lnTo>
                    <a:lnTo>
                      <a:pt x="6320" y="5028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35" name="Outline">
                <a:extLst>
                  <a:ext uri="{FF2B5EF4-FFF2-40B4-BE49-F238E27FC236}">
                    <a16:creationId xmlns:a16="http://schemas.microsoft.com/office/drawing/2014/main" id="{72212518-2BA5-4D89-984D-C668B809FD7A}"/>
                  </a:ext>
                </a:extLst>
              </p:cNvPr>
              <p:cNvSpPr/>
              <p:nvPr/>
            </p:nvSpPr>
            <p:spPr>
              <a:xfrm>
                <a:off x="409484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314" y="2037"/>
                    </a:moveTo>
                    <a:lnTo>
                      <a:pt x="4752" y="1231"/>
                    </a:lnTo>
                    <a:lnTo>
                      <a:pt x="4769" y="1203"/>
                    </a:lnTo>
                    <a:lnTo>
                      <a:pt x="4790" y="1179"/>
                    </a:lnTo>
                    <a:lnTo>
                      <a:pt x="4814" y="1157"/>
                    </a:lnTo>
                    <a:lnTo>
                      <a:pt x="4840" y="1138"/>
                    </a:lnTo>
                    <a:lnTo>
                      <a:pt x="4868" y="1123"/>
                    </a:lnTo>
                    <a:lnTo>
                      <a:pt x="4898" y="1111"/>
                    </a:lnTo>
                    <a:lnTo>
                      <a:pt x="4930" y="1104"/>
                    </a:lnTo>
                    <a:lnTo>
                      <a:pt x="4962" y="1100"/>
                    </a:lnTo>
                    <a:lnTo>
                      <a:pt x="4994" y="1101"/>
                    </a:lnTo>
                    <a:lnTo>
                      <a:pt x="5633" y="1157"/>
                    </a:lnTo>
                    <a:lnTo>
                      <a:pt x="5665" y="1162"/>
                    </a:lnTo>
                    <a:lnTo>
                      <a:pt x="5696" y="1171"/>
                    </a:lnTo>
                    <a:lnTo>
                      <a:pt x="5725" y="1184"/>
                    </a:lnTo>
                    <a:lnTo>
                      <a:pt x="5753" y="1200"/>
                    </a:lnTo>
                    <a:lnTo>
                      <a:pt x="5778" y="1220"/>
                    </a:lnTo>
                    <a:lnTo>
                      <a:pt x="5801" y="1243"/>
                    </a:lnTo>
                    <a:lnTo>
                      <a:pt x="5820" y="1269"/>
                    </a:lnTo>
                    <a:lnTo>
                      <a:pt x="5836" y="1297"/>
                    </a:lnTo>
                    <a:lnTo>
                      <a:pt x="5848" y="1327"/>
                    </a:lnTo>
                    <a:lnTo>
                      <a:pt x="6140" y="2198"/>
                    </a:lnTo>
                    <a:lnTo>
                      <a:pt x="6390" y="2314"/>
                    </a:lnTo>
                    <a:lnTo>
                      <a:pt x="7245" y="1978"/>
                    </a:lnTo>
                    <a:lnTo>
                      <a:pt x="7275" y="1969"/>
                    </a:lnTo>
                    <a:lnTo>
                      <a:pt x="7307" y="1963"/>
                    </a:lnTo>
                    <a:lnTo>
                      <a:pt x="7339" y="1961"/>
                    </a:lnTo>
                    <a:lnTo>
                      <a:pt x="7371" y="1963"/>
                    </a:lnTo>
                    <a:lnTo>
                      <a:pt x="7403" y="1970"/>
                    </a:lnTo>
                    <a:lnTo>
                      <a:pt x="7433" y="1981"/>
                    </a:lnTo>
                    <a:lnTo>
                      <a:pt x="7462" y="1995"/>
                    </a:lnTo>
                    <a:lnTo>
                      <a:pt x="7489" y="2013"/>
                    </a:lnTo>
                    <a:lnTo>
                      <a:pt x="7513" y="2034"/>
                    </a:lnTo>
                    <a:lnTo>
                      <a:pt x="7966" y="2487"/>
                    </a:lnTo>
                    <a:lnTo>
                      <a:pt x="7987" y="2511"/>
                    </a:lnTo>
                    <a:lnTo>
                      <a:pt x="8005" y="2538"/>
                    </a:lnTo>
                    <a:lnTo>
                      <a:pt x="8019" y="2567"/>
                    </a:lnTo>
                    <a:lnTo>
                      <a:pt x="8030" y="2597"/>
                    </a:lnTo>
                    <a:lnTo>
                      <a:pt x="8037" y="2629"/>
                    </a:lnTo>
                    <a:lnTo>
                      <a:pt x="8039" y="2661"/>
                    </a:lnTo>
                    <a:lnTo>
                      <a:pt x="8037" y="2693"/>
                    </a:lnTo>
                    <a:lnTo>
                      <a:pt x="8031" y="2725"/>
                    </a:lnTo>
                    <a:lnTo>
                      <a:pt x="8022" y="2755"/>
                    </a:lnTo>
                    <a:lnTo>
                      <a:pt x="7686" y="3610"/>
                    </a:lnTo>
                    <a:lnTo>
                      <a:pt x="7802" y="3860"/>
                    </a:lnTo>
                    <a:lnTo>
                      <a:pt x="8673" y="4152"/>
                    </a:lnTo>
                    <a:lnTo>
                      <a:pt x="8703" y="4164"/>
                    </a:lnTo>
                    <a:lnTo>
                      <a:pt x="8731" y="4180"/>
                    </a:lnTo>
                    <a:lnTo>
                      <a:pt x="8757" y="4199"/>
                    </a:lnTo>
                    <a:lnTo>
                      <a:pt x="8780" y="4222"/>
                    </a:lnTo>
                    <a:lnTo>
                      <a:pt x="8800" y="4247"/>
                    </a:lnTo>
                    <a:lnTo>
                      <a:pt x="8816" y="4275"/>
                    </a:lnTo>
                    <a:lnTo>
                      <a:pt x="8829" y="4304"/>
                    </a:lnTo>
                    <a:lnTo>
                      <a:pt x="8838" y="4335"/>
                    </a:lnTo>
                    <a:lnTo>
                      <a:pt x="8843" y="4367"/>
                    </a:lnTo>
                    <a:lnTo>
                      <a:pt x="8899" y="5006"/>
                    </a:lnTo>
                    <a:lnTo>
                      <a:pt x="8900" y="5038"/>
                    </a:lnTo>
                    <a:lnTo>
                      <a:pt x="8896" y="5070"/>
                    </a:lnTo>
                    <a:lnTo>
                      <a:pt x="8889" y="5102"/>
                    </a:lnTo>
                    <a:lnTo>
                      <a:pt x="8877" y="5132"/>
                    </a:lnTo>
                    <a:lnTo>
                      <a:pt x="8862" y="5160"/>
                    </a:lnTo>
                    <a:lnTo>
                      <a:pt x="8843" y="5186"/>
                    </a:lnTo>
                    <a:lnTo>
                      <a:pt x="8821" y="5210"/>
                    </a:lnTo>
                    <a:lnTo>
                      <a:pt x="8797" y="5231"/>
                    </a:lnTo>
                    <a:lnTo>
                      <a:pt x="8769" y="5248"/>
                    </a:lnTo>
                    <a:lnTo>
                      <a:pt x="7963" y="5686"/>
                    </a:lnTo>
                    <a:lnTo>
                      <a:pt x="7890" y="5954"/>
                    </a:lnTo>
                    <a:lnTo>
                      <a:pt x="8370" y="6736"/>
                    </a:lnTo>
                    <a:lnTo>
                      <a:pt x="8385" y="6765"/>
                    </a:lnTo>
                    <a:lnTo>
                      <a:pt x="8396" y="6795"/>
                    </a:lnTo>
                    <a:lnTo>
                      <a:pt x="8404" y="6826"/>
                    </a:lnTo>
                    <a:lnTo>
                      <a:pt x="8407" y="6859"/>
                    </a:lnTo>
                    <a:lnTo>
                      <a:pt x="8406" y="6891"/>
                    </a:lnTo>
                    <a:lnTo>
                      <a:pt x="8401" y="6923"/>
                    </a:lnTo>
                    <a:lnTo>
                      <a:pt x="8392" y="6953"/>
                    </a:lnTo>
                    <a:lnTo>
                      <a:pt x="8378" y="6983"/>
                    </a:lnTo>
                    <a:lnTo>
                      <a:pt x="8362" y="7010"/>
                    </a:lnTo>
                    <a:lnTo>
                      <a:pt x="7994" y="7535"/>
                    </a:lnTo>
                    <a:lnTo>
                      <a:pt x="7974" y="7561"/>
                    </a:lnTo>
                    <a:lnTo>
                      <a:pt x="7950" y="7583"/>
                    </a:lnTo>
                    <a:lnTo>
                      <a:pt x="7925" y="7602"/>
                    </a:lnTo>
                    <a:lnTo>
                      <a:pt x="7896" y="7618"/>
                    </a:lnTo>
                    <a:lnTo>
                      <a:pt x="7867" y="7630"/>
                    </a:lnTo>
                    <a:lnTo>
                      <a:pt x="7835" y="7638"/>
                    </a:lnTo>
                    <a:lnTo>
                      <a:pt x="7804" y="7642"/>
                    </a:lnTo>
                    <a:lnTo>
                      <a:pt x="7771" y="7641"/>
                    </a:lnTo>
                    <a:lnTo>
                      <a:pt x="7740" y="7637"/>
                    </a:lnTo>
                    <a:lnTo>
                      <a:pt x="6840" y="7455"/>
                    </a:lnTo>
                    <a:lnTo>
                      <a:pt x="6613" y="7614"/>
                    </a:lnTo>
                    <a:lnTo>
                      <a:pt x="6477" y="8521"/>
                    </a:lnTo>
                    <a:lnTo>
                      <a:pt x="6470" y="8553"/>
                    </a:lnTo>
                    <a:lnTo>
                      <a:pt x="6460" y="8583"/>
                    </a:lnTo>
                    <a:lnTo>
                      <a:pt x="6445" y="8612"/>
                    </a:lnTo>
                    <a:lnTo>
                      <a:pt x="6427" y="8638"/>
                    </a:lnTo>
                    <a:lnTo>
                      <a:pt x="6405" y="8662"/>
                    </a:lnTo>
                    <a:lnTo>
                      <a:pt x="6381" y="8683"/>
                    </a:lnTo>
                    <a:lnTo>
                      <a:pt x="6354" y="8701"/>
                    </a:lnTo>
                    <a:lnTo>
                      <a:pt x="6325" y="8715"/>
                    </a:lnTo>
                    <a:lnTo>
                      <a:pt x="6295" y="8725"/>
                    </a:lnTo>
                    <a:lnTo>
                      <a:pt x="5676" y="8891"/>
                    </a:lnTo>
                    <a:lnTo>
                      <a:pt x="5644" y="8898"/>
                    </a:lnTo>
                    <a:lnTo>
                      <a:pt x="5612" y="8900"/>
                    </a:lnTo>
                    <a:lnTo>
                      <a:pt x="5580" y="8898"/>
                    </a:lnTo>
                    <a:lnTo>
                      <a:pt x="5548" y="8892"/>
                    </a:lnTo>
                    <a:lnTo>
                      <a:pt x="5518" y="8882"/>
                    </a:lnTo>
                    <a:lnTo>
                      <a:pt x="5489" y="8868"/>
                    </a:lnTo>
                    <a:lnTo>
                      <a:pt x="5462" y="8850"/>
                    </a:lnTo>
                    <a:lnTo>
                      <a:pt x="5437" y="8830"/>
                    </a:lnTo>
                    <a:lnTo>
                      <a:pt x="5415" y="8806"/>
                    </a:lnTo>
                    <a:lnTo>
                      <a:pt x="4843" y="8088"/>
                    </a:lnTo>
                    <a:lnTo>
                      <a:pt x="4568" y="8063"/>
                    </a:lnTo>
                    <a:lnTo>
                      <a:pt x="3879" y="8671"/>
                    </a:lnTo>
                    <a:lnTo>
                      <a:pt x="3854" y="8691"/>
                    </a:lnTo>
                    <a:lnTo>
                      <a:pt x="3826" y="8707"/>
                    </a:lnTo>
                    <a:lnTo>
                      <a:pt x="3797" y="8720"/>
                    </a:lnTo>
                    <a:lnTo>
                      <a:pt x="3766" y="8729"/>
                    </a:lnTo>
                    <a:lnTo>
                      <a:pt x="3734" y="8733"/>
                    </a:lnTo>
                    <a:lnTo>
                      <a:pt x="3702" y="8734"/>
                    </a:lnTo>
                    <a:lnTo>
                      <a:pt x="3670" y="8730"/>
                    </a:lnTo>
                    <a:lnTo>
                      <a:pt x="3639" y="8722"/>
                    </a:lnTo>
                    <a:lnTo>
                      <a:pt x="3609" y="8711"/>
                    </a:lnTo>
                    <a:lnTo>
                      <a:pt x="3028" y="8441"/>
                    </a:lnTo>
                    <a:lnTo>
                      <a:pt x="2999" y="8425"/>
                    </a:lnTo>
                    <a:lnTo>
                      <a:pt x="2973" y="8406"/>
                    </a:lnTo>
                    <a:lnTo>
                      <a:pt x="2950" y="8384"/>
                    </a:lnTo>
                    <a:lnTo>
                      <a:pt x="2929" y="8359"/>
                    </a:lnTo>
                    <a:lnTo>
                      <a:pt x="2912" y="8332"/>
                    </a:lnTo>
                    <a:lnTo>
                      <a:pt x="2899" y="8302"/>
                    </a:lnTo>
                    <a:lnTo>
                      <a:pt x="2890" y="8271"/>
                    </a:lnTo>
                    <a:lnTo>
                      <a:pt x="2884" y="8240"/>
                    </a:lnTo>
                    <a:lnTo>
                      <a:pt x="2883" y="8207"/>
                    </a:lnTo>
                    <a:lnTo>
                      <a:pt x="2907" y="7290"/>
                    </a:lnTo>
                    <a:lnTo>
                      <a:pt x="2710" y="7093"/>
                    </a:lnTo>
                    <a:lnTo>
                      <a:pt x="1793" y="7117"/>
                    </a:lnTo>
                    <a:lnTo>
                      <a:pt x="1760" y="7116"/>
                    </a:lnTo>
                    <a:lnTo>
                      <a:pt x="1729" y="7110"/>
                    </a:lnTo>
                    <a:lnTo>
                      <a:pt x="1698" y="7101"/>
                    </a:lnTo>
                    <a:lnTo>
                      <a:pt x="1668" y="7088"/>
                    </a:lnTo>
                    <a:lnTo>
                      <a:pt x="1641" y="7071"/>
                    </a:lnTo>
                    <a:lnTo>
                      <a:pt x="1616" y="7050"/>
                    </a:lnTo>
                    <a:lnTo>
                      <a:pt x="1594" y="7027"/>
                    </a:lnTo>
                    <a:lnTo>
                      <a:pt x="1575" y="7001"/>
                    </a:lnTo>
                    <a:lnTo>
                      <a:pt x="1559" y="6972"/>
                    </a:lnTo>
                    <a:lnTo>
                      <a:pt x="1289" y="6391"/>
                    </a:lnTo>
                    <a:lnTo>
                      <a:pt x="1278" y="6361"/>
                    </a:lnTo>
                    <a:lnTo>
                      <a:pt x="1270" y="6330"/>
                    </a:lnTo>
                    <a:lnTo>
                      <a:pt x="1266" y="6298"/>
                    </a:lnTo>
                    <a:lnTo>
                      <a:pt x="1267" y="6266"/>
                    </a:lnTo>
                    <a:lnTo>
                      <a:pt x="1271" y="6234"/>
                    </a:lnTo>
                    <a:lnTo>
                      <a:pt x="1280" y="6203"/>
                    </a:lnTo>
                    <a:lnTo>
                      <a:pt x="1293" y="6174"/>
                    </a:lnTo>
                    <a:lnTo>
                      <a:pt x="1309" y="6146"/>
                    </a:lnTo>
                    <a:lnTo>
                      <a:pt x="1329" y="6121"/>
                    </a:lnTo>
                    <a:lnTo>
                      <a:pt x="1937" y="5432"/>
                    </a:lnTo>
                    <a:lnTo>
                      <a:pt x="1912" y="5157"/>
                    </a:lnTo>
                    <a:lnTo>
                      <a:pt x="1194" y="4585"/>
                    </a:lnTo>
                    <a:lnTo>
                      <a:pt x="1170" y="4563"/>
                    </a:lnTo>
                    <a:lnTo>
                      <a:pt x="1150" y="4538"/>
                    </a:lnTo>
                    <a:lnTo>
                      <a:pt x="1132" y="4511"/>
                    </a:lnTo>
                    <a:lnTo>
                      <a:pt x="1118" y="4482"/>
                    </a:lnTo>
                    <a:lnTo>
                      <a:pt x="1108" y="4452"/>
                    </a:lnTo>
                    <a:lnTo>
                      <a:pt x="1102" y="4420"/>
                    </a:lnTo>
                    <a:lnTo>
                      <a:pt x="1100" y="4388"/>
                    </a:lnTo>
                    <a:lnTo>
                      <a:pt x="1102" y="4356"/>
                    </a:lnTo>
                    <a:lnTo>
                      <a:pt x="1109" y="4324"/>
                    </a:lnTo>
                    <a:lnTo>
                      <a:pt x="1275" y="3705"/>
                    </a:lnTo>
                    <a:lnTo>
                      <a:pt x="1285" y="3675"/>
                    </a:lnTo>
                    <a:lnTo>
                      <a:pt x="1299" y="3646"/>
                    </a:lnTo>
                    <a:lnTo>
                      <a:pt x="1317" y="3619"/>
                    </a:lnTo>
                    <a:lnTo>
                      <a:pt x="1338" y="3595"/>
                    </a:lnTo>
                    <a:lnTo>
                      <a:pt x="1362" y="3573"/>
                    </a:lnTo>
                    <a:lnTo>
                      <a:pt x="1388" y="3555"/>
                    </a:lnTo>
                    <a:lnTo>
                      <a:pt x="1417" y="3540"/>
                    </a:lnTo>
                    <a:lnTo>
                      <a:pt x="1447" y="3530"/>
                    </a:lnTo>
                    <a:lnTo>
                      <a:pt x="1479" y="3523"/>
                    </a:lnTo>
                    <a:lnTo>
                      <a:pt x="2386" y="3387"/>
                    </a:lnTo>
                    <a:lnTo>
                      <a:pt x="2545" y="3160"/>
                    </a:lnTo>
                    <a:lnTo>
                      <a:pt x="2363" y="2260"/>
                    </a:lnTo>
                    <a:lnTo>
                      <a:pt x="2359" y="2229"/>
                    </a:lnTo>
                    <a:lnTo>
                      <a:pt x="2358" y="2196"/>
                    </a:lnTo>
                    <a:lnTo>
                      <a:pt x="2362" y="2165"/>
                    </a:lnTo>
                    <a:lnTo>
                      <a:pt x="2370" y="2133"/>
                    </a:lnTo>
                    <a:lnTo>
                      <a:pt x="2382" y="2104"/>
                    </a:lnTo>
                    <a:lnTo>
                      <a:pt x="2398" y="2075"/>
                    </a:lnTo>
                    <a:lnTo>
                      <a:pt x="2417" y="2050"/>
                    </a:lnTo>
                    <a:lnTo>
                      <a:pt x="2439" y="2026"/>
                    </a:lnTo>
                    <a:lnTo>
                      <a:pt x="2465" y="2006"/>
                    </a:lnTo>
                    <a:lnTo>
                      <a:pt x="2990" y="1638"/>
                    </a:lnTo>
                    <a:lnTo>
                      <a:pt x="3017" y="1622"/>
                    </a:lnTo>
                    <a:lnTo>
                      <a:pt x="3047" y="1608"/>
                    </a:lnTo>
                    <a:lnTo>
                      <a:pt x="3077" y="1599"/>
                    </a:lnTo>
                    <a:lnTo>
                      <a:pt x="3109" y="1594"/>
                    </a:lnTo>
                    <a:lnTo>
                      <a:pt x="3141" y="1593"/>
                    </a:lnTo>
                    <a:lnTo>
                      <a:pt x="3174" y="1596"/>
                    </a:lnTo>
                    <a:lnTo>
                      <a:pt x="3205" y="1604"/>
                    </a:lnTo>
                    <a:lnTo>
                      <a:pt x="3235" y="1615"/>
                    </a:lnTo>
                    <a:lnTo>
                      <a:pt x="3264" y="1630"/>
                    </a:lnTo>
                    <a:lnTo>
                      <a:pt x="4046" y="2110"/>
                    </a:lnTo>
                    <a:lnTo>
                      <a:pt x="4314" y="2037"/>
                    </a:lnTo>
                    <a:close/>
                    <a:moveTo>
                      <a:pt x="5426" y="1641"/>
                    </a:moveTo>
                    <a:lnTo>
                      <a:pt x="5114" y="1613"/>
                    </a:lnTo>
                    <a:lnTo>
                      <a:pt x="4703" y="2370"/>
                    </a:lnTo>
                    <a:lnTo>
                      <a:pt x="4685" y="2399"/>
                    </a:lnTo>
                    <a:lnTo>
                      <a:pt x="4663" y="2425"/>
                    </a:lnTo>
                    <a:lnTo>
                      <a:pt x="4638" y="2447"/>
                    </a:lnTo>
                    <a:lnTo>
                      <a:pt x="4610" y="2466"/>
                    </a:lnTo>
                    <a:lnTo>
                      <a:pt x="4580" y="2481"/>
                    </a:lnTo>
                    <a:lnTo>
                      <a:pt x="4548" y="2492"/>
                    </a:lnTo>
                    <a:lnTo>
                      <a:pt x="4072" y="2620"/>
                    </a:lnTo>
                    <a:lnTo>
                      <a:pt x="4039" y="2627"/>
                    </a:lnTo>
                    <a:lnTo>
                      <a:pt x="4005" y="2629"/>
                    </a:lnTo>
                    <a:lnTo>
                      <a:pt x="3971" y="2626"/>
                    </a:lnTo>
                    <a:lnTo>
                      <a:pt x="3938" y="2619"/>
                    </a:lnTo>
                    <a:lnTo>
                      <a:pt x="3906" y="2608"/>
                    </a:lnTo>
                    <a:lnTo>
                      <a:pt x="3876" y="2592"/>
                    </a:lnTo>
                    <a:lnTo>
                      <a:pt x="3142" y="2142"/>
                    </a:lnTo>
                    <a:lnTo>
                      <a:pt x="2885" y="2322"/>
                    </a:lnTo>
                    <a:lnTo>
                      <a:pt x="3056" y="3167"/>
                    </a:lnTo>
                    <a:lnTo>
                      <a:pt x="3060" y="3200"/>
                    </a:lnTo>
                    <a:lnTo>
                      <a:pt x="3060" y="3234"/>
                    </a:lnTo>
                    <a:lnTo>
                      <a:pt x="3056" y="3267"/>
                    </a:lnTo>
                    <a:lnTo>
                      <a:pt x="3047" y="3300"/>
                    </a:lnTo>
                    <a:lnTo>
                      <a:pt x="3033" y="3331"/>
                    </a:lnTo>
                    <a:lnTo>
                      <a:pt x="3016" y="3360"/>
                    </a:lnTo>
                    <a:lnTo>
                      <a:pt x="2734" y="3762"/>
                    </a:lnTo>
                    <a:lnTo>
                      <a:pt x="2712" y="3788"/>
                    </a:lnTo>
                    <a:lnTo>
                      <a:pt x="2688" y="3811"/>
                    </a:lnTo>
                    <a:lnTo>
                      <a:pt x="2661" y="3831"/>
                    </a:lnTo>
                    <a:lnTo>
                      <a:pt x="2631" y="3846"/>
                    </a:lnTo>
                    <a:lnTo>
                      <a:pt x="2599" y="3858"/>
                    </a:lnTo>
                    <a:lnTo>
                      <a:pt x="2566" y="3865"/>
                    </a:lnTo>
                    <a:lnTo>
                      <a:pt x="1715" y="3993"/>
                    </a:lnTo>
                    <a:lnTo>
                      <a:pt x="1634" y="4296"/>
                    </a:lnTo>
                    <a:lnTo>
                      <a:pt x="2308" y="4832"/>
                    </a:lnTo>
                    <a:lnTo>
                      <a:pt x="2333" y="4855"/>
                    </a:lnTo>
                    <a:lnTo>
                      <a:pt x="2354" y="4881"/>
                    </a:lnTo>
                    <a:lnTo>
                      <a:pt x="2372" y="4910"/>
                    </a:lnTo>
                    <a:lnTo>
                      <a:pt x="2386" y="4940"/>
                    </a:lnTo>
                    <a:lnTo>
                      <a:pt x="2396" y="4973"/>
                    </a:lnTo>
                    <a:lnTo>
                      <a:pt x="2401" y="5006"/>
                    </a:lnTo>
                    <a:lnTo>
                      <a:pt x="2444" y="5495"/>
                    </a:lnTo>
                    <a:lnTo>
                      <a:pt x="2445" y="5529"/>
                    </a:lnTo>
                    <a:lnTo>
                      <a:pt x="2441" y="5562"/>
                    </a:lnTo>
                    <a:lnTo>
                      <a:pt x="2432" y="5595"/>
                    </a:lnTo>
                    <a:lnTo>
                      <a:pt x="2420" y="5626"/>
                    </a:lnTo>
                    <a:lnTo>
                      <a:pt x="2403" y="5656"/>
                    </a:lnTo>
                    <a:lnTo>
                      <a:pt x="2382" y="5682"/>
                    </a:lnTo>
                    <a:lnTo>
                      <a:pt x="1812" y="6329"/>
                    </a:lnTo>
                    <a:lnTo>
                      <a:pt x="1944" y="6613"/>
                    </a:lnTo>
                    <a:lnTo>
                      <a:pt x="2804" y="6590"/>
                    </a:lnTo>
                    <a:lnTo>
                      <a:pt x="2838" y="6591"/>
                    </a:lnTo>
                    <a:lnTo>
                      <a:pt x="2871" y="6597"/>
                    </a:lnTo>
                    <a:lnTo>
                      <a:pt x="2904" y="6608"/>
                    </a:lnTo>
                    <a:lnTo>
                      <a:pt x="2934" y="6622"/>
                    </a:lnTo>
                    <a:lnTo>
                      <a:pt x="2962" y="6641"/>
                    </a:lnTo>
                    <a:lnTo>
                      <a:pt x="2988" y="6663"/>
                    </a:lnTo>
                    <a:lnTo>
                      <a:pt x="3337" y="7012"/>
                    </a:lnTo>
                    <a:lnTo>
                      <a:pt x="3359" y="7038"/>
                    </a:lnTo>
                    <a:lnTo>
                      <a:pt x="3378" y="7066"/>
                    </a:lnTo>
                    <a:lnTo>
                      <a:pt x="3392" y="7096"/>
                    </a:lnTo>
                    <a:lnTo>
                      <a:pt x="3403" y="7129"/>
                    </a:lnTo>
                    <a:lnTo>
                      <a:pt x="3409" y="7162"/>
                    </a:lnTo>
                    <a:lnTo>
                      <a:pt x="3410" y="7196"/>
                    </a:lnTo>
                    <a:lnTo>
                      <a:pt x="3387" y="8056"/>
                    </a:lnTo>
                    <a:lnTo>
                      <a:pt x="3671" y="8188"/>
                    </a:lnTo>
                    <a:lnTo>
                      <a:pt x="4318" y="7618"/>
                    </a:lnTo>
                    <a:lnTo>
                      <a:pt x="4344" y="7597"/>
                    </a:lnTo>
                    <a:lnTo>
                      <a:pt x="4374" y="7580"/>
                    </a:lnTo>
                    <a:lnTo>
                      <a:pt x="4405" y="7568"/>
                    </a:lnTo>
                    <a:lnTo>
                      <a:pt x="4438" y="7559"/>
                    </a:lnTo>
                    <a:lnTo>
                      <a:pt x="4471" y="7555"/>
                    </a:lnTo>
                    <a:lnTo>
                      <a:pt x="4505" y="7556"/>
                    </a:lnTo>
                    <a:lnTo>
                      <a:pt x="4994" y="7599"/>
                    </a:lnTo>
                    <a:lnTo>
                      <a:pt x="5027" y="7604"/>
                    </a:lnTo>
                    <a:lnTo>
                      <a:pt x="5060" y="7614"/>
                    </a:lnTo>
                    <a:lnTo>
                      <a:pt x="5090" y="7628"/>
                    </a:lnTo>
                    <a:lnTo>
                      <a:pt x="5119" y="7646"/>
                    </a:lnTo>
                    <a:lnTo>
                      <a:pt x="5145" y="7667"/>
                    </a:lnTo>
                    <a:lnTo>
                      <a:pt x="5168" y="7692"/>
                    </a:lnTo>
                    <a:lnTo>
                      <a:pt x="5704" y="8366"/>
                    </a:lnTo>
                    <a:lnTo>
                      <a:pt x="6007" y="8285"/>
                    </a:lnTo>
                    <a:lnTo>
                      <a:pt x="6135" y="7434"/>
                    </a:lnTo>
                    <a:lnTo>
                      <a:pt x="6142" y="7401"/>
                    </a:lnTo>
                    <a:lnTo>
                      <a:pt x="6154" y="7369"/>
                    </a:lnTo>
                    <a:lnTo>
                      <a:pt x="6169" y="7339"/>
                    </a:lnTo>
                    <a:lnTo>
                      <a:pt x="6189" y="7312"/>
                    </a:lnTo>
                    <a:lnTo>
                      <a:pt x="6212" y="7288"/>
                    </a:lnTo>
                    <a:lnTo>
                      <a:pt x="6238" y="7266"/>
                    </a:lnTo>
                    <a:lnTo>
                      <a:pt x="6640" y="6984"/>
                    </a:lnTo>
                    <a:lnTo>
                      <a:pt x="6669" y="6967"/>
                    </a:lnTo>
                    <a:lnTo>
                      <a:pt x="6700" y="6953"/>
                    </a:lnTo>
                    <a:lnTo>
                      <a:pt x="6733" y="6944"/>
                    </a:lnTo>
                    <a:lnTo>
                      <a:pt x="6766" y="6940"/>
                    </a:lnTo>
                    <a:lnTo>
                      <a:pt x="6800" y="6940"/>
                    </a:lnTo>
                    <a:lnTo>
                      <a:pt x="6833" y="6944"/>
                    </a:lnTo>
                    <a:lnTo>
                      <a:pt x="7678" y="7115"/>
                    </a:lnTo>
                    <a:lnTo>
                      <a:pt x="7858" y="6858"/>
                    </a:lnTo>
                    <a:lnTo>
                      <a:pt x="7408" y="6124"/>
                    </a:lnTo>
                    <a:lnTo>
                      <a:pt x="7392" y="6094"/>
                    </a:lnTo>
                    <a:lnTo>
                      <a:pt x="7381" y="6062"/>
                    </a:lnTo>
                    <a:lnTo>
                      <a:pt x="7374" y="6029"/>
                    </a:lnTo>
                    <a:lnTo>
                      <a:pt x="7371" y="5995"/>
                    </a:lnTo>
                    <a:lnTo>
                      <a:pt x="7373" y="5961"/>
                    </a:lnTo>
                    <a:lnTo>
                      <a:pt x="7380" y="5928"/>
                    </a:lnTo>
                    <a:lnTo>
                      <a:pt x="7508" y="5452"/>
                    </a:lnTo>
                    <a:lnTo>
                      <a:pt x="7519" y="5420"/>
                    </a:lnTo>
                    <a:lnTo>
                      <a:pt x="7534" y="5390"/>
                    </a:lnTo>
                    <a:lnTo>
                      <a:pt x="7553" y="5362"/>
                    </a:lnTo>
                    <a:lnTo>
                      <a:pt x="7575" y="5337"/>
                    </a:lnTo>
                    <a:lnTo>
                      <a:pt x="7601" y="5315"/>
                    </a:lnTo>
                    <a:lnTo>
                      <a:pt x="7630" y="5297"/>
                    </a:lnTo>
                    <a:lnTo>
                      <a:pt x="8387" y="4886"/>
                    </a:lnTo>
                    <a:lnTo>
                      <a:pt x="8359" y="4574"/>
                    </a:lnTo>
                    <a:lnTo>
                      <a:pt x="7542" y="4300"/>
                    </a:lnTo>
                    <a:lnTo>
                      <a:pt x="7510" y="4287"/>
                    </a:lnTo>
                    <a:lnTo>
                      <a:pt x="7481" y="4270"/>
                    </a:lnTo>
                    <a:lnTo>
                      <a:pt x="7454" y="4249"/>
                    </a:lnTo>
                    <a:lnTo>
                      <a:pt x="7431" y="4225"/>
                    </a:lnTo>
                    <a:lnTo>
                      <a:pt x="7411" y="4198"/>
                    </a:lnTo>
                    <a:lnTo>
                      <a:pt x="7394" y="4168"/>
                    </a:lnTo>
                    <a:lnTo>
                      <a:pt x="7187" y="3723"/>
                    </a:lnTo>
                    <a:lnTo>
                      <a:pt x="7175" y="3692"/>
                    </a:lnTo>
                    <a:lnTo>
                      <a:pt x="7167" y="3659"/>
                    </a:lnTo>
                    <a:lnTo>
                      <a:pt x="7164" y="3626"/>
                    </a:lnTo>
                    <a:lnTo>
                      <a:pt x="7165" y="3592"/>
                    </a:lnTo>
                    <a:lnTo>
                      <a:pt x="7171" y="3559"/>
                    </a:lnTo>
                    <a:lnTo>
                      <a:pt x="7181" y="3527"/>
                    </a:lnTo>
                    <a:lnTo>
                      <a:pt x="7496" y="2725"/>
                    </a:lnTo>
                    <a:lnTo>
                      <a:pt x="7275" y="2504"/>
                    </a:lnTo>
                    <a:lnTo>
                      <a:pt x="6473" y="2819"/>
                    </a:lnTo>
                    <a:lnTo>
                      <a:pt x="6441" y="2829"/>
                    </a:lnTo>
                    <a:lnTo>
                      <a:pt x="6408" y="2835"/>
                    </a:lnTo>
                    <a:lnTo>
                      <a:pt x="6374" y="2836"/>
                    </a:lnTo>
                    <a:lnTo>
                      <a:pt x="6341" y="2833"/>
                    </a:lnTo>
                    <a:lnTo>
                      <a:pt x="6308" y="2825"/>
                    </a:lnTo>
                    <a:lnTo>
                      <a:pt x="6277" y="2813"/>
                    </a:lnTo>
                    <a:lnTo>
                      <a:pt x="5832" y="2606"/>
                    </a:lnTo>
                    <a:lnTo>
                      <a:pt x="5802" y="2589"/>
                    </a:lnTo>
                    <a:lnTo>
                      <a:pt x="5775" y="2569"/>
                    </a:lnTo>
                    <a:lnTo>
                      <a:pt x="5751" y="2546"/>
                    </a:lnTo>
                    <a:lnTo>
                      <a:pt x="5730" y="2519"/>
                    </a:lnTo>
                    <a:lnTo>
                      <a:pt x="5713" y="2490"/>
                    </a:lnTo>
                    <a:lnTo>
                      <a:pt x="5700" y="2458"/>
                    </a:lnTo>
                    <a:lnTo>
                      <a:pt x="5426" y="1641"/>
                    </a:lnTo>
                    <a:close/>
                    <a:moveTo>
                      <a:pt x="6569" y="4973"/>
                    </a:moveTo>
                    <a:lnTo>
                      <a:pt x="6570" y="5023"/>
                    </a:lnTo>
                    <a:lnTo>
                      <a:pt x="6570" y="5033"/>
                    </a:lnTo>
                    <a:lnTo>
                      <a:pt x="6569" y="5083"/>
                    </a:lnTo>
                    <a:lnTo>
                      <a:pt x="6569" y="5093"/>
                    </a:lnTo>
                    <a:lnTo>
                      <a:pt x="6566" y="5143"/>
                    </a:lnTo>
                    <a:lnTo>
                      <a:pt x="6565" y="5153"/>
                    </a:lnTo>
                    <a:lnTo>
                      <a:pt x="6560" y="5203"/>
                    </a:lnTo>
                    <a:lnTo>
                      <a:pt x="6559" y="5212"/>
                    </a:lnTo>
                    <a:lnTo>
                      <a:pt x="6553" y="5262"/>
                    </a:lnTo>
                    <a:lnTo>
                      <a:pt x="6551" y="5271"/>
                    </a:lnTo>
                    <a:lnTo>
                      <a:pt x="6543" y="5321"/>
                    </a:lnTo>
                    <a:lnTo>
                      <a:pt x="6541" y="5330"/>
                    </a:lnTo>
                    <a:lnTo>
                      <a:pt x="6531" y="5379"/>
                    </a:lnTo>
                    <a:lnTo>
                      <a:pt x="6529" y="5389"/>
                    </a:lnTo>
                    <a:lnTo>
                      <a:pt x="6517" y="5437"/>
                    </a:lnTo>
                    <a:lnTo>
                      <a:pt x="6515" y="5446"/>
                    </a:lnTo>
                    <a:lnTo>
                      <a:pt x="6501" y="5495"/>
                    </a:lnTo>
                    <a:lnTo>
                      <a:pt x="6498" y="5504"/>
                    </a:lnTo>
                    <a:lnTo>
                      <a:pt x="6482" y="5551"/>
                    </a:lnTo>
                    <a:lnTo>
                      <a:pt x="6479" y="5560"/>
                    </a:lnTo>
                    <a:lnTo>
                      <a:pt x="6462" y="5608"/>
                    </a:lnTo>
                    <a:lnTo>
                      <a:pt x="6458" y="5616"/>
                    </a:lnTo>
                    <a:lnTo>
                      <a:pt x="6439" y="5663"/>
                    </a:lnTo>
                    <a:lnTo>
                      <a:pt x="6436" y="5671"/>
                    </a:lnTo>
                    <a:lnTo>
                      <a:pt x="6415" y="5717"/>
                    </a:lnTo>
                    <a:lnTo>
                      <a:pt x="6410" y="5726"/>
                    </a:lnTo>
                    <a:lnTo>
                      <a:pt x="6388" y="5771"/>
                    </a:lnTo>
                    <a:lnTo>
                      <a:pt x="6383" y="5779"/>
                    </a:lnTo>
                    <a:lnTo>
                      <a:pt x="6359" y="5824"/>
                    </a:lnTo>
                    <a:lnTo>
                      <a:pt x="6354" y="5833"/>
                    </a:lnTo>
                    <a:lnTo>
                      <a:pt x="6328" y="5876"/>
                    </a:lnTo>
                    <a:lnTo>
                      <a:pt x="6323" y="5884"/>
                    </a:lnTo>
                    <a:lnTo>
                      <a:pt x="6295" y="5926"/>
                    </a:lnTo>
                    <a:lnTo>
                      <a:pt x="6290" y="5934"/>
                    </a:lnTo>
                    <a:lnTo>
                      <a:pt x="6260" y="5975"/>
                    </a:lnTo>
                    <a:lnTo>
                      <a:pt x="6255" y="5982"/>
                    </a:lnTo>
                    <a:lnTo>
                      <a:pt x="6224" y="6022"/>
                    </a:lnTo>
                    <a:lnTo>
                      <a:pt x="6218" y="6029"/>
                    </a:lnTo>
                    <a:lnTo>
                      <a:pt x="6186" y="6068"/>
                    </a:lnTo>
                    <a:lnTo>
                      <a:pt x="6180" y="6075"/>
                    </a:lnTo>
                    <a:lnTo>
                      <a:pt x="6146" y="6113"/>
                    </a:lnTo>
                    <a:lnTo>
                      <a:pt x="6140" y="6120"/>
                    </a:lnTo>
                    <a:lnTo>
                      <a:pt x="6105" y="6156"/>
                    </a:lnTo>
                    <a:lnTo>
                      <a:pt x="6099" y="6162"/>
                    </a:lnTo>
                    <a:lnTo>
                      <a:pt x="6062" y="6197"/>
                    </a:lnTo>
                    <a:lnTo>
                      <a:pt x="6056" y="6203"/>
                    </a:lnTo>
                    <a:lnTo>
                      <a:pt x="6018" y="6237"/>
                    </a:lnTo>
                    <a:lnTo>
                      <a:pt x="6011" y="6243"/>
                    </a:lnTo>
                    <a:lnTo>
                      <a:pt x="5972" y="6275"/>
                    </a:lnTo>
                    <a:lnTo>
                      <a:pt x="5965" y="6281"/>
                    </a:lnTo>
                    <a:lnTo>
                      <a:pt x="5925" y="6312"/>
                    </a:lnTo>
                    <a:lnTo>
                      <a:pt x="5917" y="6317"/>
                    </a:lnTo>
                    <a:lnTo>
                      <a:pt x="5876" y="6346"/>
                    </a:lnTo>
                    <a:lnTo>
                      <a:pt x="5868" y="6352"/>
                    </a:lnTo>
                    <a:lnTo>
                      <a:pt x="5826" y="6379"/>
                    </a:lnTo>
                    <a:lnTo>
                      <a:pt x="5818" y="6384"/>
                    </a:lnTo>
                    <a:lnTo>
                      <a:pt x="5775" y="6410"/>
                    </a:lnTo>
                    <a:lnTo>
                      <a:pt x="5767" y="6415"/>
                    </a:lnTo>
                    <a:lnTo>
                      <a:pt x="5723" y="6439"/>
                    </a:lnTo>
                    <a:lnTo>
                      <a:pt x="5715" y="6444"/>
                    </a:lnTo>
                    <a:lnTo>
                      <a:pt x="5670" y="6466"/>
                    </a:lnTo>
                    <a:lnTo>
                      <a:pt x="5661" y="6471"/>
                    </a:lnTo>
                    <a:lnTo>
                      <a:pt x="5615" y="6492"/>
                    </a:lnTo>
                    <a:lnTo>
                      <a:pt x="5607" y="6495"/>
                    </a:lnTo>
                    <a:lnTo>
                      <a:pt x="5560" y="6515"/>
                    </a:lnTo>
                    <a:lnTo>
                      <a:pt x="5551" y="6518"/>
                    </a:lnTo>
                    <a:lnTo>
                      <a:pt x="5504" y="6536"/>
                    </a:lnTo>
                    <a:lnTo>
                      <a:pt x="5495" y="6539"/>
                    </a:lnTo>
                    <a:lnTo>
                      <a:pt x="5448" y="6555"/>
                    </a:lnTo>
                    <a:lnTo>
                      <a:pt x="5439" y="6557"/>
                    </a:lnTo>
                    <a:lnTo>
                      <a:pt x="5390" y="6571"/>
                    </a:lnTo>
                    <a:lnTo>
                      <a:pt x="5381" y="6574"/>
                    </a:lnTo>
                    <a:lnTo>
                      <a:pt x="5332" y="6586"/>
                    </a:lnTo>
                    <a:lnTo>
                      <a:pt x="5323" y="6588"/>
                    </a:lnTo>
                    <a:lnTo>
                      <a:pt x="5274" y="6598"/>
                    </a:lnTo>
                    <a:lnTo>
                      <a:pt x="5265" y="6600"/>
                    </a:lnTo>
                    <a:lnTo>
                      <a:pt x="5215" y="6608"/>
                    </a:lnTo>
                    <a:lnTo>
                      <a:pt x="5206" y="6610"/>
                    </a:lnTo>
                    <a:lnTo>
                      <a:pt x="5156" y="6616"/>
                    </a:lnTo>
                    <a:lnTo>
                      <a:pt x="5147" y="6617"/>
                    </a:lnTo>
                    <a:lnTo>
                      <a:pt x="5097" y="6622"/>
                    </a:lnTo>
                    <a:lnTo>
                      <a:pt x="5087" y="6623"/>
                    </a:lnTo>
                    <a:lnTo>
                      <a:pt x="5037" y="6626"/>
                    </a:lnTo>
                    <a:lnTo>
                      <a:pt x="5027" y="6626"/>
                    </a:lnTo>
                    <a:lnTo>
                      <a:pt x="4977" y="6627"/>
                    </a:lnTo>
                    <a:lnTo>
                      <a:pt x="4967" y="6627"/>
                    </a:lnTo>
                    <a:lnTo>
                      <a:pt x="4917" y="6626"/>
                    </a:lnTo>
                    <a:lnTo>
                      <a:pt x="4907" y="6626"/>
                    </a:lnTo>
                    <a:lnTo>
                      <a:pt x="4857" y="6623"/>
                    </a:lnTo>
                    <a:lnTo>
                      <a:pt x="4847" y="6622"/>
                    </a:lnTo>
                    <a:lnTo>
                      <a:pt x="4797" y="6617"/>
                    </a:lnTo>
                    <a:lnTo>
                      <a:pt x="4788" y="6616"/>
                    </a:lnTo>
                    <a:lnTo>
                      <a:pt x="4738" y="6610"/>
                    </a:lnTo>
                    <a:lnTo>
                      <a:pt x="4729" y="6608"/>
                    </a:lnTo>
                    <a:lnTo>
                      <a:pt x="4679" y="6600"/>
                    </a:lnTo>
                    <a:lnTo>
                      <a:pt x="4670" y="6598"/>
                    </a:lnTo>
                    <a:lnTo>
                      <a:pt x="4620" y="6588"/>
                    </a:lnTo>
                    <a:lnTo>
                      <a:pt x="4611" y="6586"/>
                    </a:lnTo>
                    <a:lnTo>
                      <a:pt x="4562" y="6574"/>
                    </a:lnTo>
                    <a:lnTo>
                      <a:pt x="4553" y="6571"/>
                    </a:lnTo>
                    <a:lnTo>
                      <a:pt x="4505" y="6557"/>
                    </a:lnTo>
                    <a:lnTo>
                      <a:pt x="4496" y="6555"/>
                    </a:lnTo>
                    <a:lnTo>
                      <a:pt x="4448" y="6539"/>
                    </a:lnTo>
                    <a:lnTo>
                      <a:pt x="4439" y="6536"/>
                    </a:lnTo>
                    <a:lnTo>
                      <a:pt x="4392" y="6518"/>
                    </a:lnTo>
                    <a:lnTo>
                      <a:pt x="4383" y="6515"/>
                    </a:lnTo>
                    <a:lnTo>
                      <a:pt x="4337" y="6496"/>
                    </a:lnTo>
                    <a:lnTo>
                      <a:pt x="4328" y="6492"/>
                    </a:lnTo>
                    <a:lnTo>
                      <a:pt x="4282" y="6471"/>
                    </a:lnTo>
                    <a:lnTo>
                      <a:pt x="4274" y="6467"/>
                    </a:lnTo>
                    <a:lnTo>
                      <a:pt x="4228" y="6444"/>
                    </a:lnTo>
                    <a:lnTo>
                      <a:pt x="4220" y="6439"/>
                    </a:lnTo>
                    <a:lnTo>
                      <a:pt x="4176" y="6415"/>
                    </a:lnTo>
                    <a:lnTo>
                      <a:pt x="4168" y="6410"/>
                    </a:lnTo>
                    <a:lnTo>
                      <a:pt x="4125" y="6384"/>
                    </a:lnTo>
                    <a:lnTo>
                      <a:pt x="4117" y="6379"/>
                    </a:lnTo>
                    <a:lnTo>
                      <a:pt x="4075" y="6352"/>
                    </a:lnTo>
                    <a:lnTo>
                      <a:pt x="4067" y="6346"/>
                    </a:lnTo>
                    <a:lnTo>
                      <a:pt x="4026" y="6317"/>
                    </a:lnTo>
                    <a:lnTo>
                      <a:pt x="4018" y="6312"/>
                    </a:lnTo>
                    <a:lnTo>
                      <a:pt x="3978" y="6281"/>
                    </a:lnTo>
                    <a:lnTo>
                      <a:pt x="3971" y="6275"/>
                    </a:lnTo>
                    <a:lnTo>
                      <a:pt x="3932" y="6243"/>
                    </a:lnTo>
                    <a:lnTo>
                      <a:pt x="3925" y="6237"/>
                    </a:lnTo>
                    <a:lnTo>
                      <a:pt x="3887" y="6203"/>
                    </a:lnTo>
                    <a:lnTo>
                      <a:pt x="3881" y="6197"/>
                    </a:lnTo>
                    <a:lnTo>
                      <a:pt x="3844" y="6162"/>
                    </a:lnTo>
                    <a:lnTo>
                      <a:pt x="3838" y="6156"/>
                    </a:lnTo>
                    <a:lnTo>
                      <a:pt x="3803" y="6119"/>
                    </a:lnTo>
                    <a:lnTo>
                      <a:pt x="3797" y="6113"/>
                    </a:lnTo>
                    <a:lnTo>
                      <a:pt x="3763" y="6075"/>
                    </a:lnTo>
                    <a:lnTo>
                      <a:pt x="3757" y="6068"/>
                    </a:lnTo>
                    <a:lnTo>
                      <a:pt x="3725" y="6029"/>
                    </a:lnTo>
                    <a:lnTo>
                      <a:pt x="3719" y="6022"/>
                    </a:lnTo>
                    <a:lnTo>
                      <a:pt x="3688" y="5982"/>
                    </a:lnTo>
                    <a:lnTo>
                      <a:pt x="3683" y="5974"/>
                    </a:lnTo>
                    <a:lnTo>
                      <a:pt x="3654" y="5933"/>
                    </a:lnTo>
                    <a:lnTo>
                      <a:pt x="3648" y="5925"/>
                    </a:lnTo>
                    <a:lnTo>
                      <a:pt x="3621" y="5883"/>
                    </a:lnTo>
                    <a:lnTo>
                      <a:pt x="3616" y="5875"/>
                    </a:lnTo>
                    <a:lnTo>
                      <a:pt x="3590" y="5832"/>
                    </a:lnTo>
                    <a:lnTo>
                      <a:pt x="3585" y="5824"/>
                    </a:lnTo>
                    <a:lnTo>
                      <a:pt x="3561" y="5780"/>
                    </a:lnTo>
                    <a:lnTo>
                      <a:pt x="3556" y="5772"/>
                    </a:lnTo>
                    <a:lnTo>
                      <a:pt x="3533" y="5726"/>
                    </a:lnTo>
                    <a:lnTo>
                      <a:pt x="3529" y="5718"/>
                    </a:lnTo>
                    <a:lnTo>
                      <a:pt x="3508" y="5672"/>
                    </a:lnTo>
                    <a:lnTo>
                      <a:pt x="3504" y="5663"/>
                    </a:lnTo>
                    <a:lnTo>
                      <a:pt x="3485" y="5617"/>
                    </a:lnTo>
                    <a:lnTo>
                      <a:pt x="3482" y="5608"/>
                    </a:lnTo>
                    <a:lnTo>
                      <a:pt x="3464" y="5561"/>
                    </a:lnTo>
                    <a:lnTo>
                      <a:pt x="3461" y="5552"/>
                    </a:lnTo>
                    <a:lnTo>
                      <a:pt x="3445" y="5504"/>
                    </a:lnTo>
                    <a:lnTo>
                      <a:pt x="3443" y="5495"/>
                    </a:lnTo>
                    <a:lnTo>
                      <a:pt x="3429" y="5447"/>
                    </a:lnTo>
                    <a:lnTo>
                      <a:pt x="3426" y="5438"/>
                    </a:lnTo>
                    <a:lnTo>
                      <a:pt x="3414" y="5389"/>
                    </a:lnTo>
                    <a:lnTo>
                      <a:pt x="3412" y="5380"/>
                    </a:lnTo>
                    <a:lnTo>
                      <a:pt x="3402" y="5330"/>
                    </a:lnTo>
                    <a:lnTo>
                      <a:pt x="3400" y="5321"/>
                    </a:lnTo>
                    <a:lnTo>
                      <a:pt x="3392" y="5271"/>
                    </a:lnTo>
                    <a:lnTo>
                      <a:pt x="3390" y="5262"/>
                    </a:lnTo>
                    <a:lnTo>
                      <a:pt x="3384" y="5212"/>
                    </a:lnTo>
                    <a:lnTo>
                      <a:pt x="3383" y="5203"/>
                    </a:lnTo>
                    <a:lnTo>
                      <a:pt x="3378" y="5153"/>
                    </a:lnTo>
                    <a:lnTo>
                      <a:pt x="3377" y="5143"/>
                    </a:lnTo>
                    <a:lnTo>
                      <a:pt x="3374" y="5093"/>
                    </a:lnTo>
                    <a:lnTo>
                      <a:pt x="3374" y="5083"/>
                    </a:lnTo>
                    <a:lnTo>
                      <a:pt x="3373" y="5033"/>
                    </a:lnTo>
                    <a:lnTo>
                      <a:pt x="3373" y="5023"/>
                    </a:lnTo>
                    <a:lnTo>
                      <a:pt x="3374" y="4973"/>
                    </a:lnTo>
                    <a:lnTo>
                      <a:pt x="3374" y="4963"/>
                    </a:lnTo>
                    <a:lnTo>
                      <a:pt x="3377" y="4913"/>
                    </a:lnTo>
                    <a:lnTo>
                      <a:pt x="3378" y="4903"/>
                    </a:lnTo>
                    <a:lnTo>
                      <a:pt x="3383" y="4853"/>
                    </a:lnTo>
                    <a:lnTo>
                      <a:pt x="3384" y="4844"/>
                    </a:lnTo>
                    <a:lnTo>
                      <a:pt x="3390" y="4794"/>
                    </a:lnTo>
                    <a:lnTo>
                      <a:pt x="3392" y="4785"/>
                    </a:lnTo>
                    <a:lnTo>
                      <a:pt x="3400" y="4735"/>
                    </a:lnTo>
                    <a:lnTo>
                      <a:pt x="3402" y="4726"/>
                    </a:lnTo>
                    <a:lnTo>
                      <a:pt x="3412" y="4677"/>
                    </a:lnTo>
                    <a:lnTo>
                      <a:pt x="3414" y="4668"/>
                    </a:lnTo>
                    <a:lnTo>
                      <a:pt x="3426" y="4619"/>
                    </a:lnTo>
                    <a:lnTo>
                      <a:pt x="3429" y="4610"/>
                    </a:lnTo>
                    <a:lnTo>
                      <a:pt x="3443" y="4561"/>
                    </a:lnTo>
                    <a:lnTo>
                      <a:pt x="3445" y="4552"/>
                    </a:lnTo>
                    <a:lnTo>
                      <a:pt x="3461" y="4505"/>
                    </a:lnTo>
                    <a:lnTo>
                      <a:pt x="3464" y="4496"/>
                    </a:lnTo>
                    <a:lnTo>
                      <a:pt x="3482" y="4449"/>
                    </a:lnTo>
                    <a:lnTo>
                      <a:pt x="3485" y="4440"/>
                    </a:lnTo>
                    <a:lnTo>
                      <a:pt x="3505" y="4393"/>
                    </a:lnTo>
                    <a:lnTo>
                      <a:pt x="3508" y="4385"/>
                    </a:lnTo>
                    <a:lnTo>
                      <a:pt x="3529" y="4339"/>
                    </a:lnTo>
                    <a:lnTo>
                      <a:pt x="3534" y="4330"/>
                    </a:lnTo>
                    <a:lnTo>
                      <a:pt x="3556" y="4285"/>
                    </a:lnTo>
                    <a:lnTo>
                      <a:pt x="3561" y="4277"/>
                    </a:lnTo>
                    <a:lnTo>
                      <a:pt x="3585" y="4233"/>
                    </a:lnTo>
                    <a:lnTo>
                      <a:pt x="3590" y="4225"/>
                    </a:lnTo>
                    <a:lnTo>
                      <a:pt x="3616" y="4182"/>
                    </a:lnTo>
                    <a:lnTo>
                      <a:pt x="3621" y="4174"/>
                    </a:lnTo>
                    <a:lnTo>
                      <a:pt x="3648" y="4132"/>
                    </a:lnTo>
                    <a:lnTo>
                      <a:pt x="3654" y="4124"/>
                    </a:lnTo>
                    <a:lnTo>
                      <a:pt x="3683" y="4083"/>
                    </a:lnTo>
                    <a:lnTo>
                      <a:pt x="3688" y="4075"/>
                    </a:lnTo>
                    <a:lnTo>
                      <a:pt x="3719" y="4035"/>
                    </a:lnTo>
                    <a:lnTo>
                      <a:pt x="3725" y="4028"/>
                    </a:lnTo>
                    <a:lnTo>
                      <a:pt x="3757" y="3989"/>
                    </a:lnTo>
                    <a:lnTo>
                      <a:pt x="3763" y="3982"/>
                    </a:lnTo>
                    <a:lnTo>
                      <a:pt x="3797" y="3944"/>
                    </a:lnTo>
                    <a:lnTo>
                      <a:pt x="3803" y="3938"/>
                    </a:lnTo>
                    <a:lnTo>
                      <a:pt x="3838" y="3901"/>
                    </a:lnTo>
                    <a:lnTo>
                      <a:pt x="3844" y="3895"/>
                    </a:lnTo>
                    <a:lnTo>
                      <a:pt x="3880" y="3860"/>
                    </a:lnTo>
                    <a:lnTo>
                      <a:pt x="3887" y="3854"/>
                    </a:lnTo>
                    <a:lnTo>
                      <a:pt x="3925" y="3820"/>
                    </a:lnTo>
                    <a:lnTo>
                      <a:pt x="3932" y="3814"/>
                    </a:lnTo>
                    <a:lnTo>
                      <a:pt x="3971" y="3782"/>
                    </a:lnTo>
                    <a:lnTo>
                      <a:pt x="3978" y="3776"/>
                    </a:lnTo>
                    <a:lnTo>
                      <a:pt x="4018" y="3745"/>
                    </a:lnTo>
                    <a:lnTo>
                      <a:pt x="4025" y="3740"/>
                    </a:lnTo>
                    <a:lnTo>
                      <a:pt x="4066" y="3710"/>
                    </a:lnTo>
                    <a:lnTo>
                      <a:pt x="4074" y="3705"/>
                    </a:lnTo>
                    <a:lnTo>
                      <a:pt x="4116" y="3677"/>
                    </a:lnTo>
                    <a:lnTo>
                      <a:pt x="4124" y="3672"/>
                    </a:lnTo>
                    <a:lnTo>
                      <a:pt x="4167" y="3646"/>
                    </a:lnTo>
                    <a:lnTo>
                      <a:pt x="4176" y="3641"/>
                    </a:lnTo>
                    <a:lnTo>
                      <a:pt x="4221" y="3617"/>
                    </a:lnTo>
                    <a:lnTo>
                      <a:pt x="4229" y="3612"/>
                    </a:lnTo>
                    <a:lnTo>
                      <a:pt x="4274" y="3590"/>
                    </a:lnTo>
                    <a:lnTo>
                      <a:pt x="4283" y="3585"/>
                    </a:lnTo>
                    <a:lnTo>
                      <a:pt x="4329" y="3564"/>
                    </a:lnTo>
                    <a:lnTo>
                      <a:pt x="4337" y="3561"/>
                    </a:lnTo>
                    <a:lnTo>
                      <a:pt x="4384" y="3542"/>
                    </a:lnTo>
                    <a:lnTo>
                      <a:pt x="4392" y="3538"/>
                    </a:lnTo>
                    <a:lnTo>
                      <a:pt x="4440" y="3521"/>
                    </a:lnTo>
                    <a:lnTo>
                      <a:pt x="4449" y="3518"/>
                    </a:lnTo>
                    <a:lnTo>
                      <a:pt x="4496" y="3502"/>
                    </a:lnTo>
                    <a:lnTo>
                      <a:pt x="4505" y="3499"/>
                    </a:lnTo>
                    <a:lnTo>
                      <a:pt x="4554" y="3485"/>
                    </a:lnTo>
                    <a:lnTo>
                      <a:pt x="4563" y="3483"/>
                    </a:lnTo>
                    <a:lnTo>
                      <a:pt x="4611" y="3471"/>
                    </a:lnTo>
                    <a:lnTo>
                      <a:pt x="4621" y="3469"/>
                    </a:lnTo>
                    <a:lnTo>
                      <a:pt x="4670" y="3459"/>
                    </a:lnTo>
                    <a:lnTo>
                      <a:pt x="4679" y="3457"/>
                    </a:lnTo>
                    <a:lnTo>
                      <a:pt x="4729" y="3449"/>
                    </a:lnTo>
                    <a:lnTo>
                      <a:pt x="4738" y="3447"/>
                    </a:lnTo>
                    <a:lnTo>
                      <a:pt x="4788" y="3441"/>
                    </a:lnTo>
                    <a:lnTo>
                      <a:pt x="4797" y="3440"/>
                    </a:lnTo>
                    <a:lnTo>
                      <a:pt x="4847" y="3435"/>
                    </a:lnTo>
                    <a:lnTo>
                      <a:pt x="4857" y="3434"/>
                    </a:lnTo>
                    <a:lnTo>
                      <a:pt x="4907" y="3431"/>
                    </a:lnTo>
                    <a:lnTo>
                      <a:pt x="4917" y="3431"/>
                    </a:lnTo>
                    <a:lnTo>
                      <a:pt x="4967" y="3430"/>
                    </a:lnTo>
                    <a:lnTo>
                      <a:pt x="4977" y="3430"/>
                    </a:lnTo>
                    <a:lnTo>
                      <a:pt x="5027" y="3431"/>
                    </a:lnTo>
                    <a:lnTo>
                      <a:pt x="5037" y="3431"/>
                    </a:lnTo>
                    <a:lnTo>
                      <a:pt x="5087" y="3434"/>
                    </a:lnTo>
                    <a:lnTo>
                      <a:pt x="5096" y="3435"/>
                    </a:lnTo>
                    <a:lnTo>
                      <a:pt x="5147" y="3440"/>
                    </a:lnTo>
                    <a:lnTo>
                      <a:pt x="5156" y="3441"/>
                    </a:lnTo>
                    <a:lnTo>
                      <a:pt x="5206" y="3447"/>
                    </a:lnTo>
                    <a:lnTo>
                      <a:pt x="5215" y="3449"/>
                    </a:lnTo>
                    <a:lnTo>
                      <a:pt x="5265" y="3457"/>
                    </a:lnTo>
                    <a:lnTo>
                      <a:pt x="5274" y="3459"/>
                    </a:lnTo>
                    <a:lnTo>
                      <a:pt x="5323" y="3469"/>
                    </a:lnTo>
                    <a:lnTo>
                      <a:pt x="5332" y="3471"/>
                    </a:lnTo>
                    <a:lnTo>
                      <a:pt x="5381" y="3483"/>
                    </a:lnTo>
                    <a:lnTo>
                      <a:pt x="5390" y="3485"/>
                    </a:lnTo>
                    <a:lnTo>
                      <a:pt x="5438" y="3499"/>
                    </a:lnTo>
                    <a:lnTo>
                      <a:pt x="5447" y="3502"/>
                    </a:lnTo>
                    <a:lnTo>
                      <a:pt x="5495" y="3518"/>
                    </a:lnTo>
                    <a:lnTo>
                      <a:pt x="5504" y="3521"/>
                    </a:lnTo>
                    <a:lnTo>
                      <a:pt x="5551" y="3538"/>
                    </a:lnTo>
                    <a:lnTo>
                      <a:pt x="5560" y="3542"/>
                    </a:lnTo>
                    <a:lnTo>
                      <a:pt x="5606" y="3561"/>
                    </a:lnTo>
                    <a:lnTo>
                      <a:pt x="5615" y="3565"/>
                    </a:lnTo>
                    <a:lnTo>
                      <a:pt x="5661" y="3586"/>
                    </a:lnTo>
                    <a:lnTo>
                      <a:pt x="5669" y="3590"/>
                    </a:lnTo>
                    <a:lnTo>
                      <a:pt x="5714" y="3612"/>
                    </a:lnTo>
                    <a:lnTo>
                      <a:pt x="5722" y="3617"/>
                    </a:lnTo>
                    <a:lnTo>
                      <a:pt x="5767" y="3641"/>
                    </a:lnTo>
                    <a:lnTo>
                      <a:pt x="5776" y="3646"/>
                    </a:lnTo>
                    <a:lnTo>
                      <a:pt x="5819" y="3672"/>
                    </a:lnTo>
                    <a:lnTo>
                      <a:pt x="5827" y="3677"/>
                    </a:lnTo>
                    <a:lnTo>
                      <a:pt x="5869" y="3705"/>
                    </a:lnTo>
                    <a:lnTo>
                      <a:pt x="5877" y="3710"/>
                    </a:lnTo>
                    <a:lnTo>
                      <a:pt x="5918" y="3740"/>
                    </a:lnTo>
                    <a:lnTo>
                      <a:pt x="5925" y="3745"/>
                    </a:lnTo>
                    <a:lnTo>
                      <a:pt x="5965" y="3776"/>
                    </a:lnTo>
                    <a:lnTo>
                      <a:pt x="5972" y="3782"/>
                    </a:lnTo>
                    <a:lnTo>
                      <a:pt x="6011" y="3814"/>
                    </a:lnTo>
                    <a:lnTo>
                      <a:pt x="6018" y="3820"/>
                    </a:lnTo>
                    <a:lnTo>
                      <a:pt x="6056" y="3854"/>
                    </a:lnTo>
                    <a:lnTo>
                      <a:pt x="6063" y="3860"/>
                    </a:lnTo>
                    <a:lnTo>
                      <a:pt x="6099" y="3895"/>
                    </a:lnTo>
                    <a:lnTo>
                      <a:pt x="6105" y="3901"/>
                    </a:lnTo>
                    <a:lnTo>
                      <a:pt x="6140" y="3937"/>
                    </a:lnTo>
                    <a:lnTo>
                      <a:pt x="6146" y="3944"/>
                    </a:lnTo>
                    <a:lnTo>
                      <a:pt x="6180" y="3982"/>
                    </a:lnTo>
                    <a:lnTo>
                      <a:pt x="6186" y="3989"/>
                    </a:lnTo>
                    <a:lnTo>
                      <a:pt x="6218" y="4028"/>
                    </a:lnTo>
                    <a:lnTo>
                      <a:pt x="6224" y="4035"/>
                    </a:lnTo>
                    <a:lnTo>
                      <a:pt x="6255" y="4075"/>
                    </a:lnTo>
                    <a:lnTo>
                      <a:pt x="6260" y="4082"/>
                    </a:lnTo>
                    <a:lnTo>
                      <a:pt x="6290" y="4123"/>
                    </a:lnTo>
                    <a:lnTo>
                      <a:pt x="6295" y="4131"/>
                    </a:lnTo>
                    <a:lnTo>
                      <a:pt x="6323" y="4173"/>
                    </a:lnTo>
                    <a:lnTo>
                      <a:pt x="6328" y="4181"/>
                    </a:lnTo>
                    <a:lnTo>
                      <a:pt x="6354" y="4224"/>
                    </a:lnTo>
                    <a:lnTo>
                      <a:pt x="6359" y="4233"/>
                    </a:lnTo>
                    <a:lnTo>
                      <a:pt x="6383" y="4278"/>
                    </a:lnTo>
                    <a:lnTo>
                      <a:pt x="6388" y="4286"/>
                    </a:lnTo>
                    <a:lnTo>
                      <a:pt x="6410" y="4331"/>
                    </a:lnTo>
                    <a:lnTo>
                      <a:pt x="6414" y="4339"/>
                    </a:lnTo>
                    <a:lnTo>
                      <a:pt x="6435" y="4385"/>
                    </a:lnTo>
                    <a:lnTo>
                      <a:pt x="6439" y="4394"/>
                    </a:lnTo>
                    <a:lnTo>
                      <a:pt x="6458" y="4440"/>
                    </a:lnTo>
                    <a:lnTo>
                      <a:pt x="6462" y="4449"/>
                    </a:lnTo>
                    <a:lnTo>
                      <a:pt x="6479" y="4496"/>
                    </a:lnTo>
                    <a:lnTo>
                      <a:pt x="6482" y="4505"/>
                    </a:lnTo>
                    <a:lnTo>
                      <a:pt x="6498" y="4553"/>
                    </a:lnTo>
                    <a:lnTo>
                      <a:pt x="6501" y="4562"/>
                    </a:lnTo>
                    <a:lnTo>
                      <a:pt x="6515" y="4610"/>
                    </a:lnTo>
                    <a:lnTo>
                      <a:pt x="6517" y="4619"/>
                    </a:lnTo>
                    <a:lnTo>
                      <a:pt x="6529" y="4668"/>
                    </a:lnTo>
                    <a:lnTo>
                      <a:pt x="6531" y="4677"/>
                    </a:lnTo>
                    <a:lnTo>
                      <a:pt x="6541" y="4726"/>
                    </a:lnTo>
                    <a:lnTo>
                      <a:pt x="6543" y="4735"/>
                    </a:lnTo>
                    <a:lnTo>
                      <a:pt x="6551" y="4785"/>
                    </a:lnTo>
                    <a:lnTo>
                      <a:pt x="6553" y="4794"/>
                    </a:lnTo>
                    <a:lnTo>
                      <a:pt x="6559" y="4844"/>
                    </a:lnTo>
                    <a:lnTo>
                      <a:pt x="6560" y="4853"/>
                    </a:lnTo>
                    <a:lnTo>
                      <a:pt x="6565" y="4904"/>
                    </a:lnTo>
                    <a:lnTo>
                      <a:pt x="6566" y="4913"/>
                    </a:lnTo>
                    <a:lnTo>
                      <a:pt x="6569" y="4963"/>
                    </a:lnTo>
                    <a:lnTo>
                      <a:pt x="6569" y="4973"/>
                    </a:lnTo>
                    <a:close/>
                    <a:moveTo>
                      <a:pt x="6069" y="5069"/>
                    </a:moveTo>
                    <a:lnTo>
                      <a:pt x="6070" y="5028"/>
                    </a:lnTo>
                    <a:lnTo>
                      <a:pt x="6069" y="4987"/>
                    </a:lnTo>
                    <a:lnTo>
                      <a:pt x="6067" y="4945"/>
                    </a:lnTo>
                    <a:lnTo>
                      <a:pt x="6063" y="4904"/>
                    </a:lnTo>
                    <a:lnTo>
                      <a:pt x="6058" y="4864"/>
                    </a:lnTo>
                    <a:lnTo>
                      <a:pt x="6051" y="4823"/>
                    </a:lnTo>
                    <a:lnTo>
                      <a:pt x="6042" y="4783"/>
                    </a:lnTo>
                    <a:lnTo>
                      <a:pt x="6033" y="4744"/>
                    </a:lnTo>
                    <a:lnTo>
                      <a:pt x="6021" y="4704"/>
                    </a:lnTo>
                    <a:lnTo>
                      <a:pt x="6009" y="4665"/>
                    </a:lnTo>
                    <a:lnTo>
                      <a:pt x="5994" y="4627"/>
                    </a:lnTo>
                    <a:lnTo>
                      <a:pt x="5979" y="4589"/>
                    </a:lnTo>
                    <a:lnTo>
                      <a:pt x="5962" y="4552"/>
                    </a:lnTo>
                    <a:lnTo>
                      <a:pt x="5943" y="4515"/>
                    </a:lnTo>
                    <a:lnTo>
                      <a:pt x="5924" y="4479"/>
                    </a:lnTo>
                    <a:lnTo>
                      <a:pt x="5902" y="4444"/>
                    </a:lnTo>
                    <a:lnTo>
                      <a:pt x="5880" y="4410"/>
                    </a:lnTo>
                    <a:lnTo>
                      <a:pt x="5856" y="4376"/>
                    </a:lnTo>
                    <a:lnTo>
                      <a:pt x="5831" y="4343"/>
                    </a:lnTo>
                    <a:lnTo>
                      <a:pt x="5804" y="4312"/>
                    </a:lnTo>
                    <a:lnTo>
                      <a:pt x="5777" y="4281"/>
                    </a:lnTo>
                    <a:lnTo>
                      <a:pt x="5748" y="4252"/>
                    </a:lnTo>
                    <a:lnTo>
                      <a:pt x="5719" y="4223"/>
                    </a:lnTo>
                    <a:lnTo>
                      <a:pt x="5688" y="4196"/>
                    </a:lnTo>
                    <a:lnTo>
                      <a:pt x="5657" y="4169"/>
                    </a:lnTo>
                    <a:lnTo>
                      <a:pt x="5624" y="4144"/>
                    </a:lnTo>
                    <a:lnTo>
                      <a:pt x="5590" y="4120"/>
                    </a:lnTo>
                    <a:lnTo>
                      <a:pt x="5556" y="4098"/>
                    </a:lnTo>
                    <a:lnTo>
                      <a:pt x="5521" y="4076"/>
                    </a:lnTo>
                    <a:lnTo>
                      <a:pt x="5485" y="4057"/>
                    </a:lnTo>
                    <a:lnTo>
                      <a:pt x="5448" y="4038"/>
                    </a:lnTo>
                    <a:lnTo>
                      <a:pt x="5411" y="4021"/>
                    </a:lnTo>
                    <a:lnTo>
                      <a:pt x="5373" y="4006"/>
                    </a:lnTo>
                    <a:lnTo>
                      <a:pt x="5335" y="3991"/>
                    </a:lnTo>
                    <a:lnTo>
                      <a:pt x="5296" y="3979"/>
                    </a:lnTo>
                    <a:lnTo>
                      <a:pt x="5256" y="3967"/>
                    </a:lnTo>
                    <a:lnTo>
                      <a:pt x="5217" y="3958"/>
                    </a:lnTo>
                    <a:lnTo>
                      <a:pt x="5177" y="3949"/>
                    </a:lnTo>
                    <a:lnTo>
                      <a:pt x="5136" y="3942"/>
                    </a:lnTo>
                    <a:lnTo>
                      <a:pt x="5096" y="3937"/>
                    </a:lnTo>
                    <a:lnTo>
                      <a:pt x="5055" y="3933"/>
                    </a:lnTo>
                    <a:lnTo>
                      <a:pt x="5013" y="3931"/>
                    </a:lnTo>
                    <a:lnTo>
                      <a:pt x="4972" y="3930"/>
                    </a:lnTo>
                    <a:lnTo>
                      <a:pt x="4931" y="3931"/>
                    </a:lnTo>
                    <a:lnTo>
                      <a:pt x="4889" y="3933"/>
                    </a:lnTo>
                    <a:lnTo>
                      <a:pt x="4848" y="3937"/>
                    </a:lnTo>
                    <a:lnTo>
                      <a:pt x="4808" y="3942"/>
                    </a:lnTo>
                    <a:lnTo>
                      <a:pt x="4767" y="3949"/>
                    </a:lnTo>
                    <a:lnTo>
                      <a:pt x="4727" y="3958"/>
                    </a:lnTo>
                    <a:lnTo>
                      <a:pt x="4687" y="3967"/>
                    </a:lnTo>
                    <a:lnTo>
                      <a:pt x="4647" y="3979"/>
                    </a:lnTo>
                    <a:lnTo>
                      <a:pt x="4608" y="3991"/>
                    </a:lnTo>
                    <a:lnTo>
                      <a:pt x="4570" y="4006"/>
                    </a:lnTo>
                    <a:lnTo>
                      <a:pt x="4532" y="4021"/>
                    </a:lnTo>
                    <a:lnTo>
                      <a:pt x="4495" y="4038"/>
                    </a:lnTo>
                    <a:lnTo>
                      <a:pt x="4458" y="4057"/>
                    </a:lnTo>
                    <a:lnTo>
                      <a:pt x="4422" y="4077"/>
                    </a:lnTo>
                    <a:lnTo>
                      <a:pt x="4387" y="4098"/>
                    </a:lnTo>
                    <a:lnTo>
                      <a:pt x="4353" y="4120"/>
                    </a:lnTo>
                    <a:lnTo>
                      <a:pt x="4319" y="4144"/>
                    </a:lnTo>
                    <a:lnTo>
                      <a:pt x="4286" y="4169"/>
                    </a:lnTo>
                    <a:lnTo>
                      <a:pt x="4255" y="4196"/>
                    </a:lnTo>
                    <a:lnTo>
                      <a:pt x="4224" y="4223"/>
                    </a:lnTo>
                    <a:lnTo>
                      <a:pt x="4195" y="4251"/>
                    </a:lnTo>
                    <a:lnTo>
                      <a:pt x="4166" y="4281"/>
                    </a:lnTo>
                    <a:lnTo>
                      <a:pt x="4139" y="4311"/>
                    </a:lnTo>
                    <a:lnTo>
                      <a:pt x="4113" y="4343"/>
                    </a:lnTo>
                    <a:lnTo>
                      <a:pt x="4088" y="4376"/>
                    </a:lnTo>
                    <a:lnTo>
                      <a:pt x="4064" y="4409"/>
                    </a:lnTo>
                    <a:lnTo>
                      <a:pt x="4042" y="4443"/>
                    </a:lnTo>
                    <a:lnTo>
                      <a:pt x="4020" y="4479"/>
                    </a:lnTo>
                    <a:lnTo>
                      <a:pt x="4000" y="4516"/>
                    </a:lnTo>
                    <a:lnTo>
                      <a:pt x="3982" y="4552"/>
                    </a:lnTo>
                    <a:lnTo>
                      <a:pt x="3964" y="4590"/>
                    </a:lnTo>
                    <a:lnTo>
                      <a:pt x="3949" y="4627"/>
                    </a:lnTo>
                    <a:lnTo>
                      <a:pt x="3935" y="4666"/>
                    </a:lnTo>
                    <a:lnTo>
                      <a:pt x="3922" y="4705"/>
                    </a:lnTo>
                    <a:lnTo>
                      <a:pt x="3910" y="4744"/>
                    </a:lnTo>
                    <a:lnTo>
                      <a:pt x="3901" y="4783"/>
                    </a:lnTo>
                    <a:lnTo>
                      <a:pt x="3892" y="4823"/>
                    </a:lnTo>
                    <a:lnTo>
                      <a:pt x="3885" y="4864"/>
                    </a:lnTo>
                    <a:lnTo>
                      <a:pt x="3880" y="4905"/>
                    </a:lnTo>
                    <a:lnTo>
                      <a:pt x="3876" y="4945"/>
                    </a:lnTo>
                    <a:lnTo>
                      <a:pt x="3874" y="4987"/>
                    </a:lnTo>
                    <a:lnTo>
                      <a:pt x="3873" y="5028"/>
                    </a:lnTo>
                    <a:lnTo>
                      <a:pt x="3874" y="5069"/>
                    </a:lnTo>
                    <a:lnTo>
                      <a:pt x="3876" y="5111"/>
                    </a:lnTo>
                    <a:lnTo>
                      <a:pt x="3880" y="5152"/>
                    </a:lnTo>
                    <a:lnTo>
                      <a:pt x="3885" y="5192"/>
                    </a:lnTo>
                    <a:lnTo>
                      <a:pt x="3892" y="5233"/>
                    </a:lnTo>
                    <a:lnTo>
                      <a:pt x="3901" y="5273"/>
                    </a:lnTo>
                    <a:lnTo>
                      <a:pt x="3910" y="5313"/>
                    </a:lnTo>
                    <a:lnTo>
                      <a:pt x="3922" y="5352"/>
                    </a:lnTo>
                    <a:lnTo>
                      <a:pt x="3935" y="5391"/>
                    </a:lnTo>
                    <a:lnTo>
                      <a:pt x="3949" y="5430"/>
                    </a:lnTo>
                    <a:lnTo>
                      <a:pt x="3965" y="5467"/>
                    </a:lnTo>
                    <a:lnTo>
                      <a:pt x="3982" y="5505"/>
                    </a:lnTo>
                    <a:lnTo>
                      <a:pt x="4000" y="5541"/>
                    </a:lnTo>
                    <a:lnTo>
                      <a:pt x="4020" y="5578"/>
                    </a:lnTo>
                    <a:lnTo>
                      <a:pt x="4042" y="5614"/>
                    </a:lnTo>
                    <a:lnTo>
                      <a:pt x="4064" y="5648"/>
                    </a:lnTo>
                    <a:lnTo>
                      <a:pt x="4088" y="5681"/>
                    </a:lnTo>
                    <a:lnTo>
                      <a:pt x="4113" y="5714"/>
                    </a:lnTo>
                    <a:lnTo>
                      <a:pt x="4139" y="5745"/>
                    </a:lnTo>
                    <a:lnTo>
                      <a:pt x="4166" y="5776"/>
                    </a:lnTo>
                    <a:lnTo>
                      <a:pt x="4195" y="5805"/>
                    </a:lnTo>
                    <a:lnTo>
                      <a:pt x="4224" y="5834"/>
                    </a:lnTo>
                    <a:lnTo>
                      <a:pt x="4255" y="5861"/>
                    </a:lnTo>
                    <a:lnTo>
                      <a:pt x="4286" y="5887"/>
                    </a:lnTo>
                    <a:lnTo>
                      <a:pt x="4319" y="5912"/>
                    </a:lnTo>
                    <a:lnTo>
                      <a:pt x="4352" y="5936"/>
                    </a:lnTo>
                    <a:lnTo>
                      <a:pt x="4386" y="5958"/>
                    </a:lnTo>
                    <a:lnTo>
                      <a:pt x="4422" y="5980"/>
                    </a:lnTo>
                    <a:lnTo>
                      <a:pt x="4459" y="6000"/>
                    </a:lnTo>
                    <a:lnTo>
                      <a:pt x="4495" y="6018"/>
                    </a:lnTo>
                    <a:lnTo>
                      <a:pt x="4533" y="6035"/>
                    </a:lnTo>
                    <a:lnTo>
                      <a:pt x="4570" y="6051"/>
                    </a:lnTo>
                    <a:lnTo>
                      <a:pt x="4609" y="6065"/>
                    </a:lnTo>
                    <a:lnTo>
                      <a:pt x="4648" y="6078"/>
                    </a:lnTo>
                    <a:lnTo>
                      <a:pt x="4687" y="6090"/>
                    </a:lnTo>
                    <a:lnTo>
                      <a:pt x="4727" y="6099"/>
                    </a:lnTo>
                    <a:lnTo>
                      <a:pt x="4767" y="6108"/>
                    </a:lnTo>
                    <a:lnTo>
                      <a:pt x="4808" y="6115"/>
                    </a:lnTo>
                    <a:lnTo>
                      <a:pt x="4848" y="6120"/>
                    </a:lnTo>
                    <a:lnTo>
                      <a:pt x="4889" y="6124"/>
                    </a:lnTo>
                    <a:lnTo>
                      <a:pt x="4931" y="6126"/>
                    </a:lnTo>
                    <a:lnTo>
                      <a:pt x="4972" y="6127"/>
                    </a:lnTo>
                    <a:lnTo>
                      <a:pt x="5013" y="6126"/>
                    </a:lnTo>
                    <a:lnTo>
                      <a:pt x="5055" y="6124"/>
                    </a:lnTo>
                    <a:lnTo>
                      <a:pt x="5095" y="6120"/>
                    </a:lnTo>
                    <a:lnTo>
                      <a:pt x="5136" y="6115"/>
                    </a:lnTo>
                    <a:lnTo>
                      <a:pt x="5177" y="6108"/>
                    </a:lnTo>
                    <a:lnTo>
                      <a:pt x="5217" y="6099"/>
                    </a:lnTo>
                    <a:lnTo>
                      <a:pt x="5256" y="6090"/>
                    </a:lnTo>
                    <a:lnTo>
                      <a:pt x="5295" y="6078"/>
                    </a:lnTo>
                    <a:lnTo>
                      <a:pt x="5334" y="6065"/>
                    </a:lnTo>
                    <a:lnTo>
                      <a:pt x="5373" y="6051"/>
                    </a:lnTo>
                    <a:lnTo>
                      <a:pt x="5410" y="6036"/>
                    </a:lnTo>
                    <a:lnTo>
                      <a:pt x="5448" y="6018"/>
                    </a:lnTo>
                    <a:lnTo>
                      <a:pt x="5484" y="6000"/>
                    </a:lnTo>
                    <a:lnTo>
                      <a:pt x="5521" y="5980"/>
                    </a:lnTo>
                    <a:lnTo>
                      <a:pt x="5557" y="5958"/>
                    </a:lnTo>
                    <a:lnTo>
                      <a:pt x="5591" y="5936"/>
                    </a:lnTo>
                    <a:lnTo>
                      <a:pt x="5624" y="5912"/>
                    </a:lnTo>
                    <a:lnTo>
                      <a:pt x="5657" y="5887"/>
                    </a:lnTo>
                    <a:lnTo>
                      <a:pt x="5689" y="5861"/>
                    </a:lnTo>
                    <a:lnTo>
                      <a:pt x="5719" y="5834"/>
                    </a:lnTo>
                    <a:lnTo>
                      <a:pt x="5749" y="5805"/>
                    </a:lnTo>
                    <a:lnTo>
                      <a:pt x="5777" y="5776"/>
                    </a:lnTo>
                    <a:lnTo>
                      <a:pt x="5804" y="5745"/>
                    </a:lnTo>
                    <a:lnTo>
                      <a:pt x="5831" y="5714"/>
                    </a:lnTo>
                    <a:lnTo>
                      <a:pt x="5856" y="5681"/>
                    </a:lnTo>
                    <a:lnTo>
                      <a:pt x="5880" y="5647"/>
                    </a:lnTo>
                    <a:lnTo>
                      <a:pt x="5902" y="5613"/>
                    </a:lnTo>
                    <a:lnTo>
                      <a:pt x="5923" y="5578"/>
                    </a:lnTo>
                    <a:lnTo>
                      <a:pt x="5943" y="5542"/>
                    </a:lnTo>
                    <a:lnTo>
                      <a:pt x="5962" y="5505"/>
                    </a:lnTo>
                    <a:lnTo>
                      <a:pt x="5979" y="5468"/>
                    </a:lnTo>
                    <a:lnTo>
                      <a:pt x="5994" y="5430"/>
                    </a:lnTo>
                    <a:lnTo>
                      <a:pt x="6009" y="5392"/>
                    </a:lnTo>
                    <a:lnTo>
                      <a:pt x="6021" y="5353"/>
                    </a:lnTo>
                    <a:lnTo>
                      <a:pt x="6033" y="5313"/>
                    </a:lnTo>
                    <a:lnTo>
                      <a:pt x="6042" y="5273"/>
                    </a:lnTo>
                    <a:lnTo>
                      <a:pt x="6051" y="5233"/>
                    </a:lnTo>
                    <a:lnTo>
                      <a:pt x="6058" y="5192"/>
                    </a:lnTo>
                    <a:lnTo>
                      <a:pt x="6063" y="5152"/>
                    </a:lnTo>
                    <a:lnTo>
                      <a:pt x="6067" y="5111"/>
                    </a:lnTo>
                    <a:lnTo>
                      <a:pt x="6069" y="5069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87" name="Rectangle 86">
            <a:extLst>
              <a:ext uri="{FF2B5EF4-FFF2-40B4-BE49-F238E27FC236}">
                <a16:creationId xmlns:a16="http://schemas.microsoft.com/office/drawing/2014/main" id="{EB330585-F4F7-4F04-88E9-647E8482AE61}"/>
              </a:ext>
            </a:extLst>
          </p:cNvPr>
          <p:cNvSpPr/>
          <p:nvPr/>
        </p:nvSpPr>
        <p:spPr>
          <a:xfrm>
            <a:off x="1504708" y="4817250"/>
            <a:ext cx="3306441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In build (16)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F298FBE-53E7-4A19-A85C-5376D3A33984}"/>
              </a:ext>
            </a:extLst>
          </p:cNvPr>
          <p:cNvGrpSpPr/>
          <p:nvPr/>
        </p:nvGrpSpPr>
        <p:grpSpPr>
          <a:xfrm>
            <a:off x="793834" y="5577534"/>
            <a:ext cx="478724" cy="478724"/>
            <a:chOff x="721966" y="1986158"/>
            <a:chExt cx="674902" cy="674902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0A689EB2-85D9-45F1-8366-CDAC93BF4C79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36" name="Group 42">
              <a:extLst>
                <a:ext uri="{FF2B5EF4-FFF2-40B4-BE49-F238E27FC236}">
                  <a16:creationId xmlns:a16="http://schemas.microsoft.com/office/drawing/2014/main" id="{BBEC5413-5E6C-4175-BDC7-FF6C29FBCD8E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6359457" y="3559635"/>
              <a:chExt cx="633600" cy="633600"/>
            </a:xfrm>
          </p:grpSpPr>
          <p:sp>
            <p:nvSpPr>
              <p:cNvPr id="90137" name="Accent">
                <a:extLst>
                  <a:ext uri="{FF2B5EF4-FFF2-40B4-BE49-F238E27FC236}">
                    <a16:creationId xmlns:a16="http://schemas.microsoft.com/office/drawing/2014/main" id="{EDD6319A-77FB-4B8C-88A2-F30006896055}"/>
                  </a:ext>
                </a:extLst>
              </p:cNvPr>
              <p:cNvSpPr/>
              <p:nvPr/>
            </p:nvSpPr>
            <p:spPr>
              <a:xfrm>
                <a:off x="6359457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200" y="7699"/>
                    </a:moveTo>
                    <a:lnTo>
                      <a:pt x="4193" y="7684"/>
                    </a:lnTo>
                    <a:lnTo>
                      <a:pt x="4096" y="7475"/>
                    </a:lnTo>
                    <a:lnTo>
                      <a:pt x="4084" y="7444"/>
                    </a:lnTo>
                    <a:lnTo>
                      <a:pt x="4077" y="7412"/>
                    </a:lnTo>
                    <a:lnTo>
                      <a:pt x="4073" y="7380"/>
                    </a:lnTo>
                    <a:lnTo>
                      <a:pt x="4074" y="7347"/>
                    </a:lnTo>
                    <a:lnTo>
                      <a:pt x="4079" y="7315"/>
                    </a:lnTo>
                    <a:lnTo>
                      <a:pt x="4088" y="7284"/>
                    </a:lnTo>
                    <a:lnTo>
                      <a:pt x="4102" y="7254"/>
                    </a:lnTo>
                    <a:lnTo>
                      <a:pt x="4119" y="7226"/>
                    </a:lnTo>
                    <a:lnTo>
                      <a:pt x="4139" y="7200"/>
                    </a:lnTo>
                    <a:lnTo>
                      <a:pt x="4163" y="7178"/>
                    </a:lnTo>
                    <a:lnTo>
                      <a:pt x="4190" y="7159"/>
                    </a:lnTo>
                    <a:lnTo>
                      <a:pt x="4218" y="7143"/>
                    </a:lnTo>
                    <a:lnTo>
                      <a:pt x="4249" y="7131"/>
                    </a:lnTo>
                    <a:lnTo>
                      <a:pt x="4281" y="7124"/>
                    </a:lnTo>
                    <a:lnTo>
                      <a:pt x="4313" y="7120"/>
                    </a:lnTo>
                    <a:lnTo>
                      <a:pt x="4346" y="7121"/>
                    </a:lnTo>
                    <a:lnTo>
                      <a:pt x="4378" y="7126"/>
                    </a:lnTo>
                    <a:lnTo>
                      <a:pt x="4409" y="7135"/>
                    </a:lnTo>
                    <a:lnTo>
                      <a:pt x="4439" y="7149"/>
                    </a:lnTo>
                    <a:lnTo>
                      <a:pt x="4467" y="7166"/>
                    </a:lnTo>
                    <a:lnTo>
                      <a:pt x="4493" y="7186"/>
                    </a:lnTo>
                    <a:lnTo>
                      <a:pt x="4515" y="7210"/>
                    </a:lnTo>
                    <a:lnTo>
                      <a:pt x="4534" y="7237"/>
                    </a:lnTo>
                    <a:lnTo>
                      <a:pt x="4550" y="7265"/>
                    </a:lnTo>
                    <a:lnTo>
                      <a:pt x="4643" y="7467"/>
                    </a:lnTo>
                    <a:lnTo>
                      <a:pt x="4731" y="7628"/>
                    </a:lnTo>
                    <a:lnTo>
                      <a:pt x="4813" y="7751"/>
                    </a:lnTo>
                    <a:lnTo>
                      <a:pt x="4886" y="7836"/>
                    </a:lnTo>
                    <a:lnTo>
                      <a:pt x="4944" y="7885"/>
                    </a:lnTo>
                    <a:lnTo>
                      <a:pt x="4981" y="7903"/>
                    </a:lnTo>
                    <a:lnTo>
                      <a:pt x="5000" y="7907"/>
                    </a:lnTo>
                    <a:lnTo>
                      <a:pt x="5019" y="7903"/>
                    </a:lnTo>
                    <a:lnTo>
                      <a:pt x="5056" y="7885"/>
                    </a:lnTo>
                    <a:lnTo>
                      <a:pt x="5114" y="7836"/>
                    </a:lnTo>
                    <a:lnTo>
                      <a:pt x="5187" y="7751"/>
                    </a:lnTo>
                    <a:lnTo>
                      <a:pt x="5269" y="7628"/>
                    </a:lnTo>
                    <a:lnTo>
                      <a:pt x="5357" y="7467"/>
                    </a:lnTo>
                    <a:lnTo>
                      <a:pt x="5450" y="7265"/>
                    </a:lnTo>
                    <a:lnTo>
                      <a:pt x="5466" y="7237"/>
                    </a:lnTo>
                    <a:lnTo>
                      <a:pt x="5485" y="7210"/>
                    </a:lnTo>
                    <a:lnTo>
                      <a:pt x="5507" y="7186"/>
                    </a:lnTo>
                    <a:lnTo>
                      <a:pt x="5533" y="7166"/>
                    </a:lnTo>
                    <a:lnTo>
                      <a:pt x="5561" y="7149"/>
                    </a:lnTo>
                    <a:lnTo>
                      <a:pt x="5591" y="7135"/>
                    </a:lnTo>
                    <a:lnTo>
                      <a:pt x="5622" y="7126"/>
                    </a:lnTo>
                    <a:lnTo>
                      <a:pt x="5654" y="7121"/>
                    </a:lnTo>
                    <a:lnTo>
                      <a:pt x="5687" y="7120"/>
                    </a:lnTo>
                    <a:lnTo>
                      <a:pt x="5719" y="7124"/>
                    </a:lnTo>
                    <a:lnTo>
                      <a:pt x="5751" y="7131"/>
                    </a:lnTo>
                    <a:lnTo>
                      <a:pt x="5782" y="7143"/>
                    </a:lnTo>
                    <a:lnTo>
                      <a:pt x="5810" y="7159"/>
                    </a:lnTo>
                    <a:lnTo>
                      <a:pt x="5837" y="7178"/>
                    </a:lnTo>
                    <a:lnTo>
                      <a:pt x="5861" y="7200"/>
                    </a:lnTo>
                    <a:lnTo>
                      <a:pt x="5881" y="7226"/>
                    </a:lnTo>
                    <a:lnTo>
                      <a:pt x="5898" y="7254"/>
                    </a:lnTo>
                    <a:lnTo>
                      <a:pt x="5912" y="7284"/>
                    </a:lnTo>
                    <a:lnTo>
                      <a:pt x="5921" y="7315"/>
                    </a:lnTo>
                    <a:lnTo>
                      <a:pt x="5926" y="7347"/>
                    </a:lnTo>
                    <a:lnTo>
                      <a:pt x="5927" y="7380"/>
                    </a:lnTo>
                    <a:lnTo>
                      <a:pt x="5923" y="7412"/>
                    </a:lnTo>
                    <a:lnTo>
                      <a:pt x="5916" y="7444"/>
                    </a:lnTo>
                    <a:lnTo>
                      <a:pt x="5904" y="7475"/>
                    </a:lnTo>
                    <a:lnTo>
                      <a:pt x="5807" y="7684"/>
                    </a:lnTo>
                    <a:lnTo>
                      <a:pt x="5800" y="7699"/>
                    </a:lnTo>
                    <a:lnTo>
                      <a:pt x="5703" y="7877"/>
                    </a:lnTo>
                    <a:lnTo>
                      <a:pt x="5692" y="7896"/>
                    </a:lnTo>
                    <a:lnTo>
                      <a:pt x="5595" y="8041"/>
                    </a:lnTo>
                    <a:lnTo>
                      <a:pt x="5577" y="8065"/>
                    </a:lnTo>
                    <a:lnTo>
                      <a:pt x="5480" y="8178"/>
                    </a:lnTo>
                    <a:lnTo>
                      <a:pt x="5450" y="8207"/>
                    </a:lnTo>
                    <a:lnTo>
                      <a:pt x="5353" y="8288"/>
                    </a:lnTo>
                    <a:lnTo>
                      <a:pt x="5330" y="8305"/>
                    </a:lnTo>
                    <a:lnTo>
                      <a:pt x="5305" y="8319"/>
                    </a:lnTo>
                    <a:lnTo>
                      <a:pt x="5209" y="8367"/>
                    </a:lnTo>
                    <a:lnTo>
                      <a:pt x="5174" y="8382"/>
                    </a:lnTo>
                    <a:lnTo>
                      <a:pt x="5138" y="8390"/>
                    </a:lnTo>
                    <a:lnTo>
                      <a:pt x="5041" y="8407"/>
                    </a:lnTo>
                    <a:lnTo>
                      <a:pt x="5014" y="8410"/>
                    </a:lnTo>
                    <a:lnTo>
                      <a:pt x="4986" y="8410"/>
                    </a:lnTo>
                    <a:lnTo>
                      <a:pt x="4959" y="8407"/>
                    </a:lnTo>
                    <a:lnTo>
                      <a:pt x="4862" y="8390"/>
                    </a:lnTo>
                    <a:lnTo>
                      <a:pt x="4826" y="8382"/>
                    </a:lnTo>
                    <a:lnTo>
                      <a:pt x="4791" y="8367"/>
                    </a:lnTo>
                    <a:lnTo>
                      <a:pt x="4695" y="8319"/>
                    </a:lnTo>
                    <a:lnTo>
                      <a:pt x="4670" y="8305"/>
                    </a:lnTo>
                    <a:lnTo>
                      <a:pt x="4647" y="8288"/>
                    </a:lnTo>
                    <a:lnTo>
                      <a:pt x="4550" y="8207"/>
                    </a:lnTo>
                    <a:lnTo>
                      <a:pt x="4520" y="8178"/>
                    </a:lnTo>
                    <a:lnTo>
                      <a:pt x="4423" y="8065"/>
                    </a:lnTo>
                    <a:lnTo>
                      <a:pt x="4405" y="8041"/>
                    </a:lnTo>
                    <a:lnTo>
                      <a:pt x="4308" y="7896"/>
                    </a:lnTo>
                    <a:lnTo>
                      <a:pt x="4297" y="7877"/>
                    </a:lnTo>
                    <a:lnTo>
                      <a:pt x="4200" y="7699"/>
                    </a:lnTo>
                    <a:close/>
                    <a:moveTo>
                      <a:pt x="5789" y="3729"/>
                    </a:moveTo>
                    <a:lnTo>
                      <a:pt x="5790" y="3759"/>
                    </a:lnTo>
                    <a:lnTo>
                      <a:pt x="5789" y="3789"/>
                    </a:lnTo>
                    <a:lnTo>
                      <a:pt x="5788" y="3818"/>
                    </a:lnTo>
                    <a:lnTo>
                      <a:pt x="5785" y="3847"/>
                    </a:lnTo>
                    <a:lnTo>
                      <a:pt x="5781" y="3876"/>
                    </a:lnTo>
                    <a:lnTo>
                      <a:pt x="5776" y="3905"/>
                    </a:lnTo>
                    <a:lnTo>
                      <a:pt x="5770" y="3934"/>
                    </a:lnTo>
                    <a:lnTo>
                      <a:pt x="5763" y="3963"/>
                    </a:lnTo>
                    <a:lnTo>
                      <a:pt x="5755" y="3991"/>
                    </a:lnTo>
                    <a:lnTo>
                      <a:pt x="5745" y="4019"/>
                    </a:lnTo>
                    <a:lnTo>
                      <a:pt x="5735" y="4047"/>
                    </a:lnTo>
                    <a:lnTo>
                      <a:pt x="5724" y="4074"/>
                    </a:lnTo>
                    <a:lnTo>
                      <a:pt x="5712" y="4101"/>
                    </a:lnTo>
                    <a:lnTo>
                      <a:pt x="5698" y="4128"/>
                    </a:lnTo>
                    <a:lnTo>
                      <a:pt x="5684" y="4154"/>
                    </a:lnTo>
                    <a:lnTo>
                      <a:pt x="5669" y="4179"/>
                    </a:lnTo>
                    <a:lnTo>
                      <a:pt x="5653" y="4204"/>
                    </a:lnTo>
                    <a:lnTo>
                      <a:pt x="5635" y="4228"/>
                    </a:lnTo>
                    <a:lnTo>
                      <a:pt x="5618" y="4252"/>
                    </a:lnTo>
                    <a:lnTo>
                      <a:pt x="5599" y="4274"/>
                    </a:lnTo>
                    <a:lnTo>
                      <a:pt x="5579" y="4296"/>
                    </a:lnTo>
                    <a:lnTo>
                      <a:pt x="5559" y="4317"/>
                    </a:lnTo>
                    <a:lnTo>
                      <a:pt x="5537" y="4338"/>
                    </a:lnTo>
                    <a:lnTo>
                      <a:pt x="5515" y="4357"/>
                    </a:lnTo>
                    <a:lnTo>
                      <a:pt x="5493" y="4376"/>
                    </a:lnTo>
                    <a:lnTo>
                      <a:pt x="5469" y="4394"/>
                    </a:lnTo>
                    <a:lnTo>
                      <a:pt x="5445" y="4411"/>
                    </a:lnTo>
                    <a:lnTo>
                      <a:pt x="5420" y="4428"/>
                    </a:lnTo>
                    <a:lnTo>
                      <a:pt x="5395" y="4443"/>
                    </a:lnTo>
                    <a:lnTo>
                      <a:pt x="5369" y="4457"/>
                    </a:lnTo>
                    <a:lnTo>
                      <a:pt x="5343" y="4471"/>
                    </a:lnTo>
                    <a:lnTo>
                      <a:pt x="5316" y="4483"/>
                    </a:lnTo>
                    <a:lnTo>
                      <a:pt x="5289" y="4494"/>
                    </a:lnTo>
                    <a:lnTo>
                      <a:pt x="5261" y="4504"/>
                    </a:lnTo>
                    <a:lnTo>
                      <a:pt x="5233" y="4514"/>
                    </a:lnTo>
                    <a:lnTo>
                      <a:pt x="5205" y="4522"/>
                    </a:lnTo>
                    <a:lnTo>
                      <a:pt x="5176" y="4529"/>
                    </a:lnTo>
                    <a:lnTo>
                      <a:pt x="5147" y="4535"/>
                    </a:lnTo>
                    <a:lnTo>
                      <a:pt x="5118" y="4540"/>
                    </a:lnTo>
                    <a:lnTo>
                      <a:pt x="5089" y="4544"/>
                    </a:lnTo>
                    <a:lnTo>
                      <a:pt x="5059" y="4547"/>
                    </a:lnTo>
                    <a:lnTo>
                      <a:pt x="5030" y="4548"/>
                    </a:lnTo>
                    <a:lnTo>
                      <a:pt x="5000" y="4549"/>
                    </a:lnTo>
                    <a:lnTo>
                      <a:pt x="4970" y="4548"/>
                    </a:lnTo>
                    <a:lnTo>
                      <a:pt x="4941" y="4547"/>
                    </a:lnTo>
                    <a:lnTo>
                      <a:pt x="4911" y="4544"/>
                    </a:lnTo>
                    <a:lnTo>
                      <a:pt x="4882" y="4540"/>
                    </a:lnTo>
                    <a:lnTo>
                      <a:pt x="4853" y="4535"/>
                    </a:lnTo>
                    <a:lnTo>
                      <a:pt x="4824" y="4529"/>
                    </a:lnTo>
                    <a:lnTo>
                      <a:pt x="4795" y="4522"/>
                    </a:lnTo>
                    <a:lnTo>
                      <a:pt x="4767" y="4514"/>
                    </a:lnTo>
                    <a:lnTo>
                      <a:pt x="4739" y="4504"/>
                    </a:lnTo>
                    <a:lnTo>
                      <a:pt x="4711" y="4494"/>
                    </a:lnTo>
                    <a:lnTo>
                      <a:pt x="4684" y="4483"/>
                    </a:lnTo>
                    <a:lnTo>
                      <a:pt x="4657" y="4471"/>
                    </a:lnTo>
                    <a:lnTo>
                      <a:pt x="4631" y="4457"/>
                    </a:lnTo>
                    <a:lnTo>
                      <a:pt x="4605" y="4443"/>
                    </a:lnTo>
                    <a:lnTo>
                      <a:pt x="4580" y="4428"/>
                    </a:lnTo>
                    <a:lnTo>
                      <a:pt x="4555" y="4411"/>
                    </a:lnTo>
                    <a:lnTo>
                      <a:pt x="4531" y="4394"/>
                    </a:lnTo>
                    <a:lnTo>
                      <a:pt x="4507" y="4376"/>
                    </a:lnTo>
                    <a:lnTo>
                      <a:pt x="4485" y="4357"/>
                    </a:lnTo>
                    <a:lnTo>
                      <a:pt x="4463" y="4338"/>
                    </a:lnTo>
                    <a:lnTo>
                      <a:pt x="4441" y="4317"/>
                    </a:lnTo>
                    <a:lnTo>
                      <a:pt x="4421" y="4296"/>
                    </a:lnTo>
                    <a:lnTo>
                      <a:pt x="4401" y="4274"/>
                    </a:lnTo>
                    <a:lnTo>
                      <a:pt x="4382" y="4252"/>
                    </a:lnTo>
                    <a:lnTo>
                      <a:pt x="4365" y="4228"/>
                    </a:lnTo>
                    <a:lnTo>
                      <a:pt x="4347" y="4204"/>
                    </a:lnTo>
                    <a:lnTo>
                      <a:pt x="4331" y="4179"/>
                    </a:lnTo>
                    <a:lnTo>
                      <a:pt x="4316" y="4154"/>
                    </a:lnTo>
                    <a:lnTo>
                      <a:pt x="4302" y="4128"/>
                    </a:lnTo>
                    <a:lnTo>
                      <a:pt x="4288" y="4101"/>
                    </a:lnTo>
                    <a:lnTo>
                      <a:pt x="4276" y="4074"/>
                    </a:lnTo>
                    <a:lnTo>
                      <a:pt x="4265" y="4047"/>
                    </a:lnTo>
                    <a:lnTo>
                      <a:pt x="4255" y="4019"/>
                    </a:lnTo>
                    <a:lnTo>
                      <a:pt x="4245" y="3991"/>
                    </a:lnTo>
                    <a:lnTo>
                      <a:pt x="4237" y="3963"/>
                    </a:lnTo>
                    <a:lnTo>
                      <a:pt x="4230" y="3934"/>
                    </a:lnTo>
                    <a:lnTo>
                      <a:pt x="4224" y="3905"/>
                    </a:lnTo>
                    <a:lnTo>
                      <a:pt x="4219" y="3876"/>
                    </a:lnTo>
                    <a:lnTo>
                      <a:pt x="4215" y="3847"/>
                    </a:lnTo>
                    <a:lnTo>
                      <a:pt x="4212" y="3818"/>
                    </a:lnTo>
                    <a:lnTo>
                      <a:pt x="4211" y="3789"/>
                    </a:lnTo>
                    <a:lnTo>
                      <a:pt x="4210" y="3759"/>
                    </a:lnTo>
                    <a:lnTo>
                      <a:pt x="4211" y="3729"/>
                    </a:lnTo>
                    <a:lnTo>
                      <a:pt x="4212" y="3700"/>
                    </a:lnTo>
                    <a:lnTo>
                      <a:pt x="4215" y="3670"/>
                    </a:lnTo>
                    <a:lnTo>
                      <a:pt x="4219" y="3641"/>
                    </a:lnTo>
                    <a:lnTo>
                      <a:pt x="4224" y="3612"/>
                    </a:lnTo>
                    <a:lnTo>
                      <a:pt x="4230" y="3583"/>
                    </a:lnTo>
                    <a:lnTo>
                      <a:pt x="4237" y="3554"/>
                    </a:lnTo>
                    <a:lnTo>
                      <a:pt x="4245" y="3526"/>
                    </a:lnTo>
                    <a:lnTo>
                      <a:pt x="4255" y="3498"/>
                    </a:lnTo>
                    <a:lnTo>
                      <a:pt x="4265" y="3470"/>
                    </a:lnTo>
                    <a:lnTo>
                      <a:pt x="4276" y="3443"/>
                    </a:lnTo>
                    <a:lnTo>
                      <a:pt x="4288" y="3416"/>
                    </a:lnTo>
                    <a:lnTo>
                      <a:pt x="4302" y="3390"/>
                    </a:lnTo>
                    <a:lnTo>
                      <a:pt x="4316" y="3364"/>
                    </a:lnTo>
                    <a:lnTo>
                      <a:pt x="4331" y="3338"/>
                    </a:lnTo>
                    <a:lnTo>
                      <a:pt x="4347" y="3314"/>
                    </a:lnTo>
                    <a:lnTo>
                      <a:pt x="4365" y="3289"/>
                    </a:lnTo>
                    <a:lnTo>
                      <a:pt x="4382" y="3266"/>
                    </a:lnTo>
                    <a:lnTo>
                      <a:pt x="4401" y="3243"/>
                    </a:lnTo>
                    <a:lnTo>
                      <a:pt x="4421" y="3221"/>
                    </a:lnTo>
                    <a:lnTo>
                      <a:pt x="4441" y="3200"/>
                    </a:lnTo>
                    <a:lnTo>
                      <a:pt x="4463" y="3179"/>
                    </a:lnTo>
                    <a:lnTo>
                      <a:pt x="4485" y="3160"/>
                    </a:lnTo>
                    <a:lnTo>
                      <a:pt x="4507" y="3141"/>
                    </a:lnTo>
                    <a:lnTo>
                      <a:pt x="4531" y="3123"/>
                    </a:lnTo>
                    <a:lnTo>
                      <a:pt x="4555" y="3106"/>
                    </a:lnTo>
                    <a:lnTo>
                      <a:pt x="4580" y="3089"/>
                    </a:lnTo>
                    <a:lnTo>
                      <a:pt x="4605" y="3074"/>
                    </a:lnTo>
                    <a:lnTo>
                      <a:pt x="4631" y="3060"/>
                    </a:lnTo>
                    <a:lnTo>
                      <a:pt x="4657" y="3046"/>
                    </a:lnTo>
                    <a:lnTo>
                      <a:pt x="4684" y="3034"/>
                    </a:lnTo>
                    <a:lnTo>
                      <a:pt x="4711" y="3023"/>
                    </a:lnTo>
                    <a:lnTo>
                      <a:pt x="4739" y="3013"/>
                    </a:lnTo>
                    <a:lnTo>
                      <a:pt x="4767" y="3004"/>
                    </a:lnTo>
                    <a:lnTo>
                      <a:pt x="4795" y="2996"/>
                    </a:lnTo>
                    <a:lnTo>
                      <a:pt x="4824" y="2989"/>
                    </a:lnTo>
                    <a:lnTo>
                      <a:pt x="4853" y="2983"/>
                    </a:lnTo>
                    <a:lnTo>
                      <a:pt x="4882" y="2978"/>
                    </a:lnTo>
                    <a:lnTo>
                      <a:pt x="4911" y="2974"/>
                    </a:lnTo>
                    <a:lnTo>
                      <a:pt x="4941" y="2971"/>
                    </a:lnTo>
                    <a:lnTo>
                      <a:pt x="4970" y="2970"/>
                    </a:lnTo>
                    <a:lnTo>
                      <a:pt x="5000" y="2969"/>
                    </a:lnTo>
                    <a:lnTo>
                      <a:pt x="5030" y="2970"/>
                    </a:lnTo>
                    <a:lnTo>
                      <a:pt x="5059" y="2971"/>
                    </a:lnTo>
                    <a:lnTo>
                      <a:pt x="5089" y="2974"/>
                    </a:lnTo>
                    <a:lnTo>
                      <a:pt x="5118" y="2978"/>
                    </a:lnTo>
                    <a:lnTo>
                      <a:pt x="5147" y="2983"/>
                    </a:lnTo>
                    <a:lnTo>
                      <a:pt x="5176" y="2989"/>
                    </a:lnTo>
                    <a:lnTo>
                      <a:pt x="5205" y="2996"/>
                    </a:lnTo>
                    <a:lnTo>
                      <a:pt x="5233" y="3004"/>
                    </a:lnTo>
                    <a:lnTo>
                      <a:pt x="5261" y="3013"/>
                    </a:lnTo>
                    <a:lnTo>
                      <a:pt x="5289" y="3023"/>
                    </a:lnTo>
                    <a:lnTo>
                      <a:pt x="5316" y="3034"/>
                    </a:lnTo>
                    <a:lnTo>
                      <a:pt x="5343" y="3046"/>
                    </a:lnTo>
                    <a:lnTo>
                      <a:pt x="5369" y="3060"/>
                    </a:lnTo>
                    <a:lnTo>
                      <a:pt x="5395" y="3074"/>
                    </a:lnTo>
                    <a:lnTo>
                      <a:pt x="5420" y="3089"/>
                    </a:lnTo>
                    <a:lnTo>
                      <a:pt x="5445" y="3106"/>
                    </a:lnTo>
                    <a:lnTo>
                      <a:pt x="5469" y="3123"/>
                    </a:lnTo>
                    <a:lnTo>
                      <a:pt x="5493" y="3141"/>
                    </a:lnTo>
                    <a:lnTo>
                      <a:pt x="5515" y="3160"/>
                    </a:lnTo>
                    <a:lnTo>
                      <a:pt x="5537" y="3179"/>
                    </a:lnTo>
                    <a:lnTo>
                      <a:pt x="5559" y="3200"/>
                    </a:lnTo>
                    <a:lnTo>
                      <a:pt x="5579" y="3221"/>
                    </a:lnTo>
                    <a:lnTo>
                      <a:pt x="5599" y="3243"/>
                    </a:lnTo>
                    <a:lnTo>
                      <a:pt x="5618" y="3266"/>
                    </a:lnTo>
                    <a:lnTo>
                      <a:pt x="5635" y="3289"/>
                    </a:lnTo>
                    <a:lnTo>
                      <a:pt x="5653" y="3314"/>
                    </a:lnTo>
                    <a:lnTo>
                      <a:pt x="5669" y="3338"/>
                    </a:lnTo>
                    <a:lnTo>
                      <a:pt x="5684" y="3364"/>
                    </a:lnTo>
                    <a:lnTo>
                      <a:pt x="5698" y="3390"/>
                    </a:lnTo>
                    <a:lnTo>
                      <a:pt x="5712" y="3416"/>
                    </a:lnTo>
                    <a:lnTo>
                      <a:pt x="5724" y="3443"/>
                    </a:lnTo>
                    <a:lnTo>
                      <a:pt x="5735" y="3470"/>
                    </a:lnTo>
                    <a:lnTo>
                      <a:pt x="5745" y="3498"/>
                    </a:lnTo>
                    <a:lnTo>
                      <a:pt x="5755" y="3526"/>
                    </a:lnTo>
                    <a:lnTo>
                      <a:pt x="5763" y="3554"/>
                    </a:lnTo>
                    <a:lnTo>
                      <a:pt x="5770" y="3583"/>
                    </a:lnTo>
                    <a:lnTo>
                      <a:pt x="5776" y="3612"/>
                    </a:lnTo>
                    <a:lnTo>
                      <a:pt x="5781" y="3641"/>
                    </a:lnTo>
                    <a:lnTo>
                      <a:pt x="5785" y="3670"/>
                    </a:lnTo>
                    <a:lnTo>
                      <a:pt x="5788" y="3700"/>
                    </a:lnTo>
                    <a:lnTo>
                      <a:pt x="5789" y="3729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38" name="Outline">
                <a:extLst>
                  <a:ext uri="{FF2B5EF4-FFF2-40B4-BE49-F238E27FC236}">
                    <a16:creationId xmlns:a16="http://schemas.microsoft.com/office/drawing/2014/main" id="{A80F744E-C96B-4B23-B8B3-1F20E2DFB43D}"/>
                  </a:ext>
                </a:extLst>
              </p:cNvPr>
              <p:cNvSpPr/>
              <p:nvPr/>
            </p:nvSpPr>
            <p:spPr>
              <a:xfrm>
                <a:off x="6359457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553" y="1072"/>
                    </a:moveTo>
                    <a:lnTo>
                      <a:pt x="4572" y="1056"/>
                    </a:lnTo>
                    <a:lnTo>
                      <a:pt x="4851" y="849"/>
                    </a:lnTo>
                    <a:lnTo>
                      <a:pt x="4878" y="832"/>
                    </a:lnTo>
                    <a:lnTo>
                      <a:pt x="4907" y="818"/>
                    </a:lnTo>
                    <a:lnTo>
                      <a:pt x="4937" y="808"/>
                    </a:lnTo>
                    <a:lnTo>
                      <a:pt x="4968" y="802"/>
                    </a:lnTo>
                    <a:lnTo>
                      <a:pt x="5000" y="800"/>
                    </a:lnTo>
                    <a:lnTo>
                      <a:pt x="5032" y="802"/>
                    </a:lnTo>
                    <a:lnTo>
                      <a:pt x="5063" y="808"/>
                    </a:lnTo>
                    <a:lnTo>
                      <a:pt x="5093" y="818"/>
                    </a:lnTo>
                    <a:lnTo>
                      <a:pt x="5122" y="832"/>
                    </a:lnTo>
                    <a:lnTo>
                      <a:pt x="5149" y="849"/>
                    </a:lnTo>
                    <a:lnTo>
                      <a:pt x="5428" y="1056"/>
                    </a:lnTo>
                    <a:lnTo>
                      <a:pt x="5447" y="1072"/>
                    </a:lnTo>
                    <a:lnTo>
                      <a:pt x="5706" y="1306"/>
                    </a:lnTo>
                    <a:lnTo>
                      <a:pt x="5723" y="1322"/>
                    </a:lnTo>
                    <a:lnTo>
                      <a:pt x="5960" y="1582"/>
                    </a:lnTo>
                    <a:lnTo>
                      <a:pt x="5974" y="1600"/>
                    </a:lnTo>
                    <a:lnTo>
                      <a:pt x="6189" y="1884"/>
                    </a:lnTo>
                    <a:lnTo>
                      <a:pt x="6202" y="1902"/>
                    </a:lnTo>
                    <a:lnTo>
                      <a:pt x="6394" y="2210"/>
                    </a:lnTo>
                    <a:lnTo>
                      <a:pt x="6404" y="2229"/>
                    </a:lnTo>
                    <a:lnTo>
                      <a:pt x="6573" y="2559"/>
                    </a:lnTo>
                    <a:lnTo>
                      <a:pt x="6581" y="2578"/>
                    </a:lnTo>
                    <a:lnTo>
                      <a:pt x="6726" y="2930"/>
                    </a:lnTo>
                    <a:lnTo>
                      <a:pt x="6733" y="2948"/>
                    </a:lnTo>
                    <a:lnTo>
                      <a:pt x="6854" y="3321"/>
                    </a:lnTo>
                    <a:lnTo>
                      <a:pt x="6859" y="3339"/>
                    </a:lnTo>
                    <a:lnTo>
                      <a:pt x="6955" y="3731"/>
                    </a:lnTo>
                    <a:lnTo>
                      <a:pt x="6959" y="3748"/>
                    </a:lnTo>
                    <a:lnTo>
                      <a:pt x="7030" y="4160"/>
                    </a:lnTo>
                    <a:lnTo>
                      <a:pt x="7032" y="4176"/>
                    </a:lnTo>
                    <a:lnTo>
                      <a:pt x="7077" y="4605"/>
                    </a:lnTo>
                    <a:lnTo>
                      <a:pt x="7078" y="4621"/>
                    </a:lnTo>
                    <a:lnTo>
                      <a:pt x="7098" y="5067"/>
                    </a:lnTo>
                    <a:lnTo>
                      <a:pt x="7098" y="5082"/>
                    </a:lnTo>
                    <a:lnTo>
                      <a:pt x="7090" y="5543"/>
                    </a:lnTo>
                    <a:lnTo>
                      <a:pt x="7090" y="5557"/>
                    </a:lnTo>
                    <a:lnTo>
                      <a:pt x="7055" y="6034"/>
                    </a:lnTo>
                    <a:lnTo>
                      <a:pt x="7050" y="6069"/>
                    </a:lnTo>
                    <a:lnTo>
                      <a:pt x="7040" y="6103"/>
                    </a:lnTo>
                    <a:lnTo>
                      <a:pt x="7025" y="6136"/>
                    </a:lnTo>
                    <a:lnTo>
                      <a:pt x="7006" y="6166"/>
                    </a:lnTo>
                    <a:lnTo>
                      <a:pt x="6983" y="6193"/>
                    </a:lnTo>
                    <a:lnTo>
                      <a:pt x="6643" y="6533"/>
                    </a:lnTo>
                    <a:lnTo>
                      <a:pt x="7417" y="7178"/>
                    </a:lnTo>
                    <a:lnTo>
                      <a:pt x="7441" y="7201"/>
                    </a:lnTo>
                    <a:lnTo>
                      <a:pt x="7462" y="7227"/>
                    </a:lnTo>
                    <a:lnTo>
                      <a:pt x="7479" y="7255"/>
                    </a:lnTo>
                    <a:lnTo>
                      <a:pt x="7492" y="7285"/>
                    </a:lnTo>
                    <a:lnTo>
                      <a:pt x="7501" y="7317"/>
                    </a:lnTo>
                    <a:lnTo>
                      <a:pt x="7506" y="7349"/>
                    </a:lnTo>
                    <a:lnTo>
                      <a:pt x="7507" y="7383"/>
                    </a:lnTo>
                    <a:lnTo>
                      <a:pt x="7503" y="7415"/>
                    </a:lnTo>
                    <a:lnTo>
                      <a:pt x="7495" y="7447"/>
                    </a:lnTo>
                    <a:lnTo>
                      <a:pt x="7482" y="7478"/>
                    </a:lnTo>
                    <a:lnTo>
                      <a:pt x="7466" y="7507"/>
                    </a:lnTo>
                    <a:lnTo>
                      <a:pt x="7446" y="7533"/>
                    </a:lnTo>
                    <a:lnTo>
                      <a:pt x="7423" y="7557"/>
                    </a:lnTo>
                    <a:lnTo>
                      <a:pt x="7397" y="7577"/>
                    </a:lnTo>
                    <a:lnTo>
                      <a:pt x="7369" y="7594"/>
                    </a:lnTo>
                    <a:lnTo>
                      <a:pt x="7338" y="7606"/>
                    </a:lnTo>
                    <a:lnTo>
                      <a:pt x="7306" y="7615"/>
                    </a:lnTo>
                    <a:lnTo>
                      <a:pt x="7273" y="7619"/>
                    </a:lnTo>
                    <a:lnTo>
                      <a:pt x="7240" y="7619"/>
                    </a:lnTo>
                    <a:lnTo>
                      <a:pt x="7208" y="7615"/>
                    </a:lnTo>
                    <a:lnTo>
                      <a:pt x="7176" y="7606"/>
                    </a:lnTo>
                    <a:lnTo>
                      <a:pt x="7145" y="7594"/>
                    </a:lnTo>
                    <a:lnTo>
                      <a:pt x="6242" y="7143"/>
                    </a:lnTo>
                    <a:lnTo>
                      <a:pt x="6212" y="7125"/>
                    </a:lnTo>
                    <a:lnTo>
                      <a:pt x="6185" y="7104"/>
                    </a:lnTo>
                    <a:lnTo>
                      <a:pt x="6162" y="7079"/>
                    </a:lnTo>
                    <a:lnTo>
                      <a:pt x="6141" y="7050"/>
                    </a:lnTo>
                    <a:lnTo>
                      <a:pt x="6136" y="7040"/>
                    </a:lnTo>
                    <a:lnTo>
                      <a:pt x="6080" y="7096"/>
                    </a:lnTo>
                    <a:lnTo>
                      <a:pt x="6055" y="7117"/>
                    </a:lnTo>
                    <a:lnTo>
                      <a:pt x="6028" y="7136"/>
                    </a:lnTo>
                    <a:lnTo>
                      <a:pt x="5999" y="7150"/>
                    </a:lnTo>
                    <a:lnTo>
                      <a:pt x="5968" y="7160"/>
                    </a:lnTo>
                    <a:lnTo>
                      <a:pt x="5936" y="7167"/>
                    </a:lnTo>
                    <a:lnTo>
                      <a:pt x="5903" y="7169"/>
                    </a:lnTo>
                    <a:lnTo>
                      <a:pt x="4097" y="7169"/>
                    </a:lnTo>
                    <a:lnTo>
                      <a:pt x="4064" y="7167"/>
                    </a:lnTo>
                    <a:lnTo>
                      <a:pt x="4032" y="7160"/>
                    </a:lnTo>
                    <a:lnTo>
                      <a:pt x="4001" y="7150"/>
                    </a:lnTo>
                    <a:lnTo>
                      <a:pt x="3972" y="7136"/>
                    </a:lnTo>
                    <a:lnTo>
                      <a:pt x="3945" y="7117"/>
                    </a:lnTo>
                    <a:lnTo>
                      <a:pt x="3920" y="7096"/>
                    </a:lnTo>
                    <a:lnTo>
                      <a:pt x="3864" y="7040"/>
                    </a:lnTo>
                    <a:lnTo>
                      <a:pt x="3859" y="7050"/>
                    </a:lnTo>
                    <a:lnTo>
                      <a:pt x="3838" y="7079"/>
                    </a:lnTo>
                    <a:lnTo>
                      <a:pt x="3815" y="7104"/>
                    </a:lnTo>
                    <a:lnTo>
                      <a:pt x="3788" y="7125"/>
                    </a:lnTo>
                    <a:lnTo>
                      <a:pt x="3758" y="7143"/>
                    </a:lnTo>
                    <a:lnTo>
                      <a:pt x="2855" y="7594"/>
                    </a:lnTo>
                    <a:lnTo>
                      <a:pt x="2824" y="7606"/>
                    </a:lnTo>
                    <a:lnTo>
                      <a:pt x="2792" y="7615"/>
                    </a:lnTo>
                    <a:lnTo>
                      <a:pt x="2760" y="7619"/>
                    </a:lnTo>
                    <a:lnTo>
                      <a:pt x="2727" y="7619"/>
                    </a:lnTo>
                    <a:lnTo>
                      <a:pt x="2694" y="7615"/>
                    </a:lnTo>
                    <a:lnTo>
                      <a:pt x="2662" y="7606"/>
                    </a:lnTo>
                    <a:lnTo>
                      <a:pt x="2631" y="7594"/>
                    </a:lnTo>
                    <a:lnTo>
                      <a:pt x="2603" y="7577"/>
                    </a:lnTo>
                    <a:lnTo>
                      <a:pt x="2577" y="7557"/>
                    </a:lnTo>
                    <a:lnTo>
                      <a:pt x="2554" y="7533"/>
                    </a:lnTo>
                    <a:lnTo>
                      <a:pt x="2534" y="7507"/>
                    </a:lnTo>
                    <a:lnTo>
                      <a:pt x="2518" y="7478"/>
                    </a:lnTo>
                    <a:lnTo>
                      <a:pt x="2505" y="7447"/>
                    </a:lnTo>
                    <a:lnTo>
                      <a:pt x="2497" y="7415"/>
                    </a:lnTo>
                    <a:lnTo>
                      <a:pt x="2493" y="7383"/>
                    </a:lnTo>
                    <a:lnTo>
                      <a:pt x="2494" y="7349"/>
                    </a:lnTo>
                    <a:lnTo>
                      <a:pt x="2499" y="7317"/>
                    </a:lnTo>
                    <a:lnTo>
                      <a:pt x="2508" y="7285"/>
                    </a:lnTo>
                    <a:lnTo>
                      <a:pt x="2521" y="7255"/>
                    </a:lnTo>
                    <a:lnTo>
                      <a:pt x="2538" y="7227"/>
                    </a:lnTo>
                    <a:lnTo>
                      <a:pt x="2559" y="7201"/>
                    </a:lnTo>
                    <a:lnTo>
                      <a:pt x="2583" y="7178"/>
                    </a:lnTo>
                    <a:lnTo>
                      <a:pt x="3357" y="6533"/>
                    </a:lnTo>
                    <a:lnTo>
                      <a:pt x="3017" y="6193"/>
                    </a:lnTo>
                    <a:lnTo>
                      <a:pt x="2994" y="6166"/>
                    </a:lnTo>
                    <a:lnTo>
                      <a:pt x="2975" y="6136"/>
                    </a:lnTo>
                    <a:lnTo>
                      <a:pt x="2960" y="6103"/>
                    </a:lnTo>
                    <a:lnTo>
                      <a:pt x="2950" y="6069"/>
                    </a:lnTo>
                    <a:lnTo>
                      <a:pt x="2945" y="6034"/>
                    </a:lnTo>
                    <a:lnTo>
                      <a:pt x="2910" y="5557"/>
                    </a:lnTo>
                    <a:lnTo>
                      <a:pt x="2910" y="5543"/>
                    </a:lnTo>
                    <a:lnTo>
                      <a:pt x="2902" y="5082"/>
                    </a:lnTo>
                    <a:lnTo>
                      <a:pt x="2902" y="5067"/>
                    </a:lnTo>
                    <a:lnTo>
                      <a:pt x="2922" y="4621"/>
                    </a:lnTo>
                    <a:lnTo>
                      <a:pt x="2923" y="4605"/>
                    </a:lnTo>
                    <a:lnTo>
                      <a:pt x="2968" y="4176"/>
                    </a:lnTo>
                    <a:lnTo>
                      <a:pt x="2970" y="4160"/>
                    </a:lnTo>
                    <a:lnTo>
                      <a:pt x="3041" y="3748"/>
                    </a:lnTo>
                    <a:lnTo>
                      <a:pt x="3045" y="3731"/>
                    </a:lnTo>
                    <a:lnTo>
                      <a:pt x="3141" y="3339"/>
                    </a:lnTo>
                    <a:lnTo>
                      <a:pt x="3146" y="3321"/>
                    </a:lnTo>
                    <a:lnTo>
                      <a:pt x="3267" y="2948"/>
                    </a:lnTo>
                    <a:lnTo>
                      <a:pt x="3274" y="2930"/>
                    </a:lnTo>
                    <a:lnTo>
                      <a:pt x="3419" y="2578"/>
                    </a:lnTo>
                    <a:lnTo>
                      <a:pt x="3427" y="2559"/>
                    </a:lnTo>
                    <a:lnTo>
                      <a:pt x="3596" y="2229"/>
                    </a:lnTo>
                    <a:lnTo>
                      <a:pt x="3606" y="2210"/>
                    </a:lnTo>
                    <a:lnTo>
                      <a:pt x="3798" y="1902"/>
                    </a:lnTo>
                    <a:lnTo>
                      <a:pt x="3811" y="1884"/>
                    </a:lnTo>
                    <a:lnTo>
                      <a:pt x="4026" y="1600"/>
                    </a:lnTo>
                    <a:lnTo>
                      <a:pt x="4040" y="1582"/>
                    </a:lnTo>
                    <a:lnTo>
                      <a:pt x="4277" y="1322"/>
                    </a:lnTo>
                    <a:lnTo>
                      <a:pt x="4294" y="1306"/>
                    </a:lnTo>
                    <a:lnTo>
                      <a:pt x="4553" y="1072"/>
                    </a:lnTo>
                    <a:close/>
                    <a:moveTo>
                      <a:pt x="5362" y="1668"/>
                    </a:moveTo>
                    <a:lnTo>
                      <a:pt x="5121" y="1451"/>
                    </a:lnTo>
                    <a:lnTo>
                      <a:pt x="5000" y="1361"/>
                    </a:lnTo>
                    <a:lnTo>
                      <a:pt x="4879" y="1451"/>
                    </a:lnTo>
                    <a:lnTo>
                      <a:pt x="4638" y="1668"/>
                    </a:lnTo>
                    <a:lnTo>
                      <a:pt x="4418" y="1910"/>
                    </a:lnTo>
                    <a:lnTo>
                      <a:pt x="4217" y="2176"/>
                    </a:lnTo>
                    <a:lnTo>
                      <a:pt x="4036" y="2466"/>
                    </a:lnTo>
                    <a:lnTo>
                      <a:pt x="3877" y="2778"/>
                    </a:lnTo>
                    <a:lnTo>
                      <a:pt x="3740" y="3111"/>
                    </a:lnTo>
                    <a:lnTo>
                      <a:pt x="3625" y="3467"/>
                    </a:lnTo>
                    <a:lnTo>
                      <a:pt x="3533" y="3842"/>
                    </a:lnTo>
                    <a:lnTo>
                      <a:pt x="3465" y="4237"/>
                    </a:lnTo>
                    <a:lnTo>
                      <a:pt x="3421" y="4650"/>
                    </a:lnTo>
                    <a:lnTo>
                      <a:pt x="3402" y="5081"/>
                    </a:lnTo>
                    <a:lnTo>
                      <a:pt x="3409" y="5528"/>
                    </a:lnTo>
                    <a:lnTo>
                      <a:pt x="3435" y="5883"/>
                    </a:lnTo>
                    <a:lnTo>
                      <a:pt x="3448" y="5864"/>
                    </a:lnTo>
                    <a:lnTo>
                      <a:pt x="3469" y="5839"/>
                    </a:lnTo>
                    <a:lnTo>
                      <a:pt x="3494" y="5818"/>
                    </a:lnTo>
                    <a:lnTo>
                      <a:pt x="3521" y="5799"/>
                    </a:lnTo>
                    <a:lnTo>
                      <a:pt x="3550" y="5785"/>
                    </a:lnTo>
                    <a:lnTo>
                      <a:pt x="3581" y="5775"/>
                    </a:lnTo>
                    <a:lnTo>
                      <a:pt x="3613" y="5768"/>
                    </a:lnTo>
                    <a:lnTo>
                      <a:pt x="3646" y="5766"/>
                    </a:lnTo>
                    <a:lnTo>
                      <a:pt x="3679" y="5768"/>
                    </a:lnTo>
                    <a:lnTo>
                      <a:pt x="3711" y="5775"/>
                    </a:lnTo>
                    <a:lnTo>
                      <a:pt x="3742" y="5785"/>
                    </a:lnTo>
                    <a:lnTo>
                      <a:pt x="3771" y="5799"/>
                    </a:lnTo>
                    <a:lnTo>
                      <a:pt x="3798" y="5818"/>
                    </a:lnTo>
                    <a:lnTo>
                      <a:pt x="3823" y="5839"/>
                    </a:lnTo>
                    <a:lnTo>
                      <a:pt x="3844" y="5864"/>
                    </a:lnTo>
                    <a:lnTo>
                      <a:pt x="3863" y="5891"/>
                    </a:lnTo>
                    <a:lnTo>
                      <a:pt x="3877" y="5920"/>
                    </a:lnTo>
                    <a:lnTo>
                      <a:pt x="3887" y="5951"/>
                    </a:lnTo>
                    <a:lnTo>
                      <a:pt x="3894" y="5983"/>
                    </a:lnTo>
                    <a:lnTo>
                      <a:pt x="3896" y="6016"/>
                    </a:lnTo>
                    <a:lnTo>
                      <a:pt x="3896" y="6083"/>
                    </a:lnTo>
                    <a:lnTo>
                      <a:pt x="3937" y="6049"/>
                    </a:lnTo>
                    <a:lnTo>
                      <a:pt x="3963" y="6030"/>
                    </a:lnTo>
                    <a:lnTo>
                      <a:pt x="3992" y="6014"/>
                    </a:lnTo>
                    <a:lnTo>
                      <a:pt x="4023" y="6002"/>
                    </a:lnTo>
                    <a:lnTo>
                      <a:pt x="4054" y="5995"/>
                    </a:lnTo>
                    <a:lnTo>
                      <a:pt x="4087" y="5991"/>
                    </a:lnTo>
                    <a:lnTo>
                      <a:pt x="4120" y="5992"/>
                    </a:lnTo>
                    <a:lnTo>
                      <a:pt x="4152" y="5997"/>
                    </a:lnTo>
                    <a:lnTo>
                      <a:pt x="4183" y="6006"/>
                    </a:lnTo>
                    <a:lnTo>
                      <a:pt x="4213" y="6020"/>
                    </a:lnTo>
                    <a:lnTo>
                      <a:pt x="4241" y="6037"/>
                    </a:lnTo>
                    <a:lnTo>
                      <a:pt x="4266" y="6057"/>
                    </a:lnTo>
                    <a:lnTo>
                      <a:pt x="4289" y="6081"/>
                    </a:lnTo>
                    <a:lnTo>
                      <a:pt x="4308" y="6107"/>
                    </a:lnTo>
                    <a:lnTo>
                      <a:pt x="4324" y="6136"/>
                    </a:lnTo>
                    <a:lnTo>
                      <a:pt x="4336" y="6167"/>
                    </a:lnTo>
                    <a:lnTo>
                      <a:pt x="4343" y="6198"/>
                    </a:lnTo>
                    <a:lnTo>
                      <a:pt x="4347" y="6231"/>
                    </a:lnTo>
                    <a:lnTo>
                      <a:pt x="4346" y="6264"/>
                    </a:lnTo>
                    <a:lnTo>
                      <a:pt x="4341" y="6296"/>
                    </a:lnTo>
                    <a:lnTo>
                      <a:pt x="4332" y="6327"/>
                    </a:lnTo>
                    <a:lnTo>
                      <a:pt x="4318" y="6357"/>
                    </a:lnTo>
                    <a:lnTo>
                      <a:pt x="4301" y="6385"/>
                    </a:lnTo>
                    <a:lnTo>
                      <a:pt x="4281" y="6410"/>
                    </a:lnTo>
                    <a:lnTo>
                      <a:pt x="4257" y="6433"/>
                    </a:lnTo>
                    <a:lnTo>
                      <a:pt x="4098" y="6566"/>
                    </a:lnTo>
                    <a:lnTo>
                      <a:pt x="4201" y="6669"/>
                    </a:lnTo>
                    <a:lnTo>
                      <a:pt x="5799" y="6669"/>
                    </a:lnTo>
                    <a:lnTo>
                      <a:pt x="5902" y="6566"/>
                    </a:lnTo>
                    <a:lnTo>
                      <a:pt x="5743" y="6433"/>
                    </a:lnTo>
                    <a:lnTo>
                      <a:pt x="5719" y="6410"/>
                    </a:lnTo>
                    <a:lnTo>
                      <a:pt x="5699" y="6385"/>
                    </a:lnTo>
                    <a:lnTo>
                      <a:pt x="5682" y="6357"/>
                    </a:lnTo>
                    <a:lnTo>
                      <a:pt x="5668" y="6327"/>
                    </a:lnTo>
                    <a:lnTo>
                      <a:pt x="5659" y="6296"/>
                    </a:lnTo>
                    <a:lnTo>
                      <a:pt x="5654" y="6264"/>
                    </a:lnTo>
                    <a:lnTo>
                      <a:pt x="5653" y="6231"/>
                    </a:lnTo>
                    <a:lnTo>
                      <a:pt x="5657" y="6198"/>
                    </a:lnTo>
                    <a:lnTo>
                      <a:pt x="5664" y="6167"/>
                    </a:lnTo>
                    <a:lnTo>
                      <a:pt x="5676" y="6136"/>
                    </a:lnTo>
                    <a:lnTo>
                      <a:pt x="5692" y="6107"/>
                    </a:lnTo>
                    <a:lnTo>
                      <a:pt x="5711" y="6081"/>
                    </a:lnTo>
                    <a:lnTo>
                      <a:pt x="5734" y="6057"/>
                    </a:lnTo>
                    <a:lnTo>
                      <a:pt x="5759" y="6037"/>
                    </a:lnTo>
                    <a:lnTo>
                      <a:pt x="5787" y="6020"/>
                    </a:lnTo>
                    <a:lnTo>
                      <a:pt x="5817" y="6006"/>
                    </a:lnTo>
                    <a:lnTo>
                      <a:pt x="5848" y="5997"/>
                    </a:lnTo>
                    <a:lnTo>
                      <a:pt x="5880" y="5992"/>
                    </a:lnTo>
                    <a:lnTo>
                      <a:pt x="5913" y="5991"/>
                    </a:lnTo>
                    <a:lnTo>
                      <a:pt x="5946" y="5995"/>
                    </a:lnTo>
                    <a:lnTo>
                      <a:pt x="5977" y="6002"/>
                    </a:lnTo>
                    <a:lnTo>
                      <a:pt x="6008" y="6014"/>
                    </a:lnTo>
                    <a:lnTo>
                      <a:pt x="6037" y="6030"/>
                    </a:lnTo>
                    <a:lnTo>
                      <a:pt x="6063" y="6049"/>
                    </a:lnTo>
                    <a:lnTo>
                      <a:pt x="6104" y="6083"/>
                    </a:lnTo>
                    <a:lnTo>
                      <a:pt x="6104" y="6016"/>
                    </a:lnTo>
                    <a:lnTo>
                      <a:pt x="6106" y="5983"/>
                    </a:lnTo>
                    <a:lnTo>
                      <a:pt x="6113" y="5951"/>
                    </a:lnTo>
                    <a:lnTo>
                      <a:pt x="6123" y="5920"/>
                    </a:lnTo>
                    <a:lnTo>
                      <a:pt x="6137" y="5891"/>
                    </a:lnTo>
                    <a:lnTo>
                      <a:pt x="6156" y="5864"/>
                    </a:lnTo>
                    <a:lnTo>
                      <a:pt x="6177" y="5839"/>
                    </a:lnTo>
                    <a:lnTo>
                      <a:pt x="6202" y="5818"/>
                    </a:lnTo>
                    <a:lnTo>
                      <a:pt x="6229" y="5799"/>
                    </a:lnTo>
                    <a:lnTo>
                      <a:pt x="6258" y="5785"/>
                    </a:lnTo>
                    <a:lnTo>
                      <a:pt x="6289" y="5775"/>
                    </a:lnTo>
                    <a:lnTo>
                      <a:pt x="6321" y="5768"/>
                    </a:lnTo>
                    <a:lnTo>
                      <a:pt x="6354" y="5766"/>
                    </a:lnTo>
                    <a:lnTo>
                      <a:pt x="6387" y="5768"/>
                    </a:lnTo>
                    <a:lnTo>
                      <a:pt x="6419" y="5775"/>
                    </a:lnTo>
                    <a:lnTo>
                      <a:pt x="6450" y="5785"/>
                    </a:lnTo>
                    <a:lnTo>
                      <a:pt x="6479" y="5799"/>
                    </a:lnTo>
                    <a:lnTo>
                      <a:pt x="6506" y="5818"/>
                    </a:lnTo>
                    <a:lnTo>
                      <a:pt x="6531" y="5839"/>
                    </a:lnTo>
                    <a:lnTo>
                      <a:pt x="6552" y="5864"/>
                    </a:lnTo>
                    <a:lnTo>
                      <a:pt x="6565" y="5883"/>
                    </a:lnTo>
                    <a:lnTo>
                      <a:pt x="6591" y="5528"/>
                    </a:lnTo>
                    <a:lnTo>
                      <a:pt x="6598" y="5081"/>
                    </a:lnTo>
                    <a:lnTo>
                      <a:pt x="6579" y="4650"/>
                    </a:lnTo>
                    <a:lnTo>
                      <a:pt x="6535" y="4237"/>
                    </a:lnTo>
                    <a:lnTo>
                      <a:pt x="6467" y="3842"/>
                    </a:lnTo>
                    <a:lnTo>
                      <a:pt x="6375" y="3467"/>
                    </a:lnTo>
                    <a:lnTo>
                      <a:pt x="6260" y="3111"/>
                    </a:lnTo>
                    <a:lnTo>
                      <a:pt x="6123" y="2778"/>
                    </a:lnTo>
                    <a:lnTo>
                      <a:pt x="5964" y="2466"/>
                    </a:lnTo>
                    <a:lnTo>
                      <a:pt x="5783" y="2176"/>
                    </a:lnTo>
                    <a:lnTo>
                      <a:pt x="5582" y="1910"/>
                    </a:lnTo>
                    <a:lnTo>
                      <a:pt x="5362" y="1668"/>
                    </a:lnTo>
                    <a:close/>
                    <a:moveTo>
                      <a:pt x="6039" y="3715"/>
                    </a:moveTo>
                    <a:lnTo>
                      <a:pt x="6039" y="3725"/>
                    </a:lnTo>
                    <a:lnTo>
                      <a:pt x="6040" y="3754"/>
                    </a:lnTo>
                    <a:lnTo>
                      <a:pt x="6040" y="3764"/>
                    </a:lnTo>
                    <a:lnTo>
                      <a:pt x="6039" y="3793"/>
                    </a:lnTo>
                    <a:lnTo>
                      <a:pt x="6039" y="3803"/>
                    </a:lnTo>
                    <a:lnTo>
                      <a:pt x="6037" y="3832"/>
                    </a:lnTo>
                    <a:lnTo>
                      <a:pt x="6037" y="3842"/>
                    </a:lnTo>
                    <a:lnTo>
                      <a:pt x="6034" y="3871"/>
                    </a:lnTo>
                    <a:lnTo>
                      <a:pt x="6033" y="3880"/>
                    </a:lnTo>
                    <a:lnTo>
                      <a:pt x="6029" y="3910"/>
                    </a:lnTo>
                    <a:lnTo>
                      <a:pt x="6027" y="3919"/>
                    </a:lnTo>
                    <a:lnTo>
                      <a:pt x="6022" y="3948"/>
                    </a:lnTo>
                    <a:lnTo>
                      <a:pt x="6021" y="3957"/>
                    </a:lnTo>
                    <a:lnTo>
                      <a:pt x="6015" y="3986"/>
                    </a:lnTo>
                    <a:lnTo>
                      <a:pt x="6013" y="3995"/>
                    </a:lnTo>
                    <a:lnTo>
                      <a:pt x="6005" y="4023"/>
                    </a:lnTo>
                    <a:lnTo>
                      <a:pt x="6003" y="4032"/>
                    </a:lnTo>
                    <a:lnTo>
                      <a:pt x="5995" y="4061"/>
                    </a:lnTo>
                    <a:lnTo>
                      <a:pt x="5992" y="4069"/>
                    </a:lnTo>
                    <a:lnTo>
                      <a:pt x="5983" y="4097"/>
                    </a:lnTo>
                    <a:lnTo>
                      <a:pt x="5980" y="4106"/>
                    </a:lnTo>
                    <a:lnTo>
                      <a:pt x="5970" y="4134"/>
                    </a:lnTo>
                    <a:lnTo>
                      <a:pt x="5966" y="4142"/>
                    </a:lnTo>
                    <a:lnTo>
                      <a:pt x="5955" y="4170"/>
                    </a:lnTo>
                    <a:lnTo>
                      <a:pt x="5951" y="4178"/>
                    </a:lnTo>
                    <a:lnTo>
                      <a:pt x="5939" y="4205"/>
                    </a:lnTo>
                    <a:lnTo>
                      <a:pt x="5935" y="4213"/>
                    </a:lnTo>
                    <a:lnTo>
                      <a:pt x="5922" y="4240"/>
                    </a:lnTo>
                    <a:lnTo>
                      <a:pt x="5918" y="4248"/>
                    </a:lnTo>
                    <a:lnTo>
                      <a:pt x="5903" y="4274"/>
                    </a:lnTo>
                    <a:lnTo>
                      <a:pt x="5898" y="4283"/>
                    </a:lnTo>
                    <a:lnTo>
                      <a:pt x="5883" y="4308"/>
                    </a:lnTo>
                    <a:lnTo>
                      <a:pt x="5878" y="4316"/>
                    </a:lnTo>
                    <a:lnTo>
                      <a:pt x="5862" y="4341"/>
                    </a:lnTo>
                    <a:lnTo>
                      <a:pt x="5856" y="4349"/>
                    </a:lnTo>
                    <a:lnTo>
                      <a:pt x="5839" y="4373"/>
                    </a:lnTo>
                    <a:lnTo>
                      <a:pt x="5834" y="4381"/>
                    </a:lnTo>
                    <a:lnTo>
                      <a:pt x="5816" y="4404"/>
                    </a:lnTo>
                    <a:lnTo>
                      <a:pt x="5810" y="4411"/>
                    </a:lnTo>
                    <a:lnTo>
                      <a:pt x="5791" y="4434"/>
                    </a:lnTo>
                    <a:lnTo>
                      <a:pt x="5785" y="4441"/>
                    </a:lnTo>
                    <a:lnTo>
                      <a:pt x="5765" y="4463"/>
                    </a:lnTo>
                    <a:lnTo>
                      <a:pt x="5759" y="4470"/>
                    </a:lnTo>
                    <a:lnTo>
                      <a:pt x="5738" y="4491"/>
                    </a:lnTo>
                    <a:lnTo>
                      <a:pt x="5732" y="4497"/>
                    </a:lnTo>
                    <a:lnTo>
                      <a:pt x="5711" y="4518"/>
                    </a:lnTo>
                    <a:lnTo>
                      <a:pt x="5704" y="4524"/>
                    </a:lnTo>
                    <a:lnTo>
                      <a:pt x="5682" y="4544"/>
                    </a:lnTo>
                    <a:lnTo>
                      <a:pt x="5675" y="4550"/>
                    </a:lnTo>
                    <a:lnTo>
                      <a:pt x="5652" y="4569"/>
                    </a:lnTo>
                    <a:lnTo>
                      <a:pt x="5645" y="4574"/>
                    </a:lnTo>
                    <a:lnTo>
                      <a:pt x="5622" y="4592"/>
                    </a:lnTo>
                    <a:lnTo>
                      <a:pt x="5614" y="4598"/>
                    </a:lnTo>
                    <a:lnTo>
                      <a:pt x="5590" y="4615"/>
                    </a:lnTo>
                    <a:lnTo>
                      <a:pt x="5583" y="4620"/>
                    </a:lnTo>
                    <a:lnTo>
                      <a:pt x="5558" y="4636"/>
                    </a:lnTo>
                    <a:lnTo>
                      <a:pt x="5550" y="4641"/>
                    </a:lnTo>
                    <a:lnTo>
                      <a:pt x="5525" y="4657"/>
                    </a:lnTo>
                    <a:lnTo>
                      <a:pt x="5516" y="4662"/>
                    </a:lnTo>
                    <a:lnTo>
                      <a:pt x="5490" y="4676"/>
                    </a:lnTo>
                    <a:lnTo>
                      <a:pt x="5481" y="4681"/>
                    </a:lnTo>
                    <a:lnTo>
                      <a:pt x="5455" y="4694"/>
                    </a:lnTo>
                    <a:lnTo>
                      <a:pt x="5447" y="4698"/>
                    </a:lnTo>
                    <a:lnTo>
                      <a:pt x="5420" y="4710"/>
                    </a:lnTo>
                    <a:lnTo>
                      <a:pt x="5411" y="4714"/>
                    </a:lnTo>
                    <a:lnTo>
                      <a:pt x="5384" y="4725"/>
                    </a:lnTo>
                    <a:lnTo>
                      <a:pt x="5376" y="4729"/>
                    </a:lnTo>
                    <a:lnTo>
                      <a:pt x="5348" y="4739"/>
                    </a:lnTo>
                    <a:lnTo>
                      <a:pt x="5339" y="4742"/>
                    </a:lnTo>
                    <a:lnTo>
                      <a:pt x="5311" y="4751"/>
                    </a:lnTo>
                    <a:lnTo>
                      <a:pt x="5302" y="4754"/>
                    </a:lnTo>
                    <a:lnTo>
                      <a:pt x="5274" y="4762"/>
                    </a:lnTo>
                    <a:lnTo>
                      <a:pt x="5265" y="4764"/>
                    </a:lnTo>
                    <a:lnTo>
                      <a:pt x="5237" y="4772"/>
                    </a:lnTo>
                    <a:lnTo>
                      <a:pt x="5227" y="4774"/>
                    </a:lnTo>
                    <a:lnTo>
                      <a:pt x="5199" y="4780"/>
                    </a:lnTo>
                    <a:lnTo>
                      <a:pt x="5189" y="4781"/>
                    </a:lnTo>
                    <a:lnTo>
                      <a:pt x="5160" y="4786"/>
                    </a:lnTo>
                    <a:lnTo>
                      <a:pt x="5151" y="4788"/>
                    </a:lnTo>
                    <a:lnTo>
                      <a:pt x="5122" y="4792"/>
                    </a:lnTo>
                    <a:lnTo>
                      <a:pt x="5112" y="4793"/>
                    </a:lnTo>
                    <a:lnTo>
                      <a:pt x="5083" y="4796"/>
                    </a:lnTo>
                    <a:lnTo>
                      <a:pt x="5074" y="4796"/>
                    </a:lnTo>
                    <a:lnTo>
                      <a:pt x="5044" y="4798"/>
                    </a:lnTo>
                    <a:lnTo>
                      <a:pt x="5034" y="4798"/>
                    </a:lnTo>
                    <a:lnTo>
                      <a:pt x="5005" y="4799"/>
                    </a:lnTo>
                    <a:lnTo>
                      <a:pt x="4995" y="4799"/>
                    </a:lnTo>
                    <a:lnTo>
                      <a:pt x="4966" y="4798"/>
                    </a:lnTo>
                    <a:lnTo>
                      <a:pt x="4956" y="4798"/>
                    </a:lnTo>
                    <a:lnTo>
                      <a:pt x="4926" y="4796"/>
                    </a:lnTo>
                    <a:lnTo>
                      <a:pt x="4917" y="4796"/>
                    </a:lnTo>
                    <a:lnTo>
                      <a:pt x="4888" y="4793"/>
                    </a:lnTo>
                    <a:lnTo>
                      <a:pt x="4878" y="4792"/>
                    </a:lnTo>
                    <a:lnTo>
                      <a:pt x="4849" y="4788"/>
                    </a:lnTo>
                    <a:lnTo>
                      <a:pt x="4840" y="4786"/>
                    </a:lnTo>
                    <a:lnTo>
                      <a:pt x="4811" y="4781"/>
                    </a:lnTo>
                    <a:lnTo>
                      <a:pt x="4801" y="4780"/>
                    </a:lnTo>
                    <a:lnTo>
                      <a:pt x="4773" y="4774"/>
                    </a:lnTo>
                    <a:lnTo>
                      <a:pt x="4763" y="4772"/>
                    </a:lnTo>
                    <a:lnTo>
                      <a:pt x="4735" y="4764"/>
                    </a:lnTo>
                    <a:lnTo>
                      <a:pt x="4726" y="4762"/>
                    </a:lnTo>
                    <a:lnTo>
                      <a:pt x="4698" y="4754"/>
                    </a:lnTo>
                    <a:lnTo>
                      <a:pt x="4689" y="4751"/>
                    </a:lnTo>
                    <a:lnTo>
                      <a:pt x="4661" y="4742"/>
                    </a:lnTo>
                    <a:lnTo>
                      <a:pt x="4652" y="4739"/>
                    </a:lnTo>
                    <a:lnTo>
                      <a:pt x="4624" y="4729"/>
                    </a:lnTo>
                    <a:lnTo>
                      <a:pt x="4616" y="4725"/>
                    </a:lnTo>
                    <a:lnTo>
                      <a:pt x="4589" y="4714"/>
                    </a:lnTo>
                    <a:lnTo>
                      <a:pt x="4580" y="4710"/>
                    </a:lnTo>
                    <a:lnTo>
                      <a:pt x="4553" y="4698"/>
                    </a:lnTo>
                    <a:lnTo>
                      <a:pt x="4545" y="4694"/>
                    </a:lnTo>
                    <a:lnTo>
                      <a:pt x="4519" y="4681"/>
                    </a:lnTo>
                    <a:lnTo>
                      <a:pt x="4510" y="4676"/>
                    </a:lnTo>
                    <a:lnTo>
                      <a:pt x="4484" y="4662"/>
                    </a:lnTo>
                    <a:lnTo>
                      <a:pt x="4475" y="4657"/>
                    </a:lnTo>
                    <a:lnTo>
                      <a:pt x="4450" y="4641"/>
                    </a:lnTo>
                    <a:lnTo>
                      <a:pt x="4442" y="4636"/>
                    </a:lnTo>
                    <a:lnTo>
                      <a:pt x="4417" y="4620"/>
                    </a:lnTo>
                    <a:lnTo>
                      <a:pt x="4410" y="4615"/>
                    </a:lnTo>
                    <a:lnTo>
                      <a:pt x="4386" y="4598"/>
                    </a:lnTo>
                    <a:lnTo>
                      <a:pt x="4378" y="4592"/>
                    </a:lnTo>
                    <a:lnTo>
                      <a:pt x="4355" y="4574"/>
                    </a:lnTo>
                    <a:lnTo>
                      <a:pt x="4348" y="4569"/>
                    </a:lnTo>
                    <a:lnTo>
                      <a:pt x="4325" y="4550"/>
                    </a:lnTo>
                    <a:lnTo>
                      <a:pt x="4318" y="4544"/>
                    </a:lnTo>
                    <a:lnTo>
                      <a:pt x="4296" y="4524"/>
                    </a:lnTo>
                    <a:lnTo>
                      <a:pt x="4289" y="4518"/>
                    </a:lnTo>
                    <a:lnTo>
                      <a:pt x="4268" y="4497"/>
                    </a:lnTo>
                    <a:lnTo>
                      <a:pt x="4262" y="4491"/>
                    </a:lnTo>
                    <a:lnTo>
                      <a:pt x="4241" y="4470"/>
                    </a:lnTo>
                    <a:lnTo>
                      <a:pt x="4235" y="4463"/>
                    </a:lnTo>
                    <a:lnTo>
                      <a:pt x="4215" y="4441"/>
                    </a:lnTo>
                    <a:lnTo>
                      <a:pt x="4209" y="4434"/>
                    </a:lnTo>
                    <a:lnTo>
                      <a:pt x="4190" y="4411"/>
                    </a:lnTo>
                    <a:lnTo>
                      <a:pt x="4184" y="4404"/>
                    </a:lnTo>
                    <a:lnTo>
                      <a:pt x="4166" y="4381"/>
                    </a:lnTo>
                    <a:lnTo>
                      <a:pt x="4161" y="4373"/>
                    </a:lnTo>
                    <a:lnTo>
                      <a:pt x="4144" y="4349"/>
                    </a:lnTo>
                    <a:lnTo>
                      <a:pt x="4138" y="4341"/>
                    </a:lnTo>
                    <a:lnTo>
                      <a:pt x="4122" y="4316"/>
                    </a:lnTo>
                    <a:lnTo>
                      <a:pt x="4117" y="4308"/>
                    </a:lnTo>
                    <a:lnTo>
                      <a:pt x="4102" y="4283"/>
                    </a:lnTo>
                    <a:lnTo>
                      <a:pt x="4097" y="4274"/>
                    </a:lnTo>
                    <a:lnTo>
                      <a:pt x="4082" y="4248"/>
                    </a:lnTo>
                    <a:lnTo>
                      <a:pt x="4078" y="4240"/>
                    </a:lnTo>
                    <a:lnTo>
                      <a:pt x="4065" y="4213"/>
                    </a:lnTo>
                    <a:lnTo>
                      <a:pt x="4061" y="4205"/>
                    </a:lnTo>
                    <a:lnTo>
                      <a:pt x="4049" y="4178"/>
                    </a:lnTo>
                    <a:lnTo>
                      <a:pt x="4045" y="4170"/>
                    </a:lnTo>
                    <a:lnTo>
                      <a:pt x="4034" y="4142"/>
                    </a:lnTo>
                    <a:lnTo>
                      <a:pt x="4030" y="4134"/>
                    </a:lnTo>
                    <a:lnTo>
                      <a:pt x="4020" y="4106"/>
                    </a:lnTo>
                    <a:lnTo>
                      <a:pt x="4017" y="4097"/>
                    </a:lnTo>
                    <a:lnTo>
                      <a:pt x="4008" y="4069"/>
                    </a:lnTo>
                    <a:lnTo>
                      <a:pt x="4005" y="4061"/>
                    </a:lnTo>
                    <a:lnTo>
                      <a:pt x="3997" y="4032"/>
                    </a:lnTo>
                    <a:lnTo>
                      <a:pt x="3995" y="4023"/>
                    </a:lnTo>
                    <a:lnTo>
                      <a:pt x="3987" y="3995"/>
                    </a:lnTo>
                    <a:lnTo>
                      <a:pt x="3985" y="3986"/>
                    </a:lnTo>
                    <a:lnTo>
                      <a:pt x="3979" y="3957"/>
                    </a:lnTo>
                    <a:lnTo>
                      <a:pt x="3978" y="3948"/>
                    </a:lnTo>
                    <a:lnTo>
                      <a:pt x="3973" y="3919"/>
                    </a:lnTo>
                    <a:lnTo>
                      <a:pt x="3971" y="3910"/>
                    </a:lnTo>
                    <a:lnTo>
                      <a:pt x="3967" y="3880"/>
                    </a:lnTo>
                    <a:lnTo>
                      <a:pt x="3966" y="3871"/>
                    </a:lnTo>
                    <a:lnTo>
                      <a:pt x="3963" y="3842"/>
                    </a:lnTo>
                    <a:lnTo>
                      <a:pt x="3963" y="3832"/>
                    </a:lnTo>
                    <a:lnTo>
                      <a:pt x="3961" y="3803"/>
                    </a:lnTo>
                    <a:lnTo>
                      <a:pt x="3961" y="3793"/>
                    </a:lnTo>
                    <a:lnTo>
                      <a:pt x="3960" y="3764"/>
                    </a:lnTo>
                    <a:lnTo>
                      <a:pt x="3960" y="3754"/>
                    </a:lnTo>
                    <a:lnTo>
                      <a:pt x="3961" y="3725"/>
                    </a:lnTo>
                    <a:lnTo>
                      <a:pt x="3961" y="3715"/>
                    </a:lnTo>
                    <a:lnTo>
                      <a:pt x="3963" y="3685"/>
                    </a:lnTo>
                    <a:lnTo>
                      <a:pt x="3963" y="3676"/>
                    </a:lnTo>
                    <a:lnTo>
                      <a:pt x="3966" y="3647"/>
                    </a:lnTo>
                    <a:lnTo>
                      <a:pt x="3967" y="3637"/>
                    </a:lnTo>
                    <a:lnTo>
                      <a:pt x="3971" y="3608"/>
                    </a:lnTo>
                    <a:lnTo>
                      <a:pt x="3973" y="3599"/>
                    </a:lnTo>
                    <a:lnTo>
                      <a:pt x="3978" y="3570"/>
                    </a:lnTo>
                    <a:lnTo>
                      <a:pt x="3979" y="3560"/>
                    </a:lnTo>
                    <a:lnTo>
                      <a:pt x="3985" y="3532"/>
                    </a:lnTo>
                    <a:lnTo>
                      <a:pt x="3987" y="3522"/>
                    </a:lnTo>
                    <a:lnTo>
                      <a:pt x="3995" y="3494"/>
                    </a:lnTo>
                    <a:lnTo>
                      <a:pt x="3997" y="3485"/>
                    </a:lnTo>
                    <a:lnTo>
                      <a:pt x="4005" y="3457"/>
                    </a:lnTo>
                    <a:lnTo>
                      <a:pt x="4008" y="3448"/>
                    </a:lnTo>
                    <a:lnTo>
                      <a:pt x="4017" y="3420"/>
                    </a:lnTo>
                    <a:lnTo>
                      <a:pt x="4020" y="3411"/>
                    </a:lnTo>
                    <a:lnTo>
                      <a:pt x="4030" y="3383"/>
                    </a:lnTo>
                    <a:lnTo>
                      <a:pt x="4034" y="3375"/>
                    </a:lnTo>
                    <a:lnTo>
                      <a:pt x="4045" y="3348"/>
                    </a:lnTo>
                    <a:lnTo>
                      <a:pt x="4049" y="3339"/>
                    </a:lnTo>
                    <a:lnTo>
                      <a:pt x="4061" y="3312"/>
                    </a:lnTo>
                    <a:lnTo>
                      <a:pt x="4065" y="3304"/>
                    </a:lnTo>
                    <a:lnTo>
                      <a:pt x="4078" y="3278"/>
                    </a:lnTo>
                    <a:lnTo>
                      <a:pt x="4083" y="3269"/>
                    </a:lnTo>
                    <a:lnTo>
                      <a:pt x="4097" y="3243"/>
                    </a:lnTo>
                    <a:lnTo>
                      <a:pt x="4101" y="3236"/>
                    </a:lnTo>
                    <a:lnTo>
                      <a:pt x="4117" y="3210"/>
                    </a:lnTo>
                    <a:lnTo>
                      <a:pt x="4122" y="3202"/>
                    </a:lnTo>
                    <a:lnTo>
                      <a:pt x="4138" y="3177"/>
                    </a:lnTo>
                    <a:lnTo>
                      <a:pt x="4143" y="3169"/>
                    </a:lnTo>
                    <a:lnTo>
                      <a:pt x="4160" y="3145"/>
                    </a:lnTo>
                    <a:lnTo>
                      <a:pt x="4166" y="3137"/>
                    </a:lnTo>
                    <a:lnTo>
                      <a:pt x="4184" y="3114"/>
                    </a:lnTo>
                    <a:lnTo>
                      <a:pt x="4190" y="3106"/>
                    </a:lnTo>
                    <a:lnTo>
                      <a:pt x="4209" y="3084"/>
                    </a:lnTo>
                    <a:lnTo>
                      <a:pt x="4215" y="3077"/>
                    </a:lnTo>
                    <a:lnTo>
                      <a:pt x="4234" y="3055"/>
                    </a:lnTo>
                    <a:lnTo>
                      <a:pt x="4241" y="3048"/>
                    </a:lnTo>
                    <a:lnTo>
                      <a:pt x="4261" y="3026"/>
                    </a:lnTo>
                    <a:lnTo>
                      <a:pt x="4268" y="3020"/>
                    </a:lnTo>
                    <a:lnTo>
                      <a:pt x="4289" y="2999"/>
                    </a:lnTo>
                    <a:lnTo>
                      <a:pt x="4296" y="2993"/>
                    </a:lnTo>
                    <a:lnTo>
                      <a:pt x="4318" y="2973"/>
                    </a:lnTo>
                    <a:lnTo>
                      <a:pt x="4325" y="2967"/>
                    </a:lnTo>
                    <a:lnTo>
                      <a:pt x="4348" y="2949"/>
                    </a:lnTo>
                    <a:lnTo>
                      <a:pt x="4355" y="2943"/>
                    </a:lnTo>
                    <a:lnTo>
                      <a:pt x="4378" y="2925"/>
                    </a:lnTo>
                    <a:lnTo>
                      <a:pt x="4386" y="2919"/>
                    </a:lnTo>
                    <a:lnTo>
                      <a:pt x="4410" y="2902"/>
                    </a:lnTo>
                    <a:lnTo>
                      <a:pt x="4417" y="2897"/>
                    </a:lnTo>
                    <a:lnTo>
                      <a:pt x="4442" y="2881"/>
                    </a:lnTo>
                    <a:lnTo>
                      <a:pt x="4450" y="2876"/>
                    </a:lnTo>
                    <a:lnTo>
                      <a:pt x="4475" y="2860"/>
                    </a:lnTo>
                    <a:lnTo>
                      <a:pt x="4484" y="2855"/>
                    </a:lnTo>
                    <a:lnTo>
                      <a:pt x="4510" y="2841"/>
                    </a:lnTo>
                    <a:lnTo>
                      <a:pt x="4519" y="2836"/>
                    </a:lnTo>
                    <a:lnTo>
                      <a:pt x="4545" y="2823"/>
                    </a:lnTo>
                    <a:lnTo>
                      <a:pt x="4554" y="2819"/>
                    </a:lnTo>
                    <a:lnTo>
                      <a:pt x="4581" y="2807"/>
                    </a:lnTo>
                    <a:lnTo>
                      <a:pt x="4589" y="2803"/>
                    </a:lnTo>
                    <a:lnTo>
                      <a:pt x="4616" y="2792"/>
                    </a:lnTo>
                    <a:lnTo>
                      <a:pt x="4625" y="2788"/>
                    </a:lnTo>
                    <a:lnTo>
                      <a:pt x="4653" y="2778"/>
                    </a:lnTo>
                    <a:lnTo>
                      <a:pt x="4662" y="2775"/>
                    </a:lnTo>
                    <a:lnTo>
                      <a:pt x="4690" y="2766"/>
                    </a:lnTo>
                    <a:lnTo>
                      <a:pt x="4698" y="2763"/>
                    </a:lnTo>
                    <a:lnTo>
                      <a:pt x="4727" y="2755"/>
                    </a:lnTo>
                    <a:lnTo>
                      <a:pt x="4736" y="2753"/>
                    </a:lnTo>
                    <a:lnTo>
                      <a:pt x="4764" y="2746"/>
                    </a:lnTo>
                    <a:lnTo>
                      <a:pt x="4773" y="2744"/>
                    </a:lnTo>
                    <a:lnTo>
                      <a:pt x="4802" y="2738"/>
                    </a:lnTo>
                    <a:lnTo>
                      <a:pt x="4811" y="2736"/>
                    </a:lnTo>
                    <a:lnTo>
                      <a:pt x="4840" y="2731"/>
                    </a:lnTo>
                    <a:lnTo>
                      <a:pt x="4850" y="2730"/>
                    </a:lnTo>
                    <a:lnTo>
                      <a:pt x="4879" y="2726"/>
                    </a:lnTo>
                    <a:lnTo>
                      <a:pt x="4888" y="2725"/>
                    </a:lnTo>
                    <a:lnTo>
                      <a:pt x="4918" y="2722"/>
                    </a:lnTo>
                    <a:lnTo>
                      <a:pt x="4927" y="2722"/>
                    </a:lnTo>
                    <a:lnTo>
                      <a:pt x="4956" y="2720"/>
                    </a:lnTo>
                    <a:lnTo>
                      <a:pt x="4966" y="2720"/>
                    </a:lnTo>
                    <a:lnTo>
                      <a:pt x="4995" y="2719"/>
                    </a:lnTo>
                    <a:lnTo>
                      <a:pt x="5005" y="2719"/>
                    </a:lnTo>
                    <a:lnTo>
                      <a:pt x="5034" y="2720"/>
                    </a:lnTo>
                    <a:lnTo>
                      <a:pt x="5044" y="2720"/>
                    </a:lnTo>
                    <a:lnTo>
                      <a:pt x="5073" y="2722"/>
                    </a:lnTo>
                    <a:lnTo>
                      <a:pt x="5082" y="2722"/>
                    </a:lnTo>
                    <a:lnTo>
                      <a:pt x="5112" y="2725"/>
                    </a:lnTo>
                    <a:lnTo>
                      <a:pt x="5121" y="2726"/>
                    </a:lnTo>
                    <a:lnTo>
                      <a:pt x="5150" y="2730"/>
                    </a:lnTo>
                    <a:lnTo>
                      <a:pt x="5160" y="2731"/>
                    </a:lnTo>
                    <a:lnTo>
                      <a:pt x="5189" y="2736"/>
                    </a:lnTo>
                    <a:lnTo>
                      <a:pt x="5198" y="2738"/>
                    </a:lnTo>
                    <a:lnTo>
                      <a:pt x="5227" y="2744"/>
                    </a:lnTo>
                    <a:lnTo>
                      <a:pt x="5236" y="2746"/>
                    </a:lnTo>
                    <a:lnTo>
                      <a:pt x="5264" y="2753"/>
                    </a:lnTo>
                    <a:lnTo>
                      <a:pt x="5273" y="2755"/>
                    </a:lnTo>
                    <a:lnTo>
                      <a:pt x="5302" y="2763"/>
                    </a:lnTo>
                    <a:lnTo>
                      <a:pt x="5310" y="2766"/>
                    </a:lnTo>
                    <a:lnTo>
                      <a:pt x="5338" y="2775"/>
                    </a:lnTo>
                    <a:lnTo>
                      <a:pt x="5347" y="2778"/>
                    </a:lnTo>
                    <a:lnTo>
                      <a:pt x="5375" y="2788"/>
                    </a:lnTo>
                    <a:lnTo>
                      <a:pt x="5384" y="2792"/>
                    </a:lnTo>
                    <a:lnTo>
                      <a:pt x="5411" y="2803"/>
                    </a:lnTo>
                    <a:lnTo>
                      <a:pt x="5419" y="2807"/>
                    </a:lnTo>
                    <a:lnTo>
                      <a:pt x="5446" y="2819"/>
                    </a:lnTo>
                    <a:lnTo>
                      <a:pt x="5455" y="2823"/>
                    </a:lnTo>
                    <a:lnTo>
                      <a:pt x="5481" y="2836"/>
                    </a:lnTo>
                    <a:lnTo>
                      <a:pt x="5490" y="2841"/>
                    </a:lnTo>
                    <a:lnTo>
                      <a:pt x="5516" y="2855"/>
                    </a:lnTo>
                    <a:lnTo>
                      <a:pt x="5525" y="2860"/>
                    </a:lnTo>
                    <a:lnTo>
                      <a:pt x="5550" y="2876"/>
                    </a:lnTo>
                    <a:lnTo>
                      <a:pt x="5558" y="2881"/>
                    </a:lnTo>
                    <a:lnTo>
                      <a:pt x="5583" y="2897"/>
                    </a:lnTo>
                    <a:lnTo>
                      <a:pt x="5590" y="2902"/>
                    </a:lnTo>
                    <a:lnTo>
                      <a:pt x="5614" y="2919"/>
                    </a:lnTo>
                    <a:lnTo>
                      <a:pt x="5622" y="2925"/>
                    </a:lnTo>
                    <a:lnTo>
                      <a:pt x="5645" y="2943"/>
                    </a:lnTo>
                    <a:lnTo>
                      <a:pt x="5652" y="2949"/>
                    </a:lnTo>
                    <a:lnTo>
                      <a:pt x="5675" y="2967"/>
                    </a:lnTo>
                    <a:lnTo>
                      <a:pt x="5682" y="2973"/>
                    </a:lnTo>
                    <a:lnTo>
                      <a:pt x="5704" y="2993"/>
                    </a:lnTo>
                    <a:lnTo>
                      <a:pt x="5711" y="2999"/>
                    </a:lnTo>
                    <a:lnTo>
                      <a:pt x="5732" y="3020"/>
                    </a:lnTo>
                    <a:lnTo>
                      <a:pt x="5739" y="3026"/>
                    </a:lnTo>
                    <a:lnTo>
                      <a:pt x="5759" y="3048"/>
                    </a:lnTo>
                    <a:lnTo>
                      <a:pt x="5766" y="3055"/>
                    </a:lnTo>
                    <a:lnTo>
                      <a:pt x="5785" y="3077"/>
                    </a:lnTo>
                    <a:lnTo>
                      <a:pt x="5791" y="3084"/>
                    </a:lnTo>
                    <a:lnTo>
                      <a:pt x="5810" y="3106"/>
                    </a:lnTo>
                    <a:lnTo>
                      <a:pt x="5816" y="3114"/>
                    </a:lnTo>
                    <a:lnTo>
                      <a:pt x="5834" y="3137"/>
                    </a:lnTo>
                    <a:lnTo>
                      <a:pt x="5840" y="3145"/>
                    </a:lnTo>
                    <a:lnTo>
                      <a:pt x="5857" y="3169"/>
                    </a:lnTo>
                    <a:lnTo>
                      <a:pt x="5862" y="3177"/>
                    </a:lnTo>
                    <a:lnTo>
                      <a:pt x="5878" y="3202"/>
                    </a:lnTo>
                    <a:lnTo>
                      <a:pt x="5883" y="3210"/>
                    </a:lnTo>
                    <a:lnTo>
                      <a:pt x="5899" y="3236"/>
                    </a:lnTo>
                    <a:lnTo>
                      <a:pt x="5903" y="3243"/>
                    </a:lnTo>
                    <a:lnTo>
                      <a:pt x="5917" y="3269"/>
                    </a:lnTo>
                    <a:lnTo>
                      <a:pt x="5922" y="3278"/>
                    </a:lnTo>
                    <a:lnTo>
                      <a:pt x="5935" y="3304"/>
                    </a:lnTo>
                    <a:lnTo>
                      <a:pt x="5939" y="3312"/>
                    </a:lnTo>
                    <a:lnTo>
                      <a:pt x="5951" y="3339"/>
                    </a:lnTo>
                    <a:lnTo>
                      <a:pt x="5955" y="3348"/>
                    </a:lnTo>
                    <a:lnTo>
                      <a:pt x="5966" y="3375"/>
                    </a:lnTo>
                    <a:lnTo>
                      <a:pt x="5970" y="3383"/>
                    </a:lnTo>
                    <a:lnTo>
                      <a:pt x="5980" y="3411"/>
                    </a:lnTo>
                    <a:lnTo>
                      <a:pt x="5983" y="3420"/>
                    </a:lnTo>
                    <a:lnTo>
                      <a:pt x="5992" y="3448"/>
                    </a:lnTo>
                    <a:lnTo>
                      <a:pt x="5995" y="3457"/>
                    </a:lnTo>
                    <a:lnTo>
                      <a:pt x="6003" y="3485"/>
                    </a:lnTo>
                    <a:lnTo>
                      <a:pt x="6005" y="3494"/>
                    </a:lnTo>
                    <a:lnTo>
                      <a:pt x="6013" y="3522"/>
                    </a:lnTo>
                    <a:lnTo>
                      <a:pt x="6015" y="3532"/>
                    </a:lnTo>
                    <a:lnTo>
                      <a:pt x="6021" y="3560"/>
                    </a:lnTo>
                    <a:lnTo>
                      <a:pt x="6022" y="3570"/>
                    </a:lnTo>
                    <a:lnTo>
                      <a:pt x="6027" y="3599"/>
                    </a:lnTo>
                    <a:lnTo>
                      <a:pt x="6029" y="3608"/>
                    </a:lnTo>
                    <a:lnTo>
                      <a:pt x="6033" y="3637"/>
                    </a:lnTo>
                    <a:lnTo>
                      <a:pt x="6034" y="3647"/>
                    </a:lnTo>
                    <a:lnTo>
                      <a:pt x="6037" y="3676"/>
                    </a:lnTo>
                    <a:lnTo>
                      <a:pt x="6037" y="3685"/>
                    </a:lnTo>
                    <a:lnTo>
                      <a:pt x="6039" y="3715"/>
                    </a:lnTo>
                    <a:close/>
                    <a:moveTo>
                      <a:pt x="5538" y="3799"/>
                    </a:moveTo>
                    <a:lnTo>
                      <a:pt x="5540" y="3779"/>
                    </a:lnTo>
                    <a:lnTo>
                      <a:pt x="5540" y="3759"/>
                    </a:lnTo>
                    <a:lnTo>
                      <a:pt x="5540" y="3739"/>
                    </a:lnTo>
                    <a:lnTo>
                      <a:pt x="5538" y="3719"/>
                    </a:lnTo>
                    <a:lnTo>
                      <a:pt x="5537" y="3698"/>
                    </a:lnTo>
                    <a:lnTo>
                      <a:pt x="5534" y="3679"/>
                    </a:lnTo>
                    <a:lnTo>
                      <a:pt x="5530" y="3659"/>
                    </a:lnTo>
                    <a:lnTo>
                      <a:pt x="5526" y="3639"/>
                    </a:lnTo>
                    <a:lnTo>
                      <a:pt x="5521" y="3619"/>
                    </a:lnTo>
                    <a:lnTo>
                      <a:pt x="5516" y="3600"/>
                    </a:lnTo>
                    <a:lnTo>
                      <a:pt x="5509" y="3581"/>
                    </a:lnTo>
                    <a:lnTo>
                      <a:pt x="5502" y="3562"/>
                    </a:lnTo>
                    <a:lnTo>
                      <a:pt x="5495" y="3543"/>
                    </a:lnTo>
                    <a:lnTo>
                      <a:pt x="5486" y="3525"/>
                    </a:lnTo>
                    <a:lnTo>
                      <a:pt x="5477" y="3507"/>
                    </a:lnTo>
                    <a:lnTo>
                      <a:pt x="5467" y="3488"/>
                    </a:lnTo>
                    <a:lnTo>
                      <a:pt x="5456" y="3471"/>
                    </a:lnTo>
                    <a:lnTo>
                      <a:pt x="5446" y="3454"/>
                    </a:lnTo>
                    <a:lnTo>
                      <a:pt x="5434" y="3437"/>
                    </a:lnTo>
                    <a:lnTo>
                      <a:pt x="5422" y="3422"/>
                    </a:lnTo>
                    <a:lnTo>
                      <a:pt x="5409" y="3406"/>
                    </a:lnTo>
                    <a:lnTo>
                      <a:pt x="5396" y="3391"/>
                    </a:lnTo>
                    <a:lnTo>
                      <a:pt x="5382" y="3377"/>
                    </a:lnTo>
                    <a:lnTo>
                      <a:pt x="5367" y="3363"/>
                    </a:lnTo>
                    <a:lnTo>
                      <a:pt x="5352" y="3349"/>
                    </a:lnTo>
                    <a:lnTo>
                      <a:pt x="5337" y="3336"/>
                    </a:lnTo>
                    <a:lnTo>
                      <a:pt x="5321" y="3324"/>
                    </a:lnTo>
                    <a:lnTo>
                      <a:pt x="5304" y="3312"/>
                    </a:lnTo>
                    <a:lnTo>
                      <a:pt x="5287" y="3301"/>
                    </a:lnTo>
                    <a:lnTo>
                      <a:pt x="5270" y="3290"/>
                    </a:lnTo>
                    <a:lnTo>
                      <a:pt x="5253" y="3281"/>
                    </a:lnTo>
                    <a:lnTo>
                      <a:pt x="5235" y="3272"/>
                    </a:lnTo>
                    <a:lnTo>
                      <a:pt x="5216" y="3264"/>
                    </a:lnTo>
                    <a:lnTo>
                      <a:pt x="5198" y="3256"/>
                    </a:lnTo>
                    <a:lnTo>
                      <a:pt x="5179" y="3249"/>
                    </a:lnTo>
                    <a:lnTo>
                      <a:pt x="5160" y="3243"/>
                    </a:lnTo>
                    <a:lnTo>
                      <a:pt x="5140" y="3237"/>
                    </a:lnTo>
                    <a:lnTo>
                      <a:pt x="5121" y="3232"/>
                    </a:lnTo>
                    <a:lnTo>
                      <a:pt x="5101" y="3228"/>
                    </a:lnTo>
                    <a:lnTo>
                      <a:pt x="5081" y="3225"/>
                    </a:lnTo>
                    <a:lnTo>
                      <a:pt x="5061" y="3222"/>
                    </a:lnTo>
                    <a:lnTo>
                      <a:pt x="5041" y="3221"/>
                    </a:lnTo>
                    <a:lnTo>
                      <a:pt x="5020" y="3219"/>
                    </a:lnTo>
                    <a:lnTo>
                      <a:pt x="5000" y="3219"/>
                    </a:lnTo>
                    <a:lnTo>
                      <a:pt x="4980" y="3219"/>
                    </a:lnTo>
                    <a:lnTo>
                      <a:pt x="4959" y="3221"/>
                    </a:lnTo>
                    <a:lnTo>
                      <a:pt x="4939" y="3222"/>
                    </a:lnTo>
                    <a:lnTo>
                      <a:pt x="4919" y="3225"/>
                    </a:lnTo>
                    <a:lnTo>
                      <a:pt x="4899" y="3228"/>
                    </a:lnTo>
                    <a:lnTo>
                      <a:pt x="4879" y="3232"/>
                    </a:lnTo>
                    <a:lnTo>
                      <a:pt x="4860" y="3237"/>
                    </a:lnTo>
                    <a:lnTo>
                      <a:pt x="4840" y="3243"/>
                    </a:lnTo>
                    <a:lnTo>
                      <a:pt x="4821" y="3249"/>
                    </a:lnTo>
                    <a:lnTo>
                      <a:pt x="4802" y="3256"/>
                    </a:lnTo>
                    <a:lnTo>
                      <a:pt x="4784" y="3264"/>
                    </a:lnTo>
                    <a:lnTo>
                      <a:pt x="4765" y="3272"/>
                    </a:lnTo>
                    <a:lnTo>
                      <a:pt x="4747" y="3281"/>
                    </a:lnTo>
                    <a:lnTo>
                      <a:pt x="4730" y="3290"/>
                    </a:lnTo>
                    <a:lnTo>
                      <a:pt x="4713" y="3301"/>
                    </a:lnTo>
                    <a:lnTo>
                      <a:pt x="4696" y="3312"/>
                    </a:lnTo>
                    <a:lnTo>
                      <a:pt x="4679" y="3324"/>
                    </a:lnTo>
                    <a:lnTo>
                      <a:pt x="4663" y="3336"/>
                    </a:lnTo>
                    <a:lnTo>
                      <a:pt x="4648" y="3349"/>
                    </a:lnTo>
                    <a:lnTo>
                      <a:pt x="4633" y="3363"/>
                    </a:lnTo>
                    <a:lnTo>
                      <a:pt x="4618" y="3377"/>
                    </a:lnTo>
                    <a:lnTo>
                      <a:pt x="4604" y="3391"/>
                    </a:lnTo>
                    <a:lnTo>
                      <a:pt x="4591" y="3406"/>
                    </a:lnTo>
                    <a:lnTo>
                      <a:pt x="4578" y="3422"/>
                    </a:lnTo>
                    <a:lnTo>
                      <a:pt x="4566" y="3437"/>
                    </a:lnTo>
                    <a:lnTo>
                      <a:pt x="4554" y="3454"/>
                    </a:lnTo>
                    <a:lnTo>
                      <a:pt x="4544" y="3471"/>
                    </a:lnTo>
                    <a:lnTo>
                      <a:pt x="4533" y="3488"/>
                    </a:lnTo>
                    <a:lnTo>
                      <a:pt x="4523" y="3507"/>
                    </a:lnTo>
                    <a:lnTo>
                      <a:pt x="4514" y="3525"/>
                    </a:lnTo>
                    <a:lnTo>
                      <a:pt x="4505" y="3543"/>
                    </a:lnTo>
                    <a:lnTo>
                      <a:pt x="4498" y="3562"/>
                    </a:lnTo>
                    <a:lnTo>
                      <a:pt x="4491" y="3581"/>
                    </a:lnTo>
                    <a:lnTo>
                      <a:pt x="4484" y="3600"/>
                    </a:lnTo>
                    <a:lnTo>
                      <a:pt x="4479" y="3619"/>
                    </a:lnTo>
                    <a:lnTo>
                      <a:pt x="4474" y="3639"/>
                    </a:lnTo>
                    <a:lnTo>
                      <a:pt x="4470" y="3659"/>
                    </a:lnTo>
                    <a:lnTo>
                      <a:pt x="4466" y="3679"/>
                    </a:lnTo>
                    <a:lnTo>
                      <a:pt x="4463" y="3698"/>
                    </a:lnTo>
                    <a:lnTo>
                      <a:pt x="4462" y="3719"/>
                    </a:lnTo>
                    <a:lnTo>
                      <a:pt x="4460" y="3739"/>
                    </a:lnTo>
                    <a:lnTo>
                      <a:pt x="4460" y="3759"/>
                    </a:lnTo>
                    <a:lnTo>
                      <a:pt x="4460" y="3779"/>
                    </a:lnTo>
                    <a:lnTo>
                      <a:pt x="4462" y="3799"/>
                    </a:lnTo>
                    <a:lnTo>
                      <a:pt x="4463" y="3819"/>
                    </a:lnTo>
                    <a:lnTo>
                      <a:pt x="4466" y="3839"/>
                    </a:lnTo>
                    <a:lnTo>
                      <a:pt x="4470" y="3859"/>
                    </a:lnTo>
                    <a:lnTo>
                      <a:pt x="4474" y="3878"/>
                    </a:lnTo>
                    <a:lnTo>
                      <a:pt x="4479" y="3898"/>
                    </a:lnTo>
                    <a:lnTo>
                      <a:pt x="4484" y="3917"/>
                    </a:lnTo>
                    <a:lnTo>
                      <a:pt x="4491" y="3937"/>
                    </a:lnTo>
                    <a:lnTo>
                      <a:pt x="4498" y="3956"/>
                    </a:lnTo>
                    <a:lnTo>
                      <a:pt x="4505" y="3975"/>
                    </a:lnTo>
                    <a:lnTo>
                      <a:pt x="4514" y="3993"/>
                    </a:lnTo>
                    <a:lnTo>
                      <a:pt x="4523" y="4012"/>
                    </a:lnTo>
                    <a:lnTo>
                      <a:pt x="4533" y="4030"/>
                    </a:lnTo>
                    <a:lnTo>
                      <a:pt x="4543" y="4047"/>
                    </a:lnTo>
                    <a:lnTo>
                      <a:pt x="4554" y="4063"/>
                    </a:lnTo>
                    <a:lnTo>
                      <a:pt x="4566" y="4080"/>
                    </a:lnTo>
                    <a:lnTo>
                      <a:pt x="4578" y="4095"/>
                    </a:lnTo>
                    <a:lnTo>
                      <a:pt x="4591" y="4111"/>
                    </a:lnTo>
                    <a:lnTo>
                      <a:pt x="4604" y="4126"/>
                    </a:lnTo>
                    <a:lnTo>
                      <a:pt x="4618" y="4140"/>
                    </a:lnTo>
                    <a:lnTo>
                      <a:pt x="4633" y="4154"/>
                    </a:lnTo>
                    <a:lnTo>
                      <a:pt x="4648" y="4168"/>
                    </a:lnTo>
                    <a:lnTo>
                      <a:pt x="4663" y="4181"/>
                    </a:lnTo>
                    <a:lnTo>
                      <a:pt x="4679" y="4193"/>
                    </a:lnTo>
                    <a:lnTo>
                      <a:pt x="4696" y="4205"/>
                    </a:lnTo>
                    <a:lnTo>
                      <a:pt x="4713" y="4216"/>
                    </a:lnTo>
                    <a:lnTo>
                      <a:pt x="4730" y="4227"/>
                    </a:lnTo>
                    <a:lnTo>
                      <a:pt x="4748" y="4236"/>
                    </a:lnTo>
                    <a:lnTo>
                      <a:pt x="4766" y="4245"/>
                    </a:lnTo>
                    <a:lnTo>
                      <a:pt x="4784" y="4254"/>
                    </a:lnTo>
                    <a:lnTo>
                      <a:pt x="4803" y="4261"/>
                    </a:lnTo>
                    <a:lnTo>
                      <a:pt x="4822" y="4268"/>
                    </a:lnTo>
                    <a:lnTo>
                      <a:pt x="4841" y="4275"/>
                    </a:lnTo>
                    <a:lnTo>
                      <a:pt x="4860" y="4280"/>
                    </a:lnTo>
                    <a:lnTo>
                      <a:pt x="4880" y="4285"/>
                    </a:lnTo>
                    <a:lnTo>
                      <a:pt x="4900" y="4289"/>
                    </a:lnTo>
                    <a:lnTo>
                      <a:pt x="4920" y="4293"/>
                    </a:lnTo>
                    <a:lnTo>
                      <a:pt x="4939" y="4296"/>
                    </a:lnTo>
                    <a:lnTo>
                      <a:pt x="4960" y="4297"/>
                    </a:lnTo>
                    <a:lnTo>
                      <a:pt x="4980" y="4299"/>
                    </a:lnTo>
                    <a:lnTo>
                      <a:pt x="5000" y="4299"/>
                    </a:lnTo>
                    <a:lnTo>
                      <a:pt x="5020" y="4299"/>
                    </a:lnTo>
                    <a:lnTo>
                      <a:pt x="5040" y="4297"/>
                    </a:lnTo>
                    <a:lnTo>
                      <a:pt x="5061" y="4296"/>
                    </a:lnTo>
                    <a:lnTo>
                      <a:pt x="5080" y="4293"/>
                    </a:lnTo>
                    <a:lnTo>
                      <a:pt x="5100" y="4289"/>
                    </a:lnTo>
                    <a:lnTo>
                      <a:pt x="5120" y="4285"/>
                    </a:lnTo>
                    <a:lnTo>
                      <a:pt x="5140" y="4280"/>
                    </a:lnTo>
                    <a:lnTo>
                      <a:pt x="5159" y="4275"/>
                    </a:lnTo>
                    <a:lnTo>
                      <a:pt x="5178" y="4268"/>
                    </a:lnTo>
                    <a:lnTo>
                      <a:pt x="5197" y="4261"/>
                    </a:lnTo>
                    <a:lnTo>
                      <a:pt x="5216" y="4254"/>
                    </a:lnTo>
                    <a:lnTo>
                      <a:pt x="5234" y="4245"/>
                    </a:lnTo>
                    <a:lnTo>
                      <a:pt x="5252" y="4236"/>
                    </a:lnTo>
                    <a:lnTo>
                      <a:pt x="5270" y="4227"/>
                    </a:lnTo>
                    <a:lnTo>
                      <a:pt x="5287" y="4216"/>
                    </a:lnTo>
                    <a:lnTo>
                      <a:pt x="5304" y="4205"/>
                    </a:lnTo>
                    <a:lnTo>
                      <a:pt x="5321" y="4193"/>
                    </a:lnTo>
                    <a:lnTo>
                      <a:pt x="5337" y="4181"/>
                    </a:lnTo>
                    <a:lnTo>
                      <a:pt x="5352" y="4168"/>
                    </a:lnTo>
                    <a:lnTo>
                      <a:pt x="5367" y="4154"/>
                    </a:lnTo>
                    <a:lnTo>
                      <a:pt x="5382" y="4140"/>
                    </a:lnTo>
                    <a:lnTo>
                      <a:pt x="5396" y="4126"/>
                    </a:lnTo>
                    <a:lnTo>
                      <a:pt x="5409" y="4111"/>
                    </a:lnTo>
                    <a:lnTo>
                      <a:pt x="5422" y="4095"/>
                    </a:lnTo>
                    <a:lnTo>
                      <a:pt x="5434" y="4080"/>
                    </a:lnTo>
                    <a:lnTo>
                      <a:pt x="5446" y="4063"/>
                    </a:lnTo>
                    <a:lnTo>
                      <a:pt x="5457" y="4047"/>
                    </a:lnTo>
                    <a:lnTo>
                      <a:pt x="5467" y="4030"/>
                    </a:lnTo>
                    <a:lnTo>
                      <a:pt x="5477" y="4012"/>
                    </a:lnTo>
                    <a:lnTo>
                      <a:pt x="5486" y="3993"/>
                    </a:lnTo>
                    <a:lnTo>
                      <a:pt x="5495" y="3975"/>
                    </a:lnTo>
                    <a:lnTo>
                      <a:pt x="5502" y="3956"/>
                    </a:lnTo>
                    <a:lnTo>
                      <a:pt x="5509" y="3937"/>
                    </a:lnTo>
                    <a:lnTo>
                      <a:pt x="5516" y="3917"/>
                    </a:lnTo>
                    <a:lnTo>
                      <a:pt x="5521" y="3898"/>
                    </a:lnTo>
                    <a:lnTo>
                      <a:pt x="5526" y="3878"/>
                    </a:lnTo>
                    <a:lnTo>
                      <a:pt x="5530" y="3859"/>
                    </a:lnTo>
                    <a:lnTo>
                      <a:pt x="5534" y="3839"/>
                    </a:lnTo>
                    <a:lnTo>
                      <a:pt x="5537" y="3819"/>
                    </a:lnTo>
                    <a:lnTo>
                      <a:pt x="5538" y="3799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93" name="Rectangle 92">
            <a:extLst>
              <a:ext uri="{FF2B5EF4-FFF2-40B4-BE49-F238E27FC236}">
                <a16:creationId xmlns:a16="http://schemas.microsoft.com/office/drawing/2014/main" id="{16776EA2-8258-4443-BE6E-A6C956F3969F}"/>
              </a:ext>
            </a:extLst>
          </p:cNvPr>
          <p:cNvSpPr/>
          <p:nvPr/>
        </p:nvSpPr>
        <p:spPr>
          <a:xfrm>
            <a:off x="1504708" y="5559661"/>
            <a:ext cx="3881379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chemeClr val="bg1"/>
                </a:solidFill>
                <a:sym typeface="Franklin Gothic Book" panose="020B0503020102020204" pitchFamily="34" charset="0"/>
              </a:rPr>
              <a:t>Live (22)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43ECD5D-C34D-42B3-BE41-17073ABEBC51}"/>
              </a:ext>
            </a:extLst>
          </p:cNvPr>
          <p:cNvSpPr/>
          <p:nvPr/>
        </p:nvSpPr>
        <p:spPr>
          <a:xfrm>
            <a:off x="8135423" y="3353380"/>
            <a:ext cx="3297468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tx1"/>
                </a:solidFill>
                <a:sym typeface="Franklin Gothic Book" panose="020B0503020102020204" pitchFamily="34" charset="0"/>
              </a:rPr>
              <a:t>CoE analysts size effort, value, and risk within ten working days of submission.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CF160AE5-F505-4C80-B961-E3F5D24C4CC2}"/>
              </a:ext>
            </a:extLst>
          </p:cNvPr>
          <p:cNvSpPr/>
          <p:nvPr/>
        </p:nvSpPr>
        <p:spPr>
          <a:xfrm>
            <a:off x="7797509" y="4095792"/>
            <a:ext cx="3635381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tx1"/>
                </a:solidFill>
                <a:sym typeface="Franklin Gothic Book" panose="020B0503020102020204" pitchFamily="34" charset="0"/>
              </a:rPr>
              <a:t>Qualified cases get a validated business case and a wave assignment.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2A2D4925-FEAA-4DEB-8B59-7E8827B27865}"/>
              </a:ext>
            </a:extLst>
          </p:cNvPr>
          <p:cNvSpPr/>
          <p:nvPr/>
        </p:nvSpPr>
        <p:spPr>
          <a:xfrm>
            <a:off x="7335695" y="4838204"/>
            <a:ext cx="4097196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tx1"/>
                </a:solidFill>
                <a:sym typeface="Franklin Gothic Book" panose="020B0503020102020204" pitchFamily="34" charset="0"/>
              </a:rPr>
              <a:t>Build squads deliver on the shared platform using the standard method.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A073A38-942A-4118-981C-0A72AFF989FC}"/>
              </a:ext>
            </a:extLst>
          </p:cNvPr>
          <p:cNvSpPr/>
          <p:nvPr/>
        </p:nvSpPr>
        <p:spPr>
          <a:xfrm>
            <a:off x="6930199" y="5580615"/>
            <a:ext cx="4502692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bg1"/>
                </a:solidFill>
                <a:sym typeface="Franklin Gothic Book" panose="020B0503020102020204" pitchFamily="34" charset="0"/>
              </a:rPr>
              <a:t>Live automations report benefits monthly to the value dashboard.</a:t>
            </a:r>
          </a:p>
        </p:txBody>
      </p:sp>
    </p:spTree>
    <p:extLst>
      <p:ext uri="{BB962C8B-B14F-4D97-AF65-F5344CB8AC3E}">
        <p14:creationId xmlns:p14="http://schemas.microsoft.com/office/powerpoint/2010/main" val="3224956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92B71E9-ACA2-4772-A099-567BC1F4DD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6944" y="2438401"/>
            <a:ext cx="3413761" cy="1540358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Agenda</a:t>
            </a:r>
            <a:r>
              <a:rPr lang="en-US" sz="2400" dirty="0"/>
              <a:t> 2026</a:t>
            </a:r>
            <a:endParaRPr lang="en-PH" sz="2400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3232CDF-8E3D-497B-86B6-EEC98A132640}"/>
              </a:ext>
            </a:extLst>
          </p:cNvPr>
          <p:cNvGrpSpPr/>
          <p:nvPr/>
        </p:nvGrpSpPr>
        <p:grpSpPr>
          <a:xfrm>
            <a:off x="5213650" y="1437252"/>
            <a:ext cx="364190" cy="369436"/>
            <a:chOff x="4973284" y="620228"/>
            <a:chExt cx="1122714" cy="1138885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88CDDFC-555D-4C5B-89F7-8A49DB2E07B4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95E21284-F8AB-48B0-8B8E-7A397F09599C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1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54C35E0-7B05-4408-B851-7E9E498DF0DE}"/>
              </a:ext>
            </a:extLst>
          </p:cNvPr>
          <p:cNvGrpSpPr/>
          <p:nvPr/>
        </p:nvGrpSpPr>
        <p:grpSpPr>
          <a:xfrm>
            <a:off x="5213650" y="2150705"/>
            <a:ext cx="364190" cy="369436"/>
            <a:chOff x="4973284" y="620228"/>
            <a:chExt cx="1122714" cy="113888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D5436DA5-69BA-47B7-9BBB-05A0E9B90BC5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A59A53A-F85F-44D3-A90A-ABFE469EE796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2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E564D47-8450-409E-8BB5-58EF31FA43CF}"/>
              </a:ext>
            </a:extLst>
          </p:cNvPr>
          <p:cNvGrpSpPr/>
          <p:nvPr/>
        </p:nvGrpSpPr>
        <p:grpSpPr>
          <a:xfrm>
            <a:off x="5213650" y="2864158"/>
            <a:ext cx="364190" cy="369436"/>
            <a:chOff x="4973284" y="620228"/>
            <a:chExt cx="1122714" cy="1138885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87A4A5FE-7FF3-498F-8618-E85198A8C970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CB9046BA-2AF0-4ECA-978A-51A8AFEC9A3E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3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FA78853-2CBE-4CB9-9A53-5C7CADAB1E97}"/>
              </a:ext>
            </a:extLst>
          </p:cNvPr>
          <p:cNvGrpSpPr/>
          <p:nvPr/>
        </p:nvGrpSpPr>
        <p:grpSpPr>
          <a:xfrm>
            <a:off x="5213650" y="3577611"/>
            <a:ext cx="364190" cy="369436"/>
            <a:chOff x="4973284" y="620228"/>
            <a:chExt cx="1122714" cy="1138885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9138C79-5CF7-4CC6-A725-CA8C69F37382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B9D44AAA-05E1-4AB5-B6AE-5D327AAAE7AD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4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9A77876-F645-4627-9F6C-B6B64D8645F6}"/>
              </a:ext>
            </a:extLst>
          </p:cNvPr>
          <p:cNvGrpSpPr/>
          <p:nvPr/>
        </p:nvGrpSpPr>
        <p:grpSpPr>
          <a:xfrm>
            <a:off x="5213650" y="4291064"/>
            <a:ext cx="364190" cy="369436"/>
            <a:chOff x="4973284" y="620228"/>
            <a:chExt cx="1122714" cy="1138885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50B507A9-CD61-400F-88CD-C33E06C06B11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940EE6D-DF93-421A-BDFB-C6E9B4CE30CF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5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3CC9A62-9D98-4A5C-B8B1-3D7E607028A8}"/>
              </a:ext>
            </a:extLst>
          </p:cNvPr>
          <p:cNvGrpSpPr/>
          <p:nvPr/>
        </p:nvGrpSpPr>
        <p:grpSpPr>
          <a:xfrm>
            <a:off x="2078122" y="1500219"/>
            <a:ext cx="1091404" cy="1091404"/>
            <a:chOff x="6968299" y="3235960"/>
            <a:chExt cx="914400" cy="914400"/>
          </a:xfrm>
          <a:solidFill>
            <a:schemeClr val="bg1"/>
          </a:solidFill>
        </p:grpSpPr>
        <p:sp>
          <p:nvSpPr>
            <p:cNvPr id="29" name="Accent">
              <a:extLst>
                <a:ext uri="{FF2B5EF4-FFF2-40B4-BE49-F238E27FC236}">
                  <a16:creationId xmlns:a16="http://schemas.microsoft.com/office/drawing/2014/main" id="{B7357282-278E-4D30-B745-B8DB34267EAB}"/>
                </a:ext>
              </a:extLst>
            </p:cNvPr>
            <p:cNvSpPr/>
            <p:nvPr/>
          </p:nvSpPr>
          <p:spPr>
            <a:xfrm>
              <a:off x="6968299" y="323596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246" y="3929"/>
                  </a:moveTo>
                  <a:lnTo>
                    <a:pt x="2892" y="3575"/>
                  </a:lnTo>
                  <a:lnTo>
                    <a:pt x="2879" y="3560"/>
                  </a:lnTo>
                  <a:lnTo>
                    <a:pt x="2868" y="3544"/>
                  </a:lnTo>
                  <a:lnTo>
                    <a:pt x="2859" y="3526"/>
                  </a:lnTo>
                  <a:lnTo>
                    <a:pt x="2853" y="3508"/>
                  </a:lnTo>
                  <a:lnTo>
                    <a:pt x="2849" y="3489"/>
                  </a:lnTo>
                  <a:lnTo>
                    <a:pt x="2848" y="3469"/>
                  </a:lnTo>
                  <a:lnTo>
                    <a:pt x="2849" y="3449"/>
                  </a:lnTo>
                  <a:lnTo>
                    <a:pt x="2853" y="3430"/>
                  </a:lnTo>
                  <a:lnTo>
                    <a:pt x="2859" y="3412"/>
                  </a:lnTo>
                  <a:lnTo>
                    <a:pt x="2868" y="3394"/>
                  </a:lnTo>
                  <a:lnTo>
                    <a:pt x="2879" y="3378"/>
                  </a:lnTo>
                  <a:lnTo>
                    <a:pt x="2892" y="3363"/>
                  </a:lnTo>
                  <a:lnTo>
                    <a:pt x="2907" y="3350"/>
                  </a:lnTo>
                  <a:lnTo>
                    <a:pt x="2923" y="3339"/>
                  </a:lnTo>
                  <a:lnTo>
                    <a:pt x="2941" y="3330"/>
                  </a:lnTo>
                  <a:lnTo>
                    <a:pt x="2959" y="3324"/>
                  </a:lnTo>
                  <a:lnTo>
                    <a:pt x="2978" y="3320"/>
                  </a:lnTo>
                  <a:lnTo>
                    <a:pt x="2998" y="3319"/>
                  </a:lnTo>
                  <a:lnTo>
                    <a:pt x="3018" y="3320"/>
                  </a:lnTo>
                  <a:lnTo>
                    <a:pt x="3037" y="3324"/>
                  </a:lnTo>
                  <a:lnTo>
                    <a:pt x="3055" y="3330"/>
                  </a:lnTo>
                  <a:lnTo>
                    <a:pt x="3073" y="3339"/>
                  </a:lnTo>
                  <a:lnTo>
                    <a:pt x="3089" y="3350"/>
                  </a:lnTo>
                  <a:lnTo>
                    <a:pt x="3104" y="3363"/>
                  </a:lnTo>
                  <a:lnTo>
                    <a:pt x="3342" y="3601"/>
                  </a:lnTo>
                  <a:lnTo>
                    <a:pt x="3825" y="3020"/>
                  </a:lnTo>
                  <a:lnTo>
                    <a:pt x="3838" y="3006"/>
                  </a:lnTo>
                  <a:lnTo>
                    <a:pt x="3853" y="2994"/>
                  </a:lnTo>
                  <a:lnTo>
                    <a:pt x="3870" y="2983"/>
                  </a:lnTo>
                  <a:lnTo>
                    <a:pt x="3888" y="2975"/>
                  </a:lnTo>
                  <a:lnTo>
                    <a:pt x="3907" y="2970"/>
                  </a:lnTo>
                  <a:lnTo>
                    <a:pt x="3926" y="2967"/>
                  </a:lnTo>
                  <a:lnTo>
                    <a:pt x="3946" y="2966"/>
                  </a:lnTo>
                  <a:lnTo>
                    <a:pt x="3965" y="2968"/>
                  </a:lnTo>
                  <a:lnTo>
                    <a:pt x="3984" y="2973"/>
                  </a:lnTo>
                  <a:lnTo>
                    <a:pt x="4003" y="2980"/>
                  </a:lnTo>
                  <a:lnTo>
                    <a:pt x="4020" y="2989"/>
                  </a:lnTo>
                  <a:lnTo>
                    <a:pt x="4036" y="3001"/>
                  </a:lnTo>
                  <a:lnTo>
                    <a:pt x="4050" y="3014"/>
                  </a:lnTo>
                  <a:lnTo>
                    <a:pt x="4062" y="3029"/>
                  </a:lnTo>
                  <a:lnTo>
                    <a:pt x="4073" y="3046"/>
                  </a:lnTo>
                  <a:lnTo>
                    <a:pt x="4081" y="3064"/>
                  </a:lnTo>
                  <a:lnTo>
                    <a:pt x="4086" y="3083"/>
                  </a:lnTo>
                  <a:lnTo>
                    <a:pt x="4089" y="3102"/>
                  </a:lnTo>
                  <a:lnTo>
                    <a:pt x="4090" y="3122"/>
                  </a:lnTo>
                  <a:lnTo>
                    <a:pt x="4088" y="3141"/>
                  </a:lnTo>
                  <a:lnTo>
                    <a:pt x="4083" y="3160"/>
                  </a:lnTo>
                  <a:lnTo>
                    <a:pt x="4076" y="3179"/>
                  </a:lnTo>
                  <a:lnTo>
                    <a:pt x="4067" y="3196"/>
                  </a:lnTo>
                  <a:lnTo>
                    <a:pt x="4055" y="3212"/>
                  </a:lnTo>
                  <a:lnTo>
                    <a:pt x="3467" y="3919"/>
                  </a:lnTo>
                  <a:lnTo>
                    <a:pt x="3454" y="3933"/>
                  </a:lnTo>
                  <a:lnTo>
                    <a:pt x="3439" y="3945"/>
                  </a:lnTo>
                  <a:lnTo>
                    <a:pt x="3423" y="3955"/>
                  </a:lnTo>
                  <a:lnTo>
                    <a:pt x="3406" y="3963"/>
                  </a:lnTo>
                  <a:lnTo>
                    <a:pt x="3387" y="3969"/>
                  </a:lnTo>
                  <a:lnTo>
                    <a:pt x="3368" y="3972"/>
                  </a:lnTo>
                  <a:lnTo>
                    <a:pt x="3349" y="3973"/>
                  </a:lnTo>
                  <a:lnTo>
                    <a:pt x="3330" y="3971"/>
                  </a:lnTo>
                  <a:lnTo>
                    <a:pt x="3311" y="3967"/>
                  </a:lnTo>
                  <a:lnTo>
                    <a:pt x="3293" y="3961"/>
                  </a:lnTo>
                  <a:lnTo>
                    <a:pt x="3276" y="3952"/>
                  </a:lnTo>
                  <a:lnTo>
                    <a:pt x="3260" y="3942"/>
                  </a:lnTo>
                  <a:lnTo>
                    <a:pt x="3246" y="39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30" name="Outline">
              <a:extLst>
                <a:ext uri="{FF2B5EF4-FFF2-40B4-BE49-F238E27FC236}">
                  <a16:creationId xmlns:a16="http://schemas.microsoft.com/office/drawing/2014/main" id="{5AEC35B4-C711-489E-B48D-F08DC53AF989}"/>
                </a:ext>
              </a:extLst>
            </p:cNvPr>
            <p:cNvSpPr/>
            <p:nvPr/>
          </p:nvSpPr>
          <p:spPr>
            <a:xfrm>
              <a:off x="6968299" y="323596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578" y="1102"/>
                  </a:moveTo>
                  <a:lnTo>
                    <a:pt x="2604" y="1101"/>
                  </a:lnTo>
                  <a:lnTo>
                    <a:pt x="2614" y="1101"/>
                  </a:lnTo>
                  <a:lnTo>
                    <a:pt x="2640" y="1100"/>
                  </a:lnTo>
                  <a:lnTo>
                    <a:pt x="2645" y="1100"/>
                  </a:lnTo>
                  <a:lnTo>
                    <a:pt x="7355" y="1100"/>
                  </a:lnTo>
                  <a:lnTo>
                    <a:pt x="7360" y="1100"/>
                  </a:lnTo>
                  <a:lnTo>
                    <a:pt x="7386" y="1101"/>
                  </a:lnTo>
                  <a:lnTo>
                    <a:pt x="7396" y="1101"/>
                  </a:lnTo>
                  <a:lnTo>
                    <a:pt x="7422" y="1102"/>
                  </a:lnTo>
                  <a:lnTo>
                    <a:pt x="7432" y="1103"/>
                  </a:lnTo>
                  <a:lnTo>
                    <a:pt x="7458" y="1106"/>
                  </a:lnTo>
                  <a:lnTo>
                    <a:pt x="7467" y="1107"/>
                  </a:lnTo>
                  <a:lnTo>
                    <a:pt x="7493" y="1110"/>
                  </a:lnTo>
                  <a:lnTo>
                    <a:pt x="7503" y="1112"/>
                  </a:lnTo>
                  <a:lnTo>
                    <a:pt x="7529" y="1116"/>
                  </a:lnTo>
                  <a:lnTo>
                    <a:pt x="7538" y="1118"/>
                  </a:lnTo>
                  <a:lnTo>
                    <a:pt x="7564" y="1123"/>
                  </a:lnTo>
                  <a:lnTo>
                    <a:pt x="7573" y="1125"/>
                  </a:lnTo>
                  <a:lnTo>
                    <a:pt x="7598" y="1132"/>
                  </a:lnTo>
                  <a:lnTo>
                    <a:pt x="7607" y="1134"/>
                  </a:lnTo>
                  <a:lnTo>
                    <a:pt x="7633" y="1141"/>
                  </a:lnTo>
                  <a:lnTo>
                    <a:pt x="7642" y="1144"/>
                  </a:lnTo>
                  <a:lnTo>
                    <a:pt x="7667" y="1152"/>
                  </a:lnTo>
                  <a:lnTo>
                    <a:pt x="7675" y="1156"/>
                  </a:lnTo>
                  <a:lnTo>
                    <a:pt x="7700" y="1165"/>
                  </a:lnTo>
                  <a:lnTo>
                    <a:pt x="7709" y="1168"/>
                  </a:lnTo>
                  <a:lnTo>
                    <a:pt x="7733" y="1178"/>
                  </a:lnTo>
                  <a:lnTo>
                    <a:pt x="7742" y="1182"/>
                  </a:lnTo>
                  <a:lnTo>
                    <a:pt x="7766" y="1193"/>
                  </a:lnTo>
                  <a:lnTo>
                    <a:pt x="7774" y="1197"/>
                  </a:lnTo>
                  <a:lnTo>
                    <a:pt x="7798" y="1209"/>
                  </a:lnTo>
                  <a:lnTo>
                    <a:pt x="7806" y="1214"/>
                  </a:lnTo>
                  <a:lnTo>
                    <a:pt x="7829" y="1226"/>
                  </a:lnTo>
                  <a:lnTo>
                    <a:pt x="7837" y="1231"/>
                  </a:lnTo>
                  <a:lnTo>
                    <a:pt x="7860" y="1245"/>
                  </a:lnTo>
                  <a:lnTo>
                    <a:pt x="7868" y="1250"/>
                  </a:lnTo>
                  <a:lnTo>
                    <a:pt x="7890" y="1264"/>
                  </a:lnTo>
                  <a:lnTo>
                    <a:pt x="7897" y="1269"/>
                  </a:lnTo>
                  <a:lnTo>
                    <a:pt x="7919" y="1285"/>
                  </a:lnTo>
                  <a:lnTo>
                    <a:pt x="7926" y="1290"/>
                  </a:lnTo>
                  <a:lnTo>
                    <a:pt x="7947" y="1306"/>
                  </a:lnTo>
                  <a:lnTo>
                    <a:pt x="7955" y="1312"/>
                  </a:lnTo>
                  <a:lnTo>
                    <a:pt x="7975" y="1329"/>
                  </a:lnTo>
                  <a:lnTo>
                    <a:pt x="7982" y="1335"/>
                  </a:lnTo>
                  <a:lnTo>
                    <a:pt x="8002" y="1352"/>
                  </a:lnTo>
                  <a:lnTo>
                    <a:pt x="8008" y="1358"/>
                  </a:lnTo>
                  <a:lnTo>
                    <a:pt x="8027" y="1377"/>
                  </a:lnTo>
                  <a:lnTo>
                    <a:pt x="8034" y="1383"/>
                  </a:lnTo>
                  <a:lnTo>
                    <a:pt x="8052" y="1402"/>
                  </a:lnTo>
                  <a:lnTo>
                    <a:pt x="8059" y="1409"/>
                  </a:lnTo>
                  <a:lnTo>
                    <a:pt x="8076" y="1428"/>
                  </a:lnTo>
                  <a:lnTo>
                    <a:pt x="8082" y="1435"/>
                  </a:lnTo>
                  <a:lnTo>
                    <a:pt x="8099" y="1456"/>
                  </a:lnTo>
                  <a:lnTo>
                    <a:pt x="8105" y="1463"/>
                  </a:lnTo>
                  <a:lnTo>
                    <a:pt x="8121" y="1484"/>
                  </a:lnTo>
                  <a:lnTo>
                    <a:pt x="8127" y="1491"/>
                  </a:lnTo>
                  <a:lnTo>
                    <a:pt x="8142" y="1513"/>
                  </a:lnTo>
                  <a:lnTo>
                    <a:pt x="8148" y="1521"/>
                  </a:lnTo>
                  <a:lnTo>
                    <a:pt x="8162" y="1543"/>
                  </a:lnTo>
                  <a:lnTo>
                    <a:pt x="8167" y="1551"/>
                  </a:lnTo>
                  <a:lnTo>
                    <a:pt x="8181" y="1574"/>
                  </a:lnTo>
                  <a:lnTo>
                    <a:pt x="8186" y="1583"/>
                  </a:lnTo>
                  <a:lnTo>
                    <a:pt x="8199" y="1606"/>
                  </a:lnTo>
                  <a:lnTo>
                    <a:pt x="8203" y="1614"/>
                  </a:lnTo>
                  <a:lnTo>
                    <a:pt x="8215" y="1638"/>
                  </a:lnTo>
                  <a:lnTo>
                    <a:pt x="8219" y="1646"/>
                  </a:lnTo>
                  <a:lnTo>
                    <a:pt x="8230" y="1670"/>
                  </a:lnTo>
                  <a:lnTo>
                    <a:pt x="8234" y="1679"/>
                  </a:lnTo>
                  <a:lnTo>
                    <a:pt x="8244" y="1703"/>
                  </a:lnTo>
                  <a:lnTo>
                    <a:pt x="8247" y="1712"/>
                  </a:lnTo>
                  <a:lnTo>
                    <a:pt x="8256" y="1737"/>
                  </a:lnTo>
                  <a:lnTo>
                    <a:pt x="8259" y="1746"/>
                  </a:lnTo>
                  <a:lnTo>
                    <a:pt x="8268" y="1771"/>
                  </a:lnTo>
                  <a:lnTo>
                    <a:pt x="8270" y="1780"/>
                  </a:lnTo>
                  <a:lnTo>
                    <a:pt x="8278" y="1805"/>
                  </a:lnTo>
                  <a:lnTo>
                    <a:pt x="8280" y="1814"/>
                  </a:lnTo>
                  <a:lnTo>
                    <a:pt x="8286" y="1839"/>
                  </a:lnTo>
                  <a:lnTo>
                    <a:pt x="8288" y="1848"/>
                  </a:lnTo>
                  <a:lnTo>
                    <a:pt x="8294" y="1874"/>
                  </a:lnTo>
                  <a:lnTo>
                    <a:pt x="8295" y="1883"/>
                  </a:lnTo>
                  <a:lnTo>
                    <a:pt x="8300" y="1909"/>
                  </a:lnTo>
                  <a:lnTo>
                    <a:pt x="8301" y="1918"/>
                  </a:lnTo>
                  <a:lnTo>
                    <a:pt x="8305" y="1945"/>
                  </a:lnTo>
                  <a:lnTo>
                    <a:pt x="8306" y="1954"/>
                  </a:lnTo>
                  <a:lnTo>
                    <a:pt x="8308" y="1980"/>
                  </a:lnTo>
                  <a:lnTo>
                    <a:pt x="8309" y="1989"/>
                  </a:lnTo>
                  <a:lnTo>
                    <a:pt x="8310" y="2016"/>
                  </a:lnTo>
                  <a:lnTo>
                    <a:pt x="8310" y="2025"/>
                  </a:lnTo>
                  <a:lnTo>
                    <a:pt x="8311" y="2051"/>
                  </a:lnTo>
                  <a:lnTo>
                    <a:pt x="8311" y="2056"/>
                  </a:lnTo>
                  <a:lnTo>
                    <a:pt x="8311" y="7944"/>
                  </a:lnTo>
                  <a:lnTo>
                    <a:pt x="8311" y="7949"/>
                  </a:lnTo>
                  <a:lnTo>
                    <a:pt x="8310" y="7975"/>
                  </a:lnTo>
                  <a:lnTo>
                    <a:pt x="8310" y="7984"/>
                  </a:lnTo>
                  <a:lnTo>
                    <a:pt x="8309" y="8011"/>
                  </a:lnTo>
                  <a:lnTo>
                    <a:pt x="8308" y="8020"/>
                  </a:lnTo>
                  <a:lnTo>
                    <a:pt x="8306" y="8046"/>
                  </a:lnTo>
                  <a:lnTo>
                    <a:pt x="8305" y="8055"/>
                  </a:lnTo>
                  <a:lnTo>
                    <a:pt x="8301" y="8082"/>
                  </a:lnTo>
                  <a:lnTo>
                    <a:pt x="8300" y="8091"/>
                  </a:lnTo>
                  <a:lnTo>
                    <a:pt x="8295" y="8117"/>
                  </a:lnTo>
                  <a:lnTo>
                    <a:pt x="8294" y="8126"/>
                  </a:lnTo>
                  <a:lnTo>
                    <a:pt x="8288" y="8152"/>
                  </a:lnTo>
                  <a:lnTo>
                    <a:pt x="8286" y="8161"/>
                  </a:lnTo>
                  <a:lnTo>
                    <a:pt x="8280" y="8186"/>
                  </a:lnTo>
                  <a:lnTo>
                    <a:pt x="8278" y="8195"/>
                  </a:lnTo>
                  <a:lnTo>
                    <a:pt x="8270" y="8220"/>
                  </a:lnTo>
                  <a:lnTo>
                    <a:pt x="8268" y="8229"/>
                  </a:lnTo>
                  <a:lnTo>
                    <a:pt x="8259" y="8254"/>
                  </a:lnTo>
                  <a:lnTo>
                    <a:pt x="8256" y="8263"/>
                  </a:lnTo>
                  <a:lnTo>
                    <a:pt x="8247" y="8288"/>
                  </a:lnTo>
                  <a:lnTo>
                    <a:pt x="8244" y="8297"/>
                  </a:lnTo>
                  <a:lnTo>
                    <a:pt x="8234" y="8321"/>
                  </a:lnTo>
                  <a:lnTo>
                    <a:pt x="8230" y="8330"/>
                  </a:lnTo>
                  <a:lnTo>
                    <a:pt x="8219" y="8354"/>
                  </a:lnTo>
                  <a:lnTo>
                    <a:pt x="8215" y="8362"/>
                  </a:lnTo>
                  <a:lnTo>
                    <a:pt x="8203" y="8386"/>
                  </a:lnTo>
                  <a:lnTo>
                    <a:pt x="8199" y="8394"/>
                  </a:lnTo>
                  <a:lnTo>
                    <a:pt x="8186" y="8417"/>
                  </a:lnTo>
                  <a:lnTo>
                    <a:pt x="8181" y="8426"/>
                  </a:lnTo>
                  <a:lnTo>
                    <a:pt x="8167" y="8449"/>
                  </a:lnTo>
                  <a:lnTo>
                    <a:pt x="8162" y="8457"/>
                  </a:lnTo>
                  <a:lnTo>
                    <a:pt x="8148" y="8479"/>
                  </a:lnTo>
                  <a:lnTo>
                    <a:pt x="8142" y="8487"/>
                  </a:lnTo>
                  <a:lnTo>
                    <a:pt x="8127" y="8509"/>
                  </a:lnTo>
                  <a:lnTo>
                    <a:pt x="8121" y="8516"/>
                  </a:lnTo>
                  <a:lnTo>
                    <a:pt x="8105" y="8537"/>
                  </a:lnTo>
                  <a:lnTo>
                    <a:pt x="8099" y="8544"/>
                  </a:lnTo>
                  <a:lnTo>
                    <a:pt x="8082" y="8565"/>
                  </a:lnTo>
                  <a:lnTo>
                    <a:pt x="8076" y="8572"/>
                  </a:lnTo>
                  <a:lnTo>
                    <a:pt x="8059" y="8591"/>
                  </a:lnTo>
                  <a:lnTo>
                    <a:pt x="8052" y="8598"/>
                  </a:lnTo>
                  <a:lnTo>
                    <a:pt x="8034" y="8617"/>
                  </a:lnTo>
                  <a:lnTo>
                    <a:pt x="8027" y="8623"/>
                  </a:lnTo>
                  <a:lnTo>
                    <a:pt x="8008" y="8642"/>
                  </a:lnTo>
                  <a:lnTo>
                    <a:pt x="8002" y="8648"/>
                  </a:lnTo>
                  <a:lnTo>
                    <a:pt x="7982" y="8665"/>
                  </a:lnTo>
                  <a:lnTo>
                    <a:pt x="7975" y="8671"/>
                  </a:lnTo>
                  <a:lnTo>
                    <a:pt x="7955" y="8688"/>
                  </a:lnTo>
                  <a:lnTo>
                    <a:pt x="7947" y="8694"/>
                  </a:lnTo>
                  <a:lnTo>
                    <a:pt x="7926" y="8710"/>
                  </a:lnTo>
                  <a:lnTo>
                    <a:pt x="7919" y="8715"/>
                  </a:lnTo>
                  <a:lnTo>
                    <a:pt x="7897" y="8731"/>
                  </a:lnTo>
                  <a:lnTo>
                    <a:pt x="7890" y="8736"/>
                  </a:lnTo>
                  <a:lnTo>
                    <a:pt x="7868" y="8750"/>
                  </a:lnTo>
                  <a:lnTo>
                    <a:pt x="7860" y="8755"/>
                  </a:lnTo>
                  <a:lnTo>
                    <a:pt x="7837" y="8769"/>
                  </a:lnTo>
                  <a:lnTo>
                    <a:pt x="7829" y="8774"/>
                  </a:lnTo>
                  <a:lnTo>
                    <a:pt x="7806" y="8786"/>
                  </a:lnTo>
                  <a:lnTo>
                    <a:pt x="7798" y="8791"/>
                  </a:lnTo>
                  <a:lnTo>
                    <a:pt x="7774" y="8803"/>
                  </a:lnTo>
                  <a:lnTo>
                    <a:pt x="7766" y="8807"/>
                  </a:lnTo>
                  <a:lnTo>
                    <a:pt x="7742" y="8818"/>
                  </a:lnTo>
                  <a:lnTo>
                    <a:pt x="7733" y="8822"/>
                  </a:lnTo>
                  <a:lnTo>
                    <a:pt x="7709" y="8832"/>
                  </a:lnTo>
                  <a:lnTo>
                    <a:pt x="7700" y="8835"/>
                  </a:lnTo>
                  <a:lnTo>
                    <a:pt x="7675" y="8844"/>
                  </a:lnTo>
                  <a:lnTo>
                    <a:pt x="7667" y="8848"/>
                  </a:lnTo>
                  <a:lnTo>
                    <a:pt x="7642" y="8856"/>
                  </a:lnTo>
                  <a:lnTo>
                    <a:pt x="7633" y="8859"/>
                  </a:lnTo>
                  <a:lnTo>
                    <a:pt x="7607" y="8866"/>
                  </a:lnTo>
                  <a:lnTo>
                    <a:pt x="7598" y="8868"/>
                  </a:lnTo>
                  <a:lnTo>
                    <a:pt x="7573" y="8875"/>
                  </a:lnTo>
                  <a:lnTo>
                    <a:pt x="7564" y="8877"/>
                  </a:lnTo>
                  <a:lnTo>
                    <a:pt x="7538" y="8882"/>
                  </a:lnTo>
                  <a:lnTo>
                    <a:pt x="7529" y="8884"/>
                  </a:lnTo>
                  <a:lnTo>
                    <a:pt x="7503" y="8888"/>
                  </a:lnTo>
                  <a:lnTo>
                    <a:pt x="7493" y="8890"/>
                  </a:lnTo>
                  <a:lnTo>
                    <a:pt x="7467" y="8893"/>
                  </a:lnTo>
                  <a:lnTo>
                    <a:pt x="7458" y="8894"/>
                  </a:lnTo>
                  <a:lnTo>
                    <a:pt x="7432" y="8897"/>
                  </a:lnTo>
                  <a:lnTo>
                    <a:pt x="7422" y="8898"/>
                  </a:lnTo>
                  <a:lnTo>
                    <a:pt x="7396" y="8899"/>
                  </a:lnTo>
                  <a:lnTo>
                    <a:pt x="7386" y="8899"/>
                  </a:lnTo>
                  <a:lnTo>
                    <a:pt x="7360" y="8900"/>
                  </a:lnTo>
                  <a:lnTo>
                    <a:pt x="7355" y="8900"/>
                  </a:lnTo>
                  <a:lnTo>
                    <a:pt x="2645" y="8900"/>
                  </a:lnTo>
                  <a:lnTo>
                    <a:pt x="2640" y="8900"/>
                  </a:lnTo>
                  <a:lnTo>
                    <a:pt x="2614" y="8899"/>
                  </a:lnTo>
                  <a:lnTo>
                    <a:pt x="2604" y="8899"/>
                  </a:lnTo>
                  <a:lnTo>
                    <a:pt x="2578" y="8898"/>
                  </a:lnTo>
                  <a:lnTo>
                    <a:pt x="2568" y="8897"/>
                  </a:lnTo>
                  <a:lnTo>
                    <a:pt x="2542" y="8894"/>
                  </a:lnTo>
                  <a:lnTo>
                    <a:pt x="2533" y="8893"/>
                  </a:lnTo>
                  <a:lnTo>
                    <a:pt x="2507" y="8890"/>
                  </a:lnTo>
                  <a:lnTo>
                    <a:pt x="2497" y="8888"/>
                  </a:lnTo>
                  <a:lnTo>
                    <a:pt x="2471" y="8884"/>
                  </a:lnTo>
                  <a:lnTo>
                    <a:pt x="2462" y="8882"/>
                  </a:lnTo>
                  <a:lnTo>
                    <a:pt x="2436" y="8877"/>
                  </a:lnTo>
                  <a:lnTo>
                    <a:pt x="2427" y="8875"/>
                  </a:lnTo>
                  <a:lnTo>
                    <a:pt x="2402" y="8868"/>
                  </a:lnTo>
                  <a:lnTo>
                    <a:pt x="2393" y="8866"/>
                  </a:lnTo>
                  <a:lnTo>
                    <a:pt x="2367" y="8859"/>
                  </a:lnTo>
                  <a:lnTo>
                    <a:pt x="2358" y="8856"/>
                  </a:lnTo>
                  <a:lnTo>
                    <a:pt x="2333" y="8848"/>
                  </a:lnTo>
                  <a:lnTo>
                    <a:pt x="2325" y="8844"/>
                  </a:lnTo>
                  <a:lnTo>
                    <a:pt x="2300" y="8835"/>
                  </a:lnTo>
                  <a:lnTo>
                    <a:pt x="2291" y="8832"/>
                  </a:lnTo>
                  <a:lnTo>
                    <a:pt x="2267" y="8822"/>
                  </a:lnTo>
                  <a:lnTo>
                    <a:pt x="2258" y="8818"/>
                  </a:lnTo>
                  <a:lnTo>
                    <a:pt x="2234" y="8807"/>
                  </a:lnTo>
                  <a:lnTo>
                    <a:pt x="2226" y="8803"/>
                  </a:lnTo>
                  <a:lnTo>
                    <a:pt x="2202" y="8791"/>
                  </a:lnTo>
                  <a:lnTo>
                    <a:pt x="2194" y="8786"/>
                  </a:lnTo>
                  <a:lnTo>
                    <a:pt x="2171" y="8774"/>
                  </a:lnTo>
                  <a:lnTo>
                    <a:pt x="2163" y="8769"/>
                  </a:lnTo>
                  <a:lnTo>
                    <a:pt x="2140" y="8755"/>
                  </a:lnTo>
                  <a:lnTo>
                    <a:pt x="2132" y="8750"/>
                  </a:lnTo>
                  <a:lnTo>
                    <a:pt x="2110" y="8736"/>
                  </a:lnTo>
                  <a:lnTo>
                    <a:pt x="2103" y="8731"/>
                  </a:lnTo>
                  <a:lnTo>
                    <a:pt x="2081" y="8715"/>
                  </a:lnTo>
                  <a:lnTo>
                    <a:pt x="2074" y="8710"/>
                  </a:lnTo>
                  <a:lnTo>
                    <a:pt x="2053" y="8694"/>
                  </a:lnTo>
                  <a:lnTo>
                    <a:pt x="2045" y="8688"/>
                  </a:lnTo>
                  <a:lnTo>
                    <a:pt x="2025" y="8671"/>
                  </a:lnTo>
                  <a:lnTo>
                    <a:pt x="2018" y="8665"/>
                  </a:lnTo>
                  <a:lnTo>
                    <a:pt x="1998" y="8648"/>
                  </a:lnTo>
                  <a:lnTo>
                    <a:pt x="1992" y="8642"/>
                  </a:lnTo>
                  <a:lnTo>
                    <a:pt x="1973" y="8623"/>
                  </a:lnTo>
                  <a:lnTo>
                    <a:pt x="1966" y="8617"/>
                  </a:lnTo>
                  <a:lnTo>
                    <a:pt x="1948" y="8598"/>
                  </a:lnTo>
                  <a:lnTo>
                    <a:pt x="1941" y="8591"/>
                  </a:lnTo>
                  <a:lnTo>
                    <a:pt x="1924" y="8572"/>
                  </a:lnTo>
                  <a:lnTo>
                    <a:pt x="1918" y="8565"/>
                  </a:lnTo>
                  <a:lnTo>
                    <a:pt x="1901" y="8544"/>
                  </a:lnTo>
                  <a:lnTo>
                    <a:pt x="1895" y="8537"/>
                  </a:lnTo>
                  <a:lnTo>
                    <a:pt x="1879" y="8516"/>
                  </a:lnTo>
                  <a:lnTo>
                    <a:pt x="1873" y="8509"/>
                  </a:lnTo>
                  <a:lnTo>
                    <a:pt x="1858" y="8487"/>
                  </a:lnTo>
                  <a:lnTo>
                    <a:pt x="1852" y="8479"/>
                  </a:lnTo>
                  <a:lnTo>
                    <a:pt x="1838" y="8457"/>
                  </a:lnTo>
                  <a:lnTo>
                    <a:pt x="1833" y="8449"/>
                  </a:lnTo>
                  <a:lnTo>
                    <a:pt x="1819" y="8426"/>
                  </a:lnTo>
                  <a:lnTo>
                    <a:pt x="1814" y="8417"/>
                  </a:lnTo>
                  <a:lnTo>
                    <a:pt x="1801" y="8394"/>
                  </a:lnTo>
                  <a:lnTo>
                    <a:pt x="1797" y="8386"/>
                  </a:lnTo>
                  <a:lnTo>
                    <a:pt x="1785" y="8362"/>
                  </a:lnTo>
                  <a:lnTo>
                    <a:pt x="1781" y="8354"/>
                  </a:lnTo>
                  <a:lnTo>
                    <a:pt x="1770" y="8330"/>
                  </a:lnTo>
                  <a:lnTo>
                    <a:pt x="1766" y="8321"/>
                  </a:lnTo>
                  <a:lnTo>
                    <a:pt x="1756" y="8297"/>
                  </a:lnTo>
                  <a:lnTo>
                    <a:pt x="1753" y="8288"/>
                  </a:lnTo>
                  <a:lnTo>
                    <a:pt x="1744" y="8263"/>
                  </a:lnTo>
                  <a:lnTo>
                    <a:pt x="1741" y="8254"/>
                  </a:lnTo>
                  <a:lnTo>
                    <a:pt x="1732" y="8229"/>
                  </a:lnTo>
                  <a:lnTo>
                    <a:pt x="1730" y="8220"/>
                  </a:lnTo>
                  <a:lnTo>
                    <a:pt x="1722" y="8195"/>
                  </a:lnTo>
                  <a:lnTo>
                    <a:pt x="1720" y="8186"/>
                  </a:lnTo>
                  <a:lnTo>
                    <a:pt x="1714" y="8161"/>
                  </a:lnTo>
                  <a:lnTo>
                    <a:pt x="1712" y="8152"/>
                  </a:lnTo>
                  <a:lnTo>
                    <a:pt x="1706" y="8126"/>
                  </a:lnTo>
                  <a:lnTo>
                    <a:pt x="1705" y="8117"/>
                  </a:lnTo>
                  <a:lnTo>
                    <a:pt x="1700" y="8091"/>
                  </a:lnTo>
                  <a:lnTo>
                    <a:pt x="1699" y="8082"/>
                  </a:lnTo>
                  <a:lnTo>
                    <a:pt x="1695" y="8055"/>
                  </a:lnTo>
                  <a:lnTo>
                    <a:pt x="1694" y="8046"/>
                  </a:lnTo>
                  <a:lnTo>
                    <a:pt x="1692" y="8020"/>
                  </a:lnTo>
                  <a:lnTo>
                    <a:pt x="1691" y="8011"/>
                  </a:lnTo>
                  <a:lnTo>
                    <a:pt x="1690" y="7984"/>
                  </a:lnTo>
                  <a:lnTo>
                    <a:pt x="1690" y="7975"/>
                  </a:lnTo>
                  <a:lnTo>
                    <a:pt x="1689" y="7949"/>
                  </a:lnTo>
                  <a:lnTo>
                    <a:pt x="1689" y="7944"/>
                  </a:lnTo>
                  <a:lnTo>
                    <a:pt x="1689" y="2056"/>
                  </a:lnTo>
                  <a:lnTo>
                    <a:pt x="1689" y="2051"/>
                  </a:lnTo>
                  <a:lnTo>
                    <a:pt x="1690" y="2025"/>
                  </a:lnTo>
                  <a:lnTo>
                    <a:pt x="1690" y="2016"/>
                  </a:lnTo>
                  <a:lnTo>
                    <a:pt x="1691" y="1989"/>
                  </a:lnTo>
                  <a:lnTo>
                    <a:pt x="1692" y="1980"/>
                  </a:lnTo>
                  <a:lnTo>
                    <a:pt x="1694" y="1954"/>
                  </a:lnTo>
                  <a:lnTo>
                    <a:pt x="1695" y="1945"/>
                  </a:lnTo>
                  <a:lnTo>
                    <a:pt x="1699" y="1918"/>
                  </a:lnTo>
                  <a:lnTo>
                    <a:pt x="1700" y="1909"/>
                  </a:lnTo>
                  <a:lnTo>
                    <a:pt x="1705" y="1883"/>
                  </a:lnTo>
                  <a:lnTo>
                    <a:pt x="1706" y="1874"/>
                  </a:lnTo>
                  <a:lnTo>
                    <a:pt x="1712" y="1848"/>
                  </a:lnTo>
                  <a:lnTo>
                    <a:pt x="1714" y="1839"/>
                  </a:lnTo>
                  <a:lnTo>
                    <a:pt x="1720" y="1814"/>
                  </a:lnTo>
                  <a:lnTo>
                    <a:pt x="1722" y="1805"/>
                  </a:lnTo>
                  <a:lnTo>
                    <a:pt x="1730" y="1780"/>
                  </a:lnTo>
                  <a:lnTo>
                    <a:pt x="1732" y="1771"/>
                  </a:lnTo>
                  <a:lnTo>
                    <a:pt x="1741" y="1746"/>
                  </a:lnTo>
                  <a:lnTo>
                    <a:pt x="1744" y="1737"/>
                  </a:lnTo>
                  <a:lnTo>
                    <a:pt x="1753" y="1712"/>
                  </a:lnTo>
                  <a:lnTo>
                    <a:pt x="1756" y="1703"/>
                  </a:lnTo>
                  <a:lnTo>
                    <a:pt x="1766" y="1679"/>
                  </a:lnTo>
                  <a:lnTo>
                    <a:pt x="1770" y="1670"/>
                  </a:lnTo>
                  <a:lnTo>
                    <a:pt x="1781" y="1646"/>
                  </a:lnTo>
                  <a:lnTo>
                    <a:pt x="1785" y="1638"/>
                  </a:lnTo>
                  <a:lnTo>
                    <a:pt x="1797" y="1614"/>
                  </a:lnTo>
                  <a:lnTo>
                    <a:pt x="1801" y="1606"/>
                  </a:lnTo>
                  <a:lnTo>
                    <a:pt x="1814" y="1583"/>
                  </a:lnTo>
                  <a:lnTo>
                    <a:pt x="1819" y="1574"/>
                  </a:lnTo>
                  <a:lnTo>
                    <a:pt x="1833" y="1551"/>
                  </a:lnTo>
                  <a:lnTo>
                    <a:pt x="1838" y="1543"/>
                  </a:lnTo>
                  <a:lnTo>
                    <a:pt x="1852" y="1521"/>
                  </a:lnTo>
                  <a:lnTo>
                    <a:pt x="1858" y="1513"/>
                  </a:lnTo>
                  <a:lnTo>
                    <a:pt x="1873" y="1491"/>
                  </a:lnTo>
                  <a:lnTo>
                    <a:pt x="1879" y="1484"/>
                  </a:lnTo>
                  <a:lnTo>
                    <a:pt x="1895" y="1463"/>
                  </a:lnTo>
                  <a:lnTo>
                    <a:pt x="1901" y="1456"/>
                  </a:lnTo>
                  <a:lnTo>
                    <a:pt x="1918" y="1435"/>
                  </a:lnTo>
                  <a:lnTo>
                    <a:pt x="1924" y="1428"/>
                  </a:lnTo>
                  <a:lnTo>
                    <a:pt x="1941" y="1409"/>
                  </a:lnTo>
                  <a:lnTo>
                    <a:pt x="1948" y="1402"/>
                  </a:lnTo>
                  <a:lnTo>
                    <a:pt x="1966" y="1383"/>
                  </a:lnTo>
                  <a:lnTo>
                    <a:pt x="1973" y="1377"/>
                  </a:lnTo>
                  <a:lnTo>
                    <a:pt x="1992" y="1358"/>
                  </a:lnTo>
                  <a:lnTo>
                    <a:pt x="1998" y="1352"/>
                  </a:lnTo>
                  <a:lnTo>
                    <a:pt x="2018" y="1335"/>
                  </a:lnTo>
                  <a:lnTo>
                    <a:pt x="2025" y="1329"/>
                  </a:lnTo>
                  <a:lnTo>
                    <a:pt x="2045" y="1312"/>
                  </a:lnTo>
                  <a:lnTo>
                    <a:pt x="2053" y="1306"/>
                  </a:lnTo>
                  <a:lnTo>
                    <a:pt x="2074" y="1290"/>
                  </a:lnTo>
                  <a:lnTo>
                    <a:pt x="2081" y="1285"/>
                  </a:lnTo>
                  <a:lnTo>
                    <a:pt x="2103" y="1269"/>
                  </a:lnTo>
                  <a:lnTo>
                    <a:pt x="2110" y="1264"/>
                  </a:lnTo>
                  <a:lnTo>
                    <a:pt x="2132" y="1250"/>
                  </a:lnTo>
                  <a:lnTo>
                    <a:pt x="2140" y="1245"/>
                  </a:lnTo>
                  <a:lnTo>
                    <a:pt x="2163" y="1231"/>
                  </a:lnTo>
                  <a:lnTo>
                    <a:pt x="2171" y="1226"/>
                  </a:lnTo>
                  <a:lnTo>
                    <a:pt x="2194" y="1214"/>
                  </a:lnTo>
                  <a:lnTo>
                    <a:pt x="2202" y="1209"/>
                  </a:lnTo>
                  <a:lnTo>
                    <a:pt x="2226" y="1197"/>
                  </a:lnTo>
                  <a:lnTo>
                    <a:pt x="2234" y="1193"/>
                  </a:lnTo>
                  <a:lnTo>
                    <a:pt x="2258" y="1182"/>
                  </a:lnTo>
                  <a:lnTo>
                    <a:pt x="2267" y="1178"/>
                  </a:lnTo>
                  <a:lnTo>
                    <a:pt x="2291" y="1168"/>
                  </a:lnTo>
                  <a:lnTo>
                    <a:pt x="2300" y="1165"/>
                  </a:lnTo>
                  <a:lnTo>
                    <a:pt x="2325" y="1156"/>
                  </a:lnTo>
                  <a:lnTo>
                    <a:pt x="2333" y="1152"/>
                  </a:lnTo>
                  <a:lnTo>
                    <a:pt x="2358" y="1144"/>
                  </a:lnTo>
                  <a:lnTo>
                    <a:pt x="2367" y="1141"/>
                  </a:lnTo>
                  <a:lnTo>
                    <a:pt x="2393" y="1134"/>
                  </a:lnTo>
                  <a:lnTo>
                    <a:pt x="2402" y="1132"/>
                  </a:lnTo>
                  <a:lnTo>
                    <a:pt x="2427" y="1125"/>
                  </a:lnTo>
                  <a:lnTo>
                    <a:pt x="2436" y="1123"/>
                  </a:lnTo>
                  <a:lnTo>
                    <a:pt x="2462" y="1118"/>
                  </a:lnTo>
                  <a:lnTo>
                    <a:pt x="2471" y="1116"/>
                  </a:lnTo>
                  <a:lnTo>
                    <a:pt x="2497" y="1112"/>
                  </a:lnTo>
                  <a:lnTo>
                    <a:pt x="2507" y="1110"/>
                  </a:lnTo>
                  <a:lnTo>
                    <a:pt x="2533" y="1107"/>
                  </a:lnTo>
                  <a:lnTo>
                    <a:pt x="2542" y="1106"/>
                  </a:lnTo>
                  <a:lnTo>
                    <a:pt x="2568" y="1103"/>
                  </a:lnTo>
                  <a:lnTo>
                    <a:pt x="2578" y="1102"/>
                  </a:lnTo>
                  <a:close/>
                  <a:moveTo>
                    <a:pt x="7389" y="1601"/>
                  </a:moveTo>
                  <a:lnTo>
                    <a:pt x="7372" y="1600"/>
                  </a:lnTo>
                  <a:lnTo>
                    <a:pt x="7353" y="1600"/>
                  </a:lnTo>
                  <a:lnTo>
                    <a:pt x="2647" y="1600"/>
                  </a:lnTo>
                  <a:lnTo>
                    <a:pt x="2628" y="1600"/>
                  </a:lnTo>
                  <a:lnTo>
                    <a:pt x="2611" y="1601"/>
                  </a:lnTo>
                  <a:lnTo>
                    <a:pt x="2594" y="1603"/>
                  </a:lnTo>
                  <a:lnTo>
                    <a:pt x="2577" y="1605"/>
                  </a:lnTo>
                  <a:lnTo>
                    <a:pt x="2560" y="1608"/>
                  </a:lnTo>
                  <a:lnTo>
                    <a:pt x="2544" y="1612"/>
                  </a:lnTo>
                  <a:lnTo>
                    <a:pt x="2527" y="1616"/>
                  </a:lnTo>
                  <a:lnTo>
                    <a:pt x="2511" y="1620"/>
                  </a:lnTo>
                  <a:lnTo>
                    <a:pt x="2495" y="1626"/>
                  </a:lnTo>
                  <a:lnTo>
                    <a:pt x="2479" y="1632"/>
                  </a:lnTo>
                  <a:lnTo>
                    <a:pt x="2463" y="1638"/>
                  </a:lnTo>
                  <a:lnTo>
                    <a:pt x="2448" y="1645"/>
                  </a:lnTo>
                  <a:lnTo>
                    <a:pt x="2432" y="1653"/>
                  </a:lnTo>
                  <a:lnTo>
                    <a:pt x="2417" y="1661"/>
                  </a:lnTo>
                  <a:lnTo>
                    <a:pt x="2403" y="1670"/>
                  </a:lnTo>
                  <a:lnTo>
                    <a:pt x="2388" y="1680"/>
                  </a:lnTo>
                  <a:lnTo>
                    <a:pt x="2374" y="1690"/>
                  </a:lnTo>
                  <a:lnTo>
                    <a:pt x="2360" y="1700"/>
                  </a:lnTo>
                  <a:lnTo>
                    <a:pt x="2347" y="1711"/>
                  </a:lnTo>
                  <a:lnTo>
                    <a:pt x="2334" y="1723"/>
                  </a:lnTo>
                  <a:lnTo>
                    <a:pt x="2322" y="1734"/>
                  </a:lnTo>
                  <a:lnTo>
                    <a:pt x="2310" y="1747"/>
                  </a:lnTo>
                  <a:lnTo>
                    <a:pt x="2299" y="1759"/>
                  </a:lnTo>
                  <a:lnTo>
                    <a:pt x="2288" y="1772"/>
                  </a:lnTo>
                  <a:lnTo>
                    <a:pt x="2277" y="1786"/>
                  </a:lnTo>
                  <a:lnTo>
                    <a:pt x="2267" y="1800"/>
                  </a:lnTo>
                  <a:lnTo>
                    <a:pt x="2258" y="1814"/>
                  </a:lnTo>
                  <a:lnTo>
                    <a:pt x="2250" y="1828"/>
                  </a:lnTo>
                  <a:lnTo>
                    <a:pt x="2242" y="1843"/>
                  </a:lnTo>
                  <a:lnTo>
                    <a:pt x="2234" y="1858"/>
                  </a:lnTo>
                  <a:lnTo>
                    <a:pt x="2227" y="1874"/>
                  </a:lnTo>
                  <a:lnTo>
                    <a:pt x="2220" y="1889"/>
                  </a:lnTo>
                  <a:lnTo>
                    <a:pt x="2214" y="1905"/>
                  </a:lnTo>
                  <a:lnTo>
                    <a:pt x="2209" y="1921"/>
                  </a:lnTo>
                  <a:lnTo>
                    <a:pt x="2204" y="1938"/>
                  </a:lnTo>
                  <a:lnTo>
                    <a:pt x="2200" y="1954"/>
                  </a:lnTo>
                  <a:lnTo>
                    <a:pt x="2197" y="1971"/>
                  </a:lnTo>
                  <a:lnTo>
                    <a:pt x="2194" y="1988"/>
                  </a:lnTo>
                  <a:lnTo>
                    <a:pt x="2192" y="2004"/>
                  </a:lnTo>
                  <a:lnTo>
                    <a:pt x="2190" y="2022"/>
                  </a:lnTo>
                  <a:lnTo>
                    <a:pt x="2189" y="2039"/>
                  </a:lnTo>
                  <a:lnTo>
                    <a:pt x="2189" y="2058"/>
                  </a:lnTo>
                  <a:lnTo>
                    <a:pt x="2189" y="7942"/>
                  </a:lnTo>
                  <a:lnTo>
                    <a:pt x="2189" y="7961"/>
                  </a:lnTo>
                  <a:lnTo>
                    <a:pt x="2190" y="7978"/>
                  </a:lnTo>
                  <a:lnTo>
                    <a:pt x="2192" y="7996"/>
                  </a:lnTo>
                  <a:lnTo>
                    <a:pt x="2194" y="8012"/>
                  </a:lnTo>
                  <a:lnTo>
                    <a:pt x="2197" y="8029"/>
                  </a:lnTo>
                  <a:lnTo>
                    <a:pt x="2200" y="8046"/>
                  </a:lnTo>
                  <a:lnTo>
                    <a:pt x="2204" y="8062"/>
                  </a:lnTo>
                  <a:lnTo>
                    <a:pt x="2209" y="8079"/>
                  </a:lnTo>
                  <a:lnTo>
                    <a:pt x="2214" y="8095"/>
                  </a:lnTo>
                  <a:lnTo>
                    <a:pt x="2220" y="8111"/>
                  </a:lnTo>
                  <a:lnTo>
                    <a:pt x="2227" y="8126"/>
                  </a:lnTo>
                  <a:lnTo>
                    <a:pt x="2234" y="8142"/>
                  </a:lnTo>
                  <a:lnTo>
                    <a:pt x="2242" y="8157"/>
                  </a:lnTo>
                  <a:lnTo>
                    <a:pt x="2250" y="8172"/>
                  </a:lnTo>
                  <a:lnTo>
                    <a:pt x="2258" y="8186"/>
                  </a:lnTo>
                  <a:lnTo>
                    <a:pt x="2267" y="8200"/>
                  </a:lnTo>
                  <a:lnTo>
                    <a:pt x="2277" y="8214"/>
                  </a:lnTo>
                  <a:lnTo>
                    <a:pt x="2288" y="8228"/>
                  </a:lnTo>
                  <a:lnTo>
                    <a:pt x="2299" y="8241"/>
                  </a:lnTo>
                  <a:lnTo>
                    <a:pt x="2310" y="8253"/>
                  </a:lnTo>
                  <a:lnTo>
                    <a:pt x="2322" y="8266"/>
                  </a:lnTo>
                  <a:lnTo>
                    <a:pt x="2334" y="8277"/>
                  </a:lnTo>
                  <a:lnTo>
                    <a:pt x="2347" y="8289"/>
                  </a:lnTo>
                  <a:lnTo>
                    <a:pt x="2360" y="8300"/>
                  </a:lnTo>
                  <a:lnTo>
                    <a:pt x="2374" y="8310"/>
                  </a:lnTo>
                  <a:lnTo>
                    <a:pt x="2388" y="8320"/>
                  </a:lnTo>
                  <a:lnTo>
                    <a:pt x="2403" y="8330"/>
                  </a:lnTo>
                  <a:lnTo>
                    <a:pt x="2417" y="8339"/>
                  </a:lnTo>
                  <a:lnTo>
                    <a:pt x="2432" y="8347"/>
                  </a:lnTo>
                  <a:lnTo>
                    <a:pt x="2448" y="8355"/>
                  </a:lnTo>
                  <a:lnTo>
                    <a:pt x="2463" y="8362"/>
                  </a:lnTo>
                  <a:lnTo>
                    <a:pt x="2479" y="8368"/>
                  </a:lnTo>
                  <a:lnTo>
                    <a:pt x="2495" y="8374"/>
                  </a:lnTo>
                  <a:lnTo>
                    <a:pt x="2511" y="8380"/>
                  </a:lnTo>
                  <a:lnTo>
                    <a:pt x="2527" y="8384"/>
                  </a:lnTo>
                  <a:lnTo>
                    <a:pt x="2544" y="8388"/>
                  </a:lnTo>
                  <a:lnTo>
                    <a:pt x="2560" y="8392"/>
                  </a:lnTo>
                  <a:lnTo>
                    <a:pt x="2577" y="8395"/>
                  </a:lnTo>
                  <a:lnTo>
                    <a:pt x="2594" y="8397"/>
                  </a:lnTo>
                  <a:lnTo>
                    <a:pt x="2611" y="8399"/>
                  </a:lnTo>
                  <a:lnTo>
                    <a:pt x="2628" y="8400"/>
                  </a:lnTo>
                  <a:lnTo>
                    <a:pt x="2647" y="8400"/>
                  </a:lnTo>
                  <a:lnTo>
                    <a:pt x="2815" y="8400"/>
                  </a:lnTo>
                  <a:lnTo>
                    <a:pt x="2814" y="8400"/>
                  </a:lnTo>
                  <a:lnTo>
                    <a:pt x="2806" y="8395"/>
                  </a:lnTo>
                  <a:lnTo>
                    <a:pt x="2806" y="8395"/>
                  </a:lnTo>
                  <a:lnTo>
                    <a:pt x="2798" y="8390"/>
                  </a:lnTo>
                  <a:lnTo>
                    <a:pt x="2793" y="8387"/>
                  </a:lnTo>
                  <a:lnTo>
                    <a:pt x="2785" y="8382"/>
                  </a:lnTo>
                  <a:lnTo>
                    <a:pt x="2780" y="8379"/>
                  </a:lnTo>
                  <a:lnTo>
                    <a:pt x="2773" y="8374"/>
                  </a:lnTo>
                  <a:lnTo>
                    <a:pt x="2768" y="8371"/>
                  </a:lnTo>
                  <a:lnTo>
                    <a:pt x="2761" y="8365"/>
                  </a:lnTo>
                  <a:lnTo>
                    <a:pt x="2757" y="8362"/>
                  </a:lnTo>
                  <a:lnTo>
                    <a:pt x="2750" y="8356"/>
                  </a:lnTo>
                  <a:lnTo>
                    <a:pt x="2746" y="8352"/>
                  </a:lnTo>
                  <a:lnTo>
                    <a:pt x="2739" y="8346"/>
                  </a:lnTo>
                  <a:lnTo>
                    <a:pt x="2735" y="8343"/>
                  </a:lnTo>
                  <a:lnTo>
                    <a:pt x="2728" y="8337"/>
                  </a:lnTo>
                  <a:lnTo>
                    <a:pt x="2724" y="8332"/>
                  </a:lnTo>
                  <a:lnTo>
                    <a:pt x="2718" y="8326"/>
                  </a:lnTo>
                  <a:lnTo>
                    <a:pt x="2714" y="8322"/>
                  </a:lnTo>
                  <a:lnTo>
                    <a:pt x="2708" y="8315"/>
                  </a:lnTo>
                  <a:lnTo>
                    <a:pt x="2705" y="8311"/>
                  </a:lnTo>
                  <a:lnTo>
                    <a:pt x="2699" y="8304"/>
                  </a:lnTo>
                  <a:lnTo>
                    <a:pt x="2695" y="8300"/>
                  </a:lnTo>
                  <a:lnTo>
                    <a:pt x="2690" y="8293"/>
                  </a:lnTo>
                  <a:lnTo>
                    <a:pt x="2687" y="8289"/>
                  </a:lnTo>
                  <a:lnTo>
                    <a:pt x="2682" y="8281"/>
                  </a:lnTo>
                  <a:lnTo>
                    <a:pt x="2678" y="8277"/>
                  </a:lnTo>
                  <a:lnTo>
                    <a:pt x="2673" y="8269"/>
                  </a:lnTo>
                  <a:lnTo>
                    <a:pt x="2670" y="8265"/>
                  </a:lnTo>
                  <a:lnTo>
                    <a:pt x="2666" y="8257"/>
                  </a:lnTo>
                  <a:lnTo>
                    <a:pt x="2662" y="8250"/>
                  </a:lnTo>
                  <a:lnTo>
                    <a:pt x="2658" y="8242"/>
                  </a:lnTo>
                  <a:lnTo>
                    <a:pt x="2655" y="8237"/>
                  </a:lnTo>
                  <a:lnTo>
                    <a:pt x="2651" y="8229"/>
                  </a:lnTo>
                  <a:lnTo>
                    <a:pt x="2649" y="8225"/>
                  </a:lnTo>
                  <a:lnTo>
                    <a:pt x="2645" y="8217"/>
                  </a:lnTo>
                  <a:lnTo>
                    <a:pt x="2643" y="8212"/>
                  </a:lnTo>
                  <a:lnTo>
                    <a:pt x="2640" y="8204"/>
                  </a:lnTo>
                  <a:lnTo>
                    <a:pt x="2638" y="8199"/>
                  </a:lnTo>
                  <a:lnTo>
                    <a:pt x="2635" y="8190"/>
                  </a:lnTo>
                  <a:lnTo>
                    <a:pt x="2633" y="8185"/>
                  </a:lnTo>
                  <a:lnTo>
                    <a:pt x="2631" y="8177"/>
                  </a:lnTo>
                  <a:lnTo>
                    <a:pt x="2629" y="8172"/>
                  </a:lnTo>
                  <a:lnTo>
                    <a:pt x="2627" y="8163"/>
                  </a:lnTo>
                  <a:lnTo>
                    <a:pt x="2625" y="8158"/>
                  </a:lnTo>
                  <a:lnTo>
                    <a:pt x="2623" y="8150"/>
                  </a:lnTo>
                  <a:lnTo>
                    <a:pt x="2622" y="8144"/>
                  </a:lnTo>
                  <a:lnTo>
                    <a:pt x="2620" y="8136"/>
                  </a:lnTo>
                  <a:lnTo>
                    <a:pt x="2619" y="8130"/>
                  </a:lnTo>
                  <a:lnTo>
                    <a:pt x="2618" y="8122"/>
                  </a:lnTo>
                  <a:lnTo>
                    <a:pt x="2617" y="8116"/>
                  </a:lnTo>
                  <a:lnTo>
                    <a:pt x="2616" y="8107"/>
                  </a:lnTo>
                  <a:lnTo>
                    <a:pt x="2615" y="8102"/>
                  </a:lnTo>
                  <a:lnTo>
                    <a:pt x="2614" y="8093"/>
                  </a:lnTo>
                  <a:lnTo>
                    <a:pt x="2614" y="8087"/>
                  </a:lnTo>
                  <a:lnTo>
                    <a:pt x="2613" y="8078"/>
                  </a:lnTo>
                  <a:lnTo>
                    <a:pt x="2613" y="8073"/>
                  </a:lnTo>
                  <a:lnTo>
                    <a:pt x="2613" y="8064"/>
                  </a:lnTo>
                  <a:lnTo>
                    <a:pt x="2613" y="8061"/>
                  </a:lnTo>
                  <a:lnTo>
                    <a:pt x="2613" y="7355"/>
                  </a:lnTo>
                  <a:lnTo>
                    <a:pt x="2613" y="7352"/>
                  </a:lnTo>
                  <a:lnTo>
                    <a:pt x="2613" y="7343"/>
                  </a:lnTo>
                  <a:lnTo>
                    <a:pt x="2613" y="7338"/>
                  </a:lnTo>
                  <a:lnTo>
                    <a:pt x="2614" y="7329"/>
                  </a:lnTo>
                  <a:lnTo>
                    <a:pt x="2614" y="7323"/>
                  </a:lnTo>
                  <a:lnTo>
                    <a:pt x="2615" y="7315"/>
                  </a:lnTo>
                  <a:lnTo>
                    <a:pt x="2616" y="7309"/>
                  </a:lnTo>
                  <a:lnTo>
                    <a:pt x="2617" y="7300"/>
                  </a:lnTo>
                  <a:lnTo>
                    <a:pt x="2618" y="7295"/>
                  </a:lnTo>
                  <a:lnTo>
                    <a:pt x="2619" y="7286"/>
                  </a:lnTo>
                  <a:lnTo>
                    <a:pt x="2620" y="7281"/>
                  </a:lnTo>
                  <a:lnTo>
                    <a:pt x="2622" y="7272"/>
                  </a:lnTo>
                  <a:lnTo>
                    <a:pt x="2623" y="7267"/>
                  </a:lnTo>
                  <a:lnTo>
                    <a:pt x="2625" y="7258"/>
                  </a:lnTo>
                  <a:lnTo>
                    <a:pt x="2627" y="7253"/>
                  </a:lnTo>
                  <a:lnTo>
                    <a:pt x="2629" y="7245"/>
                  </a:lnTo>
                  <a:lnTo>
                    <a:pt x="2631" y="7240"/>
                  </a:lnTo>
                  <a:lnTo>
                    <a:pt x="2633" y="7231"/>
                  </a:lnTo>
                  <a:lnTo>
                    <a:pt x="2635" y="7226"/>
                  </a:lnTo>
                  <a:lnTo>
                    <a:pt x="2638" y="7218"/>
                  </a:lnTo>
                  <a:lnTo>
                    <a:pt x="2640" y="7213"/>
                  </a:lnTo>
                  <a:lnTo>
                    <a:pt x="2643" y="7205"/>
                  </a:lnTo>
                  <a:lnTo>
                    <a:pt x="2645" y="7200"/>
                  </a:lnTo>
                  <a:lnTo>
                    <a:pt x="2649" y="7192"/>
                  </a:lnTo>
                  <a:lnTo>
                    <a:pt x="2651" y="7187"/>
                  </a:lnTo>
                  <a:lnTo>
                    <a:pt x="2655" y="7179"/>
                  </a:lnTo>
                  <a:lnTo>
                    <a:pt x="2657" y="7174"/>
                  </a:lnTo>
                  <a:lnTo>
                    <a:pt x="2662" y="7167"/>
                  </a:lnTo>
                  <a:lnTo>
                    <a:pt x="2666" y="7159"/>
                  </a:lnTo>
                  <a:lnTo>
                    <a:pt x="2671" y="7151"/>
                  </a:lnTo>
                  <a:lnTo>
                    <a:pt x="2674" y="7146"/>
                  </a:lnTo>
                  <a:lnTo>
                    <a:pt x="2679" y="7139"/>
                  </a:lnTo>
                  <a:lnTo>
                    <a:pt x="2682" y="7134"/>
                  </a:lnTo>
                  <a:lnTo>
                    <a:pt x="2687" y="7127"/>
                  </a:lnTo>
                  <a:lnTo>
                    <a:pt x="2690" y="7123"/>
                  </a:lnTo>
                  <a:lnTo>
                    <a:pt x="2696" y="7116"/>
                  </a:lnTo>
                  <a:lnTo>
                    <a:pt x="2699" y="7111"/>
                  </a:lnTo>
                  <a:lnTo>
                    <a:pt x="2705" y="7104"/>
                  </a:lnTo>
                  <a:lnTo>
                    <a:pt x="2709" y="7100"/>
                  </a:lnTo>
                  <a:lnTo>
                    <a:pt x="2715" y="7094"/>
                  </a:lnTo>
                  <a:lnTo>
                    <a:pt x="2719" y="7090"/>
                  </a:lnTo>
                  <a:lnTo>
                    <a:pt x="2725" y="7083"/>
                  </a:lnTo>
                  <a:lnTo>
                    <a:pt x="2729" y="7079"/>
                  </a:lnTo>
                  <a:lnTo>
                    <a:pt x="2735" y="7073"/>
                  </a:lnTo>
                  <a:lnTo>
                    <a:pt x="2739" y="7070"/>
                  </a:lnTo>
                  <a:lnTo>
                    <a:pt x="2746" y="7064"/>
                  </a:lnTo>
                  <a:lnTo>
                    <a:pt x="2750" y="7060"/>
                  </a:lnTo>
                  <a:lnTo>
                    <a:pt x="2757" y="7055"/>
                  </a:lnTo>
                  <a:lnTo>
                    <a:pt x="2761" y="7052"/>
                  </a:lnTo>
                  <a:lnTo>
                    <a:pt x="2768" y="7046"/>
                  </a:lnTo>
                  <a:lnTo>
                    <a:pt x="2772" y="7043"/>
                  </a:lnTo>
                  <a:lnTo>
                    <a:pt x="2779" y="7038"/>
                  </a:lnTo>
                  <a:lnTo>
                    <a:pt x="2784" y="7035"/>
                  </a:lnTo>
                  <a:lnTo>
                    <a:pt x="2791" y="7030"/>
                  </a:lnTo>
                  <a:lnTo>
                    <a:pt x="2796" y="7027"/>
                  </a:lnTo>
                  <a:lnTo>
                    <a:pt x="2803" y="7023"/>
                  </a:lnTo>
                  <a:lnTo>
                    <a:pt x="2806" y="7021"/>
                  </a:lnTo>
                  <a:lnTo>
                    <a:pt x="2814" y="7016"/>
                  </a:lnTo>
                  <a:lnTo>
                    <a:pt x="2819" y="7014"/>
                  </a:lnTo>
                  <a:lnTo>
                    <a:pt x="2827" y="7010"/>
                  </a:lnTo>
                  <a:lnTo>
                    <a:pt x="2832" y="7007"/>
                  </a:lnTo>
                  <a:lnTo>
                    <a:pt x="2840" y="7003"/>
                  </a:lnTo>
                  <a:lnTo>
                    <a:pt x="2846" y="7001"/>
                  </a:lnTo>
                  <a:lnTo>
                    <a:pt x="2854" y="6997"/>
                  </a:lnTo>
                  <a:lnTo>
                    <a:pt x="2859" y="6995"/>
                  </a:lnTo>
                  <a:lnTo>
                    <a:pt x="2867" y="6992"/>
                  </a:lnTo>
                  <a:lnTo>
                    <a:pt x="2873" y="6990"/>
                  </a:lnTo>
                  <a:lnTo>
                    <a:pt x="2881" y="6987"/>
                  </a:lnTo>
                  <a:lnTo>
                    <a:pt x="2887" y="6986"/>
                  </a:lnTo>
                  <a:lnTo>
                    <a:pt x="2895" y="6983"/>
                  </a:lnTo>
                  <a:lnTo>
                    <a:pt x="2901" y="6982"/>
                  </a:lnTo>
                  <a:lnTo>
                    <a:pt x="2909" y="6980"/>
                  </a:lnTo>
                  <a:lnTo>
                    <a:pt x="2915" y="6978"/>
                  </a:lnTo>
                  <a:lnTo>
                    <a:pt x="2923" y="6976"/>
                  </a:lnTo>
                  <a:lnTo>
                    <a:pt x="2929" y="6975"/>
                  </a:lnTo>
                  <a:lnTo>
                    <a:pt x="2937" y="6974"/>
                  </a:lnTo>
                  <a:lnTo>
                    <a:pt x="2943" y="6973"/>
                  </a:lnTo>
                  <a:lnTo>
                    <a:pt x="2952" y="6972"/>
                  </a:lnTo>
                  <a:lnTo>
                    <a:pt x="2957" y="6971"/>
                  </a:lnTo>
                  <a:lnTo>
                    <a:pt x="2966" y="6970"/>
                  </a:lnTo>
                  <a:lnTo>
                    <a:pt x="2972" y="6970"/>
                  </a:lnTo>
                  <a:lnTo>
                    <a:pt x="2981" y="6969"/>
                  </a:lnTo>
                  <a:lnTo>
                    <a:pt x="2986" y="6969"/>
                  </a:lnTo>
                  <a:lnTo>
                    <a:pt x="2995" y="6969"/>
                  </a:lnTo>
                  <a:lnTo>
                    <a:pt x="2998" y="6969"/>
                  </a:lnTo>
                  <a:lnTo>
                    <a:pt x="3705" y="6969"/>
                  </a:lnTo>
                  <a:lnTo>
                    <a:pt x="3708" y="6969"/>
                  </a:lnTo>
                  <a:lnTo>
                    <a:pt x="3717" y="6969"/>
                  </a:lnTo>
                  <a:lnTo>
                    <a:pt x="3722" y="6969"/>
                  </a:lnTo>
                  <a:lnTo>
                    <a:pt x="3731" y="6970"/>
                  </a:lnTo>
                  <a:lnTo>
                    <a:pt x="3737" y="6970"/>
                  </a:lnTo>
                  <a:lnTo>
                    <a:pt x="3746" y="6971"/>
                  </a:lnTo>
                  <a:lnTo>
                    <a:pt x="3751" y="6972"/>
                  </a:lnTo>
                  <a:lnTo>
                    <a:pt x="3760" y="6973"/>
                  </a:lnTo>
                  <a:lnTo>
                    <a:pt x="3765" y="6974"/>
                  </a:lnTo>
                  <a:lnTo>
                    <a:pt x="3774" y="6975"/>
                  </a:lnTo>
                  <a:lnTo>
                    <a:pt x="3780" y="6976"/>
                  </a:lnTo>
                  <a:lnTo>
                    <a:pt x="3788" y="6978"/>
                  </a:lnTo>
                  <a:lnTo>
                    <a:pt x="3794" y="6979"/>
                  </a:lnTo>
                  <a:lnTo>
                    <a:pt x="3802" y="6982"/>
                  </a:lnTo>
                  <a:lnTo>
                    <a:pt x="3808" y="6983"/>
                  </a:lnTo>
                  <a:lnTo>
                    <a:pt x="3816" y="6986"/>
                  </a:lnTo>
                  <a:lnTo>
                    <a:pt x="3822" y="6987"/>
                  </a:lnTo>
                  <a:lnTo>
                    <a:pt x="3830" y="6990"/>
                  </a:lnTo>
                  <a:lnTo>
                    <a:pt x="3835" y="6992"/>
                  </a:lnTo>
                  <a:lnTo>
                    <a:pt x="3844" y="6995"/>
                  </a:lnTo>
                  <a:lnTo>
                    <a:pt x="3849" y="6997"/>
                  </a:lnTo>
                  <a:lnTo>
                    <a:pt x="3857" y="7000"/>
                  </a:lnTo>
                  <a:lnTo>
                    <a:pt x="3862" y="7003"/>
                  </a:lnTo>
                  <a:lnTo>
                    <a:pt x="3870" y="7006"/>
                  </a:lnTo>
                  <a:lnTo>
                    <a:pt x="3875" y="7009"/>
                  </a:lnTo>
                  <a:lnTo>
                    <a:pt x="3883" y="7013"/>
                  </a:lnTo>
                  <a:lnTo>
                    <a:pt x="3888" y="7016"/>
                  </a:lnTo>
                  <a:lnTo>
                    <a:pt x="3896" y="7020"/>
                  </a:lnTo>
                  <a:lnTo>
                    <a:pt x="3902" y="7024"/>
                  </a:lnTo>
                  <a:lnTo>
                    <a:pt x="3910" y="7028"/>
                  </a:lnTo>
                  <a:lnTo>
                    <a:pt x="3914" y="7031"/>
                  </a:lnTo>
                  <a:lnTo>
                    <a:pt x="3921" y="7036"/>
                  </a:lnTo>
                  <a:lnTo>
                    <a:pt x="3925" y="7039"/>
                  </a:lnTo>
                  <a:lnTo>
                    <a:pt x="3932" y="7044"/>
                  </a:lnTo>
                  <a:lnTo>
                    <a:pt x="3937" y="7047"/>
                  </a:lnTo>
                  <a:lnTo>
                    <a:pt x="3943" y="7052"/>
                  </a:lnTo>
                  <a:lnTo>
                    <a:pt x="3947" y="7056"/>
                  </a:lnTo>
                  <a:lnTo>
                    <a:pt x="3954" y="7061"/>
                  </a:lnTo>
                  <a:lnTo>
                    <a:pt x="3958" y="7065"/>
                  </a:lnTo>
                  <a:lnTo>
                    <a:pt x="3965" y="7070"/>
                  </a:lnTo>
                  <a:lnTo>
                    <a:pt x="3969" y="7074"/>
                  </a:lnTo>
                  <a:lnTo>
                    <a:pt x="3975" y="7080"/>
                  </a:lnTo>
                  <a:lnTo>
                    <a:pt x="3979" y="7084"/>
                  </a:lnTo>
                  <a:lnTo>
                    <a:pt x="3985" y="7090"/>
                  </a:lnTo>
                  <a:lnTo>
                    <a:pt x="3989" y="7094"/>
                  </a:lnTo>
                  <a:lnTo>
                    <a:pt x="3994" y="7101"/>
                  </a:lnTo>
                  <a:lnTo>
                    <a:pt x="3998" y="7105"/>
                  </a:lnTo>
                  <a:lnTo>
                    <a:pt x="4004" y="7111"/>
                  </a:lnTo>
                  <a:lnTo>
                    <a:pt x="4007" y="7116"/>
                  </a:lnTo>
                  <a:lnTo>
                    <a:pt x="4013" y="7123"/>
                  </a:lnTo>
                  <a:lnTo>
                    <a:pt x="4016" y="7127"/>
                  </a:lnTo>
                  <a:lnTo>
                    <a:pt x="4021" y="7134"/>
                  </a:lnTo>
                  <a:lnTo>
                    <a:pt x="4024" y="7139"/>
                  </a:lnTo>
                  <a:lnTo>
                    <a:pt x="4029" y="7146"/>
                  </a:lnTo>
                  <a:lnTo>
                    <a:pt x="4032" y="7151"/>
                  </a:lnTo>
                  <a:lnTo>
                    <a:pt x="4037" y="7159"/>
                  </a:lnTo>
                  <a:lnTo>
                    <a:pt x="4041" y="7167"/>
                  </a:lnTo>
                  <a:lnTo>
                    <a:pt x="4046" y="7174"/>
                  </a:lnTo>
                  <a:lnTo>
                    <a:pt x="4048" y="7179"/>
                  </a:lnTo>
                  <a:lnTo>
                    <a:pt x="4052" y="7187"/>
                  </a:lnTo>
                  <a:lnTo>
                    <a:pt x="4054" y="7192"/>
                  </a:lnTo>
                  <a:lnTo>
                    <a:pt x="4058" y="7200"/>
                  </a:lnTo>
                  <a:lnTo>
                    <a:pt x="4060" y="7205"/>
                  </a:lnTo>
                  <a:lnTo>
                    <a:pt x="4063" y="7213"/>
                  </a:lnTo>
                  <a:lnTo>
                    <a:pt x="4065" y="7218"/>
                  </a:lnTo>
                  <a:lnTo>
                    <a:pt x="4068" y="7226"/>
                  </a:lnTo>
                  <a:lnTo>
                    <a:pt x="4070" y="7231"/>
                  </a:lnTo>
                  <a:lnTo>
                    <a:pt x="4072" y="7240"/>
                  </a:lnTo>
                  <a:lnTo>
                    <a:pt x="4074" y="7245"/>
                  </a:lnTo>
                  <a:lnTo>
                    <a:pt x="4076" y="7253"/>
                  </a:lnTo>
                  <a:lnTo>
                    <a:pt x="4078" y="7258"/>
                  </a:lnTo>
                  <a:lnTo>
                    <a:pt x="4080" y="7267"/>
                  </a:lnTo>
                  <a:lnTo>
                    <a:pt x="4081" y="7272"/>
                  </a:lnTo>
                  <a:lnTo>
                    <a:pt x="4083" y="7281"/>
                  </a:lnTo>
                  <a:lnTo>
                    <a:pt x="4084" y="7286"/>
                  </a:lnTo>
                  <a:lnTo>
                    <a:pt x="4085" y="7295"/>
                  </a:lnTo>
                  <a:lnTo>
                    <a:pt x="4086" y="7300"/>
                  </a:lnTo>
                  <a:lnTo>
                    <a:pt x="4087" y="7309"/>
                  </a:lnTo>
                  <a:lnTo>
                    <a:pt x="4088" y="7315"/>
                  </a:lnTo>
                  <a:lnTo>
                    <a:pt x="4089" y="7323"/>
                  </a:lnTo>
                  <a:lnTo>
                    <a:pt x="4089" y="7329"/>
                  </a:lnTo>
                  <a:lnTo>
                    <a:pt x="4090" y="7338"/>
                  </a:lnTo>
                  <a:lnTo>
                    <a:pt x="4090" y="7343"/>
                  </a:lnTo>
                  <a:lnTo>
                    <a:pt x="4090" y="7352"/>
                  </a:lnTo>
                  <a:lnTo>
                    <a:pt x="4090" y="7355"/>
                  </a:lnTo>
                  <a:lnTo>
                    <a:pt x="4090" y="8061"/>
                  </a:lnTo>
                  <a:lnTo>
                    <a:pt x="4090" y="8064"/>
                  </a:lnTo>
                  <a:lnTo>
                    <a:pt x="4090" y="8073"/>
                  </a:lnTo>
                  <a:lnTo>
                    <a:pt x="4090" y="8078"/>
                  </a:lnTo>
                  <a:lnTo>
                    <a:pt x="4089" y="8087"/>
                  </a:lnTo>
                  <a:lnTo>
                    <a:pt x="4089" y="8093"/>
                  </a:lnTo>
                  <a:lnTo>
                    <a:pt x="4088" y="8102"/>
                  </a:lnTo>
                  <a:lnTo>
                    <a:pt x="4087" y="8107"/>
                  </a:lnTo>
                  <a:lnTo>
                    <a:pt x="4086" y="8116"/>
                  </a:lnTo>
                  <a:lnTo>
                    <a:pt x="4085" y="8122"/>
                  </a:lnTo>
                  <a:lnTo>
                    <a:pt x="4084" y="8130"/>
                  </a:lnTo>
                  <a:lnTo>
                    <a:pt x="4083" y="8136"/>
                  </a:lnTo>
                  <a:lnTo>
                    <a:pt x="4081" y="8144"/>
                  </a:lnTo>
                  <a:lnTo>
                    <a:pt x="4080" y="8150"/>
                  </a:lnTo>
                  <a:lnTo>
                    <a:pt x="4078" y="8158"/>
                  </a:lnTo>
                  <a:lnTo>
                    <a:pt x="4076" y="8163"/>
                  </a:lnTo>
                  <a:lnTo>
                    <a:pt x="4074" y="8172"/>
                  </a:lnTo>
                  <a:lnTo>
                    <a:pt x="4072" y="8177"/>
                  </a:lnTo>
                  <a:lnTo>
                    <a:pt x="4070" y="8185"/>
                  </a:lnTo>
                  <a:lnTo>
                    <a:pt x="4068" y="8190"/>
                  </a:lnTo>
                  <a:lnTo>
                    <a:pt x="4065" y="8199"/>
                  </a:lnTo>
                  <a:lnTo>
                    <a:pt x="4063" y="8204"/>
                  </a:lnTo>
                  <a:lnTo>
                    <a:pt x="4060" y="8212"/>
                  </a:lnTo>
                  <a:lnTo>
                    <a:pt x="4058" y="8217"/>
                  </a:lnTo>
                  <a:lnTo>
                    <a:pt x="4054" y="8225"/>
                  </a:lnTo>
                  <a:lnTo>
                    <a:pt x="4052" y="8229"/>
                  </a:lnTo>
                  <a:lnTo>
                    <a:pt x="4048" y="8237"/>
                  </a:lnTo>
                  <a:lnTo>
                    <a:pt x="4045" y="8242"/>
                  </a:lnTo>
                  <a:lnTo>
                    <a:pt x="4041" y="8250"/>
                  </a:lnTo>
                  <a:lnTo>
                    <a:pt x="4037" y="8257"/>
                  </a:lnTo>
                  <a:lnTo>
                    <a:pt x="4033" y="8265"/>
                  </a:lnTo>
                  <a:lnTo>
                    <a:pt x="4030" y="8269"/>
                  </a:lnTo>
                  <a:lnTo>
                    <a:pt x="4025" y="8277"/>
                  </a:lnTo>
                  <a:lnTo>
                    <a:pt x="4022" y="8281"/>
                  </a:lnTo>
                  <a:lnTo>
                    <a:pt x="4016" y="8288"/>
                  </a:lnTo>
                  <a:lnTo>
                    <a:pt x="4013" y="8293"/>
                  </a:lnTo>
                  <a:lnTo>
                    <a:pt x="4008" y="8300"/>
                  </a:lnTo>
                  <a:lnTo>
                    <a:pt x="4004" y="8304"/>
                  </a:lnTo>
                  <a:lnTo>
                    <a:pt x="3999" y="8311"/>
                  </a:lnTo>
                  <a:lnTo>
                    <a:pt x="3995" y="8315"/>
                  </a:lnTo>
                  <a:lnTo>
                    <a:pt x="3989" y="8322"/>
                  </a:lnTo>
                  <a:lnTo>
                    <a:pt x="3985" y="8326"/>
                  </a:lnTo>
                  <a:lnTo>
                    <a:pt x="3979" y="8332"/>
                  </a:lnTo>
                  <a:lnTo>
                    <a:pt x="3975" y="8336"/>
                  </a:lnTo>
                  <a:lnTo>
                    <a:pt x="3969" y="8342"/>
                  </a:lnTo>
                  <a:lnTo>
                    <a:pt x="3965" y="8346"/>
                  </a:lnTo>
                  <a:lnTo>
                    <a:pt x="3958" y="8352"/>
                  </a:lnTo>
                  <a:lnTo>
                    <a:pt x="3954" y="8355"/>
                  </a:lnTo>
                  <a:lnTo>
                    <a:pt x="3947" y="8361"/>
                  </a:lnTo>
                  <a:lnTo>
                    <a:pt x="3943" y="8364"/>
                  </a:lnTo>
                  <a:lnTo>
                    <a:pt x="3936" y="8370"/>
                  </a:lnTo>
                  <a:lnTo>
                    <a:pt x="3931" y="8373"/>
                  </a:lnTo>
                  <a:lnTo>
                    <a:pt x="3924" y="8378"/>
                  </a:lnTo>
                  <a:lnTo>
                    <a:pt x="3920" y="8381"/>
                  </a:lnTo>
                  <a:lnTo>
                    <a:pt x="3912" y="8386"/>
                  </a:lnTo>
                  <a:lnTo>
                    <a:pt x="3907" y="8389"/>
                  </a:lnTo>
                  <a:lnTo>
                    <a:pt x="3900" y="8394"/>
                  </a:lnTo>
                  <a:lnTo>
                    <a:pt x="3896" y="8396"/>
                  </a:lnTo>
                  <a:lnTo>
                    <a:pt x="3889" y="8400"/>
                  </a:lnTo>
                  <a:lnTo>
                    <a:pt x="7353" y="8400"/>
                  </a:lnTo>
                  <a:lnTo>
                    <a:pt x="7372" y="8400"/>
                  </a:lnTo>
                  <a:lnTo>
                    <a:pt x="7389" y="8399"/>
                  </a:lnTo>
                  <a:lnTo>
                    <a:pt x="7406" y="8397"/>
                  </a:lnTo>
                  <a:lnTo>
                    <a:pt x="7423" y="8395"/>
                  </a:lnTo>
                  <a:lnTo>
                    <a:pt x="7440" y="8392"/>
                  </a:lnTo>
                  <a:lnTo>
                    <a:pt x="7456" y="8388"/>
                  </a:lnTo>
                  <a:lnTo>
                    <a:pt x="7473" y="8384"/>
                  </a:lnTo>
                  <a:lnTo>
                    <a:pt x="7489" y="8380"/>
                  </a:lnTo>
                  <a:lnTo>
                    <a:pt x="7505" y="8374"/>
                  </a:lnTo>
                  <a:lnTo>
                    <a:pt x="7521" y="8368"/>
                  </a:lnTo>
                  <a:lnTo>
                    <a:pt x="7537" y="8362"/>
                  </a:lnTo>
                  <a:lnTo>
                    <a:pt x="7552" y="8355"/>
                  </a:lnTo>
                  <a:lnTo>
                    <a:pt x="7568" y="8347"/>
                  </a:lnTo>
                  <a:lnTo>
                    <a:pt x="7583" y="8339"/>
                  </a:lnTo>
                  <a:lnTo>
                    <a:pt x="7597" y="8330"/>
                  </a:lnTo>
                  <a:lnTo>
                    <a:pt x="7612" y="8320"/>
                  </a:lnTo>
                  <a:lnTo>
                    <a:pt x="7626" y="8310"/>
                  </a:lnTo>
                  <a:lnTo>
                    <a:pt x="7640" y="8300"/>
                  </a:lnTo>
                  <a:lnTo>
                    <a:pt x="7653" y="8289"/>
                  </a:lnTo>
                  <a:lnTo>
                    <a:pt x="7666" y="8277"/>
                  </a:lnTo>
                  <a:lnTo>
                    <a:pt x="7678" y="8266"/>
                  </a:lnTo>
                  <a:lnTo>
                    <a:pt x="7690" y="8253"/>
                  </a:lnTo>
                  <a:lnTo>
                    <a:pt x="7701" y="8241"/>
                  </a:lnTo>
                  <a:lnTo>
                    <a:pt x="7712" y="8228"/>
                  </a:lnTo>
                  <a:lnTo>
                    <a:pt x="7723" y="8214"/>
                  </a:lnTo>
                  <a:lnTo>
                    <a:pt x="7733" y="8200"/>
                  </a:lnTo>
                  <a:lnTo>
                    <a:pt x="7742" y="8186"/>
                  </a:lnTo>
                  <a:lnTo>
                    <a:pt x="7750" y="8172"/>
                  </a:lnTo>
                  <a:lnTo>
                    <a:pt x="7758" y="8157"/>
                  </a:lnTo>
                  <a:lnTo>
                    <a:pt x="7766" y="8142"/>
                  </a:lnTo>
                  <a:lnTo>
                    <a:pt x="7773" y="8126"/>
                  </a:lnTo>
                  <a:lnTo>
                    <a:pt x="7780" y="8111"/>
                  </a:lnTo>
                  <a:lnTo>
                    <a:pt x="7786" y="8095"/>
                  </a:lnTo>
                  <a:lnTo>
                    <a:pt x="7791" y="8079"/>
                  </a:lnTo>
                  <a:lnTo>
                    <a:pt x="7796" y="8062"/>
                  </a:lnTo>
                  <a:lnTo>
                    <a:pt x="7800" y="8046"/>
                  </a:lnTo>
                  <a:lnTo>
                    <a:pt x="7803" y="8029"/>
                  </a:lnTo>
                  <a:lnTo>
                    <a:pt x="7806" y="8012"/>
                  </a:lnTo>
                  <a:lnTo>
                    <a:pt x="7808" y="7996"/>
                  </a:lnTo>
                  <a:lnTo>
                    <a:pt x="7810" y="7978"/>
                  </a:lnTo>
                  <a:lnTo>
                    <a:pt x="7811" y="7961"/>
                  </a:lnTo>
                  <a:lnTo>
                    <a:pt x="7811" y="7942"/>
                  </a:lnTo>
                  <a:lnTo>
                    <a:pt x="7811" y="2058"/>
                  </a:lnTo>
                  <a:lnTo>
                    <a:pt x="7811" y="2039"/>
                  </a:lnTo>
                  <a:lnTo>
                    <a:pt x="7810" y="2022"/>
                  </a:lnTo>
                  <a:lnTo>
                    <a:pt x="7808" y="2004"/>
                  </a:lnTo>
                  <a:lnTo>
                    <a:pt x="7806" y="1988"/>
                  </a:lnTo>
                  <a:lnTo>
                    <a:pt x="7803" y="1971"/>
                  </a:lnTo>
                  <a:lnTo>
                    <a:pt x="7800" y="1954"/>
                  </a:lnTo>
                  <a:lnTo>
                    <a:pt x="7796" y="1938"/>
                  </a:lnTo>
                  <a:lnTo>
                    <a:pt x="7791" y="1921"/>
                  </a:lnTo>
                  <a:lnTo>
                    <a:pt x="7786" y="1905"/>
                  </a:lnTo>
                  <a:lnTo>
                    <a:pt x="7780" y="1889"/>
                  </a:lnTo>
                  <a:lnTo>
                    <a:pt x="7773" y="1874"/>
                  </a:lnTo>
                  <a:lnTo>
                    <a:pt x="7766" y="1858"/>
                  </a:lnTo>
                  <a:lnTo>
                    <a:pt x="7758" y="1843"/>
                  </a:lnTo>
                  <a:lnTo>
                    <a:pt x="7750" y="1828"/>
                  </a:lnTo>
                  <a:lnTo>
                    <a:pt x="7742" y="1814"/>
                  </a:lnTo>
                  <a:lnTo>
                    <a:pt x="7733" y="1800"/>
                  </a:lnTo>
                  <a:lnTo>
                    <a:pt x="7723" y="1786"/>
                  </a:lnTo>
                  <a:lnTo>
                    <a:pt x="7712" y="1772"/>
                  </a:lnTo>
                  <a:lnTo>
                    <a:pt x="7701" y="1759"/>
                  </a:lnTo>
                  <a:lnTo>
                    <a:pt x="7690" y="1747"/>
                  </a:lnTo>
                  <a:lnTo>
                    <a:pt x="7678" y="1734"/>
                  </a:lnTo>
                  <a:lnTo>
                    <a:pt x="7666" y="1723"/>
                  </a:lnTo>
                  <a:lnTo>
                    <a:pt x="7653" y="1711"/>
                  </a:lnTo>
                  <a:lnTo>
                    <a:pt x="7640" y="1700"/>
                  </a:lnTo>
                  <a:lnTo>
                    <a:pt x="7626" y="1690"/>
                  </a:lnTo>
                  <a:lnTo>
                    <a:pt x="7612" y="1680"/>
                  </a:lnTo>
                  <a:lnTo>
                    <a:pt x="7597" y="1670"/>
                  </a:lnTo>
                  <a:lnTo>
                    <a:pt x="7583" y="1661"/>
                  </a:lnTo>
                  <a:lnTo>
                    <a:pt x="7568" y="1653"/>
                  </a:lnTo>
                  <a:lnTo>
                    <a:pt x="7552" y="1645"/>
                  </a:lnTo>
                  <a:lnTo>
                    <a:pt x="7537" y="1638"/>
                  </a:lnTo>
                  <a:lnTo>
                    <a:pt x="7521" y="1632"/>
                  </a:lnTo>
                  <a:lnTo>
                    <a:pt x="7505" y="1626"/>
                  </a:lnTo>
                  <a:lnTo>
                    <a:pt x="7489" y="1620"/>
                  </a:lnTo>
                  <a:lnTo>
                    <a:pt x="7473" y="1616"/>
                  </a:lnTo>
                  <a:lnTo>
                    <a:pt x="7456" y="1612"/>
                  </a:lnTo>
                  <a:lnTo>
                    <a:pt x="7440" y="1608"/>
                  </a:lnTo>
                  <a:lnTo>
                    <a:pt x="7423" y="1605"/>
                  </a:lnTo>
                  <a:lnTo>
                    <a:pt x="7406" y="1603"/>
                  </a:lnTo>
                  <a:lnTo>
                    <a:pt x="7389" y="1601"/>
                  </a:lnTo>
                  <a:close/>
                  <a:moveTo>
                    <a:pt x="3711" y="7269"/>
                  </a:moveTo>
                  <a:lnTo>
                    <a:pt x="3708" y="7269"/>
                  </a:lnTo>
                  <a:lnTo>
                    <a:pt x="3704" y="7269"/>
                  </a:lnTo>
                  <a:lnTo>
                    <a:pt x="2999" y="7269"/>
                  </a:lnTo>
                  <a:lnTo>
                    <a:pt x="2995" y="7269"/>
                  </a:lnTo>
                  <a:lnTo>
                    <a:pt x="2992" y="7269"/>
                  </a:lnTo>
                  <a:lnTo>
                    <a:pt x="2989" y="7270"/>
                  </a:lnTo>
                  <a:lnTo>
                    <a:pt x="2986" y="7270"/>
                  </a:lnTo>
                  <a:lnTo>
                    <a:pt x="2983" y="7270"/>
                  </a:lnTo>
                  <a:lnTo>
                    <a:pt x="2980" y="7271"/>
                  </a:lnTo>
                  <a:lnTo>
                    <a:pt x="2977" y="7272"/>
                  </a:lnTo>
                  <a:lnTo>
                    <a:pt x="2974" y="7273"/>
                  </a:lnTo>
                  <a:lnTo>
                    <a:pt x="2971" y="7274"/>
                  </a:lnTo>
                  <a:lnTo>
                    <a:pt x="2968" y="7275"/>
                  </a:lnTo>
                  <a:lnTo>
                    <a:pt x="2965" y="7276"/>
                  </a:lnTo>
                  <a:lnTo>
                    <a:pt x="2963" y="7277"/>
                  </a:lnTo>
                  <a:lnTo>
                    <a:pt x="2961" y="7278"/>
                  </a:lnTo>
                  <a:lnTo>
                    <a:pt x="2957" y="7280"/>
                  </a:lnTo>
                  <a:lnTo>
                    <a:pt x="2953" y="7283"/>
                  </a:lnTo>
                  <a:lnTo>
                    <a:pt x="2950" y="7285"/>
                  </a:lnTo>
                  <a:lnTo>
                    <a:pt x="2947" y="7287"/>
                  </a:lnTo>
                  <a:lnTo>
                    <a:pt x="2945" y="7289"/>
                  </a:lnTo>
                  <a:lnTo>
                    <a:pt x="2942" y="7291"/>
                  </a:lnTo>
                  <a:lnTo>
                    <a:pt x="2939" y="7293"/>
                  </a:lnTo>
                  <a:lnTo>
                    <a:pt x="2937" y="7295"/>
                  </a:lnTo>
                  <a:lnTo>
                    <a:pt x="2935" y="7298"/>
                  </a:lnTo>
                  <a:lnTo>
                    <a:pt x="2933" y="7300"/>
                  </a:lnTo>
                  <a:lnTo>
                    <a:pt x="2931" y="7302"/>
                  </a:lnTo>
                  <a:lnTo>
                    <a:pt x="2929" y="7305"/>
                  </a:lnTo>
                  <a:lnTo>
                    <a:pt x="2927" y="7307"/>
                  </a:lnTo>
                  <a:lnTo>
                    <a:pt x="2925" y="7310"/>
                  </a:lnTo>
                  <a:lnTo>
                    <a:pt x="2924" y="7311"/>
                  </a:lnTo>
                  <a:lnTo>
                    <a:pt x="2924" y="7313"/>
                  </a:lnTo>
                  <a:lnTo>
                    <a:pt x="2922" y="7316"/>
                  </a:lnTo>
                  <a:lnTo>
                    <a:pt x="2921" y="7319"/>
                  </a:lnTo>
                  <a:lnTo>
                    <a:pt x="2919" y="7323"/>
                  </a:lnTo>
                  <a:lnTo>
                    <a:pt x="2918" y="7326"/>
                  </a:lnTo>
                  <a:lnTo>
                    <a:pt x="2917" y="7329"/>
                  </a:lnTo>
                  <a:lnTo>
                    <a:pt x="2916" y="7332"/>
                  </a:lnTo>
                  <a:lnTo>
                    <a:pt x="2915" y="7336"/>
                  </a:lnTo>
                  <a:lnTo>
                    <a:pt x="2915" y="7339"/>
                  </a:lnTo>
                  <a:lnTo>
                    <a:pt x="2914" y="7342"/>
                  </a:lnTo>
                  <a:lnTo>
                    <a:pt x="2914" y="7346"/>
                  </a:lnTo>
                  <a:lnTo>
                    <a:pt x="2913" y="7349"/>
                  </a:lnTo>
                  <a:lnTo>
                    <a:pt x="2913" y="7352"/>
                  </a:lnTo>
                  <a:lnTo>
                    <a:pt x="2913" y="7356"/>
                  </a:lnTo>
                  <a:lnTo>
                    <a:pt x="2913" y="8060"/>
                  </a:lnTo>
                  <a:lnTo>
                    <a:pt x="2913" y="8064"/>
                  </a:lnTo>
                  <a:lnTo>
                    <a:pt x="2913" y="8068"/>
                  </a:lnTo>
                  <a:lnTo>
                    <a:pt x="2914" y="8071"/>
                  </a:lnTo>
                  <a:lnTo>
                    <a:pt x="2914" y="8074"/>
                  </a:lnTo>
                  <a:lnTo>
                    <a:pt x="2915" y="8077"/>
                  </a:lnTo>
                  <a:lnTo>
                    <a:pt x="2915" y="8081"/>
                  </a:lnTo>
                  <a:lnTo>
                    <a:pt x="2916" y="8084"/>
                  </a:lnTo>
                  <a:lnTo>
                    <a:pt x="2917" y="8087"/>
                  </a:lnTo>
                  <a:lnTo>
                    <a:pt x="2918" y="8090"/>
                  </a:lnTo>
                  <a:lnTo>
                    <a:pt x="2919" y="8093"/>
                  </a:lnTo>
                  <a:lnTo>
                    <a:pt x="2920" y="8096"/>
                  </a:lnTo>
                  <a:lnTo>
                    <a:pt x="2922" y="8100"/>
                  </a:lnTo>
                  <a:lnTo>
                    <a:pt x="2923" y="8103"/>
                  </a:lnTo>
                  <a:lnTo>
                    <a:pt x="2924" y="8105"/>
                  </a:lnTo>
                  <a:lnTo>
                    <a:pt x="2925" y="8106"/>
                  </a:lnTo>
                  <a:lnTo>
                    <a:pt x="2927" y="8109"/>
                  </a:lnTo>
                  <a:lnTo>
                    <a:pt x="2929" y="8112"/>
                  </a:lnTo>
                  <a:lnTo>
                    <a:pt x="2931" y="8114"/>
                  </a:lnTo>
                  <a:lnTo>
                    <a:pt x="2933" y="8117"/>
                  </a:lnTo>
                  <a:lnTo>
                    <a:pt x="2935" y="8119"/>
                  </a:lnTo>
                  <a:lnTo>
                    <a:pt x="2937" y="8121"/>
                  </a:lnTo>
                  <a:lnTo>
                    <a:pt x="2940" y="8124"/>
                  </a:lnTo>
                  <a:lnTo>
                    <a:pt x="2942" y="8126"/>
                  </a:lnTo>
                  <a:lnTo>
                    <a:pt x="2944" y="8128"/>
                  </a:lnTo>
                  <a:lnTo>
                    <a:pt x="2947" y="8129"/>
                  </a:lnTo>
                  <a:lnTo>
                    <a:pt x="2949" y="8131"/>
                  </a:lnTo>
                  <a:lnTo>
                    <a:pt x="2951" y="8132"/>
                  </a:lnTo>
                  <a:lnTo>
                    <a:pt x="2956" y="8135"/>
                  </a:lnTo>
                  <a:lnTo>
                    <a:pt x="2961" y="8138"/>
                  </a:lnTo>
                  <a:lnTo>
                    <a:pt x="2963" y="8139"/>
                  </a:lnTo>
                  <a:lnTo>
                    <a:pt x="2965" y="8140"/>
                  </a:lnTo>
                  <a:lnTo>
                    <a:pt x="2968" y="8141"/>
                  </a:lnTo>
                  <a:lnTo>
                    <a:pt x="2971" y="8142"/>
                  </a:lnTo>
                  <a:lnTo>
                    <a:pt x="2974" y="8143"/>
                  </a:lnTo>
                  <a:lnTo>
                    <a:pt x="2977" y="8144"/>
                  </a:lnTo>
                  <a:lnTo>
                    <a:pt x="2980" y="8145"/>
                  </a:lnTo>
                  <a:lnTo>
                    <a:pt x="2983" y="8146"/>
                  </a:lnTo>
                  <a:lnTo>
                    <a:pt x="2986" y="8146"/>
                  </a:lnTo>
                  <a:lnTo>
                    <a:pt x="2989" y="8146"/>
                  </a:lnTo>
                  <a:lnTo>
                    <a:pt x="2992" y="8147"/>
                  </a:lnTo>
                  <a:lnTo>
                    <a:pt x="2995" y="8147"/>
                  </a:lnTo>
                  <a:lnTo>
                    <a:pt x="2999" y="8147"/>
                  </a:lnTo>
                  <a:lnTo>
                    <a:pt x="3704" y="8147"/>
                  </a:lnTo>
                  <a:lnTo>
                    <a:pt x="3708" y="8147"/>
                  </a:lnTo>
                  <a:lnTo>
                    <a:pt x="3711" y="8147"/>
                  </a:lnTo>
                  <a:lnTo>
                    <a:pt x="3714" y="8146"/>
                  </a:lnTo>
                  <a:lnTo>
                    <a:pt x="3717" y="8146"/>
                  </a:lnTo>
                  <a:lnTo>
                    <a:pt x="3720" y="8145"/>
                  </a:lnTo>
                  <a:lnTo>
                    <a:pt x="3724" y="8145"/>
                  </a:lnTo>
                  <a:lnTo>
                    <a:pt x="3727" y="8144"/>
                  </a:lnTo>
                  <a:lnTo>
                    <a:pt x="3730" y="8143"/>
                  </a:lnTo>
                  <a:lnTo>
                    <a:pt x="3733" y="8142"/>
                  </a:lnTo>
                  <a:lnTo>
                    <a:pt x="3736" y="8141"/>
                  </a:lnTo>
                  <a:lnTo>
                    <a:pt x="3739" y="8140"/>
                  </a:lnTo>
                  <a:lnTo>
                    <a:pt x="3742" y="8138"/>
                  </a:lnTo>
                  <a:lnTo>
                    <a:pt x="3745" y="8137"/>
                  </a:lnTo>
                  <a:lnTo>
                    <a:pt x="3748" y="8135"/>
                  </a:lnTo>
                  <a:lnTo>
                    <a:pt x="3751" y="8133"/>
                  </a:lnTo>
                  <a:lnTo>
                    <a:pt x="3753" y="8132"/>
                  </a:lnTo>
                  <a:lnTo>
                    <a:pt x="3756" y="8130"/>
                  </a:lnTo>
                  <a:lnTo>
                    <a:pt x="3758" y="8128"/>
                  </a:lnTo>
                  <a:lnTo>
                    <a:pt x="3760" y="8126"/>
                  </a:lnTo>
                  <a:lnTo>
                    <a:pt x="3763" y="8124"/>
                  </a:lnTo>
                  <a:lnTo>
                    <a:pt x="3765" y="8122"/>
                  </a:lnTo>
                  <a:lnTo>
                    <a:pt x="3767" y="8120"/>
                  </a:lnTo>
                  <a:lnTo>
                    <a:pt x="3770" y="8117"/>
                  </a:lnTo>
                  <a:lnTo>
                    <a:pt x="3772" y="8115"/>
                  </a:lnTo>
                  <a:lnTo>
                    <a:pt x="3774" y="8112"/>
                  </a:lnTo>
                  <a:lnTo>
                    <a:pt x="3776" y="8109"/>
                  </a:lnTo>
                  <a:lnTo>
                    <a:pt x="3778" y="8106"/>
                  </a:lnTo>
                  <a:lnTo>
                    <a:pt x="3779" y="8105"/>
                  </a:lnTo>
                  <a:lnTo>
                    <a:pt x="3780" y="8103"/>
                  </a:lnTo>
                  <a:lnTo>
                    <a:pt x="3781" y="8100"/>
                  </a:lnTo>
                  <a:lnTo>
                    <a:pt x="3783" y="8096"/>
                  </a:lnTo>
                  <a:lnTo>
                    <a:pt x="3784" y="8093"/>
                  </a:lnTo>
                  <a:lnTo>
                    <a:pt x="3785" y="8090"/>
                  </a:lnTo>
                  <a:lnTo>
                    <a:pt x="3786" y="8087"/>
                  </a:lnTo>
                  <a:lnTo>
                    <a:pt x="3787" y="8084"/>
                  </a:lnTo>
                  <a:lnTo>
                    <a:pt x="3788" y="8081"/>
                  </a:lnTo>
                  <a:lnTo>
                    <a:pt x="3788" y="8077"/>
                  </a:lnTo>
                  <a:lnTo>
                    <a:pt x="3789" y="8074"/>
                  </a:lnTo>
                  <a:lnTo>
                    <a:pt x="3789" y="8071"/>
                  </a:lnTo>
                  <a:lnTo>
                    <a:pt x="3790" y="8068"/>
                  </a:lnTo>
                  <a:lnTo>
                    <a:pt x="3790" y="8064"/>
                  </a:lnTo>
                  <a:lnTo>
                    <a:pt x="3790" y="8060"/>
                  </a:lnTo>
                  <a:lnTo>
                    <a:pt x="3790" y="7356"/>
                  </a:lnTo>
                  <a:lnTo>
                    <a:pt x="3790" y="7352"/>
                  </a:lnTo>
                  <a:lnTo>
                    <a:pt x="3790" y="7349"/>
                  </a:lnTo>
                  <a:lnTo>
                    <a:pt x="3789" y="7346"/>
                  </a:lnTo>
                  <a:lnTo>
                    <a:pt x="3789" y="7342"/>
                  </a:lnTo>
                  <a:lnTo>
                    <a:pt x="3788" y="7339"/>
                  </a:lnTo>
                  <a:lnTo>
                    <a:pt x="3788" y="7336"/>
                  </a:lnTo>
                  <a:lnTo>
                    <a:pt x="3787" y="7332"/>
                  </a:lnTo>
                  <a:lnTo>
                    <a:pt x="3786" y="7329"/>
                  </a:lnTo>
                  <a:lnTo>
                    <a:pt x="3785" y="7326"/>
                  </a:lnTo>
                  <a:lnTo>
                    <a:pt x="3784" y="7323"/>
                  </a:lnTo>
                  <a:lnTo>
                    <a:pt x="3782" y="7319"/>
                  </a:lnTo>
                  <a:lnTo>
                    <a:pt x="3781" y="7316"/>
                  </a:lnTo>
                  <a:lnTo>
                    <a:pt x="3779" y="7313"/>
                  </a:lnTo>
                  <a:lnTo>
                    <a:pt x="3779" y="7311"/>
                  </a:lnTo>
                  <a:lnTo>
                    <a:pt x="3778" y="7310"/>
                  </a:lnTo>
                  <a:lnTo>
                    <a:pt x="3776" y="7307"/>
                  </a:lnTo>
                  <a:lnTo>
                    <a:pt x="3774" y="7305"/>
                  </a:lnTo>
                  <a:lnTo>
                    <a:pt x="3772" y="7302"/>
                  </a:lnTo>
                  <a:lnTo>
                    <a:pt x="3770" y="7300"/>
                  </a:lnTo>
                  <a:lnTo>
                    <a:pt x="3768" y="7297"/>
                  </a:lnTo>
                  <a:lnTo>
                    <a:pt x="3766" y="7295"/>
                  </a:lnTo>
                  <a:lnTo>
                    <a:pt x="3763" y="7293"/>
                  </a:lnTo>
                  <a:lnTo>
                    <a:pt x="3761" y="7290"/>
                  </a:lnTo>
                  <a:lnTo>
                    <a:pt x="3758" y="7288"/>
                  </a:lnTo>
                  <a:lnTo>
                    <a:pt x="3755" y="7286"/>
                  </a:lnTo>
                  <a:lnTo>
                    <a:pt x="3752" y="7284"/>
                  </a:lnTo>
                  <a:lnTo>
                    <a:pt x="3749" y="7282"/>
                  </a:lnTo>
                  <a:lnTo>
                    <a:pt x="3747" y="7280"/>
                  </a:lnTo>
                  <a:lnTo>
                    <a:pt x="3745" y="7279"/>
                  </a:lnTo>
                  <a:lnTo>
                    <a:pt x="3742" y="7278"/>
                  </a:lnTo>
                  <a:lnTo>
                    <a:pt x="3739" y="7276"/>
                  </a:lnTo>
                  <a:lnTo>
                    <a:pt x="3736" y="7275"/>
                  </a:lnTo>
                  <a:lnTo>
                    <a:pt x="3733" y="7274"/>
                  </a:lnTo>
                  <a:lnTo>
                    <a:pt x="3730" y="7273"/>
                  </a:lnTo>
                  <a:lnTo>
                    <a:pt x="3727" y="7272"/>
                  </a:lnTo>
                  <a:lnTo>
                    <a:pt x="3724" y="7271"/>
                  </a:lnTo>
                  <a:lnTo>
                    <a:pt x="3720" y="7271"/>
                  </a:lnTo>
                  <a:lnTo>
                    <a:pt x="3717" y="7270"/>
                  </a:lnTo>
                  <a:lnTo>
                    <a:pt x="3714" y="7270"/>
                  </a:lnTo>
                  <a:lnTo>
                    <a:pt x="3711" y="7269"/>
                  </a:lnTo>
                  <a:close/>
                  <a:moveTo>
                    <a:pt x="7184" y="3710"/>
                  </a:moveTo>
                  <a:lnTo>
                    <a:pt x="7152" y="3717"/>
                  </a:lnTo>
                  <a:lnTo>
                    <a:pt x="7119" y="3719"/>
                  </a:lnTo>
                  <a:lnTo>
                    <a:pt x="4765" y="3719"/>
                  </a:lnTo>
                  <a:lnTo>
                    <a:pt x="4732" y="3717"/>
                  </a:lnTo>
                  <a:lnTo>
                    <a:pt x="4700" y="3710"/>
                  </a:lnTo>
                  <a:lnTo>
                    <a:pt x="4669" y="3700"/>
                  </a:lnTo>
                  <a:lnTo>
                    <a:pt x="4640" y="3686"/>
                  </a:lnTo>
                  <a:lnTo>
                    <a:pt x="4613" y="3667"/>
                  </a:lnTo>
                  <a:lnTo>
                    <a:pt x="4588" y="3646"/>
                  </a:lnTo>
                  <a:lnTo>
                    <a:pt x="4567" y="3621"/>
                  </a:lnTo>
                  <a:lnTo>
                    <a:pt x="4548" y="3594"/>
                  </a:lnTo>
                  <a:lnTo>
                    <a:pt x="4534" y="3565"/>
                  </a:lnTo>
                  <a:lnTo>
                    <a:pt x="4524" y="3534"/>
                  </a:lnTo>
                  <a:lnTo>
                    <a:pt x="4517" y="3502"/>
                  </a:lnTo>
                  <a:lnTo>
                    <a:pt x="4515" y="3469"/>
                  </a:lnTo>
                  <a:lnTo>
                    <a:pt x="4517" y="3436"/>
                  </a:lnTo>
                  <a:lnTo>
                    <a:pt x="4524" y="3404"/>
                  </a:lnTo>
                  <a:lnTo>
                    <a:pt x="4534" y="3373"/>
                  </a:lnTo>
                  <a:lnTo>
                    <a:pt x="4548" y="3344"/>
                  </a:lnTo>
                  <a:lnTo>
                    <a:pt x="4567" y="3317"/>
                  </a:lnTo>
                  <a:lnTo>
                    <a:pt x="4588" y="3292"/>
                  </a:lnTo>
                  <a:lnTo>
                    <a:pt x="4613" y="3271"/>
                  </a:lnTo>
                  <a:lnTo>
                    <a:pt x="4640" y="3252"/>
                  </a:lnTo>
                  <a:lnTo>
                    <a:pt x="4669" y="3238"/>
                  </a:lnTo>
                  <a:lnTo>
                    <a:pt x="4700" y="3228"/>
                  </a:lnTo>
                  <a:lnTo>
                    <a:pt x="4732" y="3221"/>
                  </a:lnTo>
                  <a:lnTo>
                    <a:pt x="4765" y="3219"/>
                  </a:lnTo>
                  <a:lnTo>
                    <a:pt x="7119" y="3219"/>
                  </a:lnTo>
                  <a:lnTo>
                    <a:pt x="7152" y="3221"/>
                  </a:lnTo>
                  <a:lnTo>
                    <a:pt x="7184" y="3228"/>
                  </a:lnTo>
                  <a:lnTo>
                    <a:pt x="7215" y="3238"/>
                  </a:lnTo>
                  <a:lnTo>
                    <a:pt x="7244" y="3252"/>
                  </a:lnTo>
                  <a:lnTo>
                    <a:pt x="7271" y="3271"/>
                  </a:lnTo>
                  <a:lnTo>
                    <a:pt x="7296" y="3292"/>
                  </a:lnTo>
                  <a:lnTo>
                    <a:pt x="7317" y="3317"/>
                  </a:lnTo>
                  <a:lnTo>
                    <a:pt x="7336" y="3344"/>
                  </a:lnTo>
                  <a:lnTo>
                    <a:pt x="7350" y="3373"/>
                  </a:lnTo>
                  <a:lnTo>
                    <a:pt x="7360" y="3404"/>
                  </a:lnTo>
                  <a:lnTo>
                    <a:pt x="7367" y="3436"/>
                  </a:lnTo>
                  <a:lnTo>
                    <a:pt x="7369" y="3469"/>
                  </a:lnTo>
                  <a:lnTo>
                    <a:pt x="7367" y="3502"/>
                  </a:lnTo>
                  <a:lnTo>
                    <a:pt x="7360" y="3534"/>
                  </a:lnTo>
                  <a:lnTo>
                    <a:pt x="7350" y="3565"/>
                  </a:lnTo>
                  <a:lnTo>
                    <a:pt x="7336" y="3594"/>
                  </a:lnTo>
                  <a:lnTo>
                    <a:pt x="7317" y="3621"/>
                  </a:lnTo>
                  <a:lnTo>
                    <a:pt x="7296" y="3646"/>
                  </a:lnTo>
                  <a:lnTo>
                    <a:pt x="7271" y="3667"/>
                  </a:lnTo>
                  <a:lnTo>
                    <a:pt x="7244" y="3686"/>
                  </a:lnTo>
                  <a:lnTo>
                    <a:pt x="7215" y="3700"/>
                  </a:lnTo>
                  <a:lnTo>
                    <a:pt x="7184" y="3710"/>
                  </a:lnTo>
                  <a:close/>
                  <a:moveTo>
                    <a:pt x="7215" y="5820"/>
                  </a:moveTo>
                  <a:lnTo>
                    <a:pt x="7184" y="5830"/>
                  </a:lnTo>
                  <a:lnTo>
                    <a:pt x="7152" y="5837"/>
                  </a:lnTo>
                  <a:lnTo>
                    <a:pt x="7119" y="5839"/>
                  </a:lnTo>
                  <a:lnTo>
                    <a:pt x="4765" y="5839"/>
                  </a:lnTo>
                  <a:lnTo>
                    <a:pt x="4732" y="5837"/>
                  </a:lnTo>
                  <a:lnTo>
                    <a:pt x="4700" y="5830"/>
                  </a:lnTo>
                  <a:lnTo>
                    <a:pt x="4669" y="5820"/>
                  </a:lnTo>
                  <a:lnTo>
                    <a:pt x="4640" y="5806"/>
                  </a:lnTo>
                  <a:lnTo>
                    <a:pt x="4613" y="5787"/>
                  </a:lnTo>
                  <a:lnTo>
                    <a:pt x="4588" y="5766"/>
                  </a:lnTo>
                  <a:lnTo>
                    <a:pt x="4567" y="5741"/>
                  </a:lnTo>
                  <a:lnTo>
                    <a:pt x="4548" y="5714"/>
                  </a:lnTo>
                  <a:lnTo>
                    <a:pt x="4534" y="5685"/>
                  </a:lnTo>
                  <a:lnTo>
                    <a:pt x="4524" y="5654"/>
                  </a:lnTo>
                  <a:lnTo>
                    <a:pt x="4517" y="5622"/>
                  </a:lnTo>
                  <a:lnTo>
                    <a:pt x="4515" y="5589"/>
                  </a:lnTo>
                  <a:lnTo>
                    <a:pt x="4517" y="5556"/>
                  </a:lnTo>
                  <a:lnTo>
                    <a:pt x="4524" y="5524"/>
                  </a:lnTo>
                  <a:lnTo>
                    <a:pt x="4534" y="5493"/>
                  </a:lnTo>
                  <a:lnTo>
                    <a:pt x="4548" y="5464"/>
                  </a:lnTo>
                  <a:lnTo>
                    <a:pt x="4567" y="5437"/>
                  </a:lnTo>
                  <a:lnTo>
                    <a:pt x="4588" y="5412"/>
                  </a:lnTo>
                  <a:lnTo>
                    <a:pt x="4613" y="5391"/>
                  </a:lnTo>
                  <a:lnTo>
                    <a:pt x="4640" y="5372"/>
                  </a:lnTo>
                  <a:lnTo>
                    <a:pt x="4669" y="5358"/>
                  </a:lnTo>
                  <a:lnTo>
                    <a:pt x="4700" y="5348"/>
                  </a:lnTo>
                  <a:lnTo>
                    <a:pt x="4732" y="5341"/>
                  </a:lnTo>
                  <a:lnTo>
                    <a:pt x="4765" y="5339"/>
                  </a:lnTo>
                  <a:lnTo>
                    <a:pt x="7119" y="5339"/>
                  </a:lnTo>
                  <a:lnTo>
                    <a:pt x="7152" y="5341"/>
                  </a:lnTo>
                  <a:lnTo>
                    <a:pt x="7184" y="5348"/>
                  </a:lnTo>
                  <a:lnTo>
                    <a:pt x="7215" y="5358"/>
                  </a:lnTo>
                  <a:lnTo>
                    <a:pt x="7244" y="5372"/>
                  </a:lnTo>
                  <a:lnTo>
                    <a:pt x="7271" y="5391"/>
                  </a:lnTo>
                  <a:lnTo>
                    <a:pt x="7296" y="5412"/>
                  </a:lnTo>
                  <a:lnTo>
                    <a:pt x="7317" y="5437"/>
                  </a:lnTo>
                  <a:lnTo>
                    <a:pt x="7336" y="5464"/>
                  </a:lnTo>
                  <a:lnTo>
                    <a:pt x="7350" y="5493"/>
                  </a:lnTo>
                  <a:lnTo>
                    <a:pt x="7360" y="5524"/>
                  </a:lnTo>
                  <a:lnTo>
                    <a:pt x="7367" y="5556"/>
                  </a:lnTo>
                  <a:lnTo>
                    <a:pt x="7369" y="5589"/>
                  </a:lnTo>
                  <a:lnTo>
                    <a:pt x="7367" y="5622"/>
                  </a:lnTo>
                  <a:lnTo>
                    <a:pt x="7360" y="5654"/>
                  </a:lnTo>
                  <a:lnTo>
                    <a:pt x="7350" y="5685"/>
                  </a:lnTo>
                  <a:lnTo>
                    <a:pt x="7336" y="5714"/>
                  </a:lnTo>
                  <a:lnTo>
                    <a:pt x="7317" y="5741"/>
                  </a:lnTo>
                  <a:lnTo>
                    <a:pt x="7296" y="5766"/>
                  </a:lnTo>
                  <a:lnTo>
                    <a:pt x="7271" y="5787"/>
                  </a:lnTo>
                  <a:lnTo>
                    <a:pt x="7244" y="5806"/>
                  </a:lnTo>
                  <a:lnTo>
                    <a:pt x="7215" y="5820"/>
                  </a:lnTo>
                  <a:close/>
                  <a:moveTo>
                    <a:pt x="7215" y="7939"/>
                  </a:moveTo>
                  <a:lnTo>
                    <a:pt x="7184" y="7949"/>
                  </a:lnTo>
                  <a:lnTo>
                    <a:pt x="7152" y="7956"/>
                  </a:lnTo>
                  <a:lnTo>
                    <a:pt x="7119" y="7958"/>
                  </a:lnTo>
                  <a:lnTo>
                    <a:pt x="4765" y="7958"/>
                  </a:lnTo>
                  <a:lnTo>
                    <a:pt x="4732" y="7956"/>
                  </a:lnTo>
                  <a:lnTo>
                    <a:pt x="4700" y="7949"/>
                  </a:lnTo>
                  <a:lnTo>
                    <a:pt x="4669" y="7939"/>
                  </a:lnTo>
                  <a:lnTo>
                    <a:pt x="4640" y="7925"/>
                  </a:lnTo>
                  <a:lnTo>
                    <a:pt x="4613" y="7906"/>
                  </a:lnTo>
                  <a:lnTo>
                    <a:pt x="4588" y="7885"/>
                  </a:lnTo>
                  <a:lnTo>
                    <a:pt x="4567" y="7860"/>
                  </a:lnTo>
                  <a:lnTo>
                    <a:pt x="4548" y="7833"/>
                  </a:lnTo>
                  <a:lnTo>
                    <a:pt x="4534" y="7804"/>
                  </a:lnTo>
                  <a:lnTo>
                    <a:pt x="4524" y="7773"/>
                  </a:lnTo>
                  <a:lnTo>
                    <a:pt x="4517" y="7741"/>
                  </a:lnTo>
                  <a:lnTo>
                    <a:pt x="4515" y="7708"/>
                  </a:lnTo>
                  <a:lnTo>
                    <a:pt x="4517" y="7675"/>
                  </a:lnTo>
                  <a:lnTo>
                    <a:pt x="4524" y="7643"/>
                  </a:lnTo>
                  <a:lnTo>
                    <a:pt x="4534" y="7612"/>
                  </a:lnTo>
                  <a:lnTo>
                    <a:pt x="4548" y="7583"/>
                  </a:lnTo>
                  <a:lnTo>
                    <a:pt x="4567" y="7556"/>
                  </a:lnTo>
                  <a:lnTo>
                    <a:pt x="4588" y="7531"/>
                  </a:lnTo>
                  <a:lnTo>
                    <a:pt x="4613" y="7510"/>
                  </a:lnTo>
                  <a:lnTo>
                    <a:pt x="4640" y="7491"/>
                  </a:lnTo>
                  <a:lnTo>
                    <a:pt x="4669" y="7477"/>
                  </a:lnTo>
                  <a:lnTo>
                    <a:pt x="4700" y="7467"/>
                  </a:lnTo>
                  <a:lnTo>
                    <a:pt x="4732" y="7460"/>
                  </a:lnTo>
                  <a:lnTo>
                    <a:pt x="4765" y="7458"/>
                  </a:lnTo>
                  <a:lnTo>
                    <a:pt x="7119" y="7458"/>
                  </a:lnTo>
                  <a:lnTo>
                    <a:pt x="7152" y="7460"/>
                  </a:lnTo>
                  <a:lnTo>
                    <a:pt x="7184" y="7467"/>
                  </a:lnTo>
                  <a:lnTo>
                    <a:pt x="7215" y="7477"/>
                  </a:lnTo>
                  <a:lnTo>
                    <a:pt x="7244" y="7491"/>
                  </a:lnTo>
                  <a:lnTo>
                    <a:pt x="7271" y="7510"/>
                  </a:lnTo>
                  <a:lnTo>
                    <a:pt x="7296" y="7531"/>
                  </a:lnTo>
                  <a:lnTo>
                    <a:pt x="7317" y="7556"/>
                  </a:lnTo>
                  <a:lnTo>
                    <a:pt x="7336" y="7583"/>
                  </a:lnTo>
                  <a:lnTo>
                    <a:pt x="7350" y="7612"/>
                  </a:lnTo>
                  <a:lnTo>
                    <a:pt x="7360" y="7643"/>
                  </a:lnTo>
                  <a:lnTo>
                    <a:pt x="7367" y="7675"/>
                  </a:lnTo>
                  <a:lnTo>
                    <a:pt x="7369" y="7708"/>
                  </a:lnTo>
                  <a:lnTo>
                    <a:pt x="7367" y="7741"/>
                  </a:lnTo>
                  <a:lnTo>
                    <a:pt x="7360" y="7773"/>
                  </a:lnTo>
                  <a:lnTo>
                    <a:pt x="7350" y="7804"/>
                  </a:lnTo>
                  <a:lnTo>
                    <a:pt x="7336" y="7833"/>
                  </a:lnTo>
                  <a:lnTo>
                    <a:pt x="7317" y="7860"/>
                  </a:lnTo>
                  <a:lnTo>
                    <a:pt x="7296" y="7885"/>
                  </a:lnTo>
                  <a:lnTo>
                    <a:pt x="7271" y="7906"/>
                  </a:lnTo>
                  <a:lnTo>
                    <a:pt x="7244" y="7925"/>
                  </a:lnTo>
                  <a:lnTo>
                    <a:pt x="7215" y="7939"/>
                  </a:lnTo>
                  <a:close/>
                  <a:moveTo>
                    <a:pt x="2972" y="4851"/>
                  </a:moveTo>
                  <a:lnTo>
                    <a:pt x="2981" y="4850"/>
                  </a:lnTo>
                  <a:lnTo>
                    <a:pt x="2986" y="4850"/>
                  </a:lnTo>
                  <a:lnTo>
                    <a:pt x="2995" y="4850"/>
                  </a:lnTo>
                  <a:lnTo>
                    <a:pt x="2998" y="4850"/>
                  </a:lnTo>
                  <a:lnTo>
                    <a:pt x="3705" y="4850"/>
                  </a:lnTo>
                  <a:lnTo>
                    <a:pt x="3708" y="4850"/>
                  </a:lnTo>
                  <a:lnTo>
                    <a:pt x="3717" y="4850"/>
                  </a:lnTo>
                  <a:lnTo>
                    <a:pt x="3722" y="4850"/>
                  </a:lnTo>
                  <a:lnTo>
                    <a:pt x="3731" y="4851"/>
                  </a:lnTo>
                  <a:lnTo>
                    <a:pt x="3737" y="4851"/>
                  </a:lnTo>
                  <a:lnTo>
                    <a:pt x="3746" y="4852"/>
                  </a:lnTo>
                  <a:lnTo>
                    <a:pt x="3751" y="4853"/>
                  </a:lnTo>
                  <a:lnTo>
                    <a:pt x="3760" y="4854"/>
                  </a:lnTo>
                  <a:lnTo>
                    <a:pt x="3765" y="4855"/>
                  </a:lnTo>
                  <a:lnTo>
                    <a:pt x="3774" y="4856"/>
                  </a:lnTo>
                  <a:lnTo>
                    <a:pt x="3780" y="4857"/>
                  </a:lnTo>
                  <a:lnTo>
                    <a:pt x="3788" y="4859"/>
                  </a:lnTo>
                  <a:lnTo>
                    <a:pt x="3794" y="4860"/>
                  </a:lnTo>
                  <a:lnTo>
                    <a:pt x="3802" y="4863"/>
                  </a:lnTo>
                  <a:lnTo>
                    <a:pt x="3808" y="4864"/>
                  </a:lnTo>
                  <a:lnTo>
                    <a:pt x="3816" y="4867"/>
                  </a:lnTo>
                  <a:lnTo>
                    <a:pt x="3822" y="4868"/>
                  </a:lnTo>
                  <a:lnTo>
                    <a:pt x="3830" y="4871"/>
                  </a:lnTo>
                  <a:lnTo>
                    <a:pt x="3835" y="4873"/>
                  </a:lnTo>
                  <a:lnTo>
                    <a:pt x="3844" y="4876"/>
                  </a:lnTo>
                  <a:lnTo>
                    <a:pt x="3849" y="4878"/>
                  </a:lnTo>
                  <a:lnTo>
                    <a:pt x="3857" y="4881"/>
                  </a:lnTo>
                  <a:lnTo>
                    <a:pt x="3862" y="4884"/>
                  </a:lnTo>
                  <a:lnTo>
                    <a:pt x="3870" y="4887"/>
                  </a:lnTo>
                  <a:lnTo>
                    <a:pt x="3875" y="4890"/>
                  </a:lnTo>
                  <a:lnTo>
                    <a:pt x="3883" y="4894"/>
                  </a:lnTo>
                  <a:lnTo>
                    <a:pt x="3888" y="4897"/>
                  </a:lnTo>
                  <a:lnTo>
                    <a:pt x="3896" y="4901"/>
                  </a:lnTo>
                  <a:lnTo>
                    <a:pt x="3900" y="4903"/>
                  </a:lnTo>
                  <a:lnTo>
                    <a:pt x="3907" y="4908"/>
                  </a:lnTo>
                  <a:lnTo>
                    <a:pt x="3912" y="4911"/>
                  </a:lnTo>
                  <a:lnTo>
                    <a:pt x="3920" y="4916"/>
                  </a:lnTo>
                  <a:lnTo>
                    <a:pt x="3924" y="4919"/>
                  </a:lnTo>
                  <a:lnTo>
                    <a:pt x="3931" y="4924"/>
                  </a:lnTo>
                  <a:lnTo>
                    <a:pt x="3936" y="4927"/>
                  </a:lnTo>
                  <a:lnTo>
                    <a:pt x="3943" y="4933"/>
                  </a:lnTo>
                  <a:lnTo>
                    <a:pt x="3947" y="4936"/>
                  </a:lnTo>
                  <a:lnTo>
                    <a:pt x="3954" y="4942"/>
                  </a:lnTo>
                  <a:lnTo>
                    <a:pt x="3958" y="4945"/>
                  </a:lnTo>
                  <a:lnTo>
                    <a:pt x="3965" y="4951"/>
                  </a:lnTo>
                  <a:lnTo>
                    <a:pt x="3969" y="4955"/>
                  </a:lnTo>
                  <a:lnTo>
                    <a:pt x="3975" y="4961"/>
                  </a:lnTo>
                  <a:lnTo>
                    <a:pt x="3979" y="4965"/>
                  </a:lnTo>
                  <a:lnTo>
                    <a:pt x="3985" y="4971"/>
                  </a:lnTo>
                  <a:lnTo>
                    <a:pt x="3989" y="4975"/>
                  </a:lnTo>
                  <a:lnTo>
                    <a:pt x="3995" y="4982"/>
                  </a:lnTo>
                  <a:lnTo>
                    <a:pt x="3999" y="4986"/>
                  </a:lnTo>
                  <a:lnTo>
                    <a:pt x="4004" y="4993"/>
                  </a:lnTo>
                  <a:lnTo>
                    <a:pt x="4008" y="4997"/>
                  </a:lnTo>
                  <a:lnTo>
                    <a:pt x="4013" y="5004"/>
                  </a:lnTo>
                  <a:lnTo>
                    <a:pt x="4016" y="5009"/>
                  </a:lnTo>
                  <a:lnTo>
                    <a:pt x="4022" y="5016"/>
                  </a:lnTo>
                  <a:lnTo>
                    <a:pt x="4025" y="5020"/>
                  </a:lnTo>
                  <a:lnTo>
                    <a:pt x="4030" y="5028"/>
                  </a:lnTo>
                  <a:lnTo>
                    <a:pt x="4033" y="5032"/>
                  </a:lnTo>
                  <a:lnTo>
                    <a:pt x="4037" y="5040"/>
                  </a:lnTo>
                  <a:lnTo>
                    <a:pt x="4041" y="5047"/>
                  </a:lnTo>
                  <a:lnTo>
                    <a:pt x="4045" y="5055"/>
                  </a:lnTo>
                  <a:lnTo>
                    <a:pt x="4048" y="5060"/>
                  </a:lnTo>
                  <a:lnTo>
                    <a:pt x="4052" y="5068"/>
                  </a:lnTo>
                  <a:lnTo>
                    <a:pt x="4054" y="5072"/>
                  </a:lnTo>
                  <a:lnTo>
                    <a:pt x="4057" y="5080"/>
                  </a:lnTo>
                  <a:lnTo>
                    <a:pt x="4060" y="5085"/>
                  </a:lnTo>
                  <a:lnTo>
                    <a:pt x="4063" y="5093"/>
                  </a:lnTo>
                  <a:lnTo>
                    <a:pt x="4065" y="5098"/>
                  </a:lnTo>
                  <a:lnTo>
                    <a:pt x="4068" y="5106"/>
                  </a:lnTo>
                  <a:lnTo>
                    <a:pt x="4069" y="5111"/>
                  </a:lnTo>
                  <a:lnTo>
                    <a:pt x="4072" y="5120"/>
                  </a:lnTo>
                  <a:lnTo>
                    <a:pt x="4074" y="5125"/>
                  </a:lnTo>
                  <a:lnTo>
                    <a:pt x="4076" y="5133"/>
                  </a:lnTo>
                  <a:lnTo>
                    <a:pt x="4078" y="5139"/>
                  </a:lnTo>
                  <a:lnTo>
                    <a:pt x="4080" y="5147"/>
                  </a:lnTo>
                  <a:lnTo>
                    <a:pt x="4081" y="5152"/>
                  </a:lnTo>
                  <a:lnTo>
                    <a:pt x="4083" y="5161"/>
                  </a:lnTo>
                  <a:lnTo>
                    <a:pt x="4084" y="5166"/>
                  </a:lnTo>
                  <a:lnTo>
                    <a:pt x="4085" y="5175"/>
                  </a:lnTo>
                  <a:lnTo>
                    <a:pt x="4086" y="5180"/>
                  </a:lnTo>
                  <a:lnTo>
                    <a:pt x="4087" y="5189"/>
                  </a:lnTo>
                  <a:lnTo>
                    <a:pt x="4088" y="5195"/>
                  </a:lnTo>
                  <a:lnTo>
                    <a:pt x="4089" y="5203"/>
                  </a:lnTo>
                  <a:lnTo>
                    <a:pt x="4089" y="5209"/>
                  </a:lnTo>
                  <a:lnTo>
                    <a:pt x="4090" y="5218"/>
                  </a:lnTo>
                  <a:lnTo>
                    <a:pt x="4090" y="5223"/>
                  </a:lnTo>
                  <a:lnTo>
                    <a:pt x="4090" y="5232"/>
                  </a:lnTo>
                  <a:lnTo>
                    <a:pt x="4090" y="5235"/>
                  </a:lnTo>
                  <a:lnTo>
                    <a:pt x="4090" y="5942"/>
                  </a:lnTo>
                  <a:lnTo>
                    <a:pt x="4090" y="5945"/>
                  </a:lnTo>
                  <a:lnTo>
                    <a:pt x="4090" y="5954"/>
                  </a:lnTo>
                  <a:lnTo>
                    <a:pt x="4090" y="5959"/>
                  </a:lnTo>
                  <a:lnTo>
                    <a:pt x="4089" y="5968"/>
                  </a:lnTo>
                  <a:lnTo>
                    <a:pt x="4089" y="5974"/>
                  </a:lnTo>
                  <a:lnTo>
                    <a:pt x="4088" y="5982"/>
                  </a:lnTo>
                  <a:lnTo>
                    <a:pt x="4087" y="5988"/>
                  </a:lnTo>
                  <a:lnTo>
                    <a:pt x="4086" y="5997"/>
                  </a:lnTo>
                  <a:lnTo>
                    <a:pt x="4085" y="6002"/>
                  </a:lnTo>
                  <a:lnTo>
                    <a:pt x="4084" y="6011"/>
                  </a:lnTo>
                  <a:lnTo>
                    <a:pt x="4083" y="6016"/>
                  </a:lnTo>
                  <a:lnTo>
                    <a:pt x="4081" y="6025"/>
                  </a:lnTo>
                  <a:lnTo>
                    <a:pt x="4080" y="6030"/>
                  </a:lnTo>
                  <a:lnTo>
                    <a:pt x="4078" y="6039"/>
                  </a:lnTo>
                  <a:lnTo>
                    <a:pt x="4076" y="6044"/>
                  </a:lnTo>
                  <a:lnTo>
                    <a:pt x="4074" y="6052"/>
                  </a:lnTo>
                  <a:lnTo>
                    <a:pt x="4072" y="6057"/>
                  </a:lnTo>
                  <a:lnTo>
                    <a:pt x="4070" y="6066"/>
                  </a:lnTo>
                  <a:lnTo>
                    <a:pt x="4068" y="6071"/>
                  </a:lnTo>
                  <a:lnTo>
                    <a:pt x="4065" y="6079"/>
                  </a:lnTo>
                  <a:lnTo>
                    <a:pt x="4063" y="6084"/>
                  </a:lnTo>
                  <a:lnTo>
                    <a:pt x="4060" y="6092"/>
                  </a:lnTo>
                  <a:lnTo>
                    <a:pt x="4058" y="6097"/>
                  </a:lnTo>
                  <a:lnTo>
                    <a:pt x="4054" y="6105"/>
                  </a:lnTo>
                  <a:lnTo>
                    <a:pt x="4052" y="6110"/>
                  </a:lnTo>
                  <a:lnTo>
                    <a:pt x="4048" y="6118"/>
                  </a:lnTo>
                  <a:lnTo>
                    <a:pt x="4046" y="6123"/>
                  </a:lnTo>
                  <a:lnTo>
                    <a:pt x="4041" y="6130"/>
                  </a:lnTo>
                  <a:lnTo>
                    <a:pt x="4036" y="6139"/>
                  </a:lnTo>
                  <a:lnTo>
                    <a:pt x="4032" y="6147"/>
                  </a:lnTo>
                  <a:lnTo>
                    <a:pt x="4029" y="6151"/>
                  </a:lnTo>
                  <a:lnTo>
                    <a:pt x="4024" y="6159"/>
                  </a:lnTo>
                  <a:lnTo>
                    <a:pt x="4021" y="6163"/>
                  </a:lnTo>
                  <a:lnTo>
                    <a:pt x="4016" y="6170"/>
                  </a:lnTo>
                  <a:lnTo>
                    <a:pt x="4012" y="6174"/>
                  </a:lnTo>
                  <a:lnTo>
                    <a:pt x="4007" y="6181"/>
                  </a:lnTo>
                  <a:lnTo>
                    <a:pt x="4004" y="6185"/>
                  </a:lnTo>
                  <a:lnTo>
                    <a:pt x="3998" y="6192"/>
                  </a:lnTo>
                  <a:lnTo>
                    <a:pt x="3995" y="6196"/>
                  </a:lnTo>
                  <a:lnTo>
                    <a:pt x="3989" y="6202"/>
                  </a:lnTo>
                  <a:lnTo>
                    <a:pt x="3985" y="6206"/>
                  </a:lnTo>
                  <a:lnTo>
                    <a:pt x="3979" y="6212"/>
                  </a:lnTo>
                  <a:lnTo>
                    <a:pt x="3975" y="6216"/>
                  </a:lnTo>
                  <a:lnTo>
                    <a:pt x="3969" y="6222"/>
                  </a:lnTo>
                  <a:lnTo>
                    <a:pt x="3965" y="6226"/>
                  </a:lnTo>
                  <a:lnTo>
                    <a:pt x="3959" y="6232"/>
                  </a:lnTo>
                  <a:lnTo>
                    <a:pt x="3955" y="6235"/>
                  </a:lnTo>
                  <a:lnTo>
                    <a:pt x="3948" y="6241"/>
                  </a:lnTo>
                  <a:lnTo>
                    <a:pt x="3944" y="6244"/>
                  </a:lnTo>
                  <a:lnTo>
                    <a:pt x="3937" y="6249"/>
                  </a:lnTo>
                  <a:lnTo>
                    <a:pt x="3933" y="6253"/>
                  </a:lnTo>
                  <a:lnTo>
                    <a:pt x="3926" y="6258"/>
                  </a:lnTo>
                  <a:lnTo>
                    <a:pt x="3922" y="6261"/>
                  </a:lnTo>
                  <a:lnTo>
                    <a:pt x="3914" y="6266"/>
                  </a:lnTo>
                  <a:lnTo>
                    <a:pt x="3910" y="6269"/>
                  </a:lnTo>
                  <a:lnTo>
                    <a:pt x="3902" y="6273"/>
                  </a:lnTo>
                  <a:lnTo>
                    <a:pt x="3896" y="6277"/>
                  </a:lnTo>
                  <a:lnTo>
                    <a:pt x="3888" y="6281"/>
                  </a:lnTo>
                  <a:lnTo>
                    <a:pt x="3883" y="6284"/>
                  </a:lnTo>
                  <a:lnTo>
                    <a:pt x="3875" y="6288"/>
                  </a:lnTo>
                  <a:lnTo>
                    <a:pt x="3869" y="6291"/>
                  </a:lnTo>
                  <a:lnTo>
                    <a:pt x="3861" y="6295"/>
                  </a:lnTo>
                  <a:lnTo>
                    <a:pt x="3856" y="6297"/>
                  </a:lnTo>
                  <a:lnTo>
                    <a:pt x="3848" y="6300"/>
                  </a:lnTo>
                  <a:lnTo>
                    <a:pt x="3842" y="6302"/>
                  </a:lnTo>
                  <a:lnTo>
                    <a:pt x="3834" y="6305"/>
                  </a:lnTo>
                  <a:lnTo>
                    <a:pt x="3828" y="6307"/>
                  </a:lnTo>
                  <a:lnTo>
                    <a:pt x="3820" y="6310"/>
                  </a:lnTo>
                  <a:lnTo>
                    <a:pt x="3815" y="6312"/>
                  </a:lnTo>
                  <a:lnTo>
                    <a:pt x="3806" y="6314"/>
                  </a:lnTo>
                  <a:lnTo>
                    <a:pt x="3801" y="6315"/>
                  </a:lnTo>
                  <a:lnTo>
                    <a:pt x="3792" y="6317"/>
                  </a:lnTo>
                  <a:lnTo>
                    <a:pt x="3787" y="6319"/>
                  </a:lnTo>
                  <a:lnTo>
                    <a:pt x="3778" y="6320"/>
                  </a:lnTo>
                  <a:lnTo>
                    <a:pt x="3773" y="6321"/>
                  </a:lnTo>
                  <a:lnTo>
                    <a:pt x="3764" y="6323"/>
                  </a:lnTo>
                  <a:lnTo>
                    <a:pt x="3759" y="6323"/>
                  </a:lnTo>
                  <a:lnTo>
                    <a:pt x="3750" y="6324"/>
                  </a:lnTo>
                  <a:lnTo>
                    <a:pt x="3744" y="6325"/>
                  </a:lnTo>
                  <a:lnTo>
                    <a:pt x="3736" y="6326"/>
                  </a:lnTo>
                  <a:lnTo>
                    <a:pt x="3730" y="6326"/>
                  </a:lnTo>
                  <a:lnTo>
                    <a:pt x="3722" y="6327"/>
                  </a:lnTo>
                  <a:lnTo>
                    <a:pt x="3716" y="6327"/>
                  </a:lnTo>
                  <a:lnTo>
                    <a:pt x="3708" y="6327"/>
                  </a:lnTo>
                  <a:lnTo>
                    <a:pt x="3705" y="6327"/>
                  </a:lnTo>
                  <a:lnTo>
                    <a:pt x="2998" y="6327"/>
                  </a:lnTo>
                  <a:lnTo>
                    <a:pt x="2995" y="6327"/>
                  </a:lnTo>
                  <a:lnTo>
                    <a:pt x="2987" y="6327"/>
                  </a:lnTo>
                  <a:lnTo>
                    <a:pt x="2981" y="6327"/>
                  </a:lnTo>
                  <a:lnTo>
                    <a:pt x="2973" y="6326"/>
                  </a:lnTo>
                  <a:lnTo>
                    <a:pt x="2967" y="6326"/>
                  </a:lnTo>
                  <a:lnTo>
                    <a:pt x="2959" y="6325"/>
                  </a:lnTo>
                  <a:lnTo>
                    <a:pt x="2953" y="6324"/>
                  </a:lnTo>
                  <a:lnTo>
                    <a:pt x="2944" y="6323"/>
                  </a:lnTo>
                  <a:lnTo>
                    <a:pt x="2939" y="6323"/>
                  </a:lnTo>
                  <a:lnTo>
                    <a:pt x="2930" y="6321"/>
                  </a:lnTo>
                  <a:lnTo>
                    <a:pt x="2925" y="6320"/>
                  </a:lnTo>
                  <a:lnTo>
                    <a:pt x="2916" y="6318"/>
                  </a:lnTo>
                  <a:lnTo>
                    <a:pt x="2911" y="6317"/>
                  </a:lnTo>
                  <a:lnTo>
                    <a:pt x="2902" y="6315"/>
                  </a:lnTo>
                  <a:lnTo>
                    <a:pt x="2897" y="6314"/>
                  </a:lnTo>
                  <a:lnTo>
                    <a:pt x="2888" y="6311"/>
                  </a:lnTo>
                  <a:lnTo>
                    <a:pt x="2883" y="6310"/>
                  </a:lnTo>
                  <a:lnTo>
                    <a:pt x="2874" y="6307"/>
                  </a:lnTo>
                  <a:lnTo>
                    <a:pt x="2869" y="6305"/>
                  </a:lnTo>
                  <a:lnTo>
                    <a:pt x="2861" y="6302"/>
                  </a:lnTo>
                  <a:lnTo>
                    <a:pt x="2855" y="6300"/>
                  </a:lnTo>
                  <a:lnTo>
                    <a:pt x="2847" y="6297"/>
                  </a:lnTo>
                  <a:lnTo>
                    <a:pt x="2841" y="6294"/>
                  </a:lnTo>
                  <a:lnTo>
                    <a:pt x="2833" y="6290"/>
                  </a:lnTo>
                  <a:lnTo>
                    <a:pt x="2828" y="6288"/>
                  </a:lnTo>
                  <a:lnTo>
                    <a:pt x="2820" y="6284"/>
                  </a:lnTo>
                  <a:lnTo>
                    <a:pt x="2814" y="6281"/>
                  </a:lnTo>
                  <a:lnTo>
                    <a:pt x="2807" y="6276"/>
                  </a:lnTo>
                  <a:lnTo>
                    <a:pt x="2803" y="6274"/>
                  </a:lnTo>
                  <a:lnTo>
                    <a:pt x="2795" y="6270"/>
                  </a:lnTo>
                  <a:lnTo>
                    <a:pt x="2791" y="6267"/>
                  </a:lnTo>
                  <a:lnTo>
                    <a:pt x="2783" y="6262"/>
                  </a:lnTo>
                  <a:lnTo>
                    <a:pt x="2779" y="6259"/>
                  </a:lnTo>
                  <a:lnTo>
                    <a:pt x="2772" y="6253"/>
                  </a:lnTo>
                  <a:lnTo>
                    <a:pt x="2767" y="6250"/>
                  </a:lnTo>
                  <a:lnTo>
                    <a:pt x="2760" y="6245"/>
                  </a:lnTo>
                  <a:lnTo>
                    <a:pt x="2756" y="6241"/>
                  </a:lnTo>
                  <a:lnTo>
                    <a:pt x="2749" y="6236"/>
                  </a:lnTo>
                  <a:lnTo>
                    <a:pt x="2745" y="6232"/>
                  </a:lnTo>
                  <a:lnTo>
                    <a:pt x="2738" y="6226"/>
                  </a:lnTo>
                  <a:lnTo>
                    <a:pt x="2735" y="6223"/>
                  </a:lnTo>
                  <a:lnTo>
                    <a:pt x="2728" y="6217"/>
                  </a:lnTo>
                  <a:lnTo>
                    <a:pt x="2724" y="6213"/>
                  </a:lnTo>
                  <a:lnTo>
                    <a:pt x="2718" y="6207"/>
                  </a:lnTo>
                  <a:lnTo>
                    <a:pt x="2715" y="6203"/>
                  </a:lnTo>
                  <a:lnTo>
                    <a:pt x="2709" y="6196"/>
                  </a:lnTo>
                  <a:lnTo>
                    <a:pt x="2705" y="6192"/>
                  </a:lnTo>
                  <a:lnTo>
                    <a:pt x="2700" y="6185"/>
                  </a:lnTo>
                  <a:lnTo>
                    <a:pt x="2696" y="6181"/>
                  </a:lnTo>
                  <a:lnTo>
                    <a:pt x="2691" y="6174"/>
                  </a:lnTo>
                  <a:lnTo>
                    <a:pt x="2687" y="6170"/>
                  </a:lnTo>
                  <a:lnTo>
                    <a:pt x="2682" y="6163"/>
                  </a:lnTo>
                  <a:lnTo>
                    <a:pt x="2679" y="6159"/>
                  </a:lnTo>
                  <a:lnTo>
                    <a:pt x="2674" y="6151"/>
                  </a:lnTo>
                  <a:lnTo>
                    <a:pt x="2671" y="6147"/>
                  </a:lnTo>
                  <a:lnTo>
                    <a:pt x="2667" y="6139"/>
                  </a:lnTo>
                  <a:lnTo>
                    <a:pt x="2662" y="6130"/>
                  </a:lnTo>
                  <a:lnTo>
                    <a:pt x="2657" y="6123"/>
                  </a:lnTo>
                  <a:lnTo>
                    <a:pt x="2655" y="6118"/>
                  </a:lnTo>
                  <a:lnTo>
                    <a:pt x="2651" y="6110"/>
                  </a:lnTo>
                  <a:lnTo>
                    <a:pt x="2649" y="6105"/>
                  </a:lnTo>
                  <a:lnTo>
                    <a:pt x="2645" y="6097"/>
                  </a:lnTo>
                  <a:lnTo>
                    <a:pt x="2643" y="6092"/>
                  </a:lnTo>
                  <a:lnTo>
                    <a:pt x="2640" y="6084"/>
                  </a:lnTo>
                  <a:lnTo>
                    <a:pt x="2638" y="6079"/>
                  </a:lnTo>
                  <a:lnTo>
                    <a:pt x="2635" y="6071"/>
                  </a:lnTo>
                  <a:lnTo>
                    <a:pt x="2633" y="6066"/>
                  </a:lnTo>
                  <a:lnTo>
                    <a:pt x="2631" y="6057"/>
                  </a:lnTo>
                  <a:lnTo>
                    <a:pt x="2629" y="6052"/>
                  </a:lnTo>
                  <a:lnTo>
                    <a:pt x="2627" y="6044"/>
                  </a:lnTo>
                  <a:lnTo>
                    <a:pt x="2625" y="6039"/>
                  </a:lnTo>
                  <a:lnTo>
                    <a:pt x="2623" y="6030"/>
                  </a:lnTo>
                  <a:lnTo>
                    <a:pt x="2622" y="6025"/>
                  </a:lnTo>
                  <a:lnTo>
                    <a:pt x="2620" y="6016"/>
                  </a:lnTo>
                  <a:lnTo>
                    <a:pt x="2619" y="6011"/>
                  </a:lnTo>
                  <a:lnTo>
                    <a:pt x="2618" y="6002"/>
                  </a:lnTo>
                  <a:lnTo>
                    <a:pt x="2617" y="5997"/>
                  </a:lnTo>
                  <a:lnTo>
                    <a:pt x="2616" y="5988"/>
                  </a:lnTo>
                  <a:lnTo>
                    <a:pt x="2615" y="5982"/>
                  </a:lnTo>
                  <a:lnTo>
                    <a:pt x="2614" y="5974"/>
                  </a:lnTo>
                  <a:lnTo>
                    <a:pt x="2614" y="5968"/>
                  </a:lnTo>
                  <a:lnTo>
                    <a:pt x="2613" y="5959"/>
                  </a:lnTo>
                  <a:lnTo>
                    <a:pt x="2613" y="5954"/>
                  </a:lnTo>
                  <a:lnTo>
                    <a:pt x="2613" y="5945"/>
                  </a:lnTo>
                  <a:lnTo>
                    <a:pt x="2613" y="5942"/>
                  </a:lnTo>
                  <a:lnTo>
                    <a:pt x="2613" y="5235"/>
                  </a:lnTo>
                  <a:lnTo>
                    <a:pt x="2613" y="5232"/>
                  </a:lnTo>
                  <a:lnTo>
                    <a:pt x="2613" y="5223"/>
                  </a:lnTo>
                  <a:lnTo>
                    <a:pt x="2613" y="5218"/>
                  </a:lnTo>
                  <a:lnTo>
                    <a:pt x="2614" y="5209"/>
                  </a:lnTo>
                  <a:lnTo>
                    <a:pt x="2614" y="5203"/>
                  </a:lnTo>
                  <a:lnTo>
                    <a:pt x="2615" y="5195"/>
                  </a:lnTo>
                  <a:lnTo>
                    <a:pt x="2616" y="5189"/>
                  </a:lnTo>
                  <a:lnTo>
                    <a:pt x="2617" y="5180"/>
                  </a:lnTo>
                  <a:lnTo>
                    <a:pt x="2618" y="5175"/>
                  </a:lnTo>
                  <a:lnTo>
                    <a:pt x="2619" y="5166"/>
                  </a:lnTo>
                  <a:lnTo>
                    <a:pt x="2620" y="5161"/>
                  </a:lnTo>
                  <a:lnTo>
                    <a:pt x="2622" y="5152"/>
                  </a:lnTo>
                  <a:lnTo>
                    <a:pt x="2623" y="5147"/>
                  </a:lnTo>
                  <a:lnTo>
                    <a:pt x="2625" y="5139"/>
                  </a:lnTo>
                  <a:lnTo>
                    <a:pt x="2627" y="5133"/>
                  </a:lnTo>
                  <a:lnTo>
                    <a:pt x="2629" y="5125"/>
                  </a:lnTo>
                  <a:lnTo>
                    <a:pt x="2631" y="5120"/>
                  </a:lnTo>
                  <a:lnTo>
                    <a:pt x="2634" y="5111"/>
                  </a:lnTo>
                  <a:lnTo>
                    <a:pt x="2635" y="5106"/>
                  </a:lnTo>
                  <a:lnTo>
                    <a:pt x="2638" y="5098"/>
                  </a:lnTo>
                  <a:lnTo>
                    <a:pt x="2640" y="5093"/>
                  </a:lnTo>
                  <a:lnTo>
                    <a:pt x="2643" y="5085"/>
                  </a:lnTo>
                  <a:lnTo>
                    <a:pt x="2646" y="5080"/>
                  </a:lnTo>
                  <a:lnTo>
                    <a:pt x="2649" y="5072"/>
                  </a:lnTo>
                  <a:lnTo>
                    <a:pt x="2651" y="5068"/>
                  </a:lnTo>
                  <a:lnTo>
                    <a:pt x="2655" y="5060"/>
                  </a:lnTo>
                  <a:lnTo>
                    <a:pt x="2658" y="5055"/>
                  </a:lnTo>
                  <a:lnTo>
                    <a:pt x="2662" y="5047"/>
                  </a:lnTo>
                  <a:lnTo>
                    <a:pt x="2666" y="5040"/>
                  </a:lnTo>
                  <a:lnTo>
                    <a:pt x="2670" y="5032"/>
                  </a:lnTo>
                  <a:lnTo>
                    <a:pt x="2673" y="5028"/>
                  </a:lnTo>
                  <a:lnTo>
                    <a:pt x="2678" y="5020"/>
                  </a:lnTo>
                  <a:lnTo>
                    <a:pt x="2682" y="5016"/>
                  </a:lnTo>
                  <a:lnTo>
                    <a:pt x="2687" y="5008"/>
                  </a:lnTo>
                  <a:lnTo>
                    <a:pt x="2690" y="5004"/>
                  </a:lnTo>
                  <a:lnTo>
                    <a:pt x="2695" y="4997"/>
                  </a:lnTo>
                  <a:lnTo>
                    <a:pt x="2699" y="4993"/>
                  </a:lnTo>
                  <a:lnTo>
                    <a:pt x="2705" y="4986"/>
                  </a:lnTo>
                  <a:lnTo>
                    <a:pt x="2708" y="4982"/>
                  </a:lnTo>
                  <a:lnTo>
                    <a:pt x="2714" y="4975"/>
                  </a:lnTo>
                  <a:lnTo>
                    <a:pt x="2718" y="4971"/>
                  </a:lnTo>
                  <a:lnTo>
                    <a:pt x="2724" y="4965"/>
                  </a:lnTo>
                  <a:lnTo>
                    <a:pt x="2728" y="4960"/>
                  </a:lnTo>
                  <a:lnTo>
                    <a:pt x="2735" y="4954"/>
                  </a:lnTo>
                  <a:lnTo>
                    <a:pt x="2739" y="4951"/>
                  </a:lnTo>
                  <a:lnTo>
                    <a:pt x="2746" y="4945"/>
                  </a:lnTo>
                  <a:lnTo>
                    <a:pt x="2750" y="4941"/>
                  </a:lnTo>
                  <a:lnTo>
                    <a:pt x="2757" y="4935"/>
                  </a:lnTo>
                  <a:lnTo>
                    <a:pt x="2761" y="4932"/>
                  </a:lnTo>
                  <a:lnTo>
                    <a:pt x="2768" y="4926"/>
                  </a:lnTo>
                  <a:lnTo>
                    <a:pt x="2773" y="4923"/>
                  </a:lnTo>
                  <a:lnTo>
                    <a:pt x="2780" y="4918"/>
                  </a:lnTo>
                  <a:lnTo>
                    <a:pt x="2785" y="4915"/>
                  </a:lnTo>
                  <a:lnTo>
                    <a:pt x="2793" y="4910"/>
                  </a:lnTo>
                  <a:lnTo>
                    <a:pt x="2798" y="4907"/>
                  </a:lnTo>
                  <a:lnTo>
                    <a:pt x="2806" y="4902"/>
                  </a:lnTo>
                  <a:lnTo>
                    <a:pt x="2806" y="4902"/>
                  </a:lnTo>
                  <a:lnTo>
                    <a:pt x="2814" y="4897"/>
                  </a:lnTo>
                  <a:lnTo>
                    <a:pt x="2819" y="4895"/>
                  </a:lnTo>
                  <a:lnTo>
                    <a:pt x="2827" y="4891"/>
                  </a:lnTo>
                  <a:lnTo>
                    <a:pt x="2832" y="4888"/>
                  </a:lnTo>
                  <a:lnTo>
                    <a:pt x="2840" y="4884"/>
                  </a:lnTo>
                  <a:lnTo>
                    <a:pt x="2846" y="4882"/>
                  </a:lnTo>
                  <a:lnTo>
                    <a:pt x="2854" y="4878"/>
                  </a:lnTo>
                  <a:lnTo>
                    <a:pt x="2859" y="4876"/>
                  </a:lnTo>
                  <a:lnTo>
                    <a:pt x="2867" y="4873"/>
                  </a:lnTo>
                  <a:lnTo>
                    <a:pt x="2873" y="4871"/>
                  </a:lnTo>
                  <a:lnTo>
                    <a:pt x="2881" y="4868"/>
                  </a:lnTo>
                  <a:lnTo>
                    <a:pt x="2887" y="4867"/>
                  </a:lnTo>
                  <a:lnTo>
                    <a:pt x="2895" y="4864"/>
                  </a:lnTo>
                  <a:lnTo>
                    <a:pt x="2901" y="4863"/>
                  </a:lnTo>
                  <a:lnTo>
                    <a:pt x="2909" y="4861"/>
                  </a:lnTo>
                  <a:lnTo>
                    <a:pt x="2915" y="4859"/>
                  </a:lnTo>
                  <a:lnTo>
                    <a:pt x="2923" y="4857"/>
                  </a:lnTo>
                  <a:lnTo>
                    <a:pt x="2929" y="4856"/>
                  </a:lnTo>
                  <a:lnTo>
                    <a:pt x="2937" y="4855"/>
                  </a:lnTo>
                  <a:lnTo>
                    <a:pt x="2943" y="4854"/>
                  </a:lnTo>
                  <a:lnTo>
                    <a:pt x="2952" y="4853"/>
                  </a:lnTo>
                  <a:lnTo>
                    <a:pt x="2957" y="4852"/>
                  </a:lnTo>
                  <a:lnTo>
                    <a:pt x="2966" y="4851"/>
                  </a:lnTo>
                  <a:lnTo>
                    <a:pt x="2972" y="4851"/>
                  </a:lnTo>
                  <a:close/>
                  <a:moveTo>
                    <a:pt x="3711" y="5150"/>
                  </a:moveTo>
                  <a:lnTo>
                    <a:pt x="3708" y="5150"/>
                  </a:lnTo>
                  <a:lnTo>
                    <a:pt x="3704" y="5150"/>
                  </a:lnTo>
                  <a:lnTo>
                    <a:pt x="2999" y="5150"/>
                  </a:lnTo>
                  <a:lnTo>
                    <a:pt x="2995" y="5150"/>
                  </a:lnTo>
                  <a:lnTo>
                    <a:pt x="2992" y="5150"/>
                  </a:lnTo>
                  <a:lnTo>
                    <a:pt x="2989" y="5151"/>
                  </a:lnTo>
                  <a:lnTo>
                    <a:pt x="2986" y="5151"/>
                  </a:lnTo>
                  <a:lnTo>
                    <a:pt x="2983" y="5151"/>
                  </a:lnTo>
                  <a:lnTo>
                    <a:pt x="2980" y="5152"/>
                  </a:lnTo>
                  <a:lnTo>
                    <a:pt x="2977" y="5153"/>
                  </a:lnTo>
                  <a:lnTo>
                    <a:pt x="2974" y="5154"/>
                  </a:lnTo>
                  <a:lnTo>
                    <a:pt x="2971" y="5155"/>
                  </a:lnTo>
                  <a:lnTo>
                    <a:pt x="2968" y="5156"/>
                  </a:lnTo>
                  <a:lnTo>
                    <a:pt x="2965" y="5157"/>
                  </a:lnTo>
                  <a:lnTo>
                    <a:pt x="2963" y="5158"/>
                  </a:lnTo>
                  <a:lnTo>
                    <a:pt x="2961" y="5159"/>
                  </a:lnTo>
                  <a:lnTo>
                    <a:pt x="2956" y="5162"/>
                  </a:lnTo>
                  <a:lnTo>
                    <a:pt x="2951" y="5165"/>
                  </a:lnTo>
                  <a:lnTo>
                    <a:pt x="2949" y="5166"/>
                  </a:lnTo>
                  <a:lnTo>
                    <a:pt x="2947" y="5168"/>
                  </a:lnTo>
                  <a:lnTo>
                    <a:pt x="2944" y="5169"/>
                  </a:lnTo>
                  <a:lnTo>
                    <a:pt x="2942" y="5171"/>
                  </a:lnTo>
                  <a:lnTo>
                    <a:pt x="2940" y="5173"/>
                  </a:lnTo>
                  <a:lnTo>
                    <a:pt x="2937" y="5176"/>
                  </a:lnTo>
                  <a:lnTo>
                    <a:pt x="2935" y="5178"/>
                  </a:lnTo>
                  <a:lnTo>
                    <a:pt x="2933" y="5180"/>
                  </a:lnTo>
                  <a:lnTo>
                    <a:pt x="2931" y="5183"/>
                  </a:lnTo>
                  <a:lnTo>
                    <a:pt x="2929" y="5185"/>
                  </a:lnTo>
                  <a:lnTo>
                    <a:pt x="2927" y="5188"/>
                  </a:lnTo>
                  <a:lnTo>
                    <a:pt x="2925" y="5191"/>
                  </a:lnTo>
                  <a:lnTo>
                    <a:pt x="2924" y="5192"/>
                  </a:lnTo>
                  <a:lnTo>
                    <a:pt x="2923" y="5194"/>
                  </a:lnTo>
                  <a:lnTo>
                    <a:pt x="2922" y="5197"/>
                  </a:lnTo>
                  <a:lnTo>
                    <a:pt x="2920" y="5201"/>
                  </a:lnTo>
                  <a:lnTo>
                    <a:pt x="2919" y="5204"/>
                  </a:lnTo>
                  <a:lnTo>
                    <a:pt x="2918" y="5207"/>
                  </a:lnTo>
                  <a:lnTo>
                    <a:pt x="2917" y="5210"/>
                  </a:lnTo>
                  <a:lnTo>
                    <a:pt x="2916" y="5213"/>
                  </a:lnTo>
                  <a:lnTo>
                    <a:pt x="2915" y="5217"/>
                  </a:lnTo>
                  <a:lnTo>
                    <a:pt x="2914" y="5220"/>
                  </a:lnTo>
                  <a:lnTo>
                    <a:pt x="2914" y="5223"/>
                  </a:lnTo>
                  <a:lnTo>
                    <a:pt x="2914" y="5226"/>
                  </a:lnTo>
                  <a:lnTo>
                    <a:pt x="2913" y="5229"/>
                  </a:lnTo>
                  <a:lnTo>
                    <a:pt x="2913" y="5232"/>
                  </a:lnTo>
                  <a:lnTo>
                    <a:pt x="2913" y="5236"/>
                  </a:lnTo>
                  <a:lnTo>
                    <a:pt x="2913" y="5941"/>
                  </a:lnTo>
                  <a:lnTo>
                    <a:pt x="2913" y="5945"/>
                  </a:lnTo>
                  <a:lnTo>
                    <a:pt x="2913" y="5948"/>
                  </a:lnTo>
                  <a:lnTo>
                    <a:pt x="2914" y="5951"/>
                  </a:lnTo>
                  <a:lnTo>
                    <a:pt x="2914" y="5955"/>
                  </a:lnTo>
                  <a:lnTo>
                    <a:pt x="2915" y="5958"/>
                  </a:lnTo>
                  <a:lnTo>
                    <a:pt x="2915" y="5961"/>
                  </a:lnTo>
                  <a:lnTo>
                    <a:pt x="2916" y="5965"/>
                  </a:lnTo>
                  <a:lnTo>
                    <a:pt x="2917" y="5968"/>
                  </a:lnTo>
                  <a:lnTo>
                    <a:pt x="2918" y="5971"/>
                  </a:lnTo>
                  <a:lnTo>
                    <a:pt x="2919" y="5974"/>
                  </a:lnTo>
                  <a:lnTo>
                    <a:pt x="2921" y="5978"/>
                  </a:lnTo>
                  <a:lnTo>
                    <a:pt x="2922" y="5981"/>
                  </a:lnTo>
                  <a:lnTo>
                    <a:pt x="2924" y="5984"/>
                  </a:lnTo>
                  <a:lnTo>
                    <a:pt x="2924" y="5985"/>
                  </a:lnTo>
                  <a:lnTo>
                    <a:pt x="2924" y="5986"/>
                  </a:lnTo>
                  <a:lnTo>
                    <a:pt x="2926" y="5988"/>
                  </a:lnTo>
                  <a:lnTo>
                    <a:pt x="2928" y="5991"/>
                  </a:lnTo>
                  <a:lnTo>
                    <a:pt x="2930" y="5994"/>
                  </a:lnTo>
                  <a:lnTo>
                    <a:pt x="2933" y="5997"/>
                  </a:lnTo>
                  <a:lnTo>
                    <a:pt x="2935" y="5999"/>
                  </a:lnTo>
                  <a:lnTo>
                    <a:pt x="2937" y="6002"/>
                  </a:lnTo>
                  <a:lnTo>
                    <a:pt x="2940" y="6004"/>
                  </a:lnTo>
                  <a:lnTo>
                    <a:pt x="2943" y="6006"/>
                  </a:lnTo>
                  <a:lnTo>
                    <a:pt x="2945" y="6009"/>
                  </a:lnTo>
                  <a:lnTo>
                    <a:pt x="2948" y="6011"/>
                  </a:lnTo>
                  <a:lnTo>
                    <a:pt x="2951" y="6013"/>
                  </a:lnTo>
                  <a:lnTo>
                    <a:pt x="2954" y="6015"/>
                  </a:lnTo>
                  <a:lnTo>
                    <a:pt x="2957" y="6017"/>
                  </a:lnTo>
                  <a:lnTo>
                    <a:pt x="2960" y="6018"/>
                  </a:lnTo>
                  <a:lnTo>
                    <a:pt x="2962" y="6020"/>
                  </a:lnTo>
                  <a:lnTo>
                    <a:pt x="2964" y="6021"/>
                  </a:lnTo>
                  <a:lnTo>
                    <a:pt x="2967" y="6022"/>
                  </a:lnTo>
                  <a:lnTo>
                    <a:pt x="2969" y="6022"/>
                  </a:lnTo>
                  <a:lnTo>
                    <a:pt x="2972" y="6023"/>
                  </a:lnTo>
                  <a:lnTo>
                    <a:pt x="2975" y="6024"/>
                  </a:lnTo>
                  <a:lnTo>
                    <a:pt x="2978" y="6025"/>
                  </a:lnTo>
                  <a:lnTo>
                    <a:pt x="2981" y="6025"/>
                  </a:lnTo>
                  <a:lnTo>
                    <a:pt x="2984" y="6026"/>
                  </a:lnTo>
                  <a:lnTo>
                    <a:pt x="2988" y="6026"/>
                  </a:lnTo>
                  <a:lnTo>
                    <a:pt x="2991" y="6027"/>
                  </a:lnTo>
                  <a:lnTo>
                    <a:pt x="2994" y="6027"/>
                  </a:lnTo>
                  <a:lnTo>
                    <a:pt x="2999" y="6027"/>
                  </a:lnTo>
                  <a:lnTo>
                    <a:pt x="3704" y="6027"/>
                  </a:lnTo>
                  <a:lnTo>
                    <a:pt x="3709" y="6027"/>
                  </a:lnTo>
                  <a:lnTo>
                    <a:pt x="3712" y="6027"/>
                  </a:lnTo>
                  <a:lnTo>
                    <a:pt x="3715" y="6026"/>
                  </a:lnTo>
                  <a:lnTo>
                    <a:pt x="3719" y="6026"/>
                  </a:lnTo>
                  <a:lnTo>
                    <a:pt x="3722" y="6025"/>
                  </a:lnTo>
                  <a:lnTo>
                    <a:pt x="3725" y="6025"/>
                  </a:lnTo>
                  <a:lnTo>
                    <a:pt x="3728" y="6024"/>
                  </a:lnTo>
                  <a:lnTo>
                    <a:pt x="3731" y="6023"/>
                  </a:lnTo>
                  <a:lnTo>
                    <a:pt x="3734" y="6022"/>
                  </a:lnTo>
                  <a:lnTo>
                    <a:pt x="3737" y="6021"/>
                  </a:lnTo>
                  <a:lnTo>
                    <a:pt x="3740" y="6020"/>
                  </a:lnTo>
                  <a:lnTo>
                    <a:pt x="3742" y="6019"/>
                  </a:lnTo>
                  <a:lnTo>
                    <a:pt x="3745" y="6018"/>
                  </a:lnTo>
                  <a:lnTo>
                    <a:pt x="3747" y="6017"/>
                  </a:lnTo>
                  <a:lnTo>
                    <a:pt x="3749" y="6016"/>
                  </a:lnTo>
                  <a:lnTo>
                    <a:pt x="3752" y="6014"/>
                  </a:lnTo>
                  <a:lnTo>
                    <a:pt x="3754" y="6012"/>
                  </a:lnTo>
                  <a:lnTo>
                    <a:pt x="3757" y="6009"/>
                  </a:lnTo>
                  <a:lnTo>
                    <a:pt x="3760" y="6007"/>
                  </a:lnTo>
                  <a:lnTo>
                    <a:pt x="3763" y="6005"/>
                  </a:lnTo>
                  <a:lnTo>
                    <a:pt x="3765" y="6002"/>
                  </a:lnTo>
                  <a:lnTo>
                    <a:pt x="3768" y="6000"/>
                  </a:lnTo>
                  <a:lnTo>
                    <a:pt x="3770" y="5997"/>
                  </a:lnTo>
                  <a:lnTo>
                    <a:pt x="3772" y="5994"/>
                  </a:lnTo>
                  <a:lnTo>
                    <a:pt x="3775" y="5991"/>
                  </a:lnTo>
                  <a:lnTo>
                    <a:pt x="3777" y="5989"/>
                  </a:lnTo>
                  <a:lnTo>
                    <a:pt x="3779" y="5986"/>
                  </a:lnTo>
                  <a:lnTo>
                    <a:pt x="3779" y="5985"/>
                  </a:lnTo>
                  <a:lnTo>
                    <a:pt x="3779" y="5984"/>
                  </a:lnTo>
                  <a:lnTo>
                    <a:pt x="3781" y="5981"/>
                  </a:lnTo>
                  <a:lnTo>
                    <a:pt x="3782" y="5978"/>
                  </a:lnTo>
                  <a:lnTo>
                    <a:pt x="3784" y="5974"/>
                  </a:lnTo>
                  <a:lnTo>
                    <a:pt x="3785" y="5971"/>
                  </a:lnTo>
                  <a:lnTo>
                    <a:pt x="3786" y="5968"/>
                  </a:lnTo>
                  <a:lnTo>
                    <a:pt x="3787" y="5965"/>
                  </a:lnTo>
                  <a:lnTo>
                    <a:pt x="3788" y="5961"/>
                  </a:lnTo>
                  <a:lnTo>
                    <a:pt x="3788" y="5958"/>
                  </a:lnTo>
                  <a:lnTo>
                    <a:pt x="3789" y="5955"/>
                  </a:lnTo>
                  <a:lnTo>
                    <a:pt x="3789" y="5951"/>
                  </a:lnTo>
                  <a:lnTo>
                    <a:pt x="3790" y="5948"/>
                  </a:lnTo>
                  <a:lnTo>
                    <a:pt x="3790" y="5945"/>
                  </a:lnTo>
                  <a:lnTo>
                    <a:pt x="3790" y="5941"/>
                  </a:lnTo>
                  <a:lnTo>
                    <a:pt x="3790" y="5236"/>
                  </a:lnTo>
                  <a:lnTo>
                    <a:pt x="3790" y="5232"/>
                  </a:lnTo>
                  <a:lnTo>
                    <a:pt x="3790" y="5229"/>
                  </a:lnTo>
                  <a:lnTo>
                    <a:pt x="3789" y="5226"/>
                  </a:lnTo>
                  <a:lnTo>
                    <a:pt x="3789" y="5223"/>
                  </a:lnTo>
                  <a:lnTo>
                    <a:pt x="3789" y="5220"/>
                  </a:lnTo>
                  <a:lnTo>
                    <a:pt x="3788" y="5217"/>
                  </a:lnTo>
                  <a:lnTo>
                    <a:pt x="3787" y="5213"/>
                  </a:lnTo>
                  <a:lnTo>
                    <a:pt x="3786" y="5210"/>
                  </a:lnTo>
                  <a:lnTo>
                    <a:pt x="3785" y="5207"/>
                  </a:lnTo>
                  <a:lnTo>
                    <a:pt x="3784" y="5204"/>
                  </a:lnTo>
                  <a:lnTo>
                    <a:pt x="3783" y="5201"/>
                  </a:lnTo>
                  <a:lnTo>
                    <a:pt x="3781" y="5197"/>
                  </a:lnTo>
                  <a:lnTo>
                    <a:pt x="3780" y="5194"/>
                  </a:lnTo>
                  <a:lnTo>
                    <a:pt x="3779" y="5192"/>
                  </a:lnTo>
                  <a:lnTo>
                    <a:pt x="3778" y="5191"/>
                  </a:lnTo>
                  <a:lnTo>
                    <a:pt x="3776" y="5188"/>
                  </a:lnTo>
                  <a:lnTo>
                    <a:pt x="3774" y="5185"/>
                  </a:lnTo>
                  <a:lnTo>
                    <a:pt x="3772" y="5182"/>
                  </a:lnTo>
                  <a:lnTo>
                    <a:pt x="3770" y="5180"/>
                  </a:lnTo>
                  <a:lnTo>
                    <a:pt x="3767" y="5177"/>
                  </a:lnTo>
                  <a:lnTo>
                    <a:pt x="3765" y="5175"/>
                  </a:lnTo>
                  <a:lnTo>
                    <a:pt x="3763" y="5173"/>
                  </a:lnTo>
                  <a:lnTo>
                    <a:pt x="3760" y="5171"/>
                  </a:lnTo>
                  <a:lnTo>
                    <a:pt x="3758" y="5169"/>
                  </a:lnTo>
                  <a:lnTo>
                    <a:pt x="3756" y="5167"/>
                  </a:lnTo>
                  <a:lnTo>
                    <a:pt x="3753" y="5165"/>
                  </a:lnTo>
                  <a:lnTo>
                    <a:pt x="3751" y="5164"/>
                  </a:lnTo>
                  <a:lnTo>
                    <a:pt x="3748" y="5162"/>
                  </a:lnTo>
                  <a:lnTo>
                    <a:pt x="3745" y="5160"/>
                  </a:lnTo>
                  <a:lnTo>
                    <a:pt x="3742" y="5159"/>
                  </a:lnTo>
                  <a:lnTo>
                    <a:pt x="3739" y="5157"/>
                  </a:lnTo>
                  <a:lnTo>
                    <a:pt x="3736" y="5156"/>
                  </a:lnTo>
                  <a:lnTo>
                    <a:pt x="3733" y="5155"/>
                  </a:lnTo>
                  <a:lnTo>
                    <a:pt x="3730" y="5154"/>
                  </a:lnTo>
                  <a:lnTo>
                    <a:pt x="3727" y="5153"/>
                  </a:lnTo>
                  <a:lnTo>
                    <a:pt x="3724" y="5152"/>
                  </a:lnTo>
                  <a:lnTo>
                    <a:pt x="3720" y="5152"/>
                  </a:lnTo>
                  <a:lnTo>
                    <a:pt x="3717" y="5151"/>
                  </a:lnTo>
                  <a:lnTo>
                    <a:pt x="3714" y="5151"/>
                  </a:lnTo>
                  <a:lnTo>
                    <a:pt x="3711" y="5150"/>
                  </a:lnTo>
                  <a:close/>
                  <a:moveTo>
                    <a:pt x="2972" y="2732"/>
                  </a:moveTo>
                  <a:lnTo>
                    <a:pt x="2981" y="2731"/>
                  </a:lnTo>
                  <a:lnTo>
                    <a:pt x="2986" y="2731"/>
                  </a:lnTo>
                  <a:lnTo>
                    <a:pt x="2995" y="2731"/>
                  </a:lnTo>
                  <a:lnTo>
                    <a:pt x="2998" y="2731"/>
                  </a:lnTo>
                  <a:lnTo>
                    <a:pt x="3705" y="2731"/>
                  </a:lnTo>
                  <a:lnTo>
                    <a:pt x="3708" y="2731"/>
                  </a:lnTo>
                  <a:lnTo>
                    <a:pt x="3717" y="2731"/>
                  </a:lnTo>
                  <a:lnTo>
                    <a:pt x="3722" y="2731"/>
                  </a:lnTo>
                  <a:lnTo>
                    <a:pt x="3731" y="2732"/>
                  </a:lnTo>
                  <a:lnTo>
                    <a:pt x="3737" y="2732"/>
                  </a:lnTo>
                  <a:lnTo>
                    <a:pt x="3745" y="2733"/>
                  </a:lnTo>
                  <a:lnTo>
                    <a:pt x="3751" y="2734"/>
                  </a:lnTo>
                  <a:lnTo>
                    <a:pt x="3760" y="2735"/>
                  </a:lnTo>
                  <a:lnTo>
                    <a:pt x="3765" y="2736"/>
                  </a:lnTo>
                  <a:lnTo>
                    <a:pt x="3774" y="2737"/>
                  </a:lnTo>
                  <a:lnTo>
                    <a:pt x="3779" y="2738"/>
                  </a:lnTo>
                  <a:lnTo>
                    <a:pt x="3788" y="2740"/>
                  </a:lnTo>
                  <a:lnTo>
                    <a:pt x="3793" y="2741"/>
                  </a:lnTo>
                  <a:lnTo>
                    <a:pt x="3802" y="2743"/>
                  </a:lnTo>
                  <a:lnTo>
                    <a:pt x="3807" y="2745"/>
                  </a:lnTo>
                  <a:lnTo>
                    <a:pt x="3815" y="2747"/>
                  </a:lnTo>
                  <a:lnTo>
                    <a:pt x="3820" y="2749"/>
                  </a:lnTo>
                  <a:lnTo>
                    <a:pt x="3829" y="2751"/>
                  </a:lnTo>
                  <a:lnTo>
                    <a:pt x="3834" y="2753"/>
                  </a:lnTo>
                  <a:lnTo>
                    <a:pt x="3842" y="2756"/>
                  </a:lnTo>
                  <a:lnTo>
                    <a:pt x="3847" y="2758"/>
                  </a:lnTo>
                  <a:lnTo>
                    <a:pt x="3855" y="2761"/>
                  </a:lnTo>
                  <a:lnTo>
                    <a:pt x="3860" y="2763"/>
                  </a:lnTo>
                  <a:lnTo>
                    <a:pt x="3868" y="2767"/>
                  </a:lnTo>
                  <a:lnTo>
                    <a:pt x="3873" y="2769"/>
                  </a:lnTo>
                  <a:lnTo>
                    <a:pt x="3881" y="2773"/>
                  </a:lnTo>
                  <a:lnTo>
                    <a:pt x="3886" y="2775"/>
                  </a:lnTo>
                  <a:lnTo>
                    <a:pt x="3893" y="2780"/>
                  </a:lnTo>
                  <a:lnTo>
                    <a:pt x="3902" y="2785"/>
                  </a:lnTo>
                  <a:lnTo>
                    <a:pt x="3910" y="2789"/>
                  </a:lnTo>
                  <a:lnTo>
                    <a:pt x="3914" y="2792"/>
                  </a:lnTo>
                  <a:lnTo>
                    <a:pt x="3922" y="2797"/>
                  </a:lnTo>
                  <a:lnTo>
                    <a:pt x="3926" y="2800"/>
                  </a:lnTo>
                  <a:lnTo>
                    <a:pt x="3933" y="2805"/>
                  </a:lnTo>
                  <a:lnTo>
                    <a:pt x="3937" y="2809"/>
                  </a:lnTo>
                  <a:lnTo>
                    <a:pt x="3944" y="2814"/>
                  </a:lnTo>
                  <a:lnTo>
                    <a:pt x="3948" y="2817"/>
                  </a:lnTo>
                  <a:lnTo>
                    <a:pt x="3955" y="2823"/>
                  </a:lnTo>
                  <a:lnTo>
                    <a:pt x="3959" y="2826"/>
                  </a:lnTo>
                  <a:lnTo>
                    <a:pt x="3965" y="2832"/>
                  </a:lnTo>
                  <a:lnTo>
                    <a:pt x="3969" y="2836"/>
                  </a:lnTo>
                  <a:lnTo>
                    <a:pt x="3975" y="2842"/>
                  </a:lnTo>
                  <a:lnTo>
                    <a:pt x="3979" y="2846"/>
                  </a:lnTo>
                  <a:lnTo>
                    <a:pt x="3985" y="2852"/>
                  </a:lnTo>
                  <a:lnTo>
                    <a:pt x="3989" y="2856"/>
                  </a:lnTo>
                  <a:lnTo>
                    <a:pt x="3995" y="2862"/>
                  </a:lnTo>
                  <a:lnTo>
                    <a:pt x="3998" y="2866"/>
                  </a:lnTo>
                  <a:lnTo>
                    <a:pt x="4004" y="2873"/>
                  </a:lnTo>
                  <a:lnTo>
                    <a:pt x="4007" y="2877"/>
                  </a:lnTo>
                  <a:lnTo>
                    <a:pt x="4012" y="2884"/>
                  </a:lnTo>
                  <a:lnTo>
                    <a:pt x="4016" y="2888"/>
                  </a:lnTo>
                  <a:lnTo>
                    <a:pt x="4021" y="2895"/>
                  </a:lnTo>
                  <a:lnTo>
                    <a:pt x="4024" y="2899"/>
                  </a:lnTo>
                  <a:lnTo>
                    <a:pt x="4029" y="2907"/>
                  </a:lnTo>
                  <a:lnTo>
                    <a:pt x="4032" y="2911"/>
                  </a:lnTo>
                  <a:lnTo>
                    <a:pt x="4036" y="2919"/>
                  </a:lnTo>
                  <a:lnTo>
                    <a:pt x="4041" y="2928"/>
                  </a:lnTo>
                  <a:lnTo>
                    <a:pt x="4046" y="2935"/>
                  </a:lnTo>
                  <a:lnTo>
                    <a:pt x="4048" y="2940"/>
                  </a:lnTo>
                  <a:lnTo>
                    <a:pt x="4052" y="2948"/>
                  </a:lnTo>
                  <a:lnTo>
                    <a:pt x="4054" y="2953"/>
                  </a:lnTo>
                  <a:lnTo>
                    <a:pt x="4058" y="2961"/>
                  </a:lnTo>
                  <a:lnTo>
                    <a:pt x="4060" y="2966"/>
                  </a:lnTo>
                  <a:lnTo>
                    <a:pt x="4063" y="2974"/>
                  </a:lnTo>
                  <a:lnTo>
                    <a:pt x="4065" y="2979"/>
                  </a:lnTo>
                  <a:lnTo>
                    <a:pt x="4068" y="2987"/>
                  </a:lnTo>
                  <a:lnTo>
                    <a:pt x="4070" y="2992"/>
                  </a:lnTo>
                  <a:lnTo>
                    <a:pt x="4072" y="3001"/>
                  </a:lnTo>
                  <a:lnTo>
                    <a:pt x="4074" y="3006"/>
                  </a:lnTo>
                  <a:lnTo>
                    <a:pt x="4076" y="3014"/>
                  </a:lnTo>
                  <a:lnTo>
                    <a:pt x="4078" y="3019"/>
                  </a:lnTo>
                  <a:lnTo>
                    <a:pt x="4080" y="3028"/>
                  </a:lnTo>
                  <a:lnTo>
                    <a:pt x="4081" y="3033"/>
                  </a:lnTo>
                  <a:lnTo>
                    <a:pt x="4083" y="3042"/>
                  </a:lnTo>
                  <a:lnTo>
                    <a:pt x="4084" y="3047"/>
                  </a:lnTo>
                  <a:lnTo>
                    <a:pt x="4085" y="3056"/>
                  </a:lnTo>
                  <a:lnTo>
                    <a:pt x="4086" y="3061"/>
                  </a:lnTo>
                  <a:lnTo>
                    <a:pt x="4087" y="3070"/>
                  </a:lnTo>
                  <a:lnTo>
                    <a:pt x="4088" y="3076"/>
                  </a:lnTo>
                  <a:lnTo>
                    <a:pt x="4089" y="3084"/>
                  </a:lnTo>
                  <a:lnTo>
                    <a:pt x="4089" y="3090"/>
                  </a:lnTo>
                  <a:lnTo>
                    <a:pt x="4090" y="3099"/>
                  </a:lnTo>
                  <a:lnTo>
                    <a:pt x="4090" y="3104"/>
                  </a:lnTo>
                  <a:lnTo>
                    <a:pt x="4090" y="3113"/>
                  </a:lnTo>
                  <a:lnTo>
                    <a:pt x="4090" y="3116"/>
                  </a:lnTo>
                  <a:lnTo>
                    <a:pt x="4090" y="3823"/>
                  </a:lnTo>
                  <a:lnTo>
                    <a:pt x="4090" y="3826"/>
                  </a:lnTo>
                  <a:lnTo>
                    <a:pt x="4090" y="3835"/>
                  </a:lnTo>
                  <a:lnTo>
                    <a:pt x="4090" y="3840"/>
                  </a:lnTo>
                  <a:lnTo>
                    <a:pt x="4089" y="3849"/>
                  </a:lnTo>
                  <a:lnTo>
                    <a:pt x="4089" y="3855"/>
                  </a:lnTo>
                  <a:lnTo>
                    <a:pt x="4088" y="3863"/>
                  </a:lnTo>
                  <a:lnTo>
                    <a:pt x="4087" y="3869"/>
                  </a:lnTo>
                  <a:lnTo>
                    <a:pt x="4086" y="3878"/>
                  </a:lnTo>
                  <a:lnTo>
                    <a:pt x="4085" y="3883"/>
                  </a:lnTo>
                  <a:lnTo>
                    <a:pt x="4084" y="3892"/>
                  </a:lnTo>
                  <a:lnTo>
                    <a:pt x="4083" y="3897"/>
                  </a:lnTo>
                  <a:lnTo>
                    <a:pt x="4081" y="3906"/>
                  </a:lnTo>
                  <a:lnTo>
                    <a:pt x="4080" y="3911"/>
                  </a:lnTo>
                  <a:lnTo>
                    <a:pt x="4078" y="3920"/>
                  </a:lnTo>
                  <a:lnTo>
                    <a:pt x="4076" y="3925"/>
                  </a:lnTo>
                  <a:lnTo>
                    <a:pt x="4074" y="3933"/>
                  </a:lnTo>
                  <a:lnTo>
                    <a:pt x="4072" y="3939"/>
                  </a:lnTo>
                  <a:lnTo>
                    <a:pt x="4070" y="3947"/>
                  </a:lnTo>
                  <a:lnTo>
                    <a:pt x="4068" y="3952"/>
                  </a:lnTo>
                  <a:lnTo>
                    <a:pt x="4065" y="3960"/>
                  </a:lnTo>
                  <a:lnTo>
                    <a:pt x="4063" y="3965"/>
                  </a:lnTo>
                  <a:lnTo>
                    <a:pt x="4059" y="3973"/>
                  </a:lnTo>
                  <a:lnTo>
                    <a:pt x="4057" y="3979"/>
                  </a:lnTo>
                  <a:lnTo>
                    <a:pt x="4054" y="3986"/>
                  </a:lnTo>
                  <a:lnTo>
                    <a:pt x="4051" y="3992"/>
                  </a:lnTo>
                  <a:lnTo>
                    <a:pt x="4047" y="3999"/>
                  </a:lnTo>
                  <a:lnTo>
                    <a:pt x="4045" y="4004"/>
                  </a:lnTo>
                  <a:lnTo>
                    <a:pt x="4041" y="4012"/>
                  </a:lnTo>
                  <a:lnTo>
                    <a:pt x="4037" y="4018"/>
                  </a:lnTo>
                  <a:lnTo>
                    <a:pt x="4033" y="4026"/>
                  </a:lnTo>
                  <a:lnTo>
                    <a:pt x="4030" y="4030"/>
                  </a:lnTo>
                  <a:lnTo>
                    <a:pt x="4025" y="4038"/>
                  </a:lnTo>
                  <a:lnTo>
                    <a:pt x="4022" y="4042"/>
                  </a:lnTo>
                  <a:lnTo>
                    <a:pt x="4016" y="4049"/>
                  </a:lnTo>
                  <a:lnTo>
                    <a:pt x="4013" y="4054"/>
                  </a:lnTo>
                  <a:lnTo>
                    <a:pt x="4008" y="4061"/>
                  </a:lnTo>
                  <a:lnTo>
                    <a:pt x="4004" y="4065"/>
                  </a:lnTo>
                  <a:lnTo>
                    <a:pt x="3999" y="4072"/>
                  </a:lnTo>
                  <a:lnTo>
                    <a:pt x="3995" y="4076"/>
                  </a:lnTo>
                  <a:lnTo>
                    <a:pt x="3989" y="4083"/>
                  </a:lnTo>
                  <a:lnTo>
                    <a:pt x="3986" y="4086"/>
                  </a:lnTo>
                  <a:lnTo>
                    <a:pt x="3980" y="4093"/>
                  </a:lnTo>
                  <a:lnTo>
                    <a:pt x="3976" y="4097"/>
                  </a:lnTo>
                  <a:lnTo>
                    <a:pt x="3970" y="4103"/>
                  </a:lnTo>
                  <a:lnTo>
                    <a:pt x="3966" y="4106"/>
                  </a:lnTo>
                  <a:lnTo>
                    <a:pt x="3959" y="4112"/>
                  </a:lnTo>
                  <a:lnTo>
                    <a:pt x="3955" y="4116"/>
                  </a:lnTo>
                  <a:lnTo>
                    <a:pt x="3948" y="4121"/>
                  </a:lnTo>
                  <a:lnTo>
                    <a:pt x="3944" y="4125"/>
                  </a:lnTo>
                  <a:lnTo>
                    <a:pt x="3937" y="4130"/>
                  </a:lnTo>
                  <a:lnTo>
                    <a:pt x="3933" y="4134"/>
                  </a:lnTo>
                  <a:lnTo>
                    <a:pt x="3926" y="4139"/>
                  </a:lnTo>
                  <a:lnTo>
                    <a:pt x="3922" y="4142"/>
                  </a:lnTo>
                  <a:lnTo>
                    <a:pt x="3914" y="4147"/>
                  </a:lnTo>
                  <a:lnTo>
                    <a:pt x="3910" y="4150"/>
                  </a:lnTo>
                  <a:lnTo>
                    <a:pt x="3902" y="4154"/>
                  </a:lnTo>
                  <a:lnTo>
                    <a:pt x="3893" y="4159"/>
                  </a:lnTo>
                  <a:lnTo>
                    <a:pt x="3886" y="4164"/>
                  </a:lnTo>
                  <a:lnTo>
                    <a:pt x="3881" y="4166"/>
                  </a:lnTo>
                  <a:lnTo>
                    <a:pt x="3873" y="4170"/>
                  </a:lnTo>
                  <a:lnTo>
                    <a:pt x="3868" y="4172"/>
                  </a:lnTo>
                  <a:lnTo>
                    <a:pt x="3860" y="4176"/>
                  </a:lnTo>
                  <a:lnTo>
                    <a:pt x="3855" y="4178"/>
                  </a:lnTo>
                  <a:lnTo>
                    <a:pt x="3847" y="4181"/>
                  </a:lnTo>
                  <a:lnTo>
                    <a:pt x="3842" y="4183"/>
                  </a:lnTo>
                  <a:lnTo>
                    <a:pt x="3834" y="4186"/>
                  </a:lnTo>
                  <a:lnTo>
                    <a:pt x="3829" y="4188"/>
                  </a:lnTo>
                  <a:lnTo>
                    <a:pt x="3820" y="4190"/>
                  </a:lnTo>
                  <a:lnTo>
                    <a:pt x="3815" y="4192"/>
                  </a:lnTo>
                  <a:lnTo>
                    <a:pt x="3807" y="4194"/>
                  </a:lnTo>
                  <a:lnTo>
                    <a:pt x="3802" y="4196"/>
                  </a:lnTo>
                  <a:lnTo>
                    <a:pt x="3793" y="4198"/>
                  </a:lnTo>
                  <a:lnTo>
                    <a:pt x="3788" y="4199"/>
                  </a:lnTo>
                  <a:lnTo>
                    <a:pt x="3779" y="4201"/>
                  </a:lnTo>
                  <a:lnTo>
                    <a:pt x="3774" y="4202"/>
                  </a:lnTo>
                  <a:lnTo>
                    <a:pt x="3765" y="4203"/>
                  </a:lnTo>
                  <a:lnTo>
                    <a:pt x="3760" y="4204"/>
                  </a:lnTo>
                  <a:lnTo>
                    <a:pt x="3751" y="4205"/>
                  </a:lnTo>
                  <a:lnTo>
                    <a:pt x="3745" y="4206"/>
                  </a:lnTo>
                  <a:lnTo>
                    <a:pt x="3737" y="4207"/>
                  </a:lnTo>
                  <a:lnTo>
                    <a:pt x="3731" y="4207"/>
                  </a:lnTo>
                  <a:lnTo>
                    <a:pt x="3722" y="4208"/>
                  </a:lnTo>
                  <a:lnTo>
                    <a:pt x="3717" y="4208"/>
                  </a:lnTo>
                  <a:lnTo>
                    <a:pt x="3708" y="4208"/>
                  </a:lnTo>
                  <a:lnTo>
                    <a:pt x="3705" y="4208"/>
                  </a:lnTo>
                  <a:lnTo>
                    <a:pt x="2998" y="4208"/>
                  </a:lnTo>
                  <a:lnTo>
                    <a:pt x="2995" y="4208"/>
                  </a:lnTo>
                  <a:lnTo>
                    <a:pt x="2986" y="4208"/>
                  </a:lnTo>
                  <a:lnTo>
                    <a:pt x="2981" y="4208"/>
                  </a:lnTo>
                  <a:lnTo>
                    <a:pt x="2972" y="4207"/>
                  </a:lnTo>
                  <a:lnTo>
                    <a:pt x="2966" y="4207"/>
                  </a:lnTo>
                  <a:lnTo>
                    <a:pt x="2958" y="4206"/>
                  </a:lnTo>
                  <a:lnTo>
                    <a:pt x="2952" y="4205"/>
                  </a:lnTo>
                  <a:lnTo>
                    <a:pt x="2943" y="4204"/>
                  </a:lnTo>
                  <a:lnTo>
                    <a:pt x="2938" y="4203"/>
                  </a:lnTo>
                  <a:lnTo>
                    <a:pt x="2929" y="4202"/>
                  </a:lnTo>
                  <a:lnTo>
                    <a:pt x="2924" y="4201"/>
                  </a:lnTo>
                  <a:lnTo>
                    <a:pt x="2915" y="4199"/>
                  </a:lnTo>
                  <a:lnTo>
                    <a:pt x="2910" y="4198"/>
                  </a:lnTo>
                  <a:lnTo>
                    <a:pt x="2901" y="4196"/>
                  </a:lnTo>
                  <a:lnTo>
                    <a:pt x="2896" y="4194"/>
                  </a:lnTo>
                  <a:lnTo>
                    <a:pt x="2888" y="4192"/>
                  </a:lnTo>
                  <a:lnTo>
                    <a:pt x="2882" y="4190"/>
                  </a:lnTo>
                  <a:lnTo>
                    <a:pt x="2874" y="4188"/>
                  </a:lnTo>
                  <a:lnTo>
                    <a:pt x="2869" y="4186"/>
                  </a:lnTo>
                  <a:lnTo>
                    <a:pt x="2861" y="4183"/>
                  </a:lnTo>
                  <a:lnTo>
                    <a:pt x="2856" y="4181"/>
                  </a:lnTo>
                  <a:lnTo>
                    <a:pt x="2848" y="4177"/>
                  </a:lnTo>
                  <a:lnTo>
                    <a:pt x="2842" y="4175"/>
                  </a:lnTo>
                  <a:lnTo>
                    <a:pt x="2835" y="4172"/>
                  </a:lnTo>
                  <a:lnTo>
                    <a:pt x="2829" y="4169"/>
                  </a:lnTo>
                  <a:lnTo>
                    <a:pt x="2822" y="4165"/>
                  </a:lnTo>
                  <a:lnTo>
                    <a:pt x="2817" y="4163"/>
                  </a:lnTo>
                  <a:lnTo>
                    <a:pt x="2809" y="4159"/>
                  </a:lnTo>
                  <a:lnTo>
                    <a:pt x="2803" y="4155"/>
                  </a:lnTo>
                  <a:lnTo>
                    <a:pt x="2795" y="4151"/>
                  </a:lnTo>
                  <a:lnTo>
                    <a:pt x="2791" y="4148"/>
                  </a:lnTo>
                  <a:lnTo>
                    <a:pt x="2783" y="4143"/>
                  </a:lnTo>
                  <a:lnTo>
                    <a:pt x="2779" y="4140"/>
                  </a:lnTo>
                  <a:lnTo>
                    <a:pt x="2772" y="4134"/>
                  </a:lnTo>
                  <a:lnTo>
                    <a:pt x="2767" y="4131"/>
                  </a:lnTo>
                  <a:lnTo>
                    <a:pt x="2760" y="4126"/>
                  </a:lnTo>
                  <a:lnTo>
                    <a:pt x="2756" y="4122"/>
                  </a:lnTo>
                  <a:lnTo>
                    <a:pt x="2749" y="4117"/>
                  </a:lnTo>
                  <a:lnTo>
                    <a:pt x="2745" y="4113"/>
                  </a:lnTo>
                  <a:lnTo>
                    <a:pt x="2738" y="4107"/>
                  </a:lnTo>
                  <a:lnTo>
                    <a:pt x="2734" y="4103"/>
                  </a:lnTo>
                  <a:lnTo>
                    <a:pt x="2728" y="4097"/>
                  </a:lnTo>
                  <a:lnTo>
                    <a:pt x="2724" y="4093"/>
                  </a:lnTo>
                  <a:lnTo>
                    <a:pt x="2718" y="4087"/>
                  </a:lnTo>
                  <a:lnTo>
                    <a:pt x="2714" y="4083"/>
                  </a:lnTo>
                  <a:lnTo>
                    <a:pt x="2708" y="4076"/>
                  </a:lnTo>
                  <a:lnTo>
                    <a:pt x="2704" y="4072"/>
                  </a:lnTo>
                  <a:lnTo>
                    <a:pt x="2699" y="4065"/>
                  </a:lnTo>
                  <a:lnTo>
                    <a:pt x="2695" y="4061"/>
                  </a:lnTo>
                  <a:lnTo>
                    <a:pt x="2690" y="4054"/>
                  </a:lnTo>
                  <a:lnTo>
                    <a:pt x="2687" y="4049"/>
                  </a:lnTo>
                  <a:lnTo>
                    <a:pt x="2681" y="4042"/>
                  </a:lnTo>
                  <a:lnTo>
                    <a:pt x="2678" y="4038"/>
                  </a:lnTo>
                  <a:lnTo>
                    <a:pt x="2673" y="4030"/>
                  </a:lnTo>
                  <a:lnTo>
                    <a:pt x="2670" y="4026"/>
                  </a:lnTo>
                  <a:lnTo>
                    <a:pt x="2666" y="4018"/>
                  </a:lnTo>
                  <a:lnTo>
                    <a:pt x="2662" y="4012"/>
                  </a:lnTo>
                  <a:lnTo>
                    <a:pt x="2658" y="4004"/>
                  </a:lnTo>
                  <a:lnTo>
                    <a:pt x="2656" y="3999"/>
                  </a:lnTo>
                  <a:lnTo>
                    <a:pt x="2652" y="3992"/>
                  </a:lnTo>
                  <a:lnTo>
                    <a:pt x="2649" y="3986"/>
                  </a:lnTo>
                  <a:lnTo>
                    <a:pt x="2646" y="3979"/>
                  </a:lnTo>
                  <a:lnTo>
                    <a:pt x="2644" y="3973"/>
                  </a:lnTo>
                  <a:lnTo>
                    <a:pt x="2640" y="3965"/>
                  </a:lnTo>
                  <a:lnTo>
                    <a:pt x="2638" y="3960"/>
                  </a:lnTo>
                  <a:lnTo>
                    <a:pt x="2635" y="3952"/>
                  </a:lnTo>
                  <a:lnTo>
                    <a:pt x="2633" y="3947"/>
                  </a:lnTo>
                  <a:lnTo>
                    <a:pt x="2631" y="3939"/>
                  </a:lnTo>
                  <a:lnTo>
                    <a:pt x="2629" y="3933"/>
                  </a:lnTo>
                  <a:lnTo>
                    <a:pt x="2627" y="3925"/>
                  </a:lnTo>
                  <a:lnTo>
                    <a:pt x="2625" y="3920"/>
                  </a:lnTo>
                  <a:lnTo>
                    <a:pt x="2623" y="3911"/>
                  </a:lnTo>
                  <a:lnTo>
                    <a:pt x="2622" y="3906"/>
                  </a:lnTo>
                  <a:lnTo>
                    <a:pt x="2620" y="3897"/>
                  </a:lnTo>
                  <a:lnTo>
                    <a:pt x="2619" y="3892"/>
                  </a:lnTo>
                  <a:lnTo>
                    <a:pt x="2618" y="3883"/>
                  </a:lnTo>
                  <a:lnTo>
                    <a:pt x="2617" y="3878"/>
                  </a:lnTo>
                  <a:lnTo>
                    <a:pt x="2616" y="3869"/>
                  </a:lnTo>
                  <a:lnTo>
                    <a:pt x="2615" y="3863"/>
                  </a:lnTo>
                  <a:lnTo>
                    <a:pt x="2614" y="3855"/>
                  </a:lnTo>
                  <a:lnTo>
                    <a:pt x="2614" y="3849"/>
                  </a:lnTo>
                  <a:lnTo>
                    <a:pt x="2613" y="3840"/>
                  </a:lnTo>
                  <a:lnTo>
                    <a:pt x="2613" y="3835"/>
                  </a:lnTo>
                  <a:lnTo>
                    <a:pt x="2613" y="3826"/>
                  </a:lnTo>
                  <a:lnTo>
                    <a:pt x="2613" y="3823"/>
                  </a:lnTo>
                  <a:lnTo>
                    <a:pt x="2613" y="3116"/>
                  </a:lnTo>
                  <a:lnTo>
                    <a:pt x="2613" y="3113"/>
                  </a:lnTo>
                  <a:lnTo>
                    <a:pt x="2613" y="3104"/>
                  </a:lnTo>
                  <a:lnTo>
                    <a:pt x="2613" y="3099"/>
                  </a:lnTo>
                  <a:lnTo>
                    <a:pt x="2614" y="3090"/>
                  </a:lnTo>
                  <a:lnTo>
                    <a:pt x="2614" y="3084"/>
                  </a:lnTo>
                  <a:lnTo>
                    <a:pt x="2615" y="3076"/>
                  </a:lnTo>
                  <a:lnTo>
                    <a:pt x="2616" y="3070"/>
                  </a:lnTo>
                  <a:lnTo>
                    <a:pt x="2617" y="3061"/>
                  </a:lnTo>
                  <a:lnTo>
                    <a:pt x="2618" y="3056"/>
                  </a:lnTo>
                  <a:lnTo>
                    <a:pt x="2619" y="3047"/>
                  </a:lnTo>
                  <a:lnTo>
                    <a:pt x="2620" y="3042"/>
                  </a:lnTo>
                  <a:lnTo>
                    <a:pt x="2622" y="3033"/>
                  </a:lnTo>
                  <a:lnTo>
                    <a:pt x="2623" y="3028"/>
                  </a:lnTo>
                  <a:lnTo>
                    <a:pt x="2625" y="3019"/>
                  </a:lnTo>
                  <a:lnTo>
                    <a:pt x="2627" y="3014"/>
                  </a:lnTo>
                  <a:lnTo>
                    <a:pt x="2629" y="3006"/>
                  </a:lnTo>
                  <a:lnTo>
                    <a:pt x="2631" y="3001"/>
                  </a:lnTo>
                  <a:lnTo>
                    <a:pt x="2633" y="2992"/>
                  </a:lnTo>
                  <a:lnTo>
                    <a:pt x="2635" y="2987"/>
                  </a:lnTo>
                  <a:lnTo>
                    <a:pt x="2638" y="2979"/>
                  </a:lnTo>
                  <a:lnTo>
                    <a:pt x="2640" y="2974"/>
                  </a:lnTo>
                  <a:lnTo>
                    <a:pt x="2643" y="2966"/>
                  </a:lnTo>
                  <a:lnTo>
                    <a:pt x="2645" y="2961"/>
                  </a:lnTo>
                  <a:lnTo>
                    <a:pt x="2649" y="2953"/>
                  </a:lnTo>
                  <a:lnTo>
                    <a:pt x="2651" y="2948"/>
                  </a:lnTo>
                  <a:lnTo>
                    <a:pt x="2655" y="2940"/>
                  </a:lnTo>
                  <a:lnTo>
                    <a:pt x="2657" y="2935"/>
                  </a:lnTo>
                  <a:lnTo>
                    <a:pt x="2662" y="2928"/>
                  </a:lnTo>
                  <a:lnTo>
                    <a:pt x="2667" y="2919"/>
                  </a:lnTo>
                  <a:lnTo>
                    <a:pt x="2671" y="2911"/>
                  </a:lnTo>
                  <a:lnTo>
                    <a:pt x="2674" y="2907"/>
                  </a:lnTo>
                  <a:lnTo>
                    <a:pt x="2679" y="2899"/>
                  </a:lnTo>
                  <a:lnTo>
                    <a:pt x="2682" y="2895"/>
                  </a:lnTo>
                  <a:lnTo>
                    <a:pt x="2687" y="2888"/>
                  </a:lnTo>
                  <a:lnTo>
                    <a:pt x="2691" y="2884"/>
                  </a:lnTo>
                  <a:lnTo>
                    <a:pt x="2696" y="2877"/>
                  </a:lnTo>
                  <a:lnTo>
                    <a:pt x="2700" y="2873"/>
                  </a:lnTo>
                  <a:lnTo>
                    <a:pt x="2705" y="2866"/>
                  </a:lnTo>
                  <a:lnTo>
                    <a:pt x="2709" y="2862"/>
                  </a:lnTo>
                  <a:lnTo>
                    <a:pt x="2715" y="2855"/>
                  </a:lnTo>
                  <a:lnTo>
                    <a:pt x="2718" y="2851"/>
                  </a:lnTo>
                  <a:lnTo>
                    <a:pt x="2724" y="2845"/>
                  </a:lnTo>
                  <a:lnTo>
                    <a:pt x="2728" y="2841"/>
                  </a:lnTo>
                  <a:lnTo>
                    <a:pt x="2735" y="2835"/>
                  </a:lnTo>
                  <a:lnTo>
                    <a:pt x="2738" y="2832"/>
                  </a:lnTo>
                  <a:lnTo>
                    <a:pt x="2745" y="2826"/>
                  </a:lnTo>
                  <a:lnTo>
                    <a:pt x="2749" y="2822"/>
                  </a:lnTo>
                  <a:lnTo>
                    <a:pt x="2756" y="2817"/>
                  </a:lnTo>
                  <a:lnTo>
                    <a:pt x="2760" y="2813"/>
                  </a:lnTo>
                  <a:lnTo>
                    <a:pt x="2767" y="2808"/>
                  </a:lnTo>
                  <a:lnTo>
                    <a:pt x="2772" y="2805"/>
                  </a:lnTo>
                  <a:lnTo>
                    <a:pt x="2779" y="2799"/>
                  </a:lnTo>
                  <a:lnTo>
                    <a:pt x="2783" y="2796"/>
                  </a:lnTo>
                  <a:lnTo>
                    <a:pt x="2791" y="2791"/>
                  </a:lnTo>
                  <a:lnTo>
                    <a:pt x="2795" y="2788"/>
                  </a:lnTo>
                  <a:lnTo>
                    <a:pt x="2803" y="2784"/>
                  </a:lnTo>
                  <a:lnTo>
                    <a:pt x="2809" y="2780"/>
                  </a:lnTo>
                  <a:lnTo>
                    <a:pt x="2817" y="2776"/>
                  </a:lnTo>
                  <a:lnTo>
                    <a:pt x="2822" y="2774"/>
                  </a:lnTo>
                  <a:lnTo>
                    <a:pt x="2829" y="2770"/>
                  </a:lnTo>
                  <a:lnTo>
                    <a:pt x="2835" y="2767"/>
                  </a:lnTo>
                  <a:lnTo>
                    <a:pt x="2842" y="2764"/>
                  </a:lnTo>
                  <a:lnTo>
                    <a:pt x="2848" y="2762"/>
                  </a:lnTo>
                  <a:lnTo>
                    <a:pt x="2856" y="2758"/>
                  </a:lnTo>
                  <a:lnTo>
                    <a:pt x="2861" y="2756"/>
                  </a:lnTo>
                  <a:lnTo>
                    <a:pt x="2869" y="2753"/>
                  </a:lnTo>
                  <a:lnTo>
                    <a:pt x="2874" y="2751"/>
                  </a:lnTo>
                  <a:lnTo>
                    <a:pt x="2882" y="2749"/>
                  </a:lnTo>
                  <a:lnTo>
                    <a:pt x="2888" y="2747"/>
                  </a:lnTo>
                  <a:lnTo>
                    <a:pt x="2896" y="2745"/>
                  </a:lnTo>
                  <a:lnTo>
                    <a:pt x="2901" y="2743"/>
                  </a:lnTo>
                  <a:lnTo>
                    <a:pt x="2910" y="2741"/>
                  </a:lnTo>
                  <a:lnTo>
                    <a:pt x="2915" y="2740"/>
                  </a:lnTo>
                  <a:lnTo>
                    <a:pt x="2924" y="2738"/>
                  </a:lnTo>
                  <a:lnTo>
                    <a:pt x="2929" y="2737"/>
                  </a:lnTo>
                  <a:lnTo>
                    <a:pt x="2938" y="2736"/>
                  </a:lnTo>
                  <a:lnTo>
                    <a:pt x="2943" y="2735"/>
                  </a:lnTo>
                  <a:lnTo>
                    <a:pt x="2952" y="2734"/>
                  </a:lnTo>
                  <a:lnTo>
                    <a:pt x="2958" y="2733"/>
                  </a:lnTo>
                  <a:lnTo>
                    <a:pt x="2966" y="2732"/>
                  </a:lnTo>
                  <a:lnTo>
                    <a:pt x="2972" y="2732"/>
                  </a:lnTo>
                  <a:close/>
                  <a:moveTo>
                    <a:pt x="3711" y="3031"/>
                  </a:moveTo>
                  <a:lnTo>
                    <a:pt x="3708" y="3031"/>
                  </a:lnTo>
                  <a:lnTo>
                    <a:pt x="3704" y="3031"/>
                  </a:lnTo>
                  <a:lnTo>
                    <a:pt x="2999" y="3031"/>
                  </a:lnTo>
                  <a:lnTo>
                    <a:pt x="2995" y="3031"/>
                  </a:lnTo>
                  <a:lnTo>
                    <a:pt x="2992" y="3031"/>
                  </a:lnTo>
                  <a:lnTo>
                    <a:pt x="2989" y="3032"/>
                  </a:lnTo>
                  <a:lnTo>
                    <a:pt x="2985" y="3032"/>
                  </a:lnTo>
                  <a:lnTo>
                    <a:pt x="2982" y="3033"/>
                  </a:lnTo>
                  <a:lnTo>
                    <a:pt x="2979" y="3033"/>
                  </a:lnTo>
                  <a:lnTo>
                    <a:pt x="2976" y="3034"/>
                  </a:lnTo>
                  <a:lnTo>
                    <a:pt x="2973" y="3035"/>
                  </a:lnTo>
                  <a:lnTo>
                    <a:pt x="2970" y="3036"/>
                  </a:lnTo>
                  <a:lnTo>
                    <a:pt x="2967" y="3037"/>
                  </a:lnTo>
                  <a:lnTo>
                    <a:pt x="2964" y="3038"/>
                  </a:lnTo>
                  <a:lnTo>
                    <a:pt x="2961" y="3039"/>
                  </a:lnTo>
                  <a:lnTo>
                    <a:pt x="2958" y="3041"/>
                  </a:lnTo>
                  <a:lnTo>
                    <a:pt x="2956" y="3042"/>
                  </a:lnTo>
                  <a:lnTo>
                    <a:pt x="2954" y="3043"/>
                  </a:lnTo>
                  <a:lnTo>
                    <a:pt x="2951" y="3045"/>
                  </a:lnTo>
                  <a:lnTo>
                    <a:pt x="2948" y="3047"/>
                  </a:lnTo>
                  <a:lnTo>
                    <a:pt x="2945" y="3049"/>
                  </a:lnTo>
                  <a:lnTo>
                    <a:pt x="2943" y="3052"/>
                  </a:lnTo>
                  <a:lnTo>
                    <a:pt x="2940" y="3054"/>
                  </a:lnTo>
                  <a:lnTo>
                    <a:pt x="2937" y="3056"/>
                  </a:lnTo>
                  <a:lnTo>
                    <a:pt x="2935" y="3059"/>
                  </a:lnTo>
                  <a:lnTo>
                    <a:pt x="2933" y="3061"/>
                  </a:lnTo>
                  <a:lnTo>
                    <a:pt x="2930" y="3064"/>
                  </a:lnTo>
                  <a:lnTo>
                    <a:pt x="2928" y="3067"/>
                  </a:lnTo>
                  <a:lnTo>
                    <a:pt x="2926" y="3070"/>
                  </a:lnTo>
                  <a:lnTo>
                    <a:pt x="2924" y="3072"/>
                  </a:lnTo>
                  <a:lnTo>
                    <a:pt x="2924" y="3073"/>
                  </a:lnTo>
                  <a:lnTo>
                    <a:pt x="2924" y="3074"/>
                  </a:lnTo>
                  <a:lnTo>
                    <a:pt x="2922" y="3077"/>
                  </a:lnTo>
                  <a:lnTo>
                    <a:pt x="2921" y="3080"/>
                  </a:lnTo>
                  <a:lnTo>
                    <a:pt x="2919" y="3084"/>
                  </a:lnTo>
                  <a:lnTo>
                    <a:pt x="2918" y="3087"/>
                  </a:lnTo>
                  <a:lnTo>
                    <a:pt x="2917" y="3090"/>
                  </a:lnTo>
                  <a:lnTo>
                    <a:pt x="2916" y="3093"/>
                  </a:lnTo>
                  <a:lnTo>
                    <a:pt x="2915" y="3097"/>
                  </a:lnTo>
                  <a:lnTo>
                    <a:pt x="2915" y="3100"/>
                  </a:lnTo>
                  <a:lnTo>
                    <a:pt x="2914" y="3103"/>
                  </a:lnTo>
                  <a:lnTo>
                    <a:pt x="2914" y="3107"/>
                  </a:lnTo>
                  <a:lnTo>
                    <a:pt x="2913" y="3110"/>
                  </a:lnTo>
                  <a:lnTo>
                    <a:pt x="2913" y="3113"/>
                  </a:lnTo>
                  <a:lnTo>
                    <a:pt x="2913" y="3117"/>
                  </a:lnTo>
                  <a:lnTo>
                    <a:pt x="2913" y="3822"/>
                  </a:lnTo>
                  <a:lnTo>
                    <a:pt x="2913" y="3826"/>
                  </a:lnTo>
                  <a:lnTo>
                    <a:pt x="2913" y="3829"/>
                  </a:lnTo>
                  <a:lnTo>
                    <a:pt x="2914" y="3832"/>
                  </a:lnTo>
                  <a:lnTo>
                    <a:pt x="2914" y="3836"/>
                  </a:lnTo>
                  <a:lnTo>
                    <a:pt x="2915" y="3839"/>
                  </a:lnTo>
                  <a:lnTo>
                    <a:pt x="2915" y="3842"/>
                  </a:lnTo>
                  <a:lnTo>
                    <a:pt x="2916" y="3845"/>
                  </a:lnTo>
                  <a:lnTo>
                    <a:pt x="2917" y="3848"/>
                  </a:lnTo>
                  <a:lnTo>
                    <a:pt x="2918" y="3851"/>
                  </a:lnTo>
                  <a:lnTo>
                    <a:pt x="2919" y="3854"/>
                  </a:lnTo>
                  <a:lnTo>
                    <a:pt x="2920" y="3857"/>
                  </a:lnTo>
                  <a:lnTo>
                    <a:pt x="2921" y="3860"/>
                  </a:lnTo>
                  <a:lnTo>
                    <a:pt x="2923" y="3863"/>
                  </a:lnTo>
                  <a:lnTo>
                    <a:pt x="2924" y="3865"/>
                  </a:lnTo>
                  <a:lnTo>
                    <a:pt x="2925" y="3867"/>
                  </a:lnTo>
                  <a:lnTo>
                    <a:pt x="2927" y="3870"/>
                  </a:lnTo>
                  <a:lnTo>
                    <a:pt x="2929" y="3873"/>
                  </a:lnTo>
                  <a:lnTo>
                    <a:pt x="2931" y="3876"/>
                  </a:lnTo>
                  <a:lnTo>
                    <a:pt x="2933" y="3878"/>
                  </a:lnTo>
                  <a:lnTo>
                    <a:pt x="2936" y="3881"/>
                  </a:lnTo>
                  <a:lnTo>
                    <a:pt x="2938" y="3883"/>
                  </a:lnTo>
                  <a:lnTo>
                    <a:pt x="2940" y="3885"/>
                  </a:lnTo>
                  <a:lnTo>
                    <a:pt x="2943" y="3888"/>
                  </a:lnTo>
                  <a:lnTo>
                    <a:pt x="2945" y="3890"/>
                  </a:lnTo>
                  <a:lnTo>
                    <a:pt x="2948" y="3892"/>
                  </a:lnTo>
                  <a:lnTo>
                    <a:pt x="2951" y="3894"/>
                  </a:lnTo>
                  <a:lnTo>
                    <a:pt x="2954" y="3896"/>
                  </a:lnTo>
                  <a:lnTo>
                    <a:pt x="2956" y="3897"/>
                  </a:lnTo>
                  <a:lnTo>
                    <a:pt x="2958" y="3898"/>
                  </a:lnTo>
                  <a:lnTo>
                    <a:pt x="2961" y="3900"/>
                  </a:lnTo>
                  <a:lnTo>
                    <a:pt x="2964" y="3901"/>
                  </a:lnTo>
                  <a:lnTo>
                    <a:pt x="2967" y="3902"/>
                  </a:lnTo>
                  <a:lnTo>
                    <a:pt x="2970" y="3903"/>
                  </a:lnTo>
                  <a:lnTo>
                    <a:pt x="2973" y="3904"/>
                  </a:lnTo>
                  <a:lnTo>
                    <a:pt x="2976" y="3905"/>
                  </a:lnTo>
                  <a:lnTo>
                    <a:pt x="2979" y="3906"/>
                  </a:lnTo>
                  <a:lnTo>
                    <a:pt x="2982" y="3906"/>
                  </a:lnTo>
                  <a:lnTo>
                    <a:pt x="2985" y="3907"/>
                  </a:lnTo>
                  <a:lnTo>
                    <a:pt x="2989" y="3907"/>
                  </a:lnTo>
                  <a:lnTo>
                    <a:pt x="2992" y="3908"/>
                  </a:lnTo>
                  <a:lnTo>
                    <a:pt x="2995" y="3908"/>
                  </a:lnTo>
                  <a:lnTo>
                    <a:pt x="2999" y="3908"/>
                  </a:lnTo>
                  <a:lnTo>
                    <a:pt x="3704" y="3908"/>
                  </a:lnTo>
                  <a:lnTo>
                    <a:pt x="3708" y="3908"/>
                  </a:lnTo>
                  <a:lnTo>
                    <a:pt x="3711" y="3908"/>
                  </a:lnTo>
                  <a:lnTo>
                    <a:pt x="3714" y="3907"/>
                  </a:lnTo>
                  <a:lnTo>
                    <a:pt x="3718" y="3907"/>
                  </a:lnTo>
                  <a:lnTo>
                    <a:pt x="3721" y="3906"/>
                  </a:lnTo>
                  <a:lnTo>
                    <a:pt x="3724" y="3906"/>
                  </a:lnTo>
                  <a:lnTo>
                    <a:pt x="3728" y="3905"/>
                  </a:lnTo>
                  <a:lnTo>
                    <a:pt x="3731" y="3904"/>
                  </a:lnTo>
                  <a:lnTo>
                    <a:pt x="3734" y="3903"/>
                  </a:lnTo>
                  <a:lnTo>
                    <a:pt x="3737" y="3902"/>
                  </a:lnTo>
                  <a:lnTo>
                    <a:pt x="3741" y="3900"/>
                  </a:lnTo>
                  <a:lnTo>
                    <a:pt x="3744" y="3899"/>
                  </a:lnTo>
                  <a:lnTo>
                    <a:pt x="3747" y="3897"/>
                  </a:lnTo>
                  <a:lnTo>
                    <a:pt x="3748" y="3897"/>
                  </a:lnTo>
                  <a:lnTo>
                    <a:pt x="3749" y="3897"/>
                  </a:lnTo>
                  <a:lnTo>
                    <a:pt x="3751" y="3895"/>
                  </a:lnTo>
                  <a:lnTo>
                    <a:pt x="3754" y="3893"/>
                  </a:lnTo>
                  <a:lnTo>
                    <a:pt x="3757" y="3891"/>
                  </a:lnTo>
                  <a:lnTo>
                    <a:pt x="3760" y="3888"/>
                  </a:lnTo>
                  <a:lnTo>
                    <a:pt x="3762" y="3886"/>
                  </a:lnTo>
                  <a:lnTo>
                    <a:pt x="3765" y="3884"/>
                  </a:lnTo>
                  <a:lnTo>
                    <a:pt x="3767" y="3881"/>
                  </a:lnTo>
                  <a:lnTo>
                    <a:pt x="3769" y="3878"/>
                  </a:lnTo>
                  <a:lnTo>
                    <a:pt x="3772" y="3876"/>
                  </a:lnTo>
                  <a:lnTo>
                    <a:pt x="3774" y="3873"/>
                  </a:lnTo>
                  <a:lnTo>
                    <a:pt x="3776" y="3870"/>
                  </a:lnTo>
                  <a:lnTo>
                    <a:pt x="3778" y="3867"/>
                  </a:lnTo>
                  <a:lnTo>
                    <a:pt x="3779" y="3865"/>
                  </a:lnTo>
                  <a:lnTo>
                    <a:pt x="3780" y="3863"/>
                  </a:lnTo>
                  <a:lnTo>
                    <a:pt x="3782" y="3860"/>
                  </a:lnTo>
                  <a:lnTo>
                    <a:pt x="3783" y="3857"/>
                  </a:lnTo>
                  <a:lnTo>
                    <a:pt x="3784" y="3854"/>
                  </a:lnTo>
                  <a:lnTo>
                    <a:pt x="3785" y="3851"/>
                  </a:lnTo>
                  <a:lnTo>
                    <a:pt x="3786" y="3848"/>
                  </a:lnTo>
                  <a:lnTo>
                    <a:pt x="3787" y="3845"/>
                  </a:lnTo>
                  <a:lnTo>
                    <a:pt x="3788" y="3842"/>
                  </a:lnTo>
                  <a:lnTo>
                    <a:pt x="3788" y="3839"/>
                  </a:lnTo>
                  <a:lnTo>
                    <a:pt x="3789" y="3836"/>
                  </a:lnTo>
                  <a:lnTo>
                    <a:pt x="3789" y="3832"/>
                  </a:lnTo>
                  <a:lnTo>
                    <a:pt x="3790" y="3829"/>
                  </a:lnTo>
                  <a:lnTo>
                    <a:pt x="3790" y="3826"/>
                  </a:lnTo>
                  <a:lnTo>
                    <a:pt x="3790" y="3822"/>
                  </a:lnTo>
                  <a:lnTo>
                    <a:pt x="3790" y="3117"/>
                  </a:lnTo>
                  <a:lnTo>
                    <a:pt x="3790" y="3113"/>
                  </a:lnTo>
                  <a:lnTo>
                    <a:pt x="3790" y="3110"/>
                  </a:lnTo>
                  <a:lnTo>
                    <a:pt x="3789" y="3107"/>
                  </a:lnTo>
                  <a:lnTo>
                    <a:pt x="3789" y="3103"/>
                  </a:lnTo>
                  <a:lnTo>
                    <a:pt x="3788" y="3100"/>
                  </a:lnTo>
                  <a:lnTo>
                    <a:pt x="3788" y="3097"/>
                  </a:lnTo>
                  <a:lnTo>
                    <a:pt x="3787" y="3093"/>
                  </a:lnTo>
                  <a:lnTo>
                    <a:pt x="3786" y="3090"/>
                  </a:lnTo>
                  <a:lnTo>
                    <a:pt x="3785" y="3087"/>
                  </a:lnTo>
                  <a:lnTo>
                    <a:pt x="3784" y="3084"/>
                  </a:lnTo>
                  <a:lnTo>
                    <a:pt x="3782" y="3080"/>
                  </a:lnTo>
                  <a:lnTo>
                    <a:pt x="3781" y="3077"/>
                  </a:lnTo>
                  <a:lnTo>
                    <a:pt x="3779" y="3074"/>
                  </a:lnTo>
                  <a:lnTo>
                    <a:pt x="3779" y="3073"/>
                  </a:lnTo>
                  <a:lnTo>
                    <a:pt x="3779" y="3072"/>
                  </a:lnTo>
                  <a:lnTo>
                    <a:pt x="3777" y="3069"/>
                  </a:lnTo>
                  <a:lnTo>
                    <a:pt x="3775" y="3067"/>
                  </a:lnTo>
                  <a:lnTo>
                    <a:pt x="3772" y="3064"/>
                  </a:lnTo>
                  <a:lnTo>
                    <a:pt x="3770" y="3061"/>
                  </a:lnTo>
                  <a:lnTo>
                    <a:pt x="3768" y="3058"/>
                  </a:lnTo>
                  <a:lnTo>
                    <a:pt x="3765" y="3056"/>
                  </a:lnTo>
                  <a:lnTo>
                    <a:pt x="3763" y="3053"/>
                  </a:lnTo>
                  <a:lnTo>
                    <a:pt x="3760" y="3051"/>
                  </a:lnTo>
                  <a:lnTo>
                    <a:pt x="3757" y="3049"/>
                  </a:lnTo>
                  <a:lnTo>
                    <a:pt x="3754" y="3046"/>
                  </a:lnTo>
                  <a:lnTo>
                    <a:pt x="3752" y="3044"/>
                  </a:lnTo>
                  <a:lnTo>
                    <a:pt x="3749" y="3042"/>
                  </a:lnTo>
                  <a:lnTo>
                    <a:pt x="3748" y="3042"/>
                  </a:lnTo>
                  <a:lnTo>
                    <a:pt x="3747" y="3042"/>
                  </a:lnTo>
                  <a:lnTo>
                    <a:pt x="3744" y="3040"/>
                  </a:lnTo>
                  <a:lnTo>
                    <a:pt x="3741" y="3039"/>
                  </a:lnTo>
                  <a:lnTo>
                    <a:pt x="3737" y="3037"/>
                  </a:lnTo>
                  <a:lnTo>
                    <a:pt x="3734" y="3036"/>
                  </a:lnTo>
                  <a:lnTo>
                    <a:pt x="3731" y="3035"/>
                  </a:lnTo>
                  <a:lnTo>
                    <a:pt x="3728" y="3034"/>
                  </a:lnTo>
                  <a:lnTo>
                    <a:pt x="3724" y="3033"/>
                  </a:lnTo>
                  <a:lnTo>
                    <a:pt x="3721" y="3033"/>
                  </a:lnTo>
                  <a:lnTo>
                    <a:pt x="3718" y="3032"/>
                  </a:lnTo>
                  <a:lnTo>
                    <a:pt x="3714" y="3032"/>
                  </a:lnTo>
                  <a:lnTo>
                    <a:pt x="3711" y="30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24A76B-D552-4013-81B9-82E0C646B263}"/>
              </a:ext>
            </a:extLst>
          </p:cNvPr>
          <p:cNvSpPr txBox="1"/>
          <p:nvPr/>
        </p:nvSpPr>
        <p:spPr>
          <a:xfrm>
            <a:off x="5201388" y="821617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10000"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Topics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DB73CFF-C5DF-4FB5-97E0-0C2EB93E2041}"/>
              </a:ext>
            </a:extLst>
          </p:cNvPr>
          <p:cNvSpPr txBox="1"/>
          <p:nvPr/>
        </p:nvSpPr>
        <p:spPr>
          <a:xfrm>
            <a:off x="9001246" y="821617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10000"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Time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4AF6042-A754-474B-BE8E-80B630BE0CC2}"/>
              </a:ext>
            </a:extLst>
          </p:cNvPr>
          <p:cNvGrpSpPr/>
          <p:nvPr/>
        </p:nvGrpSpPr>
        <p:grpSpPr>
          <a:xfrm>
            <a:off x="5818206" y="1354235"/>
            <a:ext cx="3291070" cy="535471"/>
            <a:chOff x="5818206" y="1643605"/>
            <a:chExt cx="2457693" cy="677748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CAA26DA-E5E7-436F-A590-1BD658B1B538}"/>
                </a:ext>
              </a:extLst>
            </p:cNvPr>
            <p:cNvSpPr txBox="1"/>
            <p:nvPr/>
          </p:nvSpPr>
          <p:spPr>
            <a:xfrm>
              <a:off x="5818206" y="1643605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lnSpcReduction="10000"/>
            </a:bodyPr>
            <a:lstStyle/>
            <a:p>
              <a:r>
                <a:rPr lang="en-US" sz="1400" b="1" dirty="0">
                  <a:latin typeface="Arial" panose="020B0604020202020204" pitchFamily="34" charset="0"/>
                </a:rPr>
                <a:t>Context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6F7E51E-0540-4EC8-8FFE-CAA51B6D5DDD}"/>
                </a:ext>
              </a:extLst>
            </p:cNvPr>
            <p:cNvSpPr txBox="1"/>
            <p:nvPr/>
          </p:nvSpPr>
          <p:spPr>
            <a:xfrm>
              <a:off x="5818208" y="1972257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85000" lnSpcReduction="1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Current state: manual effort, </a:t>
              </a:r>
              <a:r>
                <a:rPr lang="en-US" sz="1400" dirty="0" err="1">
                  <a:latin typeface="Arial" panose="020B0604020202020204" pitchFamily="34" charset="0"/>
                </a:rPr>
                <a:t>costand</a:t>
              </a:r>
              <a:r>
                <a:rPr lang="en-US" sz="1400" dirty="0">
                  <a:latin typeface="Arial" panose="020B0604020202020204" pitchFamily="34" charset="0"/>
                </a:rPr>
                <a:t> pain points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7FA93C7-5B64-48C3-A7F9-AF692A4745F4}"/>
              </a:ext>
            </a:extLst>
          </p:cNvPr>
          <p:cNvGrpSpPr/>
          <p:nvPr/>
        </p:nvGrpSpPr>
        <p:grpSpPr>
          <a:xfrm>
            <a:off x="5818206" y="2067688"/>
            <a:ext cx="3291070" cy="535471"/>
            <a:chOff x="5818206" y="2536303"/>
            <a:chExt cx="2457693" cy="67774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6011F2A-EDA6-4F68-8853-D1E1054CF2E8}"/>
                </a:ext>
              </a:extLst>
            </p:cNvPr>
            <p:cNvSpPr txBox="1"/>
            <p:nvPr/>
          </p:nvSpPr>
          <p:spPr>
            <a:xfrm>
              <a:off x="5818206" y="2536303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fontScale="92500" lnSpcReduction="10000"/>
            </a:bodyPr>
            <a:lstStyle/>
            <a:p>
              <a:r>
                <a:rPr lang="en-US" sz="1500" b="1" dirty="0">
                  <a:latin typeface="Arial" panose="020B0604020202020204" pitchFamily="34" charset="0"/>
                </a:rPr>
                <a:t>Vision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8934CAD-D815-4581-A157-241B26401104}"/>
                </a:ext>
              </a:extLst>
            </p:cNvPr>
            <p:cNvSpPr txBox="1"/>
            <p:nvPr/>
          </p:nvSpPr>
          <p:spPr>
            <a:xfrm>
              <a:off x="5818208" y="2864955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Targets, pillars, and operating principles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7DB7F57-7D32-407D-A401-D661FFD05868}"/>
              </a:ext>
            </a:extLst>
          </p:cNvPr>
          <p:cNvGrpSpPr/>
          <p:nvPr/>
        </p:nvGrpSpPr>
        <p:grpSpPr>
          <a:xfrm>
            <a:off x="5818206" y="2781141"/>
            <a:ext cx="3291070" cy="535471"/>
            <a:chOff x="5818206" y="3429001"/>
            <a:chExt cx="2457693" cy="67774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B278278-9B9D-40B6-9CF2-23A54247A0AA}"/>
                </a:ext>
              </a:extLst>
            </p:cNvPr>
            <p:cNvSpPr txBox="1"/>
            <p:nvPr/>
          </p:nvSpPr>
          <p:spPr>
            <a:xfrm>
              <a:off x="5818206" y="3429001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lnSpcReduction="10000"/>
            </a:bodyPr>
            <a:lstStyle/>
            <a:p>
              <a:r>
                <a:rPr lang="en-US" sz="1400" b="1" dirty="0">
                  <a:latin typeface="Arial" panose="020B0604020202020204" pitchFamily="34" charset="0"/>
                </a:rPr>
                <a:t>Pipeline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892E4C9-3594-4452-9108-A5B7E64C09E4}"/>
                </a:ext>
              </a:extLst>
            </p:cNvPr>
            <p:cNvSpPr txBox="1"/>
            <p:nvPr/>
          </p:nvSpPr>
          <p:spPr>
            <a:xfrm>
              <a:off x="5818208" y="3757653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Opportunity scan and prioritization approach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230ECCB-CFCF-429B-B5AD-D314D5E4B343}"/>
              </a:ext>
            </a:extLst>
          </p:cNvPr>
          <p:cNvGrpSpPr/>
          <p:nvPr/>
        </p:nvGrpSpPr>
        <p:grpSpPr>
          <a:xfrm>
            <a:off x="5818206" y="3494594"/>
            <a:ext cx="3291070" cy="535471"/>
            <a:chOff x="5818206" y="4321699"/>
            <a:chExt cx="2457693" cy="67774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4A9EA2D-60A4-4393-9C33-21EC0C1D9429}"/>
                </a:ext>
              </a:extLst>
            </p:cNvPr>
            <p:cNvSpPr txBox="1"/>
            <p:nvPr/>
          </p:nvSpPr>
          <p:spPr>
            <a:xfrm>
              <a:off x="5818206" y="4321699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lnSpcReduction="10000"/>
            </a:bodyPr>
            <a:lstStyle/>
            <a:p>
              <a:r>
                <a:rPr lang="en-US" sz="1400" b="1" dirty="0">
                  <a:latin typeface="Arial" panose="020B0604020202020204" pitchFamily="34" charset="0"/>
                </a:rPr>
                <a:t>Platform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97A5B8-E53E-4C03-99CD-CAF2CB1A1EA1}"/>
                </a:ext>
              </a:extLst>
            </p:cNvPr>
            <p:cNvSpPr txBox="1"/>
            <p:nvPr/>
          </p:nvSpPr>
          <p:spPr>
            <a:xfrm>
              <a:off x="5818208" y="4650351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Tooling, architecture, and vendor direction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D40E278-6F0C-4173-BACC-AE7E1B53E435}"/>
              </a:ext>
            </a:extLst>
          </p:cNvPr>
          <p:cNvGrpSpPr/>
          <p:nvPr/>
        </p:nvGrpSpPr>
        <p:grpSpPr>
          <a:xfrm>
            <a:off x="5818206" y="4208047"/>
            <a:ext cx="3291070" cy="535471"/>
            <a:chOff x="5818206" y="5214395"/>
            <a:chExt cx="2457693" cy="677748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E48F6FF-8BBE-4804-830D-EBE61C9C0A2A}"/>
                </a:ext>
              </a:extLst>
            </p:cNvPr>
            <p:cNvSpPr txBox="1"/>
            <p:nvPr/>
          </p:nvSpPr>
          <p:spPr>
            <a:xfrm>
              <a:off x="5818206" y="5214395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fontScale="92500" lnSpcReduction="10000"/>
            </a:bodyPr>
            <a:lstStyle/>
            <a:p>
              <a:r>
                <a:rPr lang="en-US" sz="1500" b="1" dirty="0">
                  <a:latin typeface="Arial" panose="020B0604020202020204" pitchFamily="34" charset="0"/>
                </a:rPr>
                <a:t>Roadmap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9B20315-EC07-439E-ABE4-D0BE42EE7A63}"/>
                </a:ext>
              </a:extLst>
            </p:cNvPr>
            <p:cNvSpPr txBox="1"/>
            <p:nvPr/>
          </p:nvSpPr>
          <p:spPr>
            <a:xfrm>
              <a:off x="5818208" y="5543047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Phases, plans, and delivery methodology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D934D2F-12AF-4A73-9413-BA1A7E587F86}"/>
              </a:ext>
            </a:extLst>
          </p:cNvPr>
          <p:cNvCxnSpPr/>
          <p:nvPr/>
        </p:nvCxnSpPr>
        <p:spPr>
          <a:xfrm>
            <a:off x="5177768" y="1978697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F75A709-CFCB-41E2-8229-7A811C259E17}"/>
              </a:ext>
            </a:extLst>
          </p:cNvPr>
          <p:cNvCxnSpPr/>
          <p:nvPr/>
        </p:nvCxnSpPr>
        <p:spPr>
          <a:xfrm>
            <a:off x="5177768" y="2692150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F7D8E77-0247-4131-AD97-8D0B1EE8F8AA}"/>
              </a:ext>
            </a:extLst>
          </p:cNvPr>
          <p:cNvCxnSpPr/>
          <p:nvPr/>
        </p:nvCxnSpPr>
        <p:spPr>
          <a:xfrm>
            <a:off x="5177768" y="3405603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7AEDD621-DF02-428C-8496-4D33734105D4}"/>
              </a:ext>
            </a:extLst>
          </p:cNvPr>
          <p:cNvCxnSpPr/>
          <p:nvPr/>
        </p:nvCxnSpPr>
        <p:spPr>
          <a:xfrm>
            <a:off x="5177768" y="4119056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36E5FCC3-77B7-4039-BFD9-A79D34E203B6}"/>
              </a:ext>
            </a:extLst>
          </p:cNvPr>
          <p:cNvSpPr txBox="1"/>
          <p:nvPr/>
        </p:nvSpPr>
        <p:spPr>
          <a:xfrm>
            <a:off x="9339073" y="1516082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10 min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8A05B10-4A46-4F84-A451-D08FB3DA8B89}"/>
              </a:ext>
            </a:extLst>
          </p:cNvPr>
          <p:cNvSpPr txBox="1"/>
          <p:nvPr/>
        </p:nvSpPr>
        <p:spPr>
          <a:xfrm>
            <a:off x="9339073" y="2221380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15 min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40CCAA7-EF4F-497E-A6F1-7C55E62C41B2}"/>
              </a:ext>
            </a:extLst>
          </p:cNvPr>
          <p:cNvSpPr txBox="1"/>
          <p:nvPr/>
        </p:nvSpPr>
        <p:spPr>
          <a:xfrm>
            <a:off x="9339073" y="2926677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15 min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F40D8B4-4C48-4CD7-BD1A-EC3359E3A769}"/>
              </a:ext>
            </a:extLst>
          </p:cNvPr>
          <p:cNvSpPr txBox="1"/>
          <p:nvPr/>
        </p:nvSpPr>
        <p:spPr>
          <a:xfrm>
            <a:off x="9339073" y="3631975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15 min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999AE15-B5F6-4948-8E9C-E5E1BD7B33B0}"/>
              </a:ext>
            </a:extLst>
          </p:cNvPr>
          <p:cNvSpPr txBox="1"/>
          <p:nvPr/>
        </p:nvSpPr>
        <p:spPr>
          <a:xfrm>
            <a:off x="9339073" y="4337272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20 min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04C3EA4-567E-4A50-B604-49EF79643B30}"/>
              </a:ext>
            </a:extLst>
          </p:cNvPr>
          <p:cNvGrpSpPr/>
          <p:nvPr/>
        </p:nvGrpSpPr>
        <p:grpSpPr>
          <a:xfrm>
            <a:off x="5818206" y="4921500"/>
            <a:ext cx="3291070" cy="535471"/>
            <a:chOff x="5818206" y="4321699"/>
            <a:chExt cx="2457693" cy="677748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2EA034F-19DC-4EEA-8F0A-209BEEF2D764}"/>
                </a:ext>
              </a:extLst>
            </p:cNvPr>
            <p:cNvSpPr txBox="1"/>
            <p:nvPr/>
          </p:nvSpPr>
          <p:spPr>
            <a:xfrm>
              <a:off x="5818206" y="4321699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fontScale="92500" lnSpcReduction="10000"/>
            </a:bodyPr>
            <a:lstStyle/>
            <a:p>
              <a:r>
                <a:rPr lang="en-US" sz="1500" b="1" dirty="0">
                  <a:latin typeface="Arial" panose="020B0604020202020204" pitchFamily="34" charset="0"/>
                </a:rPr>
                <a:t>Operate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C9A2E60-179D-4996-8B79-9CC2F3DA0934}"/>
                </a:ext>
              </a:extLst>
            </p:cNvPr>
            <p:cNvSpPr txBox="1"/>
            <p:nvPr/>
          </p:nvSpPr>
          <p:spPr>
            <a:xfrm>
              <a:off x="5818208" y="4650351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CoE model, governance, and skills uplift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5550E70-8424-4010-B2E6-5A89ADB45689}"/>
              </a:ext>
            </a:extLst>
          </p:cNvPr>
          <p:cNvGrpSpPr/>
          <p:nvPr/>
        </p:nvGrpSpPr>
        <p:grpSpPr>
          <a:xfrm>
            <a:off x="5818206" y="5634950"/>
            <a:ext cx="3291070" cy="535471"/>
            <a:chOff x="5818206" y="5214395"/>
            <a:chExt cx="2457693" cy="677748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FD7EAD5-AA54-4FD7-809D-4227B2BD4378}"/>
                </a:ext>
              </a:extLst>
            </p:cNvPr>
            <p:cNvSpPr txBox="1"/>
            <p:nvPr/>
          </p:nvSpPr>
          <p:spPr>
            <a:xfrm>
              <a:off x="5818206" y="5214395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fontScale="92500" lnSpcReduction="10000"/>
            </a:bodyPr>
            <a:lstStyle/>
            <a:p>
              <a:r>
                <a:rPr lang="en-US" sz="1500" b="1" dirty="0">
                  <a:latin typeface="Arial" panose="020B0604020202020204" pitchFamily="34" charset="0"/>
                </a:rPr>
                <a:t>Value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6259C943-B4ED-4F6F-8E32-D030B25CEAE4}"/>
                </a:ext>
              </a:extLst>
            </p:cNvPr>
            <p:cNvSpPr txBox="1"/>
            <p:nvPr/>
          </p:nvSpPr>
          <p:spPr>
            <a:xfrm>
              <a:off x="5818208" y="5543047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Benefits, ROI, risks, and next steps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81975179-331E-4B08-B743-E01FEAB3614D}"/>
              </a:ext>
            </a:extLst>
          </p:cNvPr>
          <p:cNvCxnSpPr/>
          <p:nvPr/>
        </p:nvCxnSpPr>
        <p:spPr>
          <a:xfrm>
            <a:off x="5177768" y="4832509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4E6D7883-796D-4130-8125-2E0D9B3CEC3A}"/>
              </a:ext>
            </a:extLst>
          </p:cNvPr>
          <p:cNvCxnSpPr/>
          <p:nvPr/>
        </p:nvCxnSpPr>
        <p:spPr>
          <a:xfrm>
            <a:off x="5177768" y="5545962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C8EA43A7-39ED-4369-A3E0-BF20AC0619CA}"/>
              </a:ext>
            </a:extLst>
          </p:cNvPr>
          <p:cNvSpPr txBox="1"/>
          <p:nvPr/>
        </p:nvSpPr>
        <p:spPr>
          <a:xfrm>
            <a:off x="9339073" y="5042566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15 min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26B8513-F965-46A5-AD02-28C0A35B8981}"/>
              </a:ext>
            </a:extLst>
          </p:cNvPr>
          <p:cNvSpPr txBox="1"/>
          <p:nvPr/>
        </p:nvSpPr>
        <p:spPr>
          <a:xfrm>
            <a:off x="9339073" y="5796797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10 min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CDC3AAFF-EEAA-47A9-85D3-DBDBD2C7262C}"/>
              </a:ext>
            </a:extLst>
          </p:cNvPr>
          <p:cNvGrpSpPr/>
          <p:nvPr/>
        </p:nvGrpSpPr>
        <p:grpSpPr>
          <a:xfrm>
            <a:off x="5213650" y="5004517"/>
            <a:ext cx="364190" cy="369436"/>
            <a:chOff x="4973284" y="620228"/>
            <a:chExt cx="1122714" cy="1138885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F00B500-752A-41A2-936C-1741BC6CAFBD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BCCEA8B3-505C-4ED5-9DF2-035FD0A60607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6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C57B1FCC-F9AD-426B-A319-DD74A72AF81A}"/>
              </a:ext>
            </a:extLst>
          </p:cNvPr>
          <p:cNvGrpSpPr/>
          <p:nvPr/>
        </p:nvGrpSpPr>
        <p:grpSpPr>
          <a:xfrm>
            <a:off x="5213650" y="5717967"/>
            <a:ext cx="364190" cy="369436"/>
            <a:chOff x="4973284" y="620228"/>
            <a:chExt cx="1122714" cy="1138885"/>
          </a:xfrm>
        </p:grpSpPr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3D268647-D705-424F-B8F9-1204E2EBCE89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133B27B5-39F5-4839-8660-E2F6B43A1037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7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9748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991F3-20E9-4AAE-BA83-8B2A19D6E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Wave 1 Impact On Workload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20</a:t>
            </a:fld>
            <a:endParaRPr lang="en-PH" dirty="0"/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/>
        </p:nvGraphicFramePr>
        <p:xfrm>
          <a:off x="571018" y="2518513"/>
          <a:ext cx="5254100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7" y="1650367"/>
            <a:ext cx="5254100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Hours saved per quarter (000s)</a:t>
            </a:r>
          </a:p>
        </p:txBody>
      </p:sp>
      <p:sp>
        <p:nvSpPr>
          <p:cNvPr id="23" name="ee4pHeader1">
            <a:extLst>
              <a:ext uri="{FF2B5EF4-FFF2-40B4-BE49-F238E27FC236}">
                <a16:creationId xmlns:a16="http://schemas.microsoft.com/office/drawing/2014/main" id="{36170B11-B7CD-4D3F-BF86-51D8021D2B3A}"/>
              </a:ext>
            </a:extLst>
          </p:cNvPr>
          <p:cNvSpPr txBox="1"/>
          <p:nvPr/>
        </p:nvSpPr>
        <p:spPr>
          <a:xfrm>
            <a:off x="6366880" y="1650367"/>
            <a:ext cx="5254100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Workload mix on target processes (%)</a:t>
            </a: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813781FD-7A05-4952-99B2-652300037820}"/>
              </a:ext>
            </a:extLst>
          </p:cNvPr>
          <p:cNvGraphicFramePr/>
          <p:nvPr/>
        </p:nvGraphicFramePr>
        <p:xfrm>
          <a:off x="6366880" y="2518513"/>
          <a:ext cx="5254100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7243F534-713C-472E-93E7-34753F6850F8}"/>
              </a:ext>
            </a:extLst>
          </p:cNvPr>
          <p:cNvSpPr txBox="1"/>
          <p:nvPr/>
        </p:nvSpPr>
        <p:spPr>
          <a:xfrm>
            <a:off x="571017" y="5093812"/>
            <a:ext cx="5254100" cy="81560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Finance leads as invoice and reconciliation bots land first; HR and operations follow from Q2.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By Q4, Wave 1 alone returns 44,000 hours a quarter across the three functions.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84B4EF-A245-4B87-963B-5B6A9B0A1514}"/>
              </a:ext>
            </a:extLst>
          </p:cNvPr>
          <p:cNvSpPr txBox="1"/>
          <p:nvPr/>
        </p:nvSpPr>
        <p:spPr>
          <a:xfrm>
            <a:off x="6366880" y="5093812"/>
            <a:ext cx="5254100" cy="81560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The share of fully manual work on target processes drops from 81% to 44% within the year.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Assisted work grows too: people stay in the loop where judgment is needed.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23367FF-1065-4D26-A557-1D9115A54F6C}"/>
              </a:ext>
            </a:extLst>
          </p:cNvPr>
          <p:cNvCxnSpPr>
            <a:cxnSpLocks/>
          </p:cNvCxnSpPr>
          <p:nvPr/>
        </p:nvCxnSpPr>
        <p:spPr>
          <a:xfrm>
            <a:off x="6096000" y="1650367"/>
            <a:ext cx="0" cy="425905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54622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5546A-BA7F-4AB8-8D66-00A418E57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Top Wave 1 Candidates</a:t>
            </a:r>
            <a:endParaRPr lang="en-PH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7A5DAC-0DC3-4262-AB02-628D3AF30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21</a:t>
            </a:fld>
            <a:endParaRPr lang="en-PH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252B6AE-81BC-48B9-9277-69BF55B66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230789"/>
              </p:ext>
            </p:extLst>
          </p:nvPr>
        </p:nvGraphicFramePr>
        <p:xfrm>
          <a:off x="571016" y="2348427"/>
          <a:ext cx="7064223" cy="3616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824">
                  <a:extLst>
                    <a:ext uri="{9D8B030D-6E8A-4147-A177-3AD203B41FA5}">
                      <a16:colId xmlns:a16="http://schemas.microsoft.com/office/drawing/2014/main" val="1653692601"/>
                    </a:ext>
                  </a:extLst>
                </a:gridCol>
                <a:gridCol w="1202988">
                  <a:extLst>
                    <a:ext uri="{9D8B030D-6E8A-4147-A177-3AD203B41FA5}">
                      <a16:colId xmlns:a16="http://schemas.microsoft.com/office/drawing/2014/main" val="4286692527"/>
                    </a:ext>
                  </a:extLst>
                </a:gridCol>
                <a:gridCol w="1202988">
                  <a:extLst>
                    <a:ext uri="{9D8B030D-6E8A-4147-A177-3AD203B41FA5}">
                      <a16:colId xmlns:a16="http://schemas.microsoft.com/office/drawing/2014/main" val="4008171560"/>
                    </a:ext>
                  </a:extLst>
                </a:gridCol>
                <a:gridCol w="3247423">
                  <a:extLst>
                    <a:ext uri="{9D8B030D-6E8A-4147-A177-3AD203B41FA5}">
                      <a16:colId xmlns:a16="http://schemas.microsoft.com/office/drawing/2014/main" val="335469658"/>
                    </a:ext>
                  </a:extLst>
                </a:gridCol>
              </a:tblGrid>
              <a:tr h="3522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Process</a:t>
                      </a:r>
                    </a:p>
                  </a:txBody>
                  <a:tcPr marL="0" marR="0"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Trebuchet MS" panose="020B0703020202090204" pitchFamily="34" charset="0"/>
                        <a:buChar char="​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Owner</a:t>
                      </a:r>
                    </a:p>
                  </a:txBody>
                  <a:tcPr marL="0" marR="0" anchor="b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Trebuchet MS" panose="020B0703020202090204" pitchFamily="34" charset="0"/>
                        <a:buChar char="​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Effort</a:t>
                      </a:r>
                    </a:p>
                  </a:txBody>
                  <a:tcPr marL="0" marR="0" anchor="b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Trebuchet MS" panose="020B0703020202090204" pitchFamily="34" charset="0"/>
                        <a:buChar char="​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Why now</a:t>
                      </a:r>
                    </a:p>
                  </a:txBody>
                  <a:tcPr marL="0" marR="0" anchor="b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7114"/>
                  </a:ext>
                </a:extLst>
              </a:tr>
              <a:tr h="739647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Invoices</a:t>
                      </a:r>
                      <a:endParaRPr lang="en-PH" sz="18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Finance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18,000 hrs/yr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8B974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Highest single source of manual hours; clear rules and a proven RPA pattern from the pilot.</a:t>
                      </a: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8147210"/>
                  </a:ext>
                </a:extLst>
              </a:tr>
              <a:tr h="739647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Recons</a:t>
                      </a:r>
                      <a:endParaRPr lang="en-PH" sz="18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Finance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11,000 hrs/yr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8B974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Month-end pain for two teams; same data sources as invoicing, so components are reused.</a:t>
                      </a: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7241667"/>
                  </a:ext>
                </a:extLst>
              </a:tr>
              <a:tr h="594956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Reports</a:t>
                      </a:r>
                      <a:endParaRPr lang="en-PH" sz="18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Operations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9,500 hrs/yr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8B974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Five departments want it; one standard reporting pattern covers most variants.</a:t>
                      </a: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966761"/>
                  </a:ext>
                </a:extLst>
              </a:tr>
              <a:tr h="594956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Onboarding</a:t>
                      </a:r>
                      <a:endParaRPr lang="en-PH" sz="18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HR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6,000 hrs/yr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8B974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Cuts new-hire setup from five days to one and removes 14 manual handoffs.</a:t>
                      </a: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0557147"/>
                  </a:ext>
                </a:extLst>
              </a:tr>
              <a:tr h="594956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 req</a:t>
                      </a:r>
                      <a:endParaRPr lang="en-PH" sz="18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IT Ops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4,800 hrs/yr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8B974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Standard access requests auto-fulfilled with full audit trail; reduces ticket backlog.</a:t>
                      </a: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518185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9D9B78E7-659A-4E85-B164-BD2FD02C9D34}"/>
              </a:ext>
            </a:extLst>
          </p:cNvPr>
          <p:cNvSpPr/>
          <p:nvPr/>
        </p:nvSpPr>
        <p:spPr>
          <a:xfrm>
            <a:off x="571018" y="1252810"/>
            <a:ext cx="7064221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Why these five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BBEDCD-DDC2-4BAF-8916-BB2061E3CBF5}"/>
              </a:ext>
            </a:extLst>
          </p:cNvPr>
          <p:cNvCxnSpPr>
            <a:cxnSpLocks/>
          </p:cNvCxnSpPr>
          <p:nvPr/>
        </p:nvCxnSpPr>
        <p:spPr>
          <a:xfrm>
            <a:off x="571017" y="1714742"/>
            <a:ext cx="7048983" cy="0"/>
          </a:xfrm>
          <a:prstGeom prst="line">
            <a:avLst/>
          </a:prstGeom>
          <a:ln w="15875" cap="rnd">
            <a:solidFill>
              <a:schemeClr val="accent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9238179E-0096-4C43-AAA7-E022B71A11BF}"/>
              </a:ext>
            </a:extLst>
          </p:cNvPr>
          <p:cNvSpPr txBox="1">
            <a:spLocks/>
          </p:cNvSpPr>
          <p:nvPr/>
        </p:nvSpPr>
        <p:spPr>
          <a:xfrm>
            <a:off x="571016" y="1830040"/>
            <a:ext cx="7064223" cy="369330"/>
          </a:xfrm>
          <a:prstGeom prst="rect">
            <a:avLst/>
          </a:prstGeom>
        </p:spPr>
        <p:txBody>
          <a:bodyPr lIns="0" tIns="0" rIns="0" bIns="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300" dirty="0">
                <a:latin typeface="Arial" panose="020B0604020202020204" pitchFamily="34" charset="0"/>
              </a:rPr>
              <a:t>Together these five automations cover 49,300 hours a year, about 40% of the addressable total.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2CD28A-238B-471E-BA58-3D59DA108449}"/>
              </a:ext>
            </a:extLst>
          </p:cNvPr>
          <p:cNvSpPr txBox="1"/>
          <p:nvPr/>
        </p:nvSpPr>
        <p:spPr>
          <a:xfrm>
            <a:off x="8542115" y="1974853"/>
            <a:ext cx="3252727" cy="361637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193675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Each has a named owner, validated rules, and payback inside nine months.</a:t>
            </a:r>
          </a:p>
          <a:p>
            <a:pPr marL="285750" indent="-193675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All five run on patterns the pilot already proved, so delivery risk in Wave 1 stays low.</a:t>
            </a:r>
          </a:p>
          <a:p>
            <a:pPr marL="285750" indent="-193675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Savings from this set fund the platform build-out and the Wave 2 scale-up.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C0E9469-0DAE-42F4-AB04-4A1024538E88}"/>
              </a:ext>
            </a:extLst>
          </p:cNvPr>
          <p:cNvGrpSpPr/>
          <p:nvPr/>
        </p:nvGrpSpPr>
        <p:grpSpPr>
          <a:xfrm>
            <a:off x="8542115" y="1252810"/>
            <a:ext cx="3252728" cy="461932"/>
            <a:chOff x="8363738" y="1252810"/>
            <a:chExt cx="3431105" cy="46193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CA96120-0705-4A34-AEA2-0B2FD1849F57}"/>
                </a:ext>
              </a:extLst>
            </p:cNvPr>
            <p:cNvSpPr/>
            <p:nvPr/>
          </p:nvSpPr>
          <p:spPr>
            <a:xfrm>
              <a:off x="8363738" y="1252810"/>
              <a:ext cx="3431105" cy="369332"/>
            </a:xfrm>
            <a:prstGeom prst="rect">
              <a:avLst/>
            </a:prstGeom>
          </p:spPr>
          <p:txBody>
            <a:bodyPr vert="horz" wrap="square" lIns="0" tIns="0" rIns="0" bIns="0" anchor="b" anchorCtr="0">
              <a:noAutofit/>
            </a:bodyPr>
            <a:lstStyle/>
            <a:p>
              <a:r>
                <a:rPr lang="da-DK" sz="2000" dirty="0">
                  <a:solidFill>
                    <a:schemeClr val="accent4"/>
                  </a:solidFill>
                  <a:latin typeface="Arial" panose="020B0604020202020204" pitchFamily="34" charset="0"/>
                </a:rPr>
                <a:t>Insight</a:t>
              </a:r>
              <a:endParaRPr lang="en-US" sz="2000" dirty="0">
                <a:solidFill>
                  <a:schemeClr val="accent4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F4D206C-4BAE-4FD1-839E-4075836EBDD3}"/>
                </a:ext>
              </a:extLst>
            </p:cNvPr>
            <p:cNvCxnSpPr>
              <a:cxnSpLocks/>
            </p:cNvCxnSpPr>
            <p:nvPr/>
          </p:nvCxnSpPr>
          <p:spPr>
            <a:xfrm>
              <a:off x="8382000" y="1714742"/>
              <a:ext cx="3412603" cy="0"/>
            </a:xfrm>
            <a:prstGeom prst="line">
              <a:avLst/>
            </a:prstGeom>
            <a:ln w="15875" cap="rnd">
              <a:solidFill>
                <a:schemeClr val="bg1"/>
              </a:solidFill>
              <a:prstDash val="sysDot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56629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FFE597A-85A6-4467-9A57-2C04A056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Three Tool Families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0129D96-33E3-408F-919C-C516B9C8AD91}"/>
              </a:ext>
            </a:extLst>
          </p:cNvPr>
          <p:cNvSpPr txBox="1">
            <a:spLocks/>
          </p:cNvSpPr>
          <p:nvPr/>
        </p:nvSpPr>
        <p:spPr>
          <a:xfrm>
            <a:off x="571118" y="1789470"/>
            <a:ext cx="3527689" cy="431762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accent1"/>
                </a:solidFill>
                <a:latin typeface="Arial" panose="020B0604020202020204" pitchFamily="34" charset="0"/>
              </a:rPr>
              <a:t>RPA + </a:t>
            </a:r>
            <a:r>
              <a:rPr lang="en-PH" sz="2400" dirty="0">
                <a:solidFill>
                  <a:schemeClr val="accent1"/>
                </a:solidFill>
                <a:latin typeface="Arial" panose="020B0604020202020204" pitchFamily="34" charset="0"/>
              </a:rPr>
              <a:t>Workflow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35FE9F7-BFF0-4A0D-A0BC-DA612401C085}"/>
              </a:ext>
            </a:extLst>
          </p:cNvPr>
          <p:cNvSpPr txBox="1">
            <a:spLocks/>
          </p:cNvSpPr>
          <p:nvPr/>
        </p:nvSpPr>
        <p:spPr>
          <a:xfrm>
            <a:off x="571019" y="2395824"/>
            <a:ext cx="3527689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Robotic process automation and workflow tooling for rule-based work.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Attended and unattended bots handle re-keying, reconciliations, and report runs end to end.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A low-code studio lets trained citizen developers build simple flows safely.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Carries most of Wave 1 and Wave 2 delivery.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29D4ABEE-9FC5-4527-8797-632176DFFDFE}"/>
              </a:ext>
            </a:extLst>
          </p:cNvPr>
          <p:cNvSpPr txBox="1">
            <a:spLocks/>
          </p:cNvSpPr>
          <p:nvPr/>
        </p:nvSpPr>
        <p:spPr>
          <a:xfrm>
            <a:off x="4332007" y="1789470"/>
            <a:ext cx="3527888" cy="431762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accent1"/>
                </a:solidFill>
                <a:latin typeface="Arial" panose="020B0604020202020204" pitchFamily="34" charset="0"/>
              </a:rPr>
              <a:t>AI + </a:t>
            </a:r>
            <a:r>
              <a:rPr lang="en-PH" sz="2400" dirty="0">
                <a:solidFill>
                  <a:schemeClr val="accent1"/>
                </a:solidFill>
                <a:latin typeface="Arial" panose="020B0604020202020204" pitchFamily="34" charset="0"/>
              </a:rPr>
              <a:t>Doc Svcs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DD422EE5-2410-43BC-95A0-76BA3D4CD30C}"/>
              </a:ext>
            </a:extLst>
          </p:cNvPr>
          <p:cNvSpPr txBox="1">
            <a:spLocks/>
          </p:cNvSpPr>
          <p:nvPr/>
        </p:nvSpPr>
        <p:spPr>
          <a:xfrm>
            <a:off x="4332007" y="2395824"/>
            <a:ext cx="3527888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AI and machine-learning services for semi-structured work.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Document extraction, classification, and case triage with a human in the loop for exceptions.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All models pass model-risk review with compliance before production.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Unlocks Wave 3 document-heavy use cases.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5E75EF4B-C2EC-405B-A488-7D0E93D4E876}"/>
              </a:ext>
            </a:extLst>
          </p:cNvPr>
          <p:cNvSpPr txBox="1">
            <a:spLocks/>
          </p:cNvSpPr>
          <p:nvPr/>
        </p:nvSpPr>
        <p:spPr>
          <a:xfrm>
            <a:off x="8093094" y="1789470"/>
            <a:ext cx="3527888" cy="431762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accent1"/>
                </a:solidFill>
                <a:latin typeface="Arial" panose="020B0604020202020204" pitchFamily="34" charset="0"/>
              </a:rPr>
              <a:t>Integr</a:t>
            </a:r>
            <a:r>
              <a:rPr lang="en-PH" sz="2400" dirty="0">
                <a:solidFill>
                  <a:schemeClr val="accent1"/>
                </a:solidFill>
                <a:latin typeface="Arial" panose="020B0604020202020204" pitchFamily="34" charset="0"/>
              </a:rPr>
              <a:t>ation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6A0B9E0-5BD4-45D5-934E-A621736E5060}"/>
              </a:ext>
            </a:extLst>
          </p:cNvPr>
          <p:cNvSpPr txBox="1">
            <a:spLocks/>
          </p:cNvSpPr>
          <p:nvPr/>
        </p:nvSpPr>
        <p:spPr>
          <a:xfrm>
            <a:off x="8093094" y="2395824"/>
            <a:ext cx="3527888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APIs, events, and an iPaaS layer connecting our 38 core systems.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Prefer APIs over screen-scraping wherever they exist, so automations survive UI changes.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Reusable connectors cut build time on every later automation.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The quiet backbone of everything we ship.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DA870D-ABCD-429F-A92C-F52671EEA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22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194170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9"/>
          <p:cNvSpPr/>
          <p:nvPr/>
        </p:nvSpPr>
        <p:spPr>
          <a:xfrm rot="16200000" flipH="1">
            <a:off x="4070930" y="5443913"/>
            <a:ext cx="1128530" cy="1699645"/>
          </a:xfrm>
          <a:custGeom>
            <a:avLst/>
            <a:gdLst>
              <a:gd name="connsiteX0" fmla="*/ 0 w 1202041"/>
              <a:gd name="connsiteY0" fmla="*/ 0 h 1645616"/>
              <a:gd name="connsiteX1" fmla="*/ 2753 w 1202041"/>
              <a:gd name="connsiteY1" fmla="*/ 1299401 h 1645616"/>
              <a:gd name="connsiteX2" fmla="*/ 5533 w 1202041"/>
              <a:gd name="connsiteY2" fmla="*/ 1358200 h 1645616"/>
              <a:gd name="connsiteX3" fmla="*/ 13695 w 1202041"/>
              <a:gd name="connsiteY3" fmla="*/ 1410975 h 1645616"/>
              <a:gd name="connsiteX4" fmla="*/ 26977 w 1202041"/>
              <a:gd name="connsiteY4" fmla="*/ 1457900 h 1645616"/>
              <a:gd name="connsiteX5" fmla="*/ 45116 w 1202041"/>
              <a:gd name="connsiteY5" fmla="*/ 1499149 h 1645616"/>
              <a:gd name="connsiteX6" fmla="*/ 67848 w 1202041"/>
              <a:gd name="connsiteY6" fmla="*/ 1534895 h 1645616"/>
              <a:gd name="connsiteX7" fmla="*/ 94912 w 1202041"/>
              <a:gd name="connsiteY7" fmla="*/ 1565311 h 1645616"/>
              <a:gd name="connsiteX8" fmla="*/ 126043 w 1202041"/>
              <a:gd name="connsiteY8" fmla="*/ 1590572 h 1645616"/>
              <a:gd name="connsiteX9" fmla="*/ 160978 w 1202041"/>
              <a:gd name="connsiteY9" fmla="*/ 1610851 h 1645616"/>
              <a:gd name="connsiteX10" fmla="*/ 199455 w 1202041"/>
              <a:gd name="connsiteY10" fmla="*/ 1626321 h 1645616"/>
              <a:gd name="connsiteX11" fmla="*/ 241211 w 1202041"/>
              <a:gd name="connsiteY11" fmla="*/ 1637156 h 1645616"/>
              <a:gd name="connsiteX12" fmla="*/ 285981 w 1202041"/>
              <a:gd name="connsiteY12" fmla="*/ 1643530 h 1645616"/>
              <a:gd name="connsiteX13" fmla="*/ 333504 w 1202041"/>
              <a:gd name="connsiteY13" fmla="*/ 1645616 h 1645616"/>
              <a:gd name="connsiteX14" fmla="*/ 800040 w 1202041"/>
              <a:gd name="connsiteY14" fmla="*/ 1645616 h 1645616"/>
              <a:gd name="connsiteX15" fmla="*/ 1202041 w 1202041"/>
              <a:gd name="connsiteY15" fmla="*/ 1644999 h 1645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02041" h="1645616">
                <a:moveTo>
                  <a:pt x="0" y="0"/>
                </a:moveTo>
                <a:cubicBezTo>
                  <a:pt x="918" y="433134"/>
                  <a:pt x="1835" y="866267"/>
                  <a:pt x="2753" y="1299401"/>
                </a:cubicBezTo>
                <a:lnTo>
                  <a:pt x="5533" y="1358200"/>
                </a:lnTo>
                <a:lnTo>
                  <a:pt x="13695" y="1410975"/>
                </a:lnTo>
                <a:lnTo>
                  <a:pt x="26977" y="1457900"/>
                </a:lnTo>
                <a:lnTo>
                  <a:pt x="45116" y="1499149"/>
                </a:lnTo>
                <a:lnTo>
                  <a:pt x="67848" y="1534895"/>
                </a:lnTo>
                <a:lnTo>
                  <a:pt x="94912" y="1565311"/>
                </a:lnTo>
                <a:lnTo>
                  <a:pt x="126043" y="1590572"/>
                </a:lnTo>
                <a:lnTo>
                  <a:pt x="160978" y="1610851"/>
                </a:lnTo>
                <a:lnTo>
                  <a:pt x="199455" y="1626321"/>
                </a:lnTo>
                <a:lnTo>
                  <a:pt x="241211" y="1637156"/>
                </a:lnTo>
                <a:lnTo>
                  <a:pt x="285981" y="1643530"/>
                </a:lnTo>
                <a:lnTo>
                  <a:pt x="333504" y="1645616"/>
                </a:lnTo>
                <a:lnTo>
                  <a:pt x="800040" y="1645616"/>
                </a:lnTo>
                <a:lnTo>
                  <a:pt x="1202041" y="1644999"/>
                </a:lnTo>
              </a:path>
            </a:pathLst>
          </a:custGeom>
          <a:ln w="190500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06" imgH="403" progId="TCLayout.ActiveDocument.1">
                  <p:embed/>
                </p:oleObj>
              </mc:Choice>
              <mc:Fallback>
                <p:oleObj name="think-cell Slide" r:id="rId4" imgW="406" imgH="403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val 7"/>
          <p:cNvSpPr/>
          <p:nvPr/>
        </p:nvSpPr>
        <p:spPr>
          <a:xfrm>
            <a:off x="2926691" y="4957047"/>
            <a:ext cx="1504800" cy="1503146"/>
          </a:xfrm>
          <a:prstGeom prst="ellipse">
            <a:avLst/>
          </a:prstGeom>
          <a:solidFill>
            <a:schemeClr val="accent3"/>
          </a:solidFill>
          <a:ln w="19050" cap="rnd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None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4" name="object 9"/>
          <p:cNvSpPr/>
          <p:nvPr/>
        </p:nvSpPr>
        <p:spPr>
          <a:xfrm rot="16200000" flipH="1">
            <a:off x="3661268" y="4685770"/>
            <a:ext cx="2644815" cy="1699645"/>
          </a:xfrm>
          <a:custGeom>
            <a:avLst/>
            <a:gdLst>
              <a:gd name="connsiteX0" fmla="*/ 0 w 3138708"/>
              <a:gd name="connsiteY0" fmla="*/ 0 h 1645616"/>
              <a:gd name="connsiteX1" fmla="*/ 2753 w 3138708"/>
              <a:gd name="connsiteY1" fmla="*/ 1299401 h 1645616"/>
              <a:gd name="connsiteX2" fmla="*/ 5533 w 3138708"/>
              <a:gd name="connsiteY2" fmla="*/ 1358200 h 1645616"/>
              <a:gd name="connsiteX3" fmla="*/ 13695 w 3138708"/>
              <a:gd name="connsiteY3" fmla="*/ 1410975 h 1645616"/>
              <a:gd name="connsiteX4" fmla="*/ 26977 w 3138708"/>
              <a:gd name="connsiteY4" fmla="*/ 1457900 h 1645616"/>
              <a:gd name="connsiteX5" fmla="*/ 45116 w 3138708"/>
              <a:gd name="connsiteY5" fmla="*/ 1499149 h 1645616"/>
              <a:gd name="connsiteX6" fmla="*/ 67848 w 3138708"/>
              <a:gd name="connsiteY6" fmla="*/ 1534895 h 1645616"/>
              <a:gd name="connsiteX7" fmla="*/ 94912 w 3138708"/>
              <a:gd name="connsiteY7" fmla="*/ 1565311 h 1645616"/>
              <a:gd name="connsiteX8" fmla="*/ 126043 w 3138708"/>
              <a:gd name="connsiteY8" fmla="*/ 1590572 h 1645616"/>
              <a:gd name="connsiteX9" fmla="*/ 160978 w 3138708"/>
              <a:gd name="connsiteY9" fmla="*/ 1610851 h 1645616"/>
              <a:gd name="connsiteX10" fmla="*/ 199455 w 3138708"/>
              <a:gd name="connsiteY10" fmla="*/ 1626321 h 1645616"/>
              <a:gd name="connsiteX11" fmla="*/ 241211 w 3138708"/>
              <a:gd name="connsiteY11" fmla="*/ 1637156 h 1645616"/>
              <a:gd name="connsiteX12" fmla="*/ 285981 w 3138708"/>
              <a:gd name="connsiteY12" fmla="*/ 1643530 h 1645616"/>
              <a:gd name="connsiteX13" fmla="*/ 333504 w 3138708"/>
              <a:gd name="connsiteY13" fmla="*/ 1645616 h 1645616"/>
              <a:gd name="connsiteX14" fmla="*/ 800040 w 3138708"/>
              <a:gd name="connsiteY14" fmla="*/ 1645616 h 1645616"/>
              <a:gd name="connsiteX15" fmla="*/ 3138708 w 3138708"/>
              <a:gd name="connsiteY15" fmla="*/ 1644999 h 1645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38708" h="1645616">
                <a:moveTo>
                  <a:pt x="0" y="0"/>
                </a:moveTo>
                <a:cubicBezTo>
                  <a:pt x="918" y="433134"/>
                  <a:pt x="1835" y="866267"/>
                  <a:pt x="2753" y="1299401"/>
                </a:cubicBezTo>
                <a:lnTo>
                  <a:pt x="5533" y="1358200"/>
                </a:lnTo>
                <a:lnTo>
                  <a:pt x="13695" y="1410975"/>
                </a:lnTo>
                <a:lnTo>
                  <a:pt x="26977" y="1457900"/>
                </a:lnTo>
                <a:lnTo>
                  <a:pt x="45116" y="1499149"/>
                </a:lnTo>
                <a:lnTo>
                  <a:pt x="67848" y="1534895"/>
                </a:lnTo>
                <a:lnTo>
                  <a:pt x="94912" y="1565311"/>
                </a:lnTo>
                <a:lnTo>
                  <a:pt x="126043" y="1590572"/>
                </a:lnTo>
                <a:lnTo>
                  <a:pt x="160978" y="1610851"/>
                </a:lnTo>
                <a:lnTo>
                  <a:pt x="199455" y="1626321"/>
                </a:lnTo>
                <a:lnTo>
                  <a:pt x="241211" y="1637156"/>
                </a:lnTo>
                <a:lnTo>
                  <a:pt x="285981" y="1643530"/>
                </a:lnTo>
                <a:lnTo>
                  <a:pt x="333504" y="1645616"/>
                </a:lnTo>
                <a:lnTo>
                  <a:pt x="800040" y="1645616"/>
                </a:lnTo>
                <a:lnTo>
                  <a:pt x="3138708" y="1644999"/>
                </a:lnTo>
              </a:path>
            </a:pathLst>
          </a:custGeom>
          <a:ln w="190500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9"/>
          <p:cNvSpPr/>
          <p:nvPr/>
        </p:nvSpPr>
        <p:spPr>
          <a:xfrm rot="5400000">
            <a:off x="6714531" y="5046949"/>
            <a:ext cx="1902622" cy="1699645"/>
          </a:xfrm>
          <a:custGeom>
            <a:avLst/>
            <a:gdLst>
              <a:gd name="connsiteX0" fmla="*/ 0 w 1492541"/>
              <a:gd name="connsiteY0" fmla="*/ 0 h 1645616"/>
              <a:gd name="connsiteX1" fmla="*/ 2753 w 1492541"/>
              <a:gd name="connsiteY1" fmla="*/ 1299401 h 1645616"/>
              <a:gd name="connsiteX2" fmla="*/ 5533 w 1492541"/>
              <a:gd name="connsiteY2" fmla="*/ 1358200 h 1645616"/>
              <a:gd name="connsiteX3" fmla="*/ 13695 w 1492541"/>
              <a:gd name="connsiteY3" fmla="*/ 1410975 h 1645616"/>
              <a:gd name="connsiteX4" fmla="*/ 26977 w 1492541"/>
              <a:gd name="connsiteY4" fmla="*/ 1457900 h 1645616"/>
              <a:gd name="connsiteX5" fmla="*/ 45116 w 1492541"/>
              <a:gd name="connsiteY5" fmla="*/ 1499149 h 1645616"/>
              <a:gd name="connsiteX6" fmla="*/ 67848 w 1492541"/>
              <a:gd name="connsiteY6" fmla="*/ 1534895 h 1645616"/>
              <a:gd name="connsiteX7" fmla="*/ 94912 w 1492541"/>
              <a:gd name="connsiteY7" fmla="*/ 1565311 h 1645616"/>
              <a:gd name="connsiteX8" fmla="*/ 126043 w 1492541"/>
              <a:gd name="connsiteY8" fmla="*/ 1590572 h 1645616"/>
              <a:gd name="connsiteX9" fmla="*/ 160978 w 1492541"/>
              <a:gd name="connsiteY9" fmla="*/ 1610851 h 1645616"/>
              <a:gd name="connsiteX10" fmla="*/ 199455 w 1492541"/>
              <a:gd name="connsiteY10" fmla="*/ 1626321 h 1645616"/>
              <a:gd name="connsiteX11" fmla="*/ 241211 w 1492541"/>
              <a:gd name="connsiteY11" fmla="*/ 1637156 h 1645616"/>
              <a:gd name="connsiteX12" fmla="*/ 285981 w 1492541"/>
              <a:gd name="connsiteY12" fmla="*/ 1643530 h 1645616"/>
              <a:gd name="connsiteX13" fmla="*/ 333504 w 1492541"/>
              <a:gd name="connsiteY13" fmla="*/ 1645616 h 1645616"/>
              <a:gd name="connsiteX14" fmla="*/ 800040 w 1492541"/>
              <a:gd name="connsiteY14" fmla="*/ 1645616 h 1645616"/>
              <a:gd name="connsiteX15" fmla="*/ 1492541 w 1492541"/>
              <a:gd name="connsiteY15" fmla="*/ 1644999 h 1645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92541" h="1645616">
                <a:moveTo>
                  <a:pt x="0" y="0"/>
                </a:moveTo>
                <a:cubicBezTo>
                  <a:pt x="918" y="433134"/>
                  <a:pt x="1835" y="866267"/>
                  <a:pt x="2753" y="1299401"/>
                </a:cubicBezTo>
                <a:lnTo>
                  <a:pt x="5533" y="1358200"/>
                </a:lnTo>
                <a:lnTo>
                  <a:pt x="13695" y="1410975"/>
                </a:lnTo>
                <a:lnTo>
                  <a:pt x="26977" y="1457900"/>
                </a:lnTo>
                <a:lnTo>
                  <a:pt x="45116" y="1499149"/>
                </a:lnTo>
                <a:lnTo>
                  <a:pt x="67848" y="1534895"/>
                </a:lnTo>
                <a:lnTo>
                  <a:pt x="94912" y="1565311"/>
                </a:lnTo>
                <a:lnTo>
                  <a:pt x="126043" y="1590572"/>
                </a:lnTo>
                <a:lnTo>
                  <a:pt x="160978" y="1610851"/>
                </a:lnTo>
                <a:lnTo>
                  <a:pt x="199455" y="1626321"/>
                </a:lnTo>
                <a:lnTo>
                  <a:pt x="241211" y="1637156"/>
                </a:lnTo>
                <a:lnTo>
                  <a:pt x="285981" y="1643530"/>
                </a:lnTo>
                <a:lnTo>
                  <a:pt x="333504" y="1645616"/>
                </a:lnTo>
                <a:lnTo>
                  <a:pt x="800040" y="1645616"/>
                </a:lnTo>
                <a:lnTo>
                  <a:pt x="1492541" y="1644999"/>
                </a:lnTo>
              </a:path>
            </a:pathLst>
          </a:custGeom>
          <a:ln w="190500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9"/>
          <p:cNvSpPr/>
          <p:nvPr/>
        </p:nvSpPr>
        <p:spPr>
          <a:xfrm rot="5400000">
            <a:off x="5360516" y="4043375"/>
            <a:ext cx="3929605" cy="1699645"/>
          </a:xfrm>
          <a:custGeom>
            <a:avLst/>
            <a:gdLst>
              <a:gd name="connsiteX0" fmla="*/ 0 w 3954876"/>
              <a:gd name="connsiteY0" fmla="*/ 0 h 1645616"/>
              <a:gd name="connsiteX1" fmla="*/ 2753 w 3954876"/>
              <a:gd name="connsiteY1" fmla="*/ 1299401 h 1645616"/>
              <a:gd name="connsiteX2" fmla="*/ 5533 w 3954876"/>
              <a:gd name="connsiteY2" fmla="*/ 1358200 h 1645616"/>
              <a:gd name="connsiteX3" fmla="*/ 13695 w 3954876"/>
              <a:gd name="connsiteY3" fmla="*/ 1410975 h 1645616"/>
              <a:gd name="connsiteX4" fmla="*/ 26977 w 3954876"/>
              <a:gd name="connsiteY4" fmla="*/ 1457900 h 1645616"/>
              <a:gd name="connsiteX5" fmla="*/ 45116 w 3954876"/>
              <a:gd name="connsiteY5" fmla="*/ 1499149 h 1645616"/>
              <a:gd name="connsiteX6" fmla="*/ 67848 w 3954876"/>
              <a:gd name="connsiteY6" fmla="*/ 1534895 h 1645616"/>
              <a:gd name="connsiteX7" fmla="*/ 94912 w 3954876"/>
              <a:gd name="connsiteY7" fmla="*/ 1565311 h 1645616"/>
              <a:gd name="connsiteX8" fmla="*/ 126043 w 3954876"/>
              <a:gd name="connsiteY8" fmla="*/ 1590572 h 1645616"/>
              <a:gd name="connsiteX9" fmla="*/ 160978 w 3954876"/>
              <a:gd name="connsiteY9" fmla="*/ 1610851 h 1645616"/>
              <a:gd name="connsiteX10" fmla="*/ 199455 w 3954876"/>
              <a:gd name="connsiteY10" fmla="*/ 1626321 h 1645616"/>
              <a:gd name="connsiteX11" fmla="*/ 241211 w 3954876"/>
              <a:gd name="connsiteY11" fmla="*/ 1637156 h 1645616"/>
              <a:gd name="connsiteX12" fmla="*/ 285981 w 3954876"/>
              <a:gd name="connsiteY12" fmla="*/ 1643530 h 1645616"/>
              <a:gd name="connsiteX13" fmla="*/ 333504 w 3954876"/>
              <a:gd name="connsiteY13" fmla="*/ 1645616 h 1645616"/>
              <a:gd name="connsiteX14" fmla="*/ 800040 w 3954876"/>
              <a:gd name="connsiteY14" fmla="*/ 1645616 h 1645616"/>
              <a:gd name="connsiteX15" fmla="*/ 3954876 w 3954876"/>
              <a:gd name="connsiteY15" fmla="*/ 1631165 h 1645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54876" h="1645616">
                <a:moveTo>
                  <a:pt x="0" y="0"/>
                </a:moveTo>
                <a:cubicBezTo>
                  <a:pt x="918" y="433134"/>
                  <a:pt x="1835" y="866267"/>
                  <a:pt x="2753" y="1299401"/>
                </a:cubicBezTo>
                <a:lnTo>
                  <a:pt x="5533" y="1358200"/>
                </a:lnTo>
                <a:lnTo>
                  <a:pt x="13695" y="1410975"/>
                </a:lnTo>
                <a:lnTo>
                  <a:pt x="26977" y="1457900"/>
                </a:lnTo>
                <a:lnTo>
                  <a:pt x="45116" y="1499149"/>
                </a:lnTo>
                <a:lnTo>
                  <a:pt x="67848" y="1534895"/>
                </a:lnTo>
                <a:lnTo>
                  <a:pt x="94912" y="1565311"/>
                </a:lnTo>
                <a:lnTo>
                  <a:pt x="126043" y="1590572"/>
                </a:lnTo>
                <a:lnTo>
                  <a:pt x="160978" y="1610851"/>
                </a:lnTo>
                <a:lnTo>
                  <a:pt x="199455" y="1626321"/>
                </a:lnTo>
                <a:lnTo>
                  <a:pt x="241211" y="1637156"/>
                </a:lnTo>
                <a:lnTo>
                  <a:pt x="285981" y="1643530"/>
                </a:lnTo>
                <a:lnTo>
                  <a:pt x="333504" y="1645616"/>
                </a:lnTo>
                <a:lnTo>
                  <a:pt x="800040" y="1645616"/>
                </a:lnTo>
                <a:lnTo>
                  <a:pt x="3954876" y="1631165"/>
                </a:lnTo>
              </a:path>
            </a:pathLst>
          </a:custGeom>
          <a:ln w="190500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object 9"/>
          <p:cNvSpPr/>
          <p:nvPr/>
        </p:nvSpPr>
        <p:spPr>
          <a:xfrm rot="16200000" flipH="1">
            <a:off x="3147505" y="3846606"/>
            <a:ext cx="4323144" cy="1699645"/>
          </a:xfrm>
          <a:custGeom>
            <a:avLst/>
            <a:gdLst>
              <a:gd name="connsiteX0" fmla="*/ 0 w 5269039"/>
              <a:gd name="connsiteY0" fmla="*/ 0 h 1645616"/>
              <a:gd name="connsiteX1" fmla="*/ 2753 w 5269039"/>
              <a:gd name="connsiteY1" fmla="*/ 1299401 h 1645616"/>
              <a:gd name="connsiteX2" fmla="*/ 5533 w 5269039"/>
              <a:gd name="connsiteY2" fmla="*/ 1358200 h 1645616"/>
              <a:gd name="connsiteX3" fmla="*/ 13695 w 5269039"/>
              <a:gd name="connsiteY3" fmla="*/ 1410975 h 1645616"/>
              <a:gd name="connsiteX4" fmla="*/ 26977 w 5269039"/>
              <a:gd name="connsiteY4" fmla="*/ 1457900 h 1645616"/>
              <a:gd name="connsiteX5" fmla="*/ 45116 w 5269039"/>
              <a:gd name="connsiteY5" fmla="*/ 1499149 h 1645616"/>
              <a:gd name="connsiteX6" fmla="*/ 67848 w 5269039"/>
              <a:gd name="connsiteY6" fmla="*/ 1534895 h 1645616"/>
              <a:gd name="connsiteX7" fmla="*/ 94912 w 5269039"/>
              <a:gd name="connsiteY7" fmla="*/ 1565311 h 1645616"/>
              <a:gd name="connsiteX8" fmla="*/ 126043 w 5269039"/>
              <a:gd name="connsiteY8" fmla="*/ 1590572 h 1645616"/>
              <a:gd name="connsiteX9" fmla="*/ 160978 w 5269039"/>
              <a:gd name="connsiteY9" fmla="*/ 1610851 h 1645616"/>
              <a:gd name="connsiteX10" fmla="*/ 199455 w 5269039"/>
              <a:gd name="connsiteY10" fmla="*/ 1626321 h 1645616"/>
              <a:gd name="connsiteX11" fmla="*/ 241211 w 5269039"/>
              <a:gd name="connsiteY11" fmla="*/ 1637156 h 1645616"/>
              <a:gd name="connsiteX12" fmla="*/ 285981 w 5269039"/>
              <a:gd name="connsiteY12" fmla="*/ 1643530 h 1645616"/>
              <a:gd name="connsiteX13" fmla="*/ 333504 w 5269039"/>
              <a:gd name="connsiteY13" fmla="*/ 1645616 h 1645616"/>
              <a:gd name="connsiteX14" fmla="*/ 800040 w 5269039"/>
              <a:gd name="connsiteY14" fmla="*/ 1645616 h 1645616"/>
              <a:gd name="connsiteX15" fmla="*/ 5269039 w 5269039"/>
              <a:gd name="connsiteY15" fmla="*/ 1631166 h 1645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269039" h="1645616">
                <a:moveTo>
                  <a:pt x="0" y="0"/>
                </a:moveTo>
                <a:cubicBezTo>
                  <a:pt x="918" y="433134"/>
                  <a:pt x="1835" y="866267"/>
                  <a:pt x="2753" y="1299401"/>
                </a:cubicBezTo>
                <a:lnTo>
                  <a:pt x="5533" y="1358200"/>
                </a:lnTo>
                <a:lnTo>
                  <a:pt x="13695" y="1410975"/>
                </a:lnTo>
                <a:lnTo>
                  <a:pt x="26977" y="1457900"/>
                </a:lnTo>
                <a:lnTo>
                  <a:pt x="45116" y="1499149"/>
                </a:lnTo>
                <a:lnTo>
                  <a:pt x="67848" y="1534895"/>
                </a:lnTo>
                <a:lnTo>
                  <a:pt x="94912" y="1565311"/>
                </a:lnTo>
                <a:lnTo>
                  <a:pt x="126043" y="1590572"/>
                </a:lnTo>
                <a:lnTo>
                  <a:pt x="160978" y="1610851"/>
                </a:lnTo>
                <a:lnTo>
                  <a:pt x="199455" y="1626321"/>
                </a:lnTo>
                <a:lnTo>
                  <a:pt x="241211" y="1637156"/>
                </a:lnTo>
                <a:lnTo>
                  <a:pt x="285981" y="1643530"/>
                </a:lnTo>
                <a:lnTo>
                  <a:pt x="333504" y="1645616"/>
                </a:lnTo>
                <a:lnTo>
                  <a:pt x="800040" y="1645616"/>
                </a:lnTo>
                <a:lnTo>
                  <a:pt x="5269039" y="1631166"/>
                </a:lnTo>
              </a:path>
            </a:pathLst>
          </a:custGeom>
          <a:ln w="190500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Oval 29"/>
          <p:cNvSpPr/>
          <p:nvPr/>
        </p:nvSpPr>
        <p:spPr>
          <a:xfrm flipH="1">
            <a:off x="4298683" y="1747521"/>
            <a:ext cx="1504800" cy="1503146"/>
          </a:xfrm>
          <a:prstGeom prst="ellipse">
            <a:avLst/>
          </a:prstGeom>
          <a:solidFill>
            <a:schemeClr val="accent1"/>
          </a:solidFill>
          <a:ln w="19050" cap="rnd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None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6893073" y="2031578"/>
            <a:ext cx="1504800" cy="1503146"/>
          </a:xfrm>
          <a:prstGeom prst="ellipse">
            <a:avLst/>
          </a:prstGeom>
          <a:solidFill>
            <a:schemeClr val="accent2"/>
          </a:solidFill>
          <a:ln w="19050" cap="rnd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None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 flipH="1">
            <a:off x="7585338" y="4107558"/>
            <a:ext cx="1504800" cy="1503146"/>
          </a:xfrm>
          <a:prstGeom prst="ellipse">
            <a:avLst/>
          </a:prstGeom>
          <a:solidFill>
            <a:schemeClr val="accent6"/>
          </a:solidFill>
          <a:ln w="19050" cap="rnd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None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 flipH="1">
            <a:off x="3595988" y="3442313"/>
            <a:ext cx="1504800" cy="1503146"/>
          </a:xfrm>
          <a:prstGeom prst="ellipse">
            <a:avLst/>
          </a:prstGeom>
          <a:solidFill>
            <a:schemeClr val="accent5"/>
          </a:solidFill>
          <a:ln w="19050" cap="rnd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>
              <a:buNone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AFDDC56-DBE9-4874-A08E-A4A240642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Target Platform Architecture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AD7BE30-676D-4F19-9BF9-07554DFA2AA8}"/>
              </a:ext>
            </a:extLst>
          </p:cNvPr>
          <p:cNvSpPr txBox="1"/>
          <p:nvPr/>
        </p:nvSpPr>
        <p:spPr>
          <a:xfrm>
            <a:off x="8704162" y="2135289"/>
            <a:ext cx="2916820" cy="130008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>
                <a:solidFill>
                  <a:srgbClr val="0E442A"/>
                </a:solidFill>
                <a:latin typeface="Arial" panose="020B0604020202020204" pitchFamily="34" charset="0"/>
              </a:rPr>
              <a:t>Orchestration layer</a:t>
            </a:r>
            <a:r>
              <a:rPr lang="en-US" sz="1400" dirty="0">
                <a:latin typeface="Arial" panose="020B0604020202020204" pitchFamily="34" charset="0"/>
              </a:rPr>
              <a:t>, </a:t>
            </a:r>
            <a:r>
              <a:rPr lang="en-US" sz="1300" dirty="0">
                <a:latin typeface="Arial" panose="020B0604020202020204" pitchFamily="34" charset="0"/>
              </a:rPr>
              <a:t>one control room schedules, monitors, and audits every automation we run.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F6AB81-76F2-4384-A31A-FB0C33C861F6}"/>
              </a:ext>
            </a:extLst>
          </p:cNvPr>
          <p:cNvSpPr txBox="1"/>
          <p:nvPr/>
        </p:nvSpPr>
        <p:spPr>
          <a:xfrm>
            <a:off x="9265309" y="4094506"/>
            <a:ext cx="2400667" cy="158720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>
                <a:solidFill>
                  <a:srgbClr val="295E7D"/>
                </a:solidFill>
                <a:latin typeface="Arial" panose="020B0604020202020204" pitchFamily="34" charset="0"/>
              </a:rPr>
              <a:t>Bot runtime and RPA</a:t>
            </a:r>
            <a:r>
              <a:rPr lang="en-US" sz="1400" dirty="0">
                <a:latin typeface="Arial" panose="020B0604020202020204" pitchFamily="34" charset="0"/>
              </a:rPr>
              <a:t>, </a:t>
            </a:r>
            <a:r>
              <a:rPr lang="en-US" sz="1300" dirty="0">
                <a:latin typeface="Arial" panose="020B0604020202020204" pitchFamily="34" charset="0"/>
              </a:rPr>
              <a:t>attended and unattended workers executing rule-based flows at scale.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719293-1A21-4A5A-A1D9-24B565F4F1D3}"/>
              </a:ext>
            </a:extLst>
          </p:cNvPr>
          <p:cNvSpPr txBox="1"/>
          <p:nvPr/>
        </p:nvSpPr>
        <p:spPr>
          <a:xfrm>
            <a:off x="1183943" y="1747521"/>
            <a:ext cx="2916820" cy="130008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r"/>
            <a:r>
              <a:rPr lang="en-US" sz="1600" b="1" dirty="0">
                <a:solidFill>
                  <a:srgbClr val="156740"/>
                </a:solidFill>
                <a:latin typeface="Arial" panose="020B0604020202020204" pitchFamily="34" charset="0"/>
              </a:rPr>
              <a:t>AI document services</a:t>
            </a:r>
            <a:r>
              <a:rPr lang="en-US" sz="1400" dirty="0">
                <a:latin typeface="Arial" panose="020B0604020202020204" pitchFamily="34" charset="0"/>
              </a:rPr>
              <a:t>, </a:t>
            </a:r>
            <a:r>
              <a:rPr lang="en-US" sz="1300" dirty="0">
                <a:latin typeface="Arial" panose="020B0604020202020204" pitchFamily="34" charset="0"/>
              </a:rPr>
              <a:t>extraction, classification, and triage models with human review queues.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78C019-945F-48FB-97A9-85BB4E1D40E6}"/>
              </a:ext>
            </a:extLst>
          </p:cNvPr>
          <p:cNvSpPr txBox="1"/>
          <p:nvPr/>
        </p:nvSpPr>
        <p:spPr>
          <a:xfrm>
            <a:off x="526024" y="3329203"/>
            <a:ext cx="2916820" cy="130008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r"/>
            <a:r>
              <a:rPr lang="en-US" sz="1600" b="1" dirty="0">
                <a:solidFill>
                  <a:srgbClr val="3EAF93"/>
                </a:solidFill>
                <a:latin typeface="Arial" panose="020B0604020202020204" pitchFamily="34" charset="0"/>
              </a:rPr>
              <a:t>Integration and APIs</a:t>
            </a:r>
            <a:r>
              <a:rPr lang="en-US" sz="1400" dirty="0">
                <a:solidFill>
                  <a:srgbClr val="3EAF93"/>
                </a:solidFill>
                <a:latin typeface="Arial" panose="020B0604020202020204" pitchFamily="34" charset="0"/>
              </a:rPr>
              <a:t>, </a:t>
            </a:r>
            <a:r>
              <a:rPr lang="en-US" sz="1300" dirty="0">
                <a:latin typeface="Arial" panose="020B0604020202020204" pitchFamily="34" charset="0"/>
              </a:rPr>
              <a:t>connectors and events linking the platform to our 38 core systems.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29A4245-33BB-4976-8AC0-478E88E88E75}"/>
              </a:ext>
            </a:extLst>
          </p:cNvPr>
          <p:cNvSpPr txBox="1"/>
          <p:nvPr/>
        </p:nvSpPr>
        <p:spPr>
          <a:xfrm>
            <a:off x="571018" y="5058579"/>
            <a:ext cx="2251867" cy="130008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r"/>
            <a:r>
              <a:rPr lang="en-US" sz="1600" b="1" dirty="0">
                <a:solidFill>
                  <a:srgbClr val="092E1C"/>
                </a:solidFill>
                <a:latin typeface="Arial" panose="020B0604020202020204" pitchFamily="34" charset="0"/>
              </a:rPr>
              <a:t>Monitoring and </a:t>
            </a:r>
            <a:r>
              <a:rPr lang="en-US" sz="1600" b="1" dirty="0">
                <a:latin typeface="Arial" panose="020B0604020202020204" pitchFamily="34" charset="0"/>
              </a:rPr>
              <a:t>alerts</a:t>
            </a:r>
            <a:r>
              <a:rPr lang="en-US" sz="1400" dirty="0">
                <a:latin typeface="Arial" panose="020B0604020202020204" pitchFamily="34" charset="0"/>
              </a:rPr>
              <a:t>, </a:t>
            </a:r>
            <a:r>
              <a:rPr lang="en-US" sz="1300" dirty="0">
                <a:latin typeface="Arial" panose="020B0604020202020204" pitchFamily="34" charset="0"/>
              </a:rPr>
              <a:t>uptime, benefits, and incident telemetry feeding the value dashboard.</a:t>
            </a:r>
          </a:p>
        </p:txBody>
      </p:sp>
      <p:sp>
        <p:nvSpPr>
          <p:cNvPr id="45" name="ee4pHeader1">
            <a:extLst>
              <a:ext uri="{FF2B5EF4-FFF2-40B4-BE49-F238E27FC236}">
                <a16:creationId xmlns:a16="http://schemas.microsoft.com/office/drawing/2014/main" id="{5DDAD345-20D4-4555-883A-0F4218160DB1}"/>
              </a:ext>
            </a:extLst>
          </p:cNvPr>
          <p:cNvSpPr txBox="1"/>
          <p:nvPr/>
        </p:nvSpPr>
        <p:spPr>
          <a:xfrm>
            <a:off x="571500" y="1271661"/>
            <a:ext cx="8133145" cy="24261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b="1" dirty="0">
                <a:latin typeface="Arial" panose="020B0604020202020204" pitchFamily="34" charset="0"/>
              </a:rPr>
              <a:t>Five building blocks support every automation we ship</a:t>
            </a:r>
          </a:p>
        </p:txBody>
      </p:sp>
      <p:grpSp>
        <p:nvGrpSpPr>
          <p:cNvPr id="90139" name="Group 32">
            <a:extLst>
              <a:ext uri="{FF2B5EF4-FFF2-40B4-BE49-F238E27FC236}">
                <a16:creationId xmlns:a16="http://schemas.microsoft.com/office/drawing/2014/main" id="{927938E5-F7C8-4C5E-9ED8-EECF6CBD24A0}"/>
              </a:ext>
            </a:extLst>
          </p:cNvPr>
          <p:cNvGrpSpPr/>
          <p:nvPr/>
        </p:nvGrpSpPr>
        <p:grpSpPr>
          <a:xfrm>
            <a:off x="4488818" y="1936829"/>
            <a:ext cx="1124530" cy="1124530"/>
            <a:chOff x="1869633" y="1769449"/>
            <a:chExt cx="589280" cy="589280"/>
          </a:xfrm>
        </p:grpSpPr>
        <p:sp>
          <p:nvSpPr>
            <p:cNvPr id="90140" name="Accent">
              <a:extLst>
                <a:ext uri="{FF2B5EF4-FFF2-40B4-BE49-F238E27FC236}">
                  <a16:creationId xmlns:a16="http://schemas.microsoft.com/office/drawing/2014/main" id="{EE319BB5-ED8B-4001-A8A6-23583248F925}"/>
                </a:ext>
              </a:extLst>
            </p:cNvPr>
            <p:cNvSpPr/>
            <p:nvPr/>
          </p:nvSpPr>
          <p:spPr>
            <a:xfrm>
              <a:off x="1869633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101" y="6174"/>
                  </a:moveTo>
                  <a:lnTo>
                    <a:pt x="7102" y="6229"/>
                  </a:lnTo>
                  <a:lnTo>
                    <a:pt x="7102" y="6239"/>
                  </a:lnTo>
                  <a:lnTo>
                    <a:pt x="7101" y="6294"/>
                  </a:lnTo>
                  <a:lnTo>
                    <a:pt x="7101" y="6304"/>
                  </a:lnTo>
                  <a:lnTo>
                    <a:pt x="7097" y="6359"/>
                  </a:lnTo>
                  <a:lnTo>
                    <a:pt x="7097" y="6369"/>
                  </a:lnTo>
                  <a:lnTo>
                    <a:pt x="7091" y="6424"/>
                  </a:lnTo>
                  <a:lnTo>
                    <a:pt x="7090" y="6433"/>
                  </a:lnTo>
                  <a:lnTo>
                    <a:pt x="7083" y="6488"/>
                  </a:lnTo>
                  <a:lnTo>
                    <a:pt x="7082" y="6497"/>
                  </a:lnTo>
                  <a:lnTo>
                    <a:pt x="7072" y="6552"/>
                  </a:lnTo>
                  <a:lnTo>
                    <a:pt x="7071" y="6561"/>
                  </a:lnTo>
                  <a:lnTo>
                    <a:pt x="7059" y="6615"/>
                  </a:lnTo>
                  <a:lnTo>
                    <a:pt x="7057" y="6624"/>
                  </a:lnTo>
                  <a:lnTo>
                    <a:pt x="7044" y="6678"/>
                  </a:lnTo>
                  <a:lnTo>
                    <a:pt x="7041" y="6687"/>
                  </a:lnTo>
                  <a:lnTo>
                    <a:pt x="7026" y="6740"/>
                  </a:lnTo>
                  <a:lnTo>
                    <a:pt x="7023" y="6749"/>
                  </a:lnTo>
                  <a:lnTo>
                    <a:pt x="7006" y="6802"/>
                  </a:lnTo>
                  <a:lnTo>
                    <a:pt x="7003" y="6810"/>
                  </a:lnTo>
                  <a:lnTo>
                    <a:pt x="6984" y="6862"/>
                  </a:lnTo>
                  <a:lnTo>
                    <a:pt x="6980" y="6871"/>
                  </a:lnTo>
                  <a:lnTo>
                    <a:pt x="6959" y="6922"/>
                  </a:lnTo>
                  <a:lnTo>
                    <a:pt x="6955" y="6931"/>
                  </a:lnTo>
                  <a:lnTo>
                    <a:pt x="6932" y="6981"/>
                  </a:lnTo>
                  <a:lnTo>
                    <a:pt x="6928" y="6989"/>
                  </a:lnTo>
                  <a:lnTo>
                    <a:pt x="6903" y="7039"/>
                  </a:lnTo>
                  <a:lnTo>
                    <a:pt x="6899" y="7047"/>
                  </a:lnTo>
                  <a:lnTo>
                    <a:pt x="6872" y="7096"/>
                  </a:lnTo>
                  <a:lnTo>
                    <a:pt x="6867" y="7104"/>
                  </a:lnTo>
                  <a:lnTo>
                    <a:pt x="6838" y="7152"/>
                  </a:lnTo>
                  <a:lnTo>
                    <a:pt x="6833" y="7160"/>
                  </a:lnTo>
                  <a:lnTo>
                    <a:pt x="6803" y="7206"/>
                  </a:lnTo>
                  <a:lnTo>
                    <a:pt x="6798" y="7214"/>
                  </a:lnTo>
                  <a:lnTo>
                    <a:pt x="6766" y="7259"/>
                  </a:lnTo>
                  <a:lnTo>
                    <a:pt x="6760" y="7267"/>
                  </a:lnTo>
                  <a:lnTo>
                    <a:pt x="6758" y="7269"/>
                  </a:lnTo>
                  <a:lnTo>
                    <a:pt x="8263" y="8773"/>
                  </a:lnTo>
                  <a:lnTo>
                    <a:pt x="8284" y="8798"/>
                  </a:lnTo>
                  <a:lnTo>
                    <a:pt x="8303" y="8825"/>
                  </a:lnTo>
                  <a:lnTo>
                    <a:pt x="8317" y="8854"/>
                  </a:lnTo>
                  <a:lnTo>
                    <a:pt x="8327" y="8885"/>
                  </a:lnTo>
                  <a:lnTo>
                    <a:pt x="8334" y="8917"/>
                  </a:lnTo>
                  <a:lnTo>
                    <a:pt x="8336" y="8950"/>
                  </a:lnTo>
                  <a:lnTo>
                    <a:pt x="8334" y="8983"/>
                  </a:lnTo>
                  <a:lnTo>
                    <a:pt x="8327" y="9015"/>
                  </a:lnTo>
                  <a:lnTo>
                    <a:pt x="8317" y="9046"/>
                  </a:lnTo>
                  <a:lnTo>
                    <a:pt x="8303" y="9075"/>
                  </a:lnTo>
                  <a:lnTo>
                    <a:pt x="8284" y="9102"/>
                  </a:lnTo>
                  <a:lnTo>
                    <a:pt x="8263" y="9127"/>
                  </a:lnTo>
                  <a:lnTo>
                    <a:pt x="8238" y="9148"/>
                  </a:lnTo>
                  <a:lnTo>
                    <a:pt x="8211" y="9167"/>
                  </a:lnTo>
                  <a:lnTo>
                    <a:pt x="8182" y="9181"/>
                  </a:lnTo>
                  <a:lnTo>
                    <a:pt x="8151" y="9191"/>
                  </a:lnTo>
                  <a:lnTo>
                    <a:pt x="8119" y="9198"/>
                  </a:lnTo>
                  <a:lnTo>
                    <a:pt x="8086" y="9200"/>
                  </a:lnTo>
                  <a:lnTo>
                    <a:pt x="8053" y="9198"/>
                  </a:lnTo>
                  <a:lnTo>
                    <a:pt x="8021" y="9191"/>
                  </a:lnTo>
                  <a:lnTo>
                    <a:pt x="7990" y="9181"/>
                  </a:lnTo>
                  <a:lnTo>
                    <a:pt x="7961" y="9167"/>
                  </a:lnTo>
                  <a:lnTo>
                    <a:pt x="7934" y="9148"/>
                  </a:lnTo>
                  <a:lnTo>
                    <a:pt x="7909" y="9127"/>
                  </a:lnTo>
                  <a:lnTo>
                    <a:pt x="6405" y="7622"/>
                  </a:lnTo>
                  <a:lnTo>
                    <a:pt x="6403" y="7624"/>
                  </a:lnTo>
                  <a:lnTo>
                    <a:pt x="6395" y="7630"/>
                  </a:lnTo>
                  <a:lnTo>
                    <a:pt x="6350" y="7662"/>
                  </a:lnTo>
                  <a:lnTo>
                    <a:pt x="6342" y="7667"/>
                  </a:lnTo>
                  <a:lnTo>
                    <a:pt x="6296" y="7697"/>
                  </a:lnTo>
                  <a:lnTo>
                    <a:pt x="6288" y="7702"/>
                  </a:lnTo>
                  <a:lnTo>
                    <a:pt x="6240" y="7731"/>
                  </a:lnTo>
                  <a:lnTo>
                    <a:pt x="6232" y="7736"/>
                  </a:lnTo>
                  <a:lnTo>
                    <a:pt x="6183" y="7763"/>
                  </a:lnTo>
                  <a:lnTo>
                    <a:pt x="6175" y="7767"/>
                  </a:lnTo>
                  <a:lnTo>
                    <a:pt x="6125" y="7792"/>
                  </a:lnTo>
                  <a:lnTo>
                    <a:pt x="6117" y="7796"/>
                  </a:lnTo>
                  <a:lnTo>
                    <a:pt x="6067" y="7819"/>
                  </a:lnTo>
                  <a:lnTo>
                    <a:pt x="6058" y="7823"/>
                  </a:lnTo>
                  <a:lnTo>
                    <a:pt x="6007" y="7844"/>
                  </a:lnTo>
                  <a:lnTo>
                    <a:pt x="5998" y="7848"/>
                  </a:lnTo>
                  <a:lnTo>
                    <a:pt x="5946" y="7867"/>
                  </a:lnTo>
                  <a:lnTo>
                    <a:pt x="5938" y="7870"/>
                  </a:lnTo>
                  <a:lnTo>
                    <a:pt x="5885" y="7887"/>
                  </a:lnTo>
                  <a:lnTo>
                    <a:pt x="5876" y="7890"/>
                  </a:lnTo>
                  <a:lnTo>
                    <a:pt x="5823" y="7905"/>
                  </a:lnTo>
                  <a:lnTo>
                    <a:pt x="5814" y="7908"/>
                  </a:lnTo>
                  <a:lnTo>
                    <a:pt x="5760" y="7921"/>
                  </a:lnTo>
                  <a:lnTo>
                    <a:pt x="5751" y="7923"/>
                  </a:lnTo>
                  <a:lnTo>
                    <a:pt x="5697" y="7935"/>
                  </a:lnTo>
                  <a:lnTo>
                    <a:pt x="5688" y="7936"/>
                  </a:lnTo>
                  <a:lnTo>
                    <a:pt x="5633" y="7946"/>
                  </a:lnTo>
                  <a:lnTo>
                    <a:pt x="5624" y="7947"/>
                  </a:lnTo>
                  <a:lnTo>
                    <a:pt x="5569" y="7954"/>
                  </a:lnTo>
                  <a:lnTo>
                    <a:pt x="5560" y="7955"/>
                  </a:lnTo>
                  <a:lnTo>
                    <a:pt x="5505" y="7961"/>
                  </a:lnTo>
                  <a:lnTo>
                    <a:pt x="5495" y="7961"/>
                  </a:lnTo>
                  <a:lnTo>
                    <a:pt x="5440" y="7965"/>
                  </a:lnTo>
                  <a:lnTo>
                    <a:pt x="5430" y="7965"/>
                  </a:lnTo>
                  <a:lnTo>
                    <a:pt x="5375" y="7966"/>
                  </a:lnTo>
                  <a:lnTo>
                    <a:pt x="5365" y="7966"/>
                  </a:lnTo>
                  <a:lnTo>
                    <a:pt x="5310" y="7965"/>
                  </a:lnTo>
                  <a:lnTo>
                    <a:pt x="5300" y="7965"/>
                  </a:lnTo>
                  <a:lnTo>
                    <a:pt x="5245" y="7961"/>
                  </a:lnTo>
                  <a:lnTo>
                    <a:pt x="5235" y="7961"/>
                  </a:lnTo>
                  <a:lnTo>
                    <a:pt x="5180" y="7955"/>
                  </a:lnTo>
                  <a:lnTo>
                    <a:pt x="5171" y="7954"/>
                  </a:lnTo>
                  <a:lnTo>
                    <a:pt x="5116" y="7947"/>
                  </a:lnTo>
                  <a:lnTo>
                    <a:pt x="5107" y="7946"/>
                  </a:lnTo>
                  <a:lnTo>
                    <a:pt x="5052" y="7936"/>
                  </a:lnTo>
                  <a:lnTo>
                    <a:pt x="5043" y="7935"/>
                  </a:lnTo>
                  <a:lnTo>
                    <a:pt x="4989" y="7923"/>
                  </a:lnTo>
                  <a:lnTo>
                    <a:pt x="4980" y="7921"/>
                  </a:lnTo>
                  <a:lnTo>
                    <a:pt x="4926" y="7908"/>
                  </a:lnTo>
                  <a:lnTo>
                    <a:pt x="4917" y="7905"/>
                  </a:lnTo>
                  <a:lnTo>
                    <a:pt x="4864" y="7890"/>
                  </a:lnTo>
                  <a:lnTo>
                    <a:pt x="4855" y="7887"/>
                  </a:lnTo>
                  <a:lnTo>
                    <a:pt x="4803" y="7870"/>
                  </a:lnTo>
                  <a:lnTo>
                    <a:pt x="4794" y="7867"/>
                  </a:lnTo>
                  <a:lnTo>
                    <a:pt x="4742" y="7848"/>
                  </a:lnTo>
                  <a:lnTo>
                    <a:pt x="4734" y="7844"/>
                  </a:lnTo>
                  <a:lnTo>
                    <a:pt x="4683" y="7823"/>
                  </a:lnTo>
                  <a:lnTo>
                    <a:pt x="4674" y="7819"/>
                  </a:lnTo>
                  <a:lnTo>
                    <a:pt x="4624" y="7796"/>
                  </a:lnTo>
                  <a:lnTo>
                    <a:pt x="4615" y="7792"/>
                  </a:lnTo>
                  <a:lnTo>
                    <a:pt x="4566" y="7767"/>
                  </a:lnTo>
                  <a:lnTo>
                    <a:pt x="4558" y="7763"/>
                  </a:lnTo>
                  <a:lnTo>
                    <a:pt x="4509" y="7736"/>
                  </a:lnTo>
                  <a:lnTo>
                    <a:pt x="4501" y="7731"/>
                  </a:lnTo>
                  <a:lnTo>
                    <a:pt x="4453" y="7702"/>
                  </a:lnTo>
                  <a:lnTo>
                    <a:pt x="4445" y="7697"/>
                  </a:lnTo>
                  <a:lnTo>
                    <a:pt x="4399" y="7667"/>
                  </a:lnTo>
                  <a:lnTo>
                    <a:pt x="4391" y="7662"/>
                  </a:lnTo>
                  <a:lnTo>
                    <a:pt x="4346" y="7630"/>
                  </a:lnTo>
                  <a:lnTo>
                    <a:pt x="4338" y="7624"/>
                  </a:lnTo>
                  <a:lnTo>
                    <a:pt x="4295" y="7590"/>
                  </a:lnTo>
                  <a:lnTo>
                    <a:pt x="4287" y="7585"/>
                  </a:lnTo>
                  <a:lnTo>
                    <a:pt x="4245" y="7549"/>
                  </a:lnTo>
                  <a:lnTo>
                    <a:pt x="4238" y="7543"/>
                  </a:lnTo>
                  <a:lnTo>
                    <a:pt x="4197" y="7506"/>
                  </a:lnTo>
                  <a:lnTo>
                    <a:pt x="4190" y="7500"/>
                  </a:lnTo>
                  <a:lnTo>
                    <a:pt x="4150" y="7462"/>
                  </a:lnTo>
                  <a:lnTo>
                    <a:pt x="4143" y="7455"/>
                  </a:lnTo>
                  <a:lnTo>
                    <a:pt x="4105" y="7415"/>
                  </a:lnTo>
                  <a:lnTo>
                    <a:pt x="4099" y="7408"/>
                  </a:lnTo>
                  <a:lnTo>
                    <a:pt x="4062" y="7367"/>
                  </a:lnTo>
                  <a:lnTo>
                    <a:pt x="4056" y="7360"/>
                  </a:lnTo>
                  <a:lnTo>
                    <a:pt x="4020" y="7318"/>
                  </a:lnTo>
                  <a:lnTo>
                    <a:pt x="4015" y="7310"/>
                  </a:lnTo>
                  <a:lnTo>
                    <a:pt x="3981" y="7267"/>
                  </a:lnTo>
                  <a:lnTo>
                    <a:pt x="3975" y="7259"/>
                  </a:lnTo>
                  <a:lnTo>
                    <a:pt x="3943" y="7214"/>
                  </a:lnTo>
                  <a:lnTo>
                    <a:pt x="3938" y="7206"/>
                  </a:lnTo>
                  <a:lnTo>
                    <a:pt x="3908" y="7160"/>
                  </a:lnTo>
                  <a:lnTo>
                    <a:pt x="3903" y="7152"/>
                  </a:lnTo>
                  <a:lnTo>
                    <a:pt x="3874" y="7104"/>
                  </a:lnTo>
                  <a:lnTo>
                    <a:pt x="3869" y="7096"/>
                  </a:lnTo>
                  <a:lnTo>
                    <a:pt x="3842" y="7047"/>
                  </a:lnTo>
                  <a:lnTo>
                    <a:pt x="3838" y="7039"/>
                  </a:lnTo>
                  <a:lnTo>
                    <a:pt x="3813" y="6989"/>
                  </a:lnTo>
                  <a:lnTo>
                    <a:pt x="3809" y="6981"/>
                  </a:lnTo>
                  <a:lnTo>
                    <a:pt x="3786" y="6931"/>
                  </a:lnTo>
                  <a:lnTo>
                    <a:pt x="3782" y="6922"/>
                  </a:lnTo>
                  <a:lnTo>
                    <a:pt x="3761" y="6871"/>
                  </a:lnTo>
                  <a:lnTo>
                    <a:pt x="3757" y="6862"/>
                  </a:lnTo>
                  <a:lnTo>
                    <a:pt x="3738" y="6810"/>
                  </a:lnTo>
                  <a:lnTo>
                    <a:pt x="3735" y="6802"/>
                  </a:lnTo>
                  <a:lnTo>
                    <a:pt x="3718" y="6749"/>
                  </a:lnTo>
                  <a:lnTo>
                    <a:pt x="3715" y="6740"/>
                  </a:lnTo>
                  <a:lnTo>
                    <a:pt x="3700" y="6687"/>
                  </a:lnTo>
                  <a:lnTo>
                    <a:pt x="3697" y="6678"/>
                  </a:lnTo>
                  <a:lnTo>
                    <a:pt x="3684" y="6624"/>
                  </a:lnTo>
                  <a:lnTo>
                    <a:pt x="3682" y="6615"/>
                  </a:lnTo>
                  <a:lnTo>
                    <a:pt x="3670" y="6561"/>
                  </a:lnTo>
                  <a:lnTo>
                    <a:pt x="3669" y="6552"/>
                  </a:lnTo>
                  <a:lnTo>
                    <a:pt x="3659" y="6497"/>
                  </a:lnTo>
                  <a:lnTo>
                    <a:pt x="3658" y="6488"/>
                  </a:lnTo>
                  <a:lnTo>
                    <a:pt x="3651" y="6433"/>
                  </a:lnTo>
                  <a:lnTo>
                    <a:pt x="3650" y="6424"/>
                  </a:lnTo>
                  <a:lnTo>
                    <a:pt x="3644" y="6369"/>
                  </a:lnTo>
                  <a:lnTo>
                    <a:pt x="3644" y="6359"/>
                  </a:lnTo>
                  <a:lnTo>
                    <a:pt x="3640" y="6304"/>
                  </a:lnTo>
                  <a:lnTo>
                    <a:pt x="3640" y="6294"/>
                  </a:lnTo>
                  <a:lnTo>
                    <a:pt x="3639" y="6239"/>
                  </a:lnTo>
                  <a:lnTo>
                    <a:pt x="3639" y="6229"/>
                  </a:lnTo>
                  <a:lnTo>
                    <a:pt x="3640" y="6174"/>
                  </a:lnTo>
                  <a:lnTo>
                    <a:pt x="3640" y="6164"/>
                  </a:lnTo>
                  <a:lnTo>
                    <a:pt x="3644" y="6109"/>
                  </a:lnTo>
                  <a:lnTo>
                    <a:pt x="3644" y="6099"/>
                  </a:lnTo>
                  <a:lnTo>
                    <a:pt x="3650" y="6044"/>
                  </a:lnTo>
                  <a:lnTo>
                    <a:pt x="3651" y="6035"/>
                  </a:lnTo>
                  <a:lnTo>
                    <a:pt x="3658" y="5980"/>
                  </a:lnTo>
                  <a:lnTo>
                    <a:pt x="3659" y="5971"/>
                  </a:lnTo>
                  <a:lnTo>
                    <a:pt x="3669" y="5916"/>
                  </a:lnTo>
                  <a:lnTo>
                    <a:pt x="3670" y="5907"/>
                  </a:lnTo>
                  <a:lnTo>
                    <a:pt x="3682" y="5853"/>
                  </a:lnTo>
                  <a:lnTo>
                    <a:pt x="3684" y="5844"/>
                  </a:lnTo>
                  <a:lnTo>
                    <a:pt x="3697" y="5790"/>
                  </a:lnTo>
                  <a:lnTo>
                    <a:pt x="3700" y="5781"/>
                  </a:lnTo>
                  <a:lnTo>
                    <a:pt x="3715" y="5728"/>
                  </a:lnTo>
                  <a:lnTo>
                    <a:pt x="3718" y="5719"/>
                  </a:lnTo>
                  <a:lnTo>
                    <a:pt x="3735" y="5667"/>
                  </a:lnTo>
                  <a:lnTo>
                    <a:pt x="3738" y="5658"/>
                  </a:lnTo>
                  <a:lnTo>
                    <a:pt x="3757" y="5606"/>
                  </a:lnTo>
                  <a:lnTo>
                    <a:pt x="3761" y="5598"/>
                  </a:lnTo>
                  <a:lnTo>
                    <a:pt x="3782" y="5547"/>
                  </a:lnTo>
                  <a:lnTo>
                    <a:pt x="3786" y="5538"/>
                  </a:lnTo>
                  <a:lnTo>
                    <a:pt x="3809" y="5488"/>
                  </a:lnTo>
                  <a:lnTo>
                    <a:pt x="3813" y="5479"/>
                  </a:lnTo>
                  <a:lnTo>
                    <a:pt x="3838" y="5430"/>
                  </a:lnTo>
                  <a:lnTo>
                    <a:pt x="3842" y="5422"/>
                  </a:lnTo>
                  <a:lnTo>
                    <a:pt x="3869" y="5373"/>
                  </a:lnTo>
                  <a:lnTo>
                    <a:pt x="3874" y="5365"/>
                  </a:lnTo>
                  <a:lnTo>
                    <a:pt x="3903" y="5317"/>
                  </a:lnTo>
                  <a:lnTo>
                    <a:pt x="3908" y="5309"/>
                  </a:lnTo>
                  <a:lnTo>
                    <a:pt x="3938" y="5263"/>
                  </a:lnTo>
                  <a:lnTo>
                    <a:pt x="3943" y="5255"/>
                  </a:lnTo>
                  <a:lnTo>
                    <a:pt x="3975" y="5210"/>
                  </a:lnTo>
                  <a:lnTo>
                    <a:pt x="3981" y="5202"/>
                  </a:lnTo>
                  <a:lnTo>
                    <a:pt x="4015" y="5159"/>
                  </a:lnTo>
                  <a:lnTo>
                    <a:pt x="4020" y="5151"/>
                  </a:lnTo>
                  <a:lnTo>
                    <a:pt x="4056" y="5109"/>
                  </a:lnTo>
                  <a:lnTo>
                    <a:pt x="4062" y="5102"/>
                  </a:lnTo>
                  <a:lnTo>
                    <a:pt x="4099" y="5061"/>
                  </a:lnTo>
                  <a:lnTo>
                    <a:pt x="4105" y="5054"/>
                  </a:lnTo>
                  <a:lnTo>
                    <a:pt x="4143" y="5014"/>
                  </a:lnTo>
                  <a:lnTo>
                    <a:pt x="4150" y="5007"/>
                  </a:lnTo>
                  <a:lnTo>
                    <a:pt x="4190" y="4969"/>
                  </a:lnTo>
                  <a:lnTo>
                    <a:pt x="4197" y="4963"/>
                  </a:lnTo>
                  <a:lnTo>
                    <a:pt x="4238" y="4926"/>
                  </a:lnTo>
                  <a:lnTo>
                    <a:pt x="4245" y="4920"/>
                  </a:lnTo>
                  <a:lnTo>
                    <a:pt x="4287" y="4884"/>
                  </a:lnTo>
                  <a:lnTo>
                    <a:pt x="4295" y="4879"/>
                  </a:lnTo>
                  <a:lnTo>
                    <a:pt x="4338" y="4845"/>
                  </a:lnTo>
                  <a:lnTo>
                    <a:pt x="4346" y="4839"/>
                  </a:lnTo>
                  <a:lnTo>
                    <a:pt x="4391" y="4807"/>
                  </a:lnTo>
                  <a:lnTo>
                    <a:pt x="4399" y="4802"/>
                  </a:lnTo>
                  <a:lnTo>
                    <a:pt x="4445" y="4772"/>
                  </a:lnTo>
                  <a:lnTo>
                    <a:pt x="4453" y="4767"/>
                  </a:lnTo>
                  <a:lnTo>
                    <a:pt x="4501" y="4738"/>
                  </a:lnTo>
                  <a:lnTo>
                    <a:pt x="4509" y="4733"/>
                  </a:lnTo>
                  <a:lnTo>
                    <a:pt x="4558" y="4706"/>
                  </a:lnTo>
                  <a:lnTo>
                    <a:pt x="4566" y="4702"/>
                  </a:lnTo>
                  <a:lnTo>
                    <a:pt x="4615" y="4677"/>
                  </a:lnTo>
                  <a:lnTo>
                    <a:pt x="4624" y="4673"/>
                  </a:lnTo>
                  <a:lnTo>
                    <a:pt x="4674" y="4650"/>
                  </a:lnTo>
                  <a:lnTo>
                    <a:pt x="4683" y="4646"/>
                  </a:lnTo>
                  <a:lnTo>
                    <a:pt x="4734" y="4625"/>
                  </a:lnTo>
                  <a:lnTo>
                    <a:pt x="4742" y="4621"/>
                  </a:lnTo>
                  <a:lnTo>
                    <a:pt x="4794" y="4602"/>
                  </a:lnTo>
                  <a:lnTo>
                    <a:pt x="4803" y="4599"/>
                  </a:lnTo>
                  <a:lnTo>
                    <a:pt x="4855" y="4582"/>
                  </a:lnTo>
                  <a:lnTo>
                    <a:pt x="4864" y="4579"/>
                  </a:lnTo>
                  <a:lnTo>
                    <a:pt x="4917" y="4564"/>
                  </a:lnTo>
                  <a:lnTo>
                    <a:pt x="4926" y="4561"/>
                  </a:lnTo>
                  <a:lnTo>
                    <a:pt x="4980" y="4548"/>
                  </a:lnTo>
                  <a:lnTo>
                    <a:pt x="4989" y="4546"/>
                  </a:lnTo>
                  <a:lnTo>
                    <a:pt x="5043" y="4534"/>
                  </a:lnTo>
                  <a:lnTo>
                    <a:pt x="5052" y="4533"/>
                  </a:lnTo>
                  <a:lnTo>
                    <a:pt x="5107" y="4523"/>
                  </a:lnTo>
                  <a:lnTo>
                    <a:pt x="5116" y="4522"/>
                  </a:lnTo>
                  <a:lnTo>
                    <a:pt x="5171" y="4515"/>
                  </a:lnTo>
                  <a:lnTo>
                    <a:pt x="5180" y="4514"/>
                  </a:lnTo>
                  <a:lnTo>
                    <a:pt x="5235" y="4508"/>
                  </a:lnTo>
                  <a:lnTo>
                    <a:pt x="5245" y="4508"/>
                  </a:lnTo>
                  <a:lnTo>
                    <a:pt x="5300" y="4504"/>
                  </a:lnTo>
                  <a:lnTo>
                    <a:pt x="5310" y="4504"/>
                  </a:lnTo>
                  <a:lnTo>
                    <a:pt x="5365" y="4503"/>
                  </a:lnTo>
                  <a:lnTo>
                    <a:pt x="5375" y="4503"/>
                  </a:lnTo>
                  <a:lnTo>
                    <a:pt x="5430" y="4504"/>
                  </a:lnTo>
                  <a:lnTo>
                    <a:pt x="5440" y="4504"/>
                  </a:lnTo>
                  <a:lnTo>
                    <a:pt x="5495" y="4508"/>
                  </a:lnTo>
                  <a:lnTo>
                    <a:pt x="5505" y="4508"/>
                  </a:lnTo>
                  <a:lnTo>
                    <a:pt x="5560" y="4514"/>
                  </a:lnTo>
                  <a:lnTo>
                    <a:pt x="5569" y="4515"/>
                  </a:lnTo>
                  <a:lnTo>
                    <a:pt x="5624" y="4522"/>
                  </a:lnTo>
                  <a:lnTo>
                    <a:pt x="5633" y="4523"/>
                  </a:lnTo>
                  <a:lnTo>
                    <a:pt x="5688" y="4533"/>
                  </a:lnTo>
                  <a:lnTo>
                    <a:pt x="5697" y="4534"/>
                  </a:lnTo>
                  <a:lnTo>
                    <a:pt x="5751" y="4546"/>
                  </a:lnTo>
                  <a:lnTo>
                    <a:pt x="5760" y="4548"/>
                  </a:lnTo>
                  <a:lnTo>
                    <a:pt x="5814" y="4561"/>
                  </a:lnTo>
                  <a:lnTo>
                    <a:pt x="5823" y="4564"/>
                  </a:lnTo>
                  <a:lnTo>
                    <a:pt x="5876" y="4579"/>
                  </a:lnTo>
                  <a:lnTo>
                    <a:pt x="5885" y="4582"/>
                  </a:lnTo>
                  <a:lnTo>
                    <a:pt x="5938" y="4599"/>
                  </a:lnTo>
                  <a:lnTo>
                    <a:pt x="5946" y="4602"/>
                  </a:lnTo>
                  <a:lnTo>
                    <a:pt x="5998" y="4621"/>
                  </a:lnTo>
                  <a:lnTo>
                    <a:pt x="6007" y="4625"/>
                  </a:lnTo>
                  <a:lnTo>
                    <a:pt x="6058" y="4646"/>
                  </a:lnTo>
                  <a:lnTo>
                    <a:pt x="6067" y="4650"/>
                  </a:lnTo>
                  <a:lnTo>
                    <a:pt x="6117" y="4673"/>
                  </a:lnTo>
                  <a:lnTo>
                    <a:pt x="6125" y="4677"/>
                  </a:lnTo>
                  <a:lnTo>
                    <a:pt x="6175" y="4702"/>
                  </a:lnTo>
                  <a:lnTo>
                    <a:pt x="6183" y="4706"/>
                  </a:lnTo>
                  <a:lnTo>
                    <a:pt x="6232" y="4733"/>
                  </a:lnTo>
                  <a:lnTo>
                    <a:pt x="6240" y="4738"/>
                  </a:lnTo>
                  <a:lnTo>
                    <a:pt x="6288" y="4767"/>
                  </a:lnTo>
                  <a:lnTo>
                    <a:pt x="6296" y="4772"/>
                  </a:lnTo>
                  <a:lnTo>
                    <a:pt x="6342" y="4802"/>
                  </a:lnTo>
                  <a:lnTo>
                    <a:pt x="6350" y="4807"/>
                  </a:lnTo>
                  <a:lnTo>
                    <a:pt x="6395" y="4839"/>
                  </a:lnTo>
                  <a:lnTo>
                    <a:pt x="6403" y="4845"/>
                  </a:lnTo>
                  <a:lnTo>
                    <a:pt x="6446" y="4879"/>
                  </a:lnTo>
                  <a:lnTo>
                    <a:pt x="6454" y="4884"/>
                  </a:lnTo>
                  <a:lnTo>
                    <a:pt x="6496" y="4920"/>
                  </a:lnTo>
                  <a:lnTo>
                    <a:pt x="6503" y="4926"/>
                  </a:lnTo>
                  <a:lnTo>
                    <a:pt x="6544" y="4963"/>
                  </a:lnTo>
                  <a:lnTo>
                    <a:pt x="6551" y="4969"/>
                  </a:lnTo>
                  <a:lnTo>
                    <a:pt x="6591" y="5007"/>
                  </a:lnTo>
                  <a:lnTo>
                    <a:pt x="6598" y="5014"/>
                  </a:lnTo>
                  <a:lnTo>
                    <a:pt x="6636" y="5054"/>
                  </a:lnTo>
                  <a:lnTo>
                    <a:pt x="6642" y="5061"/>
                  </a:lnTo>
                  <a:lnTo>
                    <a:pt x="6679" y="5102"/>
                  </a:lnTo>
                  <a:lnTo>
                    <a:pt x="6685" y="5109"/>
                  </a:lnTo>
                  <a:lnTo>
                    <a:pt x="6721" y="5151"/>
                  </a:lnTo>
                  <a:lnTo>
                    <a:pt x="6726" y="5159"/>
                  </a:lnTo>
                  <a:lnTo>
                    <a:pt x="6760" y="5202"/>
                  </a:lnTo>
                  <a:lnTo>
                    <a:pt x="6766" y="5210"/>
                  </a:lnTo>
                  <a:lnTo>
                    <a:pt x="6798" y="5255"/>
                  </a:lnTo>
                  <a:lnTo>
                    <a:pt x="6803" y="5263"/>
                  </a:lnTo>
                  <a:lnTo>
                    <a:pt x="6833" y="5309"/>
                  </a:lnTo>
                  <a:lnTo>
                    <a:pt x="6838" y="5317"/>
                  </a:lnTo>
                  <a:lnTo>
                    <a:pt x="6867" y="5365"/>
                  </a:lnTo>
                  <a:lnTo>
                    <a:pt x="6872" y="5373"/>
                  </a:lnTo>
                  <a:lnTo>
                    <a:pt x="6899" y="5422"/>
                  </a:lnTo>
                  <a:lnTo>
                    <a:pt x="6903" y="5430"/>
                  </a:lnTo>
                  <a:lnTo>
                    <a:pt x="6928" y="5479"/>
                  </a:lnTo>
                  <a:lnTo>
                    <a:pt x="6932" y="5488"/>
                  </a:lnTo>
                  <a:lnTo>
                    <a:pt x="6955" y="5538"/>
                  </a:lnTo>
                  <a:lnTo>
                    <a:pt x="6959" y="5547"/>
                  </a:lnTo>
                  <a:lnTo>
                    <a:pt x="6980" y="5598"/>
                  </a:lnTo>
                  <a:lnTo>
                    <a:pt x="6984" y="5606"/>
                  </a:lnTo>
                  <a:lnTo>
                    <a:pt x="7003" y="5658"/>
                  </a:lnTo>
                  <a:lnTo>
                    <a:pt x="7006" y="5667"/>
                  </a:lnTo>
                  <a:lnTo>
                    <a:pt x="7023" y="5719"/>
                  </a:lnTo>
                  <a:lnTo>
                    <a:pt x="7026" y="5728"/>
                  </a:lnTo>
                  <a:lnTo>
                    <a:pt x="7041" y="5781"/>
                  </a:lnTo>
                  <a:lnTo>
                    <a:pt x="7044" y="5790"/>
                  </a:lnTo>
                  <a:lnTo>
                    <a:pt x="7057" y="5844"/>
                  </a:lnTo>
                  <a:lnTo>
                    <a:pt x="7059" y="5853"/>
                  </a:lnTo>
                  <a:lnTo>
                    <a:pt x="7071" y="5907"/>
                  </a:lnTo>
                  <a:lnTo>
                    <a:pt x="7072" y="5916"/>
                  </a:lnTo>
                  <a:lnTo>
                    <a:pt x="7082" y="5971"/>
                  </a:lnTo>
                  <a:lnTo>
                    <a:pt x="7083" y="5980"/>
                  </a:lnTo>
                  <a:lnTo>
                    <a:pt x="7090" y="6035"/>
                  </a:lnTo>
                  <a:lnTo>
                    <a:pt x="7091" y="6044"/>
                  </a:lnTo>
                  <a:lnTo>
                    <a:pt x="7097" y="6099"/>
                  </a:lnTo>
                  <a:lnTo>
                    <a:pt x="7097" y="6109"/>
                  </a:lnTo>
                  <a:lnTo>
                    <a:pt x="7101" y="6164"/>
                  </a:lnTo>
                  <a:lnTo>
                    <a:pt x="7101" y="6174"/>
                  </a:lnTo>
                  <a:close/>
                  <a:moveTo>
                    <a:pt x="6601" y="6280"/>
                  </a:moveTo>
                  <a:lnTo>
                    <a:pt x="6602" y="6234"/>
                  </a:lnTo>
                  <a:lnTo>
                    <a:pt x="6601" y="6188"/>
                  </a:lnTo>
                  <a:lnTo>
                    <a:pt x="6598" y="6142"/>
                  </a:lnTo>
                  <a:lnTo>
                    <a:pt x="6594" y="6096"/>
                  </a:lnTo>
                  <a:lnTo>
                    <a:pt x="6588" y="6051"/>
                  </a:lnTo>
                  <a:lnTo>
                    <a:pt x="6580" y="6005"/>
                  </a:lnTo>
                  <a:lnTo>
                    <a:pt x="6571" y="5960"/>
                  </a:lnTo>
                  <a:lnTo>
                    <a:pt x="6560" y="5916"/>
                  </a:lnTo>
                  <a:lnTo>
                    <a:pt x="6547" y="5872"/>
                  </a:lnTo>
                  <a:lnTo>
                    <a:pt x="6533" y="5828"/>
                  </a:lnTo>
                  <a:lnTo>
                    <a:pt x="6517" y="5785"/>
                  </a:lnTo>
                  <a:lnTo>
                    <a:pt x="6499" y="5743"/>
                  </a:lnTo>
                  <a:lnTo>
                    <a:pt x="6480" y="5701"/>
                  </a:lnTo>
                  <a:lnTo>
                    <a:pt x="6459" y="5660"/>
                  </a:lnTo>
                  <a:lnTo>
                    <a:pt x="6437" y="5619"/>
                  </a:lnTo>
                  <a:lnTo>
                    <a:pt x="6413" y="5579"/>
                  </a:lnTo>
                  <a:lnTo>
                    <a:pt x="6387" y="5541"/>
                  </a:lnTo>
                  <a:lnTo>
                    <a:pt x="6361" y="5503"/>
                  </a:lnTo>
                  <a:lnTo>
                    <a:pt x="6333" y="5467"/>
                  </a:lnTo>
                  <a:lnTo>
                    <a:pt x="6303" y="5431"/>
                  </a:lnTo>
                  <a:lnTo>
                    <a:pt x="6273" y="5397"/>
                  </a:lnTo>
                  <a:lnTo>
                    <a:pt x="6241" y="5364"/>
                  </a:lnTo>
                  <a:lnTo>
                    <a:pt x="6208" y="5332"/>
                  </a:lnTo>
                  <a:lnTo>
                    <a:pt x="6174" y="5302"/>
                  </a:lnTo>
                  <a:lnTo>
                    <a:pt x="6138" y="5272"/>
                  </a:lnTo>
                  <a:lnTo>
                    <a:pt x="6102" y="5244"/>
                  </a:lnTo>
                  <a:lnTo>
                    <a:pt x="6064" y="5218"/>
                  </a:lnTo>
                  <a:lnTo>
                    <a:pt x="6026" y="5192"/>
                  </a:lnTo>
                  <a:lnTo>
                    <a:pt x="5986" y="5169"/>
                  </a:lnTo>
                  <a:lnTo>
                    <a:pt x="5945" y="5146"/>
                  </a:lnTo>
                  <a:lnTo>
                    <a:pt x="5904" y="5125"/>
                  </a:lnTo>
                  <a:lnTo>
                    <a:pt x="5862" y="5106"/>
                  </a:lnTo>
                  <a:lnTo>
                    <a:pt x="5820" y="5088"/>
                  </a:lnTo>
                  <a:lnTo>
                    <a:pt x="5777" y="5072"/>
                  </a:lnTo>
                  <a:lnTo>
                    <a:pt x="5733" y="5058"/>
                  </a:lnTo>
                  <a:lnTo>
                    <a:pt x="5689" y="5045"/>
                  </a:lnTo>
                  <a:lnTo>
                    <a:pt x="5644" y="5034"/>
                  </a:lnTo>
                  <a:lnTo>
                    <a:pt x="5599" y="5025"/>
                  </a:lnTo>
                  <a:lnTo>
                    <a:pt x="5554" y="5017"/>
                  </a:lnTo>
                  <a:lnTo>
                    <a:pt x="5508" y="5011"/>
                  </a:lnTo>
                  <a:lnTo>
                    <a:pt x="5462" y="5007"/>
                  </a:lnTo>
                  <a:lnTo>
                    <a:pt x="5416" y="5004"/>
                  </a:lnTo>
                  <a:lnTo>
                    <a:pt x="5370" y="5003"/>
                  </a:lnTo>
                  <a:lnTo>
                    <a:pt x="5324" y="5004"/>
                  </a:lnTo>
                  <a:lnTo>
                    <a:pt x="5278" y="5007"/>
                  </a:lnTo>
                  <a:lnTo>
                    <a:pt x="5232" y="5011"/>
                  </a:lnTo>
                  <a:lnTo>
                    <a:pt x="5187" y="5017"/>
                  </a:lnTo>
                  <a:lnTo>
                    <a:pt x="5141" y="5025"/>
                  </a:lnTo>
                  <a:lnTo>
                    <a:pt x="5096" y="5034"/>
                  </a:lnTo>
                  <a:lnTo>
                    <a:pt x="5052" y="5045"/>
                  </a:lnTo>
                  <a:lnTo>
                    <a:pt x="5008" y="5058"/>
                  </a:lnTo>
                  <a:lnTo>
                    <a:pt x="4964" y="5072"/>
                  </a:lnTo>
                  <a:lnTo>
                    <a:pt x="4921" y="5088"/>
                  </a:lnTo>
                  <a:lnTo>
                    <a:pt x="4879" y="5106"/>
                  </a:lnTo>
                  <a:lnTo>
                    <a:pt x="4837" y="5125"/>
                  </a:lnTo>
                  <a:lnTo>
                    <a:pt x="4796" y="5146"/>
                  </a:lnTo>
                  <a:lnTo>
                    <a:pt x="4755" y="5168"/>
                  </a:lnTo>
                  <a:lnTo>
                    <a:pt x="4715" y="5192"/>
                  </a:lnTo>
                  <a:lnTo>
                    <a:pt x="4677" y="5218"/>
                  </a:lnTo>
                  <a:lnTo>
                    <a:pt x="4639" y="5244"/>
                  </a:lnTo>
                  <a:lnTo>
                    <a:pt x="4603" y="5272"/>
                  </a:lnTo>
                  <a:lnTo>
                    <a:pt x="4567" y="5302"/>
                  </a:lnTo>
                  <a:lnTo>
                    <a:pt x="4533" y="5332"/>
                  </a:lnTo>
                  <a:lnTo>
                    <a:pt x="4500" y="5364"/>
                  </a:lnTo>
                  <a:lnTo>
                    <a:pt x="4468" y="5397"/>
                  </a:lnTo>
                  <a:lnTo>
                    <a:pt x="4438" y="5431"/>
                  </a:lnTo>
                  <a:lnTo>
                    <a:pt x="4408" y="5467"/>
                  </a:lnTo>
                  <a:lnTo>
                    <a:pt x="4380" y="5503"/>
                  </a:lnTo>
                  <a:lnTo>
                    <a:pt x="4354" y="5541"/>
                  </a:lnTo>
                  <a:lnTo>
                    <a:pt x="4328" y="5579"/>
                  </a:lnTo>
                  <a:lnTo>
                    <a:pt x="4304" y="5619"/>
                  </a:lnTo>
                  <a:lnTo>
                    <a:pt x="4282" y="5660"/>
                  </a:lnTo>
                  <a:lnTo>
                    <a:pt x="4261" y="5701"/>
                  </a:lnTo>
                  <a:lnTo>
                    <a:pt x="4242" y="5743"/>
                  </a:lnTo>
                  <a:lnTo>
                    <a:pt x="4224" y="5785"/>
                  </a:lnTo>
                  <a:lnTo>
                    <a:pt x="4208" y="5828"/>
                  </a:lnTo>
                  <a:lnTo>
                    <a:pt x="4194" y="5872"/>
                  </a:lnTo>
                  <a:lnTo>
                    <a:pt x="4181" y="5916"/>
                  </a:lnTo>
                  <a:lnTo>
                    <a:pt x="4170" y="5960"/>
                  </a:lnTo>
                  <a:lnTo>
                    <a:pt x="4161" y="6005"/>
                  </a:lnTo>
                  <a:lnTo>
                    <a:pt x="4153" y="6051"/>
                  </a:lnTo>
                  <a:lnTo>
                    <a:pt x="4147" y="6096"/>
                  </a:lnTo>
                  <a:lnTo>
                    <a:pt x="4143" y="6142"/>
                  </a:lnTo>
                  <a:lnTo>
                    <a:pt x="4140" y="6188"/>
                  </a:lnTo>
                  <a:lnTo>
                    <a:pt x="4139" y="6234"/>
                  </a:lnTo>
                  <a:lnTo>
                    <a:pt x="4140" y="6280"/>
                  </a:lnTo>
                  <a:lnTo>
                    <a:pt x="4143" y="6326"/>
                  </a:lnTo>
                  <a:lnTo>
                    <a:pt x="4147" y="6372"/>
                  </a:lnTo>
                  <a:lnTo>
                    <a:pt x="4153" y="6418"/>
                  </a:lnTo>
                  <a:lnTo>
                    <a:pt x="4161" y="6463"/>
                  </a:lnTo>
                  <a:lnTo>
                    <a:pt x="4170" y="6508"/>
                  </a:lnTo>
                  <a:lnTo>
                    <a:pt x="4181" y="6553"/>
                  </a:lnTo>
                  <a:lnTo>
                    <a:pt x="4194" y="6597"/>
                  </a:lnTo>
                  <a:lnTo>
                    <a:pt x="4208" y="6641"/>
                  </a:lnTo>
                  <a:lnTo>
                    <a:pt x="4224" y="6684"/>
                  </a:lnTo>
                  <a:lnTo>
                    <a:pt x="4242" y="6726"/>
                  </a:lnTo>
                  <a:lnTo>
                    <a:pt x="4261" y="6768"/>
                  </a:lnTo>
                  <a:lnTo>
                    <a:pt x="4282" y="6809"/>
                  </a:lnTo>
                  <a:lnTo>
                    <a:pt x="4305" y="6850"/>
                  </a:lnTo>
                  <a:lnTo>
                    <a:pt x="4328" y="6890"/>
                  </a:lnTo>
                  <a:lnTo>
                    <a:pt x="4354" y="6928"/>
                  </a:lnTo>
                  <a:lnTo>
                    <a:pt x="4380" y="6966"/>
                  </a:lnTo>
                  <a:lnTo>
                    <a:pt x="4408" y="7002"/>
                  </a:lnTo>
                  <a:lnTo>
                    <a:pt x="4438" y="7038"/>
                  </a:lnTo>
                  <a:lnTo>
                    <a:pt x="4468" y="7072"/>
                  </a:lnTo>
                  <a:lnTo>
                    <a:pt x="4500" y="7105"/>
                  </a:lnTo>
                  <a:lnTo>
                    <a:pt x="4533" y="7137"/>
                  </a:lnTo>
                  <a:lnTo>
                    <a:pt x="4567" y="7167"/>
                  </a:lnTo>
                  <a:lnTo>
                    <a:pt x="4603" y="7197"/>
                  </a:lnTo>
                  <a:lnTo>
                    <a:pt x="4639" y="7225"/>
                  </a:lnTo>
                  <a:lnTo>
                    <a:pt x="4677" y="7251"/>
                  </a:lnTo>
                  <a:lnTo>
                    <a:pt x="4715" y="7277"/>
                  </a:lnTo>
                  <a:lnTo>
                    <a:pt x="4755" y="7301"/>
                  </a:lnTo>
                  <a:lnTo>
                    <a:pt x="4796" y="7323"/>
                  </a:lnTo>
                  <a:lnTo>
                    <a:pt x="4837" y="7344"/>
                  </a:lnTo>
                  <a:lnTo>
                    <a:pt x="4879" y="7363"/>
                  </a:lnTo>
                  <a:lnTo>
                    <a:pt x="4921" y="7381"/>
                  </a:lnTo>
                  <a:lnTo>
                    <a:pt x="4964" y="7397"/>
                  </a:lnTo>
                  <a:lnTo>
                    <a:pt x="5008" y="7411"/>
                  </a:lnTo>
                  <a:lnTo>
                    <a:pt x="5052" y="7424"/>
                  </a:lnTo>
                  <a:lnTo>
                    <a:pt x="5096" y="7435"/>
                  </a:lnTo>
                  <a:lnTo>
                    <a:pt x="5141" y="7444"/>
                  </a:lnTo>
                  <a:lnTo>
                    <a:pt x="5187" y="7452"/>
                  </a:lnTo>
                  <a:lnTo>
                    <a:pt x="5232" y="7458"/>
                  </a:lnTo>
                  <a:lnTo>
                    <a:pt x="5278" y="7462"/>
                  </a:lnTo>
                  <a:lnTo>
                    <a:pt x="5324" y="7465"/>
                  </a:lnTo>
                  <a:lnTo>
                    <a:pt x="5370" y="7466"/>
                  </a:lnTo>
                  <a:lnTo>
                    <a:pt x="5416" y="7465"/>
                  </a:lnTo>
                  <a:lnTo>
                    <a:pt x="5462" y="7462"/>
                  </a:lnTo>
                  <a:lnTo>
                    <a:pt x="5508" y="7458"/>
                  </a:lnTo>
                  <a:lnTo>
                    <a:pt x="5554" y="7452"/>
                  </a:lnTo>
                  <a:lnTo>
                    <a:pt x="5599" y="7444"/>
                  </a:lnTo>
                  <a:lnTo>
                    <a:pt x="5644" y="7435"/>
                  </a:lnTo>
                  <a:lnTo>
                    <a:pt x="5689" y="7424"/>
                  </a:lnTo>
                  <a:lnTo>
                    <a:pt x="5733" y="7411"/>
                  </a:lnTo>
                  <a:lnTo>
                    <a:pt x="5777" y="7397"/>
                  </a:lnTo>
                  <a:lnTo>
                    <a:pt x="5820" y="7381"/>
                  </a:lnTo>
                  <a:lnTo>
                    <a:pt x="5862" y="7363"/>
                  </a:lnTo>
                  <a:lnTo>
                    <a:pt x="5904" y="7344"/>
                  </a:lnTo>
                  <a:lnTo>
                    <a:pt x="5945" y="7323"/>
                  </a:lnTo>
                  <a:lnTo>
                    <a:pt x="5986" y="7300"/>
                  </a:lnTo>
                  <a:lnTo>
                    <a:pt x="6026" y="7277"/>
                  </a:lnTo>
                  <a:lnTo>
                    <a:pt x="6064" y="7251"/>
                  </a:lnTo>
                  <a:lnTo>
                    <a:pt x="6102" y="7225"/>
                  </a:lnTo>
                  <a:lnTo>
                    <a:pt x="6138" y="7197"/>
                  </a:lnTo>
                  <a:lnTo>
                    <a:pt x="6174" y="7167"/>
                  </a:lnTo>
                  <a:lnTo>
                    <a:pt x="6208" y="7137"/>
                  </a:lnTo>
                  <a:lnTo>
                    <a:pt x="6241" y="7105"/>
                  </a:lnTo>
                  <a:lnTo>
                    <a:pt x="6273" y="7072"/>
                  </a:lnTo>
                  <a:lnTo>
                    <a:pt x="6303" y="7038"/>
                  </a:lnTo>
                  <a:lnTo>
                    <a:pt x="6333" y="7002"/>
                  </a:lnTo>
                  <a:lnTo>
                    <a:pt x="6361" y="6966"/>
                  </a:lnTo>
                  <a:lnTo>
                    <a:pt x="6387" y="6928"/>
                  </a:lnTo>
                  <a:lnTo>
                    <a:pt x="6413" y="6890"/>
                  </a:lnTo>
                  <a:lnTo>
                    <a:pt x="6436" y="6850"/>
                  </a:lnTo>
                  <a:lnTo>
                    <a:pt x="6459" y="6809"/>
                  </a:lnTo>
                  <a:lnTo>
                    <a:pt x="6480" y="6768"/>
                  </a:lnTo>
                  <a:lnTo>
                    <a:pt x="6499" y="6726"/>
                  </a:lnTo>
                  <a:lnTo>
                    <a:pt x="6517" y="6684"/>
                  </a:lnTo>
                  <a:lnTo>
                    <a:pt x="6533" y="6641"/>
                  </a:lnTo>
                  <a:lnTo>
                    <a:pt x="6547" y="6597"/>
                  </a:lnTo>
                  <a:lnTo>
                    <a:pt x="6560" y="6553"/>
                  </a:lnTo>
                  <a:lnTo>
                    <a:pt x="6571" y="6508"/>
                  </a:lnTo>
                  <a:lnTo>
                    <a:pt x="6580" y="6463"/>
                  </a:lnTo>
                  <a:lnTo>
                    <a:pt x="6588" y="6418"/>
                  </a:lnTo>
                  <a:lnTo>
                    <a:pt x="6594" y="6372"/>
                  </a:lnTo>
                  <a:lnTo>
                    <a:pt x="6598" y="6326"/>
                  </a:lnTo>
                  <a:lnTo>
                    <a:pt x="6601" y="62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41" name="Outline">
              <a:extLst>
                <a:ext uri="{FF2B5EF4-FFF2-40B4-BE49-F238E27FC236}">
                  <a16:creationId xmlns:a16="http://schemas.microsoft.com/office/drawing/2014/main" id="{61FFCFFC-A2E7-465C-95BC-31554D64B5AC}"/>
                </a:ext>
              </a:extLst>
            </p:cNvPr>
            <p:cNvSpPr/>
            <p:nvPr/>
          </p:nvSpPr>
          <p:spPr>
            <a:xfrm>
              <a:off x="1869633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346" y="2498"/>
                  </a:moveTo>
                  <a:lnTo>
                    <a:pt x="7348" y="2531"/>
                  </a:lnTo>
                  <a:lnTo>
                    <a:pt x="7348" y="7962"/>
                  </a:lnTo>
                  <a:lnTo>
                    <a:pt x="7346" y="7995"/>
                  </a:lnTo>
                  <a:lnTo>
                    <a:pt x="7339" y="8027"/>
                  </a:lnTo>
                  <a:lnTo>
                    <a:pt x="7329" y="8058"/>
                  </a:lnTo>
                  <a:lnTo>
                    <a:pt x="7315" y="8087"/>
                  </a:lnTo>
                  <a:lnTo>
                    <a:pt x="7296" y="8114"/>
                  </a:lnTo>
                  <a:lnTo>
                    <a:pt x="7275" y="8139"/>
                  </a:lnTo>
                  <a:lnTo>
                    <a:pt x="7250" y="8160"/>
                  </a:lnTo>
                  <a:lnTo>
                    <a:pt x="7223" y="8179"/>
                  </a:lnTo>
                  <a:lnTo>
                    <a:pt x="7194" y="8193"/>
                  </a:lnTo>
                  <a:lnTo>
                    <a:pt x="7163" y="8203"/>
                  </a:lnTo>
                  <a:lnTo>
                    <a:pt x="7131" y="8210"/>
                  </a:lnTo>
                  <a:lnTo>
                    <a:pt x="7098" y="8212"/>
                  </a:lnTo>
                  <a:lnTo>
                    <a:pt x="1914" y="8212"/>
                  </a:lnTo>
                  <a:lnTo>
                    <a:pt x="1881" y="8210"/>
                  </a:lnTo>
                  <a:lnTo>
                    <a:pt x="1849" y="8203"/>
                  </a:lnTo>
                  <a:lnTo>
                    <a:pt x="1818" y="8193"/>
                  </a:lnTo>
                  <a:lnTo>
                    <a:pt x="1789" y="8179"/>
                  </a:lnTo>
                  <a:lnTo>
                    <a:pt x="1762" y="8160"/>
                  </a:lnTo>
                  <a:lnTo>
                    <a:pt x="1737" y="8139"/>
                  </a:lnTo>
                  <a:lnTo>
                    <a:pt x="1716" y="8114"/>
                  </a:lnTo>
                  <a:lnTo>
                    <a:pt x="1697" y="8087"/>
                  </a:lnTo>
                  <a:lnTo>
                    <a:pt x="1683" y="8058"/>
                  </a:lnTo>
                  <a:lnTo>
                    <a:pt x="1673" y="8027"/>
                  </a:lnTo>
                  <a:lnTo>
                    <a:pt x="1666" y="7995"/>
                  </a:lnTo>
                  <a:lnTo>
                    <a:pt x="1664" y="7962"/>
                  </a:lnTo>
                  <a:lnTo>
                    <a:pt x="1664" y="1050"/>
                  </a:lnTo>
                  <a:lnTo>
                    <a:pt x="1666" y="1017"/>
                  </a:lnTo>
                  <a:lnTo>
                    <a:pt x="1673" y="985"/>
                  </a:lnTo>
                  <a:lnTo>
                    <a:pt x="1683" y="954"/>
                  </a:lnTo>
                  <a:lnTo>
                    <a:pt x="1697" y="925"/>
                  </a:lnTo>
                  <a:lnTo>
                    <a:pt x="1716" y="898"/>
                  </a:lnTo>
                  <a:lnTo>
                    <a:pt x="1737" y="873"/>
                  </a:lnTo>
                  <a:lnTo>
                    <a:pt x="1762" y="852"/>
                  </a:lnTo>
                  <a:lnTo>
                    <a:pt x="1789" y="833"/>
                  </a:lnTo>
                  <a:lnTo>
                    <a:pt x="1818" y="819"/>
                  </a:lnTo>
                  <a:lnTo>
                    <a:pt x="1849" y="809"/>
                  </a:lnTo>
                  <a:lnTo>
                    <a:pt x="1881" y="802"/>
                  </a:lnTo>
                  <a:lnTo>
                    <a:pt x="1914" y="800"/>
                  </a:lnTo>
                  <a:lnTo>
                    <a:pt x="5617" y="800"/>
                  </a:lnTo>
                  <a:lnTo>
                    <a:pt x="5650" y="802"/>
                  </a:lnTo>
                  <a:lnTo>
                    <a:pt x="5682" y="809"/>
                  </a:lnTo>
                  <a:lnTo>
                    <a:pt x="5713" y="819"/>
                  </a:lnTo>
                  <a:lnTo>
                    <a:pt x="5742" y="833"/>
                  </a:lnTo>
                  <a:lnTo>
                    <a:pt x="5769" y="852"/>
                  </a:lnTo>
                  <a:lnTo>
                    <a:pt x="5794" y="873"/>
                  </a:lnTo>
                  <a:lnTo>
                    <a:pt x="7275" y="2354"/>
                  </a:lnTo>
                  <a:lnTo>
                    <a:pt x="7296" y="2379"/>
                  </a:lnTo>
                  <a:lnTo>
                    <a:pt x="7315" y="2406"/>
                  </a:lnTo>
                  <a:lnTo>
                    <a:pt x="7329" y="2435"/>
                  </a:lnTo>
                  <a:lnTo>
                    <a:pt x="7339" y="2466"/>
                  </a:lnTo>
                  <a:lnTo>
                    <a:pt x="7346" y="2498"/>
                  </a:lnTo>
                  <a:close/>
                  <a:moveTo>
                    <a:pt x="5376" y="2596"/>
                  </a:moveTo>
                  <a:lnTo>
                    <a:pt x="5369" y="2564"/>
                  </a:lnTo>
                  <a:lnTo>
                    <a:pt x="5367" y="2531"/>
                  </a:lnTo>
                  <a:lnTo>
                    <a:pt x="5367" y="1300"/>
                  </a:lnTo>
                  <a:lnTo>
                    <a:pt x="2164" y="1300"/>
                  </a:lnTo>
                  <a:lnTo>
                    <a:pt x="2164" y="7712"/>
                  </a:lnTo>
                  <a:lnTo>
                    <a:pt x="6848" y="7712"/>
                  </a:lnTo>
                  <a:lnTo>
                    <a:pt x="6848" y="2781"/>
                  </a:lnTo>
                  <a:lnTo>
                    <a:pt x="5617" y="2781"/>
                  </a:lnTo>
                  <a:lnTo>
                    <a:pt x="5584" y="2779"/>
                  </a:lnTo>
                  <a:lnTo>
                    <a:pt x="5552" y="2772"/>
                  </a:lnTo>
                  <a:lnTo>
                    <a:pt x="5521" y="2762"/>
                  </a:lnTo>
                  <a:lnTo>
                    <a:pt x="5492" y="2748"/>
                  </a:lnTo>
                  <a:lnTo>
                    <a:pt x="5465" y="2729"/>
                  </a:lnTo>
                  <a:lnTo>
                    <a:pt x="5440" y="2708"/>
                  </a:lnTo>
                  <a:lnTo>
                    <a:pt x="5419" y="2683"/>
                  </a:lnTo>
                  <a:lnTo>
                    <a:pt x="5400" y="2656"/>
                  </a:lnTo>
                  <a:lnTo>
                    <a:pt x="5386" y="2627"/>
                  </a:lnTo>
                  <a:lnTo>
                    <a:pt x="5376" y="2596"/>
                  </a:lnTo>
                  <a:close/>
                  <a:moveTo>
                    <a:pt x="5867" y="2281"/>
                  </a:moveTo>
                  <a:lnTo>
                    <a:pt x="6494" y="2281"/>
                  </a:lnTo>
                  <a:lnTo>
                    <a:pt x="5867" y="1654"/>
                  </a:lnTo>
                  <a:lnTo>
                    <a:pt x="5867" y="2281"/>
                  </a:lnTo>
                  <a:close/>
                  <a:moveTo>
                    <a:pt x="5427" y="3905"/>
                  </a:moveTo>
                  <a:lnTo>
                    <a:pt x="5409" y="3911"/>
                  </a:lnTo>
                  <a:lnTo>
                    <a:pt x="5390" y="3915"/>
                  </a:lnTo>
                  <a:lnTo>
                    <a:pt x="5370" y="3916"/>
                  </a:lnTo>
                  <a:lnTo>
                    <a:pt x="2902" y="3916"/>
                  </a:lnTo>
                  <a:lnTo>
                    <a:pt x="2882" y="3915"/>
                  </a:lnTo>
                  <a:lnTo>
                    <a:pt x="2863" y="3911"/>
                  </a:lnTo>
                  <a:lnTo>
                    <a:pt x="2845" y="3905"/>
                  </a:lnTo>
                  <a:lnTo>
                    <a:pt x="2827" y="3896"/>
                  </a:lnTo>
                  <a:lnTo>
                    <a:pt x="2811" y="3885"/>
                  </a:lnTo>
                  <a:lnTo>
                    <a:pt x="2796" y="3872"/>
                  </a:lnTo>
                  <a:lnTo>
                    <a:pt x="2783" y="3857"/>
                  </a:lnTo>
                  <a:lnTo>
                    <a:pt x="2772" y="3841"/>
                  </a:lnTo>
                  <a:lnTo>
                    <a:pt x="2763" y="3823"/>
                  </a:lnTo>
                  <a:lnTo>
                    <a:pt x="2757" y="3805"/>
                  </a:lnTo>
                  <a:lnTo>
                    <a:pt x="2753" y="3786"/>
                  </a:lnTo>
                  <a:lnTo>
                    <a:pt x="2752" y="3766"/>
                  </a:lnTo>
                  <a:lnTo>
                    <a:pt x="2753" y="3746"/>
                  </a:lnTo>
                  <a:lnTo>
                    <a:pt x="2757" y="3727"/>
                  </a:lnTo>
                  <a:lnTo>
                    <a:pt x="2763" y="3709"/>
                  </a:lnTo>
                  <a:lnTo>
                    <a:pt x="2772" y="3691"/>
                  </a:lnTo>
                  <a:lnTo>
                    <a:pt x="2783" y="3675"/>
                  </a:lnTo>
                  <a:lnTo>
                    <a:pt x="2796" y="3660"/>
                  </a:lnTo>
                  <a:lnTo>
                    <a:pt x="2811" y="3647"/>
                  </a:lnTo>
                  <a:lnTo>
                    <a:pt x="2827" y="3636"/>
                  </a:lnTo>
                  <a:lnTo>
                    <a:pt x="2845" y="3627"/>
                  </a:lnTo>
                  <a:lnTo>
                    <a:pt x="2863" y="3621"/>
                  </a:lnTo>
                  <a:lnTo>
                    <a:pt x="2882" y="3617"/>
                  </a:lnTo>
                  <a:lnTo>
                    <a:pt x="2902" y="3616"/>
                  </a:lnTo>
                  <a:lnTo>
                    <a:pt x="5370" y="3616"/>
                  </a:lnTo>
                  <a:lnTo>
                    <a:pt x="5390" y="3617"/>
                  </a:lnTo>
                  <a:lnTo>
                    <a:pt x="5409" y="3621"/>
                  </a:lnTo>
                  <a:lnTo>
                    <a:pt x="5427" y="3627"/>
                  </a:lnTo>
                  <a:lnTo>
                    <a:pt x="5445" y="3636"/>
                  </a:lnTo>
                  <a:lnTo>
                    <a:pt x="5461" y="3647"/>
                  </a:lnTo>
                  <a:lnTo>
                    <a:pt x="5476" y="3660"/>
                  </a:lnTo>
                  <a:lnTo>
                    <a:pt x="5489" y="3675"/>
                  </a:lnTo>
                  <a:lnTo>
                    <a:pt x="5500" y="3691"/>
                  </a:lnTo>
                  <a:lnTo>
                    <a:pt x="5509" y="3709"/>
                  </a:lnTo>
                  <a:lnTo>
                    <a:pt x="5515" y="3727"/>
                  </a:lnTo>
                  <a:lnTo>
                    <a:pt x="5519" y="3746"/>
                  </a:lnTo>
                  <a:lnTo>
                    <a:pt x="5520" y="3766"/>
                  </a:lnTo>
                  <a:lnTo>
                    <a:pt x="5519" y="3786"/>
                  </a:lnTo>
                  <a:lnTo>
                    <a:pt x="5515" y="3805"/>
                  </a:lnTo>
                  <a:lnTo>
                    <a:pt x="5509" y="3823"/>
                  </a:lnTo>
                  <a:lnTo>
                    <a:pt x="5500" y="3841"/>
                  </a:lnTo>
                  <a:lnTo>
                    <a:pt x="5489" y="3857"/>
                  </a:lnTo>
                  <a:lnTo>
                    <a:pt x="5476" y="3872"/>
                  </a:lnTo>
                  <a:lnTo>
                    <a:pt x="5461" y="3885"/>
                  </a:lnTo>
                  <a:lnTo>
                    <a:pt x="5445" y="3896"/>
                  </a:lnTo>
                  <a:lnTo>
                    <a:pt x="5427" y="3905"/>
                  </a:lnTo>
                  <a:close/>
                  <a:moveTo>
                    <a:pt x="4687" y="4892"/>
                  </a:moveTo>
                  <a:lnTo>
                    <a:pt x="4669" y="4898"/>
                  </a:lnTo>
                  <a:lnTo>
                    <a:pt x="4650" y="4902"/>
                  </a:lnTo>
                  <a:lnTo>
                    <a:pt x="4630" y="4903"/>
                  </a:lnTo>
                  <a:lnTo>
                    <a:pt x="2902" y="4903"/>
                  </a:lnTo>
                  <a:lnTo>
                    <a:pt x="2882" y="4902"/>
                  </a:lnTo>
                  <a:lnTo>
                    <a:pt x="2863" y="4898"/>
                  </a:lnTo>
                  <a:lnTo>
                    <a:pt x="2845" y="4892"/>
                  </a:lnTo>
                  <a:lnTo>
                    <a:pt x="2827" y="4883"/>
                  </a:lnTo>
                  <a:lnTo>
                    <a:pt x="2811" y="4872"/>
                  </a:lnTo>
                  <a:lnTo>
                    <a:pt x="2796" y="4859"/>
                  </a:lnTo>
                  <a:lnTo>
                    <a:pt x="2783" y="4844"/>
                  </a:lnTo>
                  <a:lnTo>
                    <a:pt x="2772" y="4828"/>
                  </a:lnTo>
                  <a:lnTo>
                    <a:pt x="2763" y="4810"/>
                  </a:lnTo>
                  <a:lnTo>
                    <a:pt x="2757" y="4792"/>
                  </a:lnTo>
                  <a:lnTo>
                    <a:pt x="2753" y="4773"/>
                  </a:lnTo>
                  <a:lnTo>
                    <a:pt x="2752" y="4753"/>
                  </a:lnTo>
                  <a:lnTo>
                    <a:pt x="2753" y="4733"/>
                  </a:lnTo>
                  <a:lnTo>
                    <a:pt x="2757" y="4714"/>
                  </a:lnTo>
                  <a:lnTo>
                    <a:pt x="2763" y="4696"/>
                  </a:lnTo>
                  <a:lnTo>
                    <a:pt x="2772" y="4678"/>
                  </a:lnTo>
                  <a:lnTo>
                    <a:pt x="2783" y="4662"/>
                  </a:lnTo>
                  <a:lnTo>
                    <a:pt x="2796" y="4647"/>
                  </a:lnTo>
                  <a:lnTo>
                    <a:pt x="2811" y="4634"/>
                  </a:lnTo>
                  <a:lnTo>
                    <a:pt x="2827" y="4623"/>
                  </a:lnTo>
                  <a:lnTo>
                    <a:pt x="2845" y="4614"/>
                  </a:lnTo>
                  <a:lnTo>
                    <a:pt x="2863" y="4608"/>
                  </a:lnTo>
                  <a:lnTo>
                    <a:pt x="2882" y="4604"/>
                  </a:lnTo>
                  <a:lnTo>
                    <a:pt x="2902" y="4603"/>
                  </a:lnTo>
                  <a:lnTo>
                    <a:pt x="4630" y="4603"/>
                  </a:lnTo>
                  <a:lnTo>
                    <a:pt x="4650" y="4604"/>
                  </a:lnTo>
                  <a:lnTo>
                    <a:pt x="4669" y="4608"/>
                  </a:lnTo>
                  <a:lnTo>
                    <a:pt x="4687" y="4614"/>
                  </a:lnTo>
                  <a:lnTo>
                    <a:pt x="4705" y="4623"/>
                  </a:lnTo>
                  <a:lnTo>
                    <a:pt x="4721" y="4634"/>
                  </a:lnTo>
                  <a:lnTo>
                    <a:pt x="4736" y="4647"/>
                  </a:lnTo>
                  <a:lnTo>
                    <a:pt x="4749" y="4662"/>
                  </a:lnTo>
                  <a:lnTo>
                    <a:pt x="4760" y="4678"/>
                  </a:lnTo>
                  <a:lnTo>
                    <a:pt x="4769" y="4696"/>
                  </a:lnTo>
                  <a:lnTo>
                    <a:pt x="4775" y="4714"/>
                  </a:lnTo>
                  <a:lnTo>
                    <a:pt x="4779" y="4733"/>
                  </a:lnTo>
                  <a:lnTo>
                    <a:pt x="4780" y="4753"/>
                  </a:lnTo>
                  <a:lnTo>
                    <a:pt x="4779" y="4773"/>
                  </a:lnTo>
                  <a:lnTo>
                    <a:pt x="4775" y="4792"/>
                  </a:lnTo>
                  <a:lnTo>
                    <a:pt x="4769" y="4810"/>
                  </a:lnTo>
                  <a:lnTo>
                    <a:pt x="4760" y="4828"/>
                  </a:lnTo>
                  <a:lnTo>
                    <a:pt x="4749" y="4844"/>
                  </a:lnTo>
                  <a:lnTo>
                    <a:pt x="4736" y="4859"/>
                  </a:lnTo>
                  <a:lnTo>
                    <a:pt x="4721" y="4872"/>
                  </a:lnTo>
                  <a:lnTo>
                    <a:pt x="4705" y="4883"/>
                  </a:lnTo>
                  <a:lnTo>
                    <a:pt x="4687" y="48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42" name="Group 54">
            <a:extLst>
              <a:ext uri="{FF2B5EF4-FFF2-40B4-BE49-F238E27FC236}">
                <a16:creationId xmlns:a16="http://schemas.microsoft.com/office/drawing/2014/main" id="{749E57C9-AF7B-435F-ADB5-83C58E9B129E}"/>
              </a:ext>
            </a:extLst>
          </p:cNvPr>
          <p:cNvGrpSpPr/>
          <p:nvPr/>
        </p:nvGrpSpPr>
        <p:grpSpPr>
          <a:xfrm>
            <a:off x="7083208" y="2220886"/>
            <a:ext cx="1124530" cy="1124530"/>
            <a:chOff x="9756372" y="5358687"/>
            <a:chExt cx="633600" cy="633600"/>
          </a:xfrm>
        </p:grpSpPr>
        <p:sp>
          <p:nvSpPr>
            <p:cNvPr id="90143" name="Accent">
              <a:extLst>
                <a:ext uri="{FF2B5EF4-FFF2-40B4-BE49-F238E27FC236}">
                  <a16:creationId xmlns:a16="http://schemas.microsoft.com/office/drawing/2014/main" id="{691E92D1-0753-488B-90A7-BC252EDDA565}"/>
                </a:ext>
              </a:extLst>
            </p:cNvPr>
            <p:cNvSpPr/>
            <p:nvPr/>
          </p:nvSpPr>
          <p:spPr>
            <a:xfrm>
              <a:off x="975637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012" y="5282"/>
                  </a:moveTo>
                  <a:lnTo>
                    <a:pt x="5988" y="5282"/>
                  </a:lnTo>
                  <a:lnTo>
                    <a:pt x="5998" y="5282"/>
                  </a:lnTo>
                  <a:lnTo>
                    <a:pt x="6009" y="5283"/>
                  </a:lnTo>
                  <a:lnTo>
                    <a:pt x="6019" y="5284"/>
                  </a:lnTo>
                  <a:lnTo>
                    <a:pt x="6030" y="5285"/>
                  </a:lnTo>
                  <a:lnTo>
                    <a:pt x="6040" y="5287"/>
                  </a:lnTo>
                  <a:lnTo>
                    <a:pt x="6051" y="5289"/>
                  </a:lnTo>
                  <a:lnTo>
                    <a:pt x="6061" y="5292"/>
                  </a:lnTo>
                  <a:lnTo>
                    <a:pt x="6071" y="5295"/>
                  </a:lnTo>
                  <a:lnTo>
                    <a:pt x="6081" y="5298"/>
                  </a:lnTo>
                  <a:lnTo>
                    <a:pt x="6091" y="5302"/>
                  </a:lnTo>
                  <a:lnTo>
                    <a:pt x="6101" y="5306"/>
                  </a:lnTo>
                  <a:lnTo>
                    <a:pt x="6110" y="5310"/>
                  </a:lnTo>
                  <a:lnTo>
                    <a:pt x="6120" y="5315"/>
                  </a:lnTo>
                  <a:lnTo>
                    <a:pt x="6129" y="5320"/>
                  </a:lnTo>
                  <a:lnTo>
                    <a:pt x="6138" y="5326"/>
                  </a:lnTo>
                  <a:lnTo>
                    <a:pt x="6147" y="5331"/>
                  </a:lnTo>
                  <a:lnTo>
                    <a:pt x="6155" y="5337"/>
                  </a:lnTo>
                  <a:lnTo>
                    <a:pt x="6163" y="5344"/>
                  </a:lnTo>
                  <a:lnTo>
                    <a:pt x="6171" y="5351"/>
                  </a:lnTo>
                  <a:lnTo>
                    <a:pt x="6179" y="5357"/>
                  </a:lnTo>
                  <a:lnTo>
                    <a:pt x="6187" y="5365"/>
                  </a:lnTo>
                  <a:lnTo>
                    <a:pt x="6194" y="5372"/>
                  </a:lnTo>
                  <a:lnTo>
                    <a:pt x="6201" y="5380"/>
                  </a:lnTo>
                  <a:lnTo>
                    <a:pt x="6208" y="5388"/>
                  </a:lnTo>
                  <a:lnTo>
                    <a:pt x="6214" y="5396"/>
                  </a:lnTo>
                  <a:lnTo>
                    <a:pt x="6221" y="5405"/>
                  </a:lnTo>
                  <a:lnTo>
                    <a:pt x="6226" y="5414"/>
                  </a:lnTo>
                  <a:lnTo>
                    <a:pt x="6232" y="5423"/>
                  </a:lnTo>
                  <a:lnTo>
                    <a:pt x="6237" y="5432"/>
                  </a:lnTo>
                  <a:lnTo>
                    <a:pt x="6242" y="5442"/>
                  </a:lnTo>
                  <a:lnTo>
                    <a:pt x="6246" y="5451"/>
                  </a:lnTo>
                  <a:lnTo>
                    <a:pt x="6250" y="5461"/>
                  </a:lnTo>
                  <a:lnTo>
                    <a:pt x="6254" y="5471"/>
                  </a:lnTo>
                  <a:lnTo>
                    <a:pt x="6257" y="5481"/>
                  </a:lnTo>
                  <a:lnTo>
                    <a:pt x="6260" y="5491"/>
                  </a:lnTo>
                  <a:lnTo>
                    <a:pt x="6263" y="5501"/>
                  </a:lnTo>
                  <a:lnTo>
                    <a:pt x="6265" y="5512"/>
                  </a:lnTo>
                  <a:lnTo>
                    <a:pt x="6267" y="5522"/>
                  </a:lnTo>
                  <a:lnTo>
                    <a:pt x="6268" y="5533"/>
                  </a:lnTo>
                  <a:lnTo>
                    <a:pt x="6269" y="5543"/>
                  </a:lnTo>
                  <a:lnTo>
                    <a:pt x="6270" y="5554"/>
                  </a:lnTo>
                  <a:lnTo>
                    <a:pt x="6270" y="5564"/>
                  </a:lnTo>
                  <a:lnTo>
                    <a:pt x="6270" y="7539"/>
                  </a:lnTo>
                  <a:lnTo>
                    <a:pt x="6270" y="7550"/>
                  </a:lnTo>
                  <a:lnTo>
                    <a:pt x="6269" y="7560"/>
                  </a:lnTo>
                  <a:lnTo>
                    <a:pt x="6268" y="7571"/>
                  </a:lnTo>
                  <a:lnTo>
                    <a:pt x="6267" y="7581"/>
                  </a:lnTo>
                  <a:lnTo>
                    <a:pt x="6265" y="7592"/>
                  </a:lnTo>
                  <a:lnTo>
                    <a:pt x="6263" y="7602"/>
                  </a:lnTo>
                  <a:lnTo>
                    <a:pt x="6260" y="7612"/>
                  </a:lnTo>
                  <a:lnTo>
                    <a:pt x="6257" y="7622"/>
                  </a:lnTo>
                  <a:lnTo>
                    <a:pt x="6254" y="7632"/>
                  </a:lnTo>
                  <a:lnTo>
                    <a:pt x="6250" y="7642"/>
                  </a:lnTo>
                  <a:lnTo>
                    <a:pt x="6246" y="7652"/>
                  </a:lnTo>
                  <a:lnTo>
                    <a:pt x="6242" y="7661"/>
                  </a:lnTo>
                  <a:lnTo>
                    <a:pt x="6237" y="7671"/>
                  </a:lnTo>
                  <a:lnTo>
                    <a:pt x="6232" y="7680"/>
                  </a:lnTo>
                  <a:lnTo>
                    <a:pt x="6226" y="7689"/>
                  </a:lnTo>
                  <a:lnTo>
                    <a:pt x="6221" y="7698"/>
                  </a:lnTo>
                  <a:lnTo>
                    <a:pt x="6214" y="7707"/>
                  </a:lnTo>
                  <a:lnTo>
                    <a:pt x="6208" y="7715"/>
                  </a:lnTo>
                  <a:lnTo>
                    <a:pt x="6201" y="7723"/>
                  </a:lnTo>
                  <a:lnTo>
                    <a:pt x="6194" y="7731"/>
                  </a:lnTo>
                  <a:lnTo>
                    <a:pt x="6187" y="7739"/>
                  </a:lnTo>
                  <a:lnTo>
                    <a:pt x="6179" y="7746"/>
                  </a:lnTo>
                  <a:lnTo>
                    <a:pt x="6171" y="7753"/>
                  </a:lnTo>
                  <a:lnTo>
                    <a:pt x="6163" y="7760"/>
                  </a:lnTo>
                  <a:lnTo>
                    <a:pt x="6155" y="7766"/>
                  </a:lnTo>
                  <a:lnTo>
                    <a:pt x="6147" y="7773"/>
                  </a:lnTo>
                  <a:lnTo>
                    <a:pt x="6138" y="7778"/>
                  </a:lnTo>
                  <a:lnTo>
                    <a:pt x="6129" y="7784"/>
                  </a:lnTo>
                  <a:lnTo>
                    <a:pt x="6120" y="7789"/>
                  </a:lnTo>
                  <a:lnTo>
                    <a:pt x="6110" y="7794"/>
                  </a:lnTo>
                  <a:lnTo>
                    <a:pt x="6101" y="7798"/>
                  </a:lnTo>
                  <a:lnTo>
                    <a:pt x="6091" y="7802"/>
                  </a:lnTo>
                  <a:lnTo>
                    <a:pt x="6081" y="7805"/>
                  </a:lnTo>
                  <a:lnTo>
                    <a:pt x="6071" y="7809"/>
                  </a:lnTo>
                  <a:lnTo>
                    <a:pt x="6061" y="7812"/>
                  </a:lnTo>
                  <a:lnTo>
                    <a:pt x="6051" y="7814"/>
                  </a:lnTo>
                  <a:lnTo>
                    <a:pt x="6040" y="7816"/>
                  </a:lnTo>
                  <a:lnTo>
                    <a:pt x="6030" y="7818"/>
                  </a:lnTo>
                  <a:lnTo>
                    <a:pt x="6019" y="7819"/>
                  </a:lnTo>
                  <a:lnTo>
                    <a:pt x="6009" y="7820"/>
                  </a:lnTo>
                  <a:lnTo>
                    <a:pt x="5998" y="7821"/>
                  </a:lnTo>
                  <a:lnTo>
                    <a:pt x="5988" y="7821"/>
                  </a:lnTo>
                  <a:lnTo>
                    <a:pt x="4012" y="7821"/>
                  </a:lnTo>
                  <a:lnTo>
                    <a:pt x="4002" y="7821"/>
                  </a:lnTo>
                  <a:lnTo>
                    <a:pt x="3991" y="7820"/>
                  </a:lnTo>
                  <a:lnTo>
                    <a:pt x="3981" y="7819"/>
                  </a:lnTo>
                  <a:lnTo>
                    <a:pt x="3970" y="7818"/>
                  </a:lnTo>
                  <a:lnTo>
                    <a:pt x="3960" y="7816"/>
                  </a:lnTo>
                  <a:lnTo>
                    <a:pt x="3949" y="7814"/>
                  </a:lnTo>
                  <a:lnTo>
                    <a:pt x="3939" y="7811"/>
                  </a:lnTo>
                  <a:lnTo>
                    <a:pt x="3929" y="7809"/>
                  </a:lnTo>
                  <a:lnTo>
                    <a:pt x="3919" y="7805"/>
                  </a:lnTo>
                  <a:lnTo>
                    <a:pt x="3909" y="7802"/>
                  </a:lnTo>
                  <a:lnTo>
                    <a:pt x="3899" y="7798"/>
                  </a:lnTo>
                  <a:lnTo>
                    <a:pt x="3890" y="7794"/>
                  </a:lnTo>
                  <a:lnTo>
                    <a:pt x="3880" y="7789"/>
                  </a:lnTo>
                  <a:lnTo>
                    <a:pt x="3871" y="7784"/>
                  </a:lnTo>
                  <a:lnTo>
                    <a:pt x="3862" y="7778"/>
                  </a:lnTo>
                  <a:lnTo>
                    <a:pt x="3853" y="7773"/>
                  </a:lnTo>
                  <a:lnTo>
                    <a:pt x="3845" y="7766"/>
                  </a:lnTo>
                  <a:lnTo>
                    <a:pt x="3837" y="7760"/>
                  </a:lnTo>
                  <a:lnTo>
                    <a:pt x="3829" y="7753"/>
                  </a:lnTo>
                  <a:lnTo>
                    <a:pt x="3821" y="7746"/>
                  </a:lnTo>
                  <a:lnTo>
                    <a:pt x="3813" y="7739"/>
                  </a:lnTo>
                  <a:lnTo>
                    <a:pt x="3806" y="7731"/>
                  </a:lnTo>
                  <a:lnTo>
                    <a:pt x="3799" y="7723"/>
                  </a:lnTo>
                  <a:lnTo>
                    <a:pt x="3792" y="7715"/>
                  </a:lnTo>
                  <a:lnTo>
                    <a:pt x="3786" y="7707"/>
                  </a:lnTo>
                  <a:lnTo>
                    <a:pt x="3779" y="7698"/>
                  </a:lnTo>
                  <a:lnTo>
                    <a:pt x="3774" y="7689"/>
                  </a:lnTo>
                  <a:lnTo>
                    <a:pt x="3768" y="7680"/>
                  </a:lnTo>
                  <a:lnTo>
                    <a:pt x="3763" y="7671"/>
                  </a:lnTo>
                  <a:lnTo>
                    <a:pt x="3758" y="7661"/>
                  </a:lnTo>
                  <a:lnTo>
                    <a:pt x="3754" y="7652"/>
                  </a:lnTo>
                  <a:lnTo>
                    <a:pt x="3750" y="7642"/>
                  </a:lnTo>
                  <a:lnTo>
                    <a:pt x="3746" y="7632"/>
                  </a:lnTo>
                  <a:lnTo>
                    <a:pt x="3743" y="7622"/>
                  </a:lnTo>
                  <a:lnTo>
                    <a:pt x="3740" y="7612"/>
                  </a:lnTo>
                  <a:lnTo>
                    <a:pt x="3737" y="7602"/>
                  </a:lnTo>
                  <a:lnTo>
                    <a:pt x="3735" y="7592"/>
                  </a:lnTo>
                  <a:lnTo>
                    <a:pt x="3733" y="7581"/>
                  </a:lnTo>
                  <a:lnTo>
                    <a:pt x="3732" y="7571"/>
                  </a:lnTo>
                  <a:lnTo>
                    <a:pt x="3731" y="7560"/>
                  </a:lnTo>
                  <a:lnTo>
                    <a:pt x="3730" y="7550"/>
                  </a:lnTo>
                  <a:lnTo>
                    <a:pt x="3730" y="7539"/>
                  </a:lnTo>
                  <a:lnTo>
                    <a:pt x="3730" y="5564"/>
                  </a:lnTo>
                  <a:lnTo>
                    <a:pt x="3730" y="5554"/>
                  </a:lnTo>
                  <a:lnTo>
                    <a:pt x="3731" y="5543"/>
                  </a:lnTo>
                  <a:lnTo>
                    <a:pt x="3732" y="5533"/>
                  </a:lnTo>
                  <a:lnTo>
                    <a:pt x="3733" y="5522"/>
                  </a:lnTo>
                  <a:lnTo>
                    <a:pt x="3735" y="5512"/>
                  </a:lnTo>
                  <a:lnTo>
                    <a:pt x="3737" y="5501"/>
                  </a:lnTo>
                  <a:lnTo>
                    <a:pt x="3740" y="5491"/>
                  </a:lnTo>
                  <a:lnTo>
                    <a:pt x="3743" y="5481"/>
                  </a:lnTo>
                  <a:lnTo>
                    <a:pt x="3746" y="5471"/>
                  </a:lnTo>
                  <a:lnTo>
                    <a:pt x="3750" y="5461"/>
                  </a:lnTo>
                  <a:lnTo>
                    <a:pt x="3754" y="5451"/>
                  </a:lnTo>
                  <a:lnTo>
                    <a:pt x="3758" y="5442"/>
                  </a:lnTo>
                  <a:lnTo>
                    <a:pt x="3763" y="5432"/>
                  </a:lnTo>
                  <a:lnTo>
                    <a:pt x="3768" y="5423"/>
                  </a:lnTo>
                  <a:lnTo>
                    <a:pt x="3774" y="5414"/>
                  </a:lnTo>
                  <a:lnTo>
                    <a:pt x="3779" y="5405"/>
                  </a:lnTo>
                  <a:lnTo>
                    <a:pt x="3786" y="5396"/>
                  </a:lnTo>
                  <a:lnTo>
                    <a:pt x="3792" y="5388"/>
                  </a:lnTo>
                  <a:lnTo>
                    <a:pt x="3799" y="5380"/>
                  </a:lnTo>
                  <a:lnTo>
                    <a:pt x="3806" y="5372"/>
                  </a:lnTo>
                  <a:lnTo>
                    <a:pt x="3813" y="5365"/>
                  </a:lnTo>
                  <a:lnTo>
                    <a:pt x="3821" y="5357"/>
                  </a:lnTo>
                  <a:lnTo>
                    <a:pt x="3829" y="5351"/>
                  </a:lnTo>
                  <a:lnTo>
                    <a:pt x="3837" y="5344"/>
                  </a:lnTo>
                  <a:lnTo>
                    <a:pt x="3845" y="5337"/>
                  </a:lnTo>
                  <a:lnTo>
                    <a:pt x="3853" y="5331"/>
                  </a:lnTo>
                  <a:lnTo>
                    <a:pt x="3862" y="5326"/>
                  </a:lnTo>
                  <a:lnTo>
                    <a:pt x="3871" y="5320"/>
                  </a:lnTo>
                  <a:lnTo>
                    <a:pt x="3880" y="5315"/>
                  </a:lnTo>
                  <a:lnTo>
                    <a:pt x="3890" y="5310"/>
                  </a:lnTo>
                  <a:lnTo>
                    <a:pt x="3899" y="5306"/>
                  </a:lnTo>
                  <a:lnTo>
                    <a:pt x="3909" y="5302"/>
                  </a:lnTo>
                  <a:lnTo>
                    <a:pt x="3919" y="5298"/>
                  </a:lnTo>
                  <a:lnTo>
                    <a:pt x="3929" y="5295"/>
                  </a:lnTo>
                  <a:lnTo>
                    <a:pt x="3939" y="5292"/>
                  </a:lnTo>
                  <a:lnTo>
                    <a:pt x="3949" y="5289"/>
                  </a:lnTo>
                  <a:lnTo>
                    <a:pt x="3960" y="5287"/>
                  </a:lnTo>
                  <a:lnTo>
                    <a:pt x="3970" y="5285"/>
                  </a:lnTo>
                  <a:lnTo>
                    <a:pt x="3981" y="5284"/>
                  </a:lnTo>
                  <a:lnTo>
                    <a:pt x="3991" y="5283"/>
                  </a:lnTo>
                  <a:lnTo>
                    <a:pt x="4002" y="5282"/>
                  </a:lnTo>
                  <a:lnTo>
                    <a:pt x="4012" y="52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44" name="Outline">
              <a:extLst>
                <a:ext uri="{FF2B5EF4-FFF2-40B4-BE49-F238E27FC236}">
                  <a16:creationId xmlns:a16="http://schemas.microsoft.com/office/drawing/2014/main" id="{0B0A7C16-99F2-4745-BBCE-C5A0C4ADEF80}"/>
                </a:ext>
              </a:extLst>
            </p:cNvPr>
            <p:cNvSpPr/>
            <p:nvPr/>
          </p:nvSpPr>
          <p:spPr>
            <a:xfrm>
              <a:off x="975637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307" y="1930"/>
                  </a:moveTo>
                  <a:lnTo>
                    <a:pt x="1317" y="1929"/>
                  </a:lnTo>
                  <a:lnTo>
                    <a:pt x="1327" y="1929"/>
                  </a:lnTo>
                  <a:lnTo>
                    <a:pt x="1332" y="1929"/>
                  </a:lnTo>
                  <a:lnTo>
                    <a:pt x="3307" y="1929"/>
                  </a:lnTo>
                  <a:lnTo>
                    <a:pt x="3312" y="1929"/>
                  </a:lnTo>
                  <a:lnTo>
                    <a:pt x="3322" y="1929"/>
                  </a:lnTo>
                  <a:lnTo>
                    <a:pt x="3332" y="1930"/>
                  </a:lnTo>
                  <a:lnTo>
                    <a:pt x="3342" y="1930"/>
                  </a:lnTo>
                  <a:lnTo>
                    <a:pt x="3351" y="1931"/>
                  </a:lnTo>
                  <a:lnTo>
                    <a:pt x="3362" y="1932"/>
                  </a:lnTo>
                  <a:lnTo>
                    <a:pt x="3371" y="1933"/>
                  </a:lnTo>
                  <a:lnTo>
                    <a:pt x="3382" y="1934"/>
                  </a:lnTo>
                  <a:lnTo>
                    <a:pt x="3391" y="1936"/>
                  </a:lnTo>
                  <a:lnTo>
                    <a:pt x="3401" y="1937"/>
                  </a:lnTo>
                  <a:lnTo>
                    <a:pt x="3410" y="1939"/>
                  </a:lnTo>
                  <a:lnTo>
                    <a:pt x="3421" y="1941"/>
                  </a:lnTo>
                  <a:lnTo>
                    <a:pt x="3429" y="1943"/>
                  </a:lnTo>
                  <a:lnTo>
                    <a:pt x="3440" y="1946"/>
                  </a:lnTo>
                  <a:lnTo>
                    <a:pt x="3448" y="1948"/>
                  </a:lnTo>
                  <a:lnTo>
                    <a:pt x="3459" y="1951"/>
                  </a:lnTo>
                  <a:lnTo>
                    <a:pt x="3467" y="1954"/>
                  </a:lnTo>
                  <a:lnTo>
                    <a:pt x="3477" y="1957"/>
                  </a:lnTo>
                  <a:lnTo>
                    <a:pt x="3486" y="1960"/>
                  </a:lnTo>
                  <a:lnTo>
                    <a:pt x="3496" y="1963"/>
                  </a:lnTo>
                  <a:lnTo>
                    <a:pt x="3504" y="1966"/>
                  </a:lnTo>
                  <a:lnTo>
                    <a:pt x="3514" y="1970"/>
                  </a:lnTo>
                  <a:lnTo>
                    <a:pt x="3522" y="1974"/>
                  </a:lnTo>
                  <a:lnTo>
                    <a:pt x="3531" y="1978"/>
                  </a:lnTo>
                  <a:lnTo>
                    <a:pt x="3539" y="1982"/>
                  </a:lnTo>
                  <a:lnTo>
                    <a:pt x="3549" y="1987"/>
                  </a:lnTo>
                  <a:lnTo>
                    <a:pt x="3557" y="1991"/>
                  </a:lnTo>
                  <a:lnTo>
                    <a:pt x="3566" y="1996"/>
                  </a:lnTo>
                  <a:lnTo>
                    <a:pt x="3578" y="2002"/>
                  </a:lnTo>
                  <a:lnTo>
                    <a:pt x="3587" y="2008"/>
                  </a:lnTo>
                  <a:lnTo>
                    <a:pt x="3595" y="2013"/>
                  </a:lnTo>
                  <a:lnTo>
                    <a:pt x="3604" y="2019"/>
                  </a:lnTo>
                  <a:lnTo>
                    <a:pt x="3611" y="2024"/>
                  </a:lnTo>
                  <a:lnTo>
                    <a:pt x="3620" y="2030"/>
                  </a:lnTo>
                  <a:lnTo>
                    <a:pt x="3627" y="2036"/>
                  </a:lnTo>
                  <a:lnTo>
                    <a:pt x="3636" y="2042"/>
                  </a:lnTo>
                  <a:lnTo>
                    <a:pt x="3643" y="2048"/>
                  </a:lnTo>
                  <a:lnTo>
                    <a:pt x="3651" y="2055"/>
                  </a:lnTo>
                  <a:lnTo>
                    <a:pt x="3658" y="2061"/>
                  </a:lnTo>
                  <a:lnTo>
                    <a:pt x="3666" y="2068"/>
                  </a:lnTo>
                  <a:lnTo>
                    <a:pt x="3673" y="2074"/>
                  </a:lnTo>
                  <a:lnTo>
                    <a:pt x="3681" y="2082"/>
                  </a:lnTo>
                  <a:lnTo>
                    <a:pt x="3687" y="2089"/>
                  </a:lnTo>
                  <a:lnTo>
                    <a:pt x="3695" y="2096"/>
                  </a:lnTo>
                  <a:lnTo>
                    <a:pt x="3701" y="2103"/>
                  </a:lnTo>
                  <a:lnTo>
                    <a:pt x="3708" y="2111"/>
                  </a:lnTo>
                  <a:lnTo>
                    <a:pt x="3714" y="2118"/>
                  </a:lnTo>
                  <a:lnTo>
                    <a:pt x="3721" y="2127"/>
                  </a:lnTo>
                  <a:lnTo>
                    <a:pt x="3727" y="2134"/>
                  </a:lnTo>
                  <a:lnTo>
                    <a:pt x="3733" y="2143"/>
                  </a:lnTo>
                  <a:lnTo>
                    <a:pt x="3739" y="2150"/>
                  </a:lnTo>
                  <a:lnTo>
                    <a:pt x="3745" y="2159"/>
                  </a:lnTo>
                  <a:lnTo>
                    <a:pt x="3751" y="2167"/>
                  </a:lnTo>
                  <a:lnTo>
                    <a:pt x="3756" y="2176"/>
                  </a:lnTo>
                  <a:lnTo>
                    <a:pt x="3761" y="2185"/>
                  </a:lnTo>
                  <a:lnTo>
                    <a:pt x="3767" y="2194"/>
                  </a:lnTo>
                  <a:lnTo>
                    <a:pt x="3769" y="2198"/>
                  </a:lnTo>
                  <a:lnTo>
                    <a:pt x="3775" y="2208"/>
                  </a:lnTo>
                  <a:lnTo>
                    <a:pt x="3779" y="2216"/>
                  </a:lnTo>
                  <a:lnTo>
                    <a:pt x="3784" y="2225"/>
                  </a:lnTo>
                  <a:lnTo>
                    <a:pt x="3788" y="2234"/>
                  </a:lnTo>
                  <a:lnTo>
                    <a:pt x="3792" y="2243"/>
                  </a:lnTo>
                  <a:lnTo>
                    <a:pt x="3796" y="2252"/>
                  </a:lnTo>
                  <a:lnTo>
                    <a:pt x="3800" y="2262"/>
                  </a:lnTo>
                  <a:lnTo>
                    <a:pt x="3804" y="2270"/>
                  </a:lnTo>
                  <a:lnTo>
                    <a:pt x="3807" y="2280"/>
                  </a:lnTo>
                  <a:lnTo>
                    <a:pt x="3810" y="2289"/>
                  </a:lnTo>
                  <a:lnTo>
                    <a:pt x="3814" y="2299"/>
                  </a:lnTo>
                  <a:lnTo>
                    <a:pt x="3817" y="2308"/>
                  </a:lnTo>
                  <a:lnTo>
                    <a:pt x="3819" y="2318"/>
                  </a:lnTo>
                  <a:lnTo>
                    <a:pt x="3822" y="2327"/>
                  </a:lnTo>
                  <a:lnTo>
                    <a:pt x="3824" y="2338"/>
                  </a:lnTo>
                  <a:lnTo>
                    <a:pt x="3827" y="2347"/>
                  </a:lnTo>
                  <a:lnTo>
                    <a:pt x="3829" y="2357"/>
                  </a:lnTo>
                  <a:lnTo>
                    <a:pt x="3831" y="2366"/>
                  </a:lnTo>
                  <a:lnTo>
                    <a:pt x="3832" y="2377"/>
                  </a:lnTo>
                  <a:lnTo>
                    <a:pt x="3834" y="2386"/>
                  </a:lnTo>
                  <a:lnTo>
                    <a:pt x="3835" y="2396"/>
                  </a:lnTo>
                  <a:lnTo>
                    <a:pt x="3836" y="2406"/>
                  </a:lnTo>
                  <a:lnTo>
                    <a:pt x="3837" y="2416"/>
                  </a:lnTo>
                  <a:lnTo>
                    <a:pt x="3838" y="2426"/>
                  </a:lnTo>
                  <a:lnTo>
                    <a:pt x="3838" y="2436"/>
                  </a:lnTo>
                  <a:lnTo>
                    <a:pt x="3839" y="2446"/>
                  </a:lnTo>
                  <a:lnTo>
                    <a:pt x="3839" y="2456"/>
                  </a:lnTo>
                  <a:lnTo>
                    <a:pt x="3839" y="2461"/>
                  </a:lnTo>
                  <a:lnTo>
                    <a:pt x="3839" y="4237"/>
                  </a:lnTo>
                  <a:lnTo>
                    <a:pt x="4436" y="5032"/>
                  </a:lnTo>
                  <a:lnTo>
                    <a:pt x="5564" y="5032"/>
                  </a:lnTo>
                  <a:lnTo>
                    <a:pt x="6161" y="4237"/>
                  </a:lnTo>
                  <a:lnTo>
                    <a:pt x="6161" y="2461"/>
                  </a:lnTo>
                  <a:lnTo>
                    <a:pt x="6161" y="2456"/>
                  </a:lnTo>
                  <a:lnTo>
                    <a:pt x="6161" y="2446"/>
                  </a:lnTo>
                  <a:lnTo>
                    <a:pt x="6162" y="2436"/>
                  </a:lnTo>
                  <a:lnTo>
                    <a:pt x="6162" y="2426"/>
                  </a:lnTo>
                  <a:lnTo>
                    <a:pt x="6163" y="2416"/>
                  </a:lnTo>
                  <a:lnTo>
                    <a:pt x="6164" y="2406"/>
                  </a:lnTo>
                  <a:lnTo>
                    <a:pt x="6165" y="2396"/>
                  </a:lnTo>
                  <a:lnTo>
                    <a:pt x="6166" y="2386"/>
                  </a:lnTo>
                  <a:lnTo>
                    <a:pt x="6168" y="2377"/>
                  </a:lnTo>
                  <a:lnTo>
                    <a:pt x="6169" y="2366"/>
                  </a:lnTo>
                  <a:lnTo>
                    <a:pt x="6171" y="2357"/>
                  </a:lnTo>
                  <a:lnTo>
                    <a:pt x="6173" y="2347"/>
                  </a:lnTo>
                  <a:lnTo>
                    <a:pt x="6176" y="2338"/>
                  </a:lnTo>
                  <a:lnTo>
                    <a:pt x="6178" y="2327"/>
                  </a:lnTo>
                  <a:lnTo>
                    <a:pt x="6181" y="2318"/>
                  </a:lnTo>
                  <a:lnTo>
                    <a:pt x="6183" y="2308"/>
                  </a:lnTo>
                  <a:lnTo>
                    <a:pt x="6186" y="2299"/>
                  </a:lnTo>
                  <a:lnTo>
                    <a:pt x="6190" y="2289"/>
                  </a:lnTo>
                  <a:lnTo>
                    <a:pt x="6193" y="2280"/>
                  </a:lnTo>
                  <a:lnTo>
                    <a:pt x="6196" y="2270"/>
                  </a:lnTo>
                  <a:lnTo>
                    <a:pt x="6200" y="2262"/>
                  </a:lnTo>
                  <a:lnTo>
                    <a:pt x="6204" y="2252"/>
                  </a:lnTo>
                  <a:lnTo>
                    <a:pt x="6208" y="2243"/>
                  </a:lnTo>
                  <a:lnTo>
                    <a:pt x="6212" y="2234"/>
                  </a:lnTo>
                  <a:lnTo>
                    <a:pt x="6216" y="2225"/>
                  </a:lnTo>
                  <a:lnTo>
                    <a:pt x="6221" y="2216"/>
                  </a:lnTo>
                  <a:lnTo>
                    <a:pt x="6225" y="2208"/>
                  </a:lnTo>
                  <a:lnTo>
                    <a:pt x="6231" y="2198"/>
                  </a:lnTo>
                  <a:lnTo>
                    <a:pt x="6233" y="2194"/>
                  </a:lnTo>
                  <a:lnTo>
                    <a:pt x="6239" y="2185"/>
                  </a:lnTo>
                  <a:lnTo>
                    <a:pt x="6244" y="2176"/>
                  </a:lnTo>
                  <a:lnTo>
                    <a:pt x="6249" y="2167"/>
                  </a:lnTo>
                  <a:lnTo>
                    <a:pt x="6255" y="2159"/>
                  </a:lnTo>
                  <a:lnTo>
                    <a:pt x="6261" y="2150"/>
                  </a:lnTo>
                  <a:lnTo>
                    <a:pt x="6267" y="2143"/>
                  </a:lnTo>
                  <a:lnTo>
                    <a:pt x="6273" y="2134"/>
                  </a:lnTo>
                  <a:lnTo>
                    <a:pt x="6279" y="2127"/>
                  </a:lnTo>
                  <a:lnTo>
                    <a:pt x="6286" y="2118"/>
                  </a:lnTo>
                  <a:lnTo>
                    <a:pt x="6292" y="2111"/>
                  </a:lnTo>
                  <a:lnTo>
                    <a:pt x="6299" y="2103"/>
                  </a:lnTo>
                  <a:lnTo>
                    <a:pt x="6305" y="2096"/>
                  </a:lnTo>
                  <a:lnTo>
                    <a:pt x="6313" y="2089"/>
                  </a:lnTo>
                  <a:lnTo>
                    <a:pt x="6319" y="2082"/>
                  </a:lnTo>
                  <a:lnTo>
                    <a:pt x="6327" y="2074"/>
                  </a:lnTo>
                  <a:lnTo>
                    <a:pt x="6334" y="2068"/>
                  </a:lnTo>
                  <a:lnTo>
                    <a:pt x="6342" y="2061"/>
                  </a:lnTo>
                  <a:lnTo>
                    <a:pt x="6349" y="2055"/>
                  </a:lnTo>
                  <a:lnTo>
                    <a:pt x="6357" y="2048"/>
                  </a:lnTo>
                  <a:lnTo>
                    <a:pt x="6364" y="2042"/>
                  </a:lnTo>
                  <a:lnTo>
                    <a:pt x="6373" y="2036"/>
                  </a:lnTo>
                  <a:lnTo>
                    <a:pt x="6380" y="2030"/>
                  </a:lnTo>
                  <a:lnTo>
                    <a:pt x="6389" y="2024"/>
                  </a:lnTo>
                  <a:lnTo>
                    <a:pt x="6396" y="2019"/>
                  </a:lnTo>
                  <a:lnTo>
                    <a:pt x="6405" y="2013"/>
                  </a:lnTo>
                  <a:lnTo>
                    <a:pt x="6413" y="2008"/>
                  </a:lnTo>
                  <a:lnTo>
                    <a:pt x="6422" y="2002"/>
                  </a:lnTo>
                  <a:lnTo>
                    <a:pt x="6434" y="1996"/>
                  </a:lnTo>
                  <a:lnTo>
                    <a:pt x="6443" y="1991"/>
                  </a:lnTo>
                  <a:lnTo>
                    <a:pt x="6451" y="1987"/>
                  </a:lnTo>
                  <a:lnTo>
                    <a:pt x="6461" y="1982"/>
                  </a:lnTo>
                  <a:lnTo>
                    <a:pt x="6469" y="1978"/>
                  </a:lnTo>
                  <a:lnTo>
                    <a:pt x="6478" y="1974"/>
                  </a:lnTo>
                  <a:lnTo>
                    <a:pt x="6486" y="1970"/>
                  </a:lnTo>
                  <a:lnTo>
                    <a:pt x="6496" y="1966"/>
                  </a:lnTo>
                  <a:lnTo>
                    <a:pt x="6504" y="1963"/>
                  </a:lnTo>
                  <a:lnTo>
                    <a:pt x="6514" y="1960"/>
                  </a:lnTo>
                  <a:lnTo>
                    <a:pt x="6523" y="1957"/>
                  </a:lnTo>
                  <a:lnTo>
                    <a:pt x="6533" y="1954"/>
                  </a:lnTo>
                  <a:lnTo>
                    <a:pt x="6541" y="1951"/>
                  </a:lnTo>
                  <a:lnTo>
                    <a:pt x="6552" y="1948"/>
                  </a:lnTo>
                  <a:lnTo>
                    <a:pt x="6560" y="1946"/>
                  </a:lnTo>
                  <a:lnTo>
                    <a:pt x="6571" y="1943"/>
                  </a:lnTo>
                  <a:lnTo>
                    <a:pt x="6579" y="1941"/>
                  </a:lnTo>
                  <a:lnTo>
                    <a:pt x="6590" y="1939"/>
                  </a:lnTo>
                  <a:lnTo>
                    <a:pt x="6599" y="1937"/>
                  </a:lnTo>
                  <a:lnTo>
                    <a:pt x="6609" y="1936"/>
                  </a:lnTo>
                  <a:lnTo>
                    <a:pt x="6618" y="1934"/>
                  </a:lnTo>
                  <a:lnTo>
                    <a:pt x="6629" y="1933"/>
                  </a:lnTo>
                  <a:lnTo>
                    <a:pt x="6638" y="1932"/>
                  </a:lnTo>
                  <a:lnTo>
                    <a:pt x="6649" y="1931"/>
                  </a:lnTo>
                  <a:lnTo>
                    <a:pt x="6658" y="1930"/>
                  </a:lnTo>
                  <a:lnTo>
                    <a:pt x="6668" y="1930"/>
                  </a:lnTo>
                  <a:lnTo>
                    <a:pt x="6678" y="1929"/>
                  </a:lnTo>
                  <a:lnTo>
                    <a:pt x="6688" y="1929"/>
                  </a:lnTo>
                  <a:lnTo>
                    <a:pt x="6693" y="1929"/>
                  </a:lnTo>
                  <a:lnTo>
                    <a:pt x="8668" y="1929"/>
                  </a:lnTo>
                  <a:lnTo>
                    <a:pt x="8673" y="1929"/>
                  </a:lnTo>
                  <a:lnTo>
                    <a:pt x="8683" y="1929"/>
                  </a:lnTo>
                  <a:lnTo>
                    <a:pt x="8693" y="1930"/>
                  </a:lnTo>
                  <a:lnTo>
                    <a:pt x="8703" y="1930"/>
                  </a:lnTo>
                  <a:lnTo>
                    <a:pt x="8712" y="1931"/>
                  </a:lnTo>
                  <a:lnTo>
                    <a:pt x="8723" y="1932"/>
                  </a:lnTo>
                  <a:lnTo>
                    <a:pt x="8732" y="1933"/>
                  </a:lnTo>
                  <a:lnTo>
                    <a:pt x="8742" y="1934"/>
                  </a:lnTo>
                  <a:lnTo>
                    <a:pt x="8751" y="1936"/>
                  </a:lnTo>
                  <a:lnTo>
                    <a:pt x="8762" y="1937"/>
                  </a:lnTo>
                  <a:lnTo>
                    <a:pt x="8771" y="1939"/>
                  </a:lnTo>
                  <a:lnTo>
                    <a:pt x="8781" y="1941"/>
                  </a:lnTo>
                  <a:lnTo>
                    <a:pt x="8790" y="1943"/>
                  </a:lnTo>
                  <a:lnTo>
                    <a:pt x="8800" y="1946"/>
                  </a:lnTo>
                  <a:lnTo>
                    <a:pt x="8809" y="1948"/>
                  </a:lnTo>
                  <a:lnTo>
                    <a:pt x="8819" y="1951"/>
                  </a:lnTo>
                  <a:lnTo>
                    <a:pt x="8827" y="1953"/>
                  </a:lnTo>
                  <a:lnTo>
                    <a:pt x="8837" y="1957"/>
                  </a:lnTo>
                  <a:lnTo>
                    <a:pt x="8846" y="1959"/>
                  </a:lnTo>
                  <a:lnTo>
                    <a:pt x="8856" y="1963"/>
                  </a:lnTo>
                  <a:lnTo>
                    <a:pt x="8864" y="1966"/>
                  </a:lnTo>
                  <a:lnTo>
                    <a:pt x="8874" y="1970"/>
                  </a:lnTo>
                  <a:lnTo>
                    <a:pt x="8882" y="1974"/>
                  </a:lnTo>
                  <a:lnTo>
                    <a:pt x="8892" y="1978"/>
                  </a:lnTo>
                  <a:lnTo>
                    <a:pt x="8900" y="1982"/>
                  </a:lnTo>
                  <a:lnTo>
                    <a:pt x="8910" y="1986"/>
                  </a:lnTo>
                  <a:lnTo>
                    <a:pt x="8918" y="1991"/>
                  </a:lnTo>
                  <a:lnTo>
                    <a:pt x="8927" y="1996"/>
                  </a:lnTo>
                  <a:lnTo>
                    <a:pt x="8939" y="2002"/>
                  </a:lnTo>
                  <a:lnTo>
                    <a:pt x="8948" y="2008"/>
                  </a:lnTo>
                  <a:lnTo>
                    <a:pt x="8956" y="2013"/>
                  </a:lnTo>
                  <a:lnTo>
                    <a:pt x="8965" y="2019"/>
                  </a:lnTo>
                  <a:lnTo>
                    <a:pt x="8973" y="2024"/>
                  </a:lnTo>
                  <a:lnTo>
                    <a:pt x="8981" y="2031"/>
                  </a:lnTo>
                  <a:lnTo>
                    <a:pt x="8989" y="2036"/>
                  </a:lnTo>
                  <a:lnTo>
                    <a:pt x="8997" y="2043"/>
                  </a:lnTo>
                  <a:lnTo>
                    <a:pt x="9005" y="2049"/>
                  </a:lnTo>
                  <a:lnTo>
                    <a:pt x="9013" y="2055"/>
                  </a:lnTo>
                  <a:lnTo>
                    <a:pt x="9020" y="2062"/>
                  </a:lnTo>
                  <a:lnTo>
                    <a:pt x="9028" y="2069"/>
                  </a:lnTo>
                  <a:lnTo>
                    <a:pt x="9034" y="2075"/>
                  </a:lnTo>
                  <a:lnTo>
                    <a:pt x="9042" y="2082"/>
                  </a:lnTo>
                  <a:lnTo>
                    <a:pt x="9049" y="2089"/>
                  </a:lnTo>
                  <a:lnTo>
                    <a:pt x="9056" y="2097"/>
                  </a:lnTo>
                  <a:lnTo>
                    <a:pt x="9062" y="2103"/>
                  </a:lnTo>
                  <a:lnTo>
                    <a:pt x="9069" y="2111"/>
                  </a:lnTo>
                  <a:lnTo>
                    <a:pt x="9075" y="2118"/>
                  </a:lnTo>
                  <a:lnTo>
                    <a:pt x="9082" y="2126"/>
                  </a:lnTo>
                  <a:lnTo>
                    <a:pt x="9087" y="2134"/>
                  </a:lnTo>
                  <a:lnTo>
                    <a:pt x="9094" y="2142"/>
                  </a:lnTo>
                  <a:lnTo>
                    <a:pt x="9099" y="2149"/>
                  </a:lnTo>
                  <a:lnTo>
                    <a:pt x="9105" y="2158"/>
                  </a:lnTo>
                  <a:lnTo>
                    <a:pt x="9110" y="2165"/>
                  </a:lnTo>
                  <a:lnTo>
                    <a:pt x="9116" y="2174"/>
                  </a:lnTo>
                  <a:lnTo>
                    <a:pt x="9120" y="2181"/>
                  </a:lnTo>
                  <a:lnTo>
                    <a:pt x="9126" y="2191"/>
                  </a:lnTo>
                  <a:lnTo>
                    <a:pt x="9130" y="2198"/>
                  </a:lnTo>
                  <a:lnTo>
                    <a:pt x="9136" y="2208"/>
                  </a:lnTo>
                  <a:lnTo>
                    <a:pt x="9140" y="2216"/>
                  </a:lnTo>
                  <a:lnTo>
                    <a:pt x="9145" y="2225"/>
                  </a:lnTo>
                  <a:lnTo>
                    <a:pt x="9149" y="2234"/>
                  </a:lnTo>
                  <a:lnTo>
                    <a:pt x="9153" y="2243"/>
                  </a:lnTo>
                  <a:lnTo>
                    <a:pt x="9157" y="2252"/>
                  </a:lnTo>
                  <a:lnTo>
                    <a:pt x="9161" y="2262"/>
                  </a:lnTo>
                  <a:lnTo>
                    <a:pt x="9165" y="2270"/>
                  </a:lnTo>
                  <a:lnTo>
                    <a:pt x="9168" y="2280"/>
                  </a:lnTo>
                  <a:lnTo>
                    <a:pt x="9171" y="2289"/>
                  </a:lnTo>
                  <a:lnTo>
                    <a:pt x="9175" y="2299"/>
                  </a:lnTo>
                  <a:lnTo>
                    <a:pt x="9178" y="2308"/>
                  </a:lnTo>
                  <a:lnTo>
                    <a:pt x="9180" y="2318"/>
                  </a:lnTo>
                  <a:lnTo>
                    <a:pt x="9183" y="2327"/>
                  </a:lnTo>
                  <a:lnTo>
                    <a:pt x="9185" y="2338"/>
                  </a:lnTo>
                  <a:lnTo>
                    <a:pt x="9188" y="2347"/>
                  </a:lnTo>
                  <a:lnTo>
                    <a:pt x="9190" y="2357"/>
                  </a:lnTo>
                  <a:lnTo>
                    <a:pt x="9192" y="2366"/>
                  </a:lnTo>
                  <a:lnTo>
                    <a:pt x="9193" y="2377"/>
                  </a:lnTo>
                  <a:lnTo>
                    <a:pt x="9195" y="2386"/>
                  </a:lnTo>
                  <a:lnTo>
                    <a:pt x="9196" y="2396"/>
                  </a:lnTo>
                  <a:lnTo>
                    <a:pt x="9197" y="2406"/>
                  </a:lnTo>
                  <a:lnTo>
                    <a:pt x="9198" y="2416"/>
                  </a:lnTo>
                  <a:lnTo>
                    <a:pt x="9199" y="2426"/>
                  </a:lnTo>
                  <a:lnTo>
                    <a:pt x="9199" y="2436"/>
                  </a:lnTo>
                  <a:lnTo>
                    <a:pt x="9200" y="2446"/>
                  </a:lnTo>
                  <a:lnTo>
                    <a:pt x="9200" y="2456"/>
                  </a:lnTo>
                  <a:lnTo>
                    <a:pt x="9200" y="2461"/>
                  </a:lnTo>
                  <a:lnTo>
                    <a:pt x="9200" y="4436"/>
                  </a:lnTo>
                  <a:lnTo>
                    <a:pt x="9200" y="4441"/>
                  </a:lnTo>
                  <a:lnTo>
                    <a:pt x="9200" y="4451"/>
                  </a:lnTo>
                  <a:lnTo>
                    <a:pt x="9199" y="4461"/>
                  </a:lnTo>
                  <a:lnTo>
                    <a:pt x="9199" y="4471"/>
                  </a:lnTo>
                  <a:lnTo>
                    <a:pt x="9198" y="4480"/>
                  </a:lnTo>
                  <a:lnTo>
                    <a:pt x="9197" y="4491"/>
                  </a:lnTo>
                  <a:lnTo>
                    <a:pt x="9196" y="4500"/>
                  </a:lnTo>
                  <a:lnTo>
                    <a:pt x="9195" y="4511"/>
                  </a:lnTo>
                  <a:lnTo>
                    <a:pt x="9193" y="4520"/>
                  </a:lnTo>
                  <a:lnTo>
                    <a:pt x="9192" y="4530"/>
                  </a:lnTo>
                  <a:lnTo>
                    <a:pt x="9190" y="4539"/>
                  </a:lnTo>
                  <a:lnTo>
                    <a:pt x="9188" y="4550"/>
                  </a:lnTo>
                  <a:lnTo>
                    <a:pt x="9186" y="4559"/>
                  </a:lnTo>
                  <a:lnTo>
                    <a:pt x="9183" y="4569"/>
                  </a:lnTo>
                  <a:lnTo>
                    <a:pt x="9181" y="4578"/>
                  </a:lnTo>
                  <a:lnTo>
                    <a:pt x="9178" y="4588"/>
                  </a:lnTo>
                  <a:lnTo>
                    <a:pt x="9175" y="4597"/>
                  </a:lnTo>
                  <a:lnTo>
                    <a:pt x="9172" y="4607"/>
                  </a:lnTo>
                  <a:lnTo>
                    <a:pt x="9168" y="4616"/>
                  </a:lnTo>
                  <a:lnTo>
                    <a:pt x="9165" y="4626"/>
                  </a:lnTo>
                  <a:lnTo>
                    <a:pt x="9161" y="4635"/>
                  </a:lnTo>
                  <a:lnTo>
                    <a:pt x="9157" y="4644"/>
                  </a:lnTo>
                  <a:lnTo>
                    <a:pt x="9154" y="4653"/>
                  </a:lnTo>
                  <a:lnTo>
                    <a:pt x="9149" y="4663"/>
                  </a:lnTo>
                  <a:lnTo>
                    <a:pt x="9145" y="4671"/>
                  </a:lnTo>
                  <a:lnTo>
                    <a:pt x="9140" y="4681"/>
                  </a:lnTo>
                  <a:lnTo>
                    <a:pt x="9136" y="4689"/>
                  </a:lnTo>
                  <a:lnTo>
                    <a:pt x="9130" y="4698"/>
                  </a:lnTo>
                  <a:lnTo>
                    <a:pt x="9126" y="4707"/>
                  </a:lnTo>
                  <a:lnTo>
                    <a:pt x="9120" y="4716"/>
                  </a:lnTo>
                  <a:lnTo>
                    <a:pt x="9115" y="4723"/>
                  </a:lnTo>
                  <a:lnTo>
                    <a:pt x="9110" y="4732"/>
                  </a:lnTo>
                  <a:lnTo>
                    <a:pt x="9104" y="4740"/>
                  </a:lnTo>
                  <a:lnTo>
                    <a:pt x="9098" y="4748"/>
                  </a:lnTo>
                  <a:lnTo>
                    <a:pt x="9093" y="4756"/>
                  </a:lnTo>
                  <a:lnTo>
                    <a:pt x="9086" y="4764"/>
                  </a:lnTo>
                  <a:lnTo>
                    <a:pt x="9081" y="4771"/>
                  </a:lnTo>
                  <a:lnTo>
                    <a:pt x="9074" y="4780"/>
                  </a:lnTo>
                  <a:lnTo>
                    <a:pt x="9068" y="4787"/>
                  </a:lnTo>
                  <a:lnTo>
                    <a:pt x="9061" y="4794"/>
                  </a:lnTo>
                  <a:lnTo>
                    <a:pt x="9055" y="4801"/>
                  </a:lnTo>
                  <a:lnTo>
                    <a:pt x="9047" y="4809"/>
                  </a:lnTo>
                  <a:lnTo>
                    <a:pt x="9041" y="4815"/>
                  </a:lnTo>
                  <a:lnTo>
                    <a:pt x="9033" y="4823"/>
                  </a:lnTo>
                  <a:lnTo>
                    <a:pt x="9026" y="4829"/>
                  </a:lnTo>
                  <a:lnTo>
                    <a:pt x="9019" y="4836"/>
                  </a:lnTo>
                  <a:lnTo>
                    <a:pt x="9012" y="4842"/>
                  </a:lnTo>
                  <a:lnTo>
                    <a:pt x="9003" y="4849"/>
                  </a:lnTo>
                  <a:lnTo>
                    <a:pt x="8996" y="4854"/>
                  </a:lnTo>
                  <a:lnTo>
                    <a:pt x="8988" y="4861"/>
                  </a:lnTo>
                  <a:lnTo>
                    <a:pt x="8980" y="4866"/>
                  </a:lnTo>
                  <a:lnTo>
                    <a:pt x="8972" y="4872"/>
                  </a:lnTo>
                  <a:lnTo>
                    <a:pt x="8964" y="4878"/>
                  </a:lnTo>
                  <a:lnTo>
                    <a:pt x="8955" y="4883"/>
                  </a:lnTo>
                  <a:lnTo>
                    <a:pt x="8948" y="4888"/>
                  </a:lnTo>
                  <a:lnTo>
                    <a:pt x="8939" y="4894"/>
                  </a:lnTo>
                  <a:lnTo>
                    <a:pt x="8930" y="4898"/>
                  </a:lnTo>
                  <a:lnTo>
                    <a:pt x="8921" y="4904"/>
                  </a:lnTo>
                  <a:lnTo>
                    <a:pt x="8913" y="4908"/>
                  </a:lnTo>
                  <a:lnTo>
                    <a:pt x="8903" y="4913"/>
                  </a:lnTo>
                  <a:lnTo>
                    <a:pt x="8895" y="4917"/>
                  </a:lnTo>
                  <a:lnTo>
                    <a:pt x="8885" y="4922"/>
                  </a:lnTo>
                  <a:lnTo>
                    <a:pt x="8876" y="4925"/>
                  </a:lnTo>
                  <a:lnTo>
                    <a:pt x="8867" y="4929"/>
                  </a:lnTo>
                  <a:lnTo>
                    <a:pt x="8858" y="4933"/>
                  </a:lnTo>
                  <a:lnTo>
                    <a:pt x="8848" y="4936"/>
                  </a:lnTo>
                  <a:lnTo>
                    <a:pt x="8839" y="4940"/>
                  </a:lnTo>
                  <a:lnTo>
                    <a:pt x="8829" y="4943"/>
                  </a:lnTo>
                  <a:lnTo>
                    <a:pt x="8820" y="4946"/>
                  </a:lnTo>
                  <a:lnTo>
                    <a:pt x="8810" y="4949"/>
                  </a:lnTo>
                  <a:lnTo>
                    <a:pt x="8801" y="4951"/>
                  </a:lnTo>
                  <a:lnTo>
                    <a:pt x="8791" y="4954"/>
                  </a:lnTo>
                  <a:lnTo>
                    <a:pt x="8782" y="4956"/>
                  </a:lnTo>
                  <a:lnTo>
                    <a:pt x="8771" y="4958"/>
                  </a:lnTo>
                  <a:lnTo>
                    <a:pt x="8762" y="4960"/>
                  </a:lnTo>
                  <a:lnTo>
                    <a:pt x="8752" y="4961"/>
                  </a:lnTo>
                  <a:lnTo>
                    <a:pt x="8743" y="4963"/>
                  </a:lnTo>
                  <a:lnTo>
                    <a:pt x="8732" y="4964"/>
                  </a:lnTo>
                  <a:lnTo>
                    <a:pt x="8723" y="4965"/>
                  </a:lnTo>
                  <a:lnTo>
                    <a:pt x="8712" y="4966"/>
                  </a:lnTo>
                  <a:lnTo>
                    <a:pt x="8703" y="4967"/>
                  </a:lnTo>
                  <a:lnTo>
                    <a:pt x="8693" y="4967"/>
                  </a:lnTo>
                  <a:lnTo>
                    <a:pt x="8683" y="4968"/>
                  </a:lnTo>
                  <a:lnTo>
                    <a:pt x="8673" y="4968"/>
                  </a:lnTo>
                  <a:lnTo>
                    <a:pt x="8668" y="4968"/>
                  </a:lnTo>
                  <a:lnTo>
                    <a:pt x="6693" y="4968"/>
                  </a:lnTo>
                  <a:lnTo>
                    <a:pt x="6688" y="4968"/>
                  </a:lnTo>
                  <a:lnTo>
                    <a:pt x="6678" y="4968"/>
                  </a:lnTo>
                  <a:lnTo>
                    <a:pt x="6668" y="4967"/>
                  </a:lnTo>
                  <a:lnTo>
                    <a:pt x="6658" y="4967"/>
                  </a:lnTo>
                  <a:lnTo>
                    <a:pt x="6648" y="4966"/>
                  </a:lnTo>
                  <a:lnTo>
                    <a:pt x="6638" y="4965"/>
                  </a:lnTo>
                  <a:lnTo>
                    <a:pt x="6628" y="4964"/>
                  </a:lnTo>
                  <a:lnTo>
                    <a:pt x="6618" y="4963"/>
                  </a:lnTo>
                  <a:lnTo>
                    <a:pt x="6609" y="4961"/>
                  </a:lnTo>
                  <a:lnTo>
                    <a:pt x="6598" y="4960"/>
                  </a:lnTo>
                  <a:lnTo>
                    <a:pt x="6589" y="4958"/>
                  </a:lnTo>
                  <a:lnTo>
                    <a:pt x="6579" y="4956"/>
                  </a:lnTo>
                  <a:lnTo>
                    <a:pt x="6570" y="4953"/>
                  </a:lnTo>
                  <a:lnTo>
                    <a:pt x="6559" y="4951"/>
                  </a:lnTo>
                  <a:lnTo>
                    <a:pt x="6550" y="4948"/>
                  </a:lnTo>
                  <a:lnTo>
                    <a:pt x="6540" y="4946"/>
                  </a:lnTo>
                  <a:lnTo>
                    <a:pt x="6531" y="4943"/>
                  </a:lnTo>
                  <a:lnTo>
                    <a:pt x="6521" y="4939"/>
                  </a:lnTo>
                  <a:lnTo>
                    <a:pt x="6512" y="4936"/>
                  </a:lnTo>
                  <a:lnTo>
                    <a:pt x="6502" y="4933"/>
                  </a:lnTo>
                  <a:lnTo>
                    <a:pt x="6494" y="4929"/>
                  </a:lnTo>
                  <a:lnTo>
                    <a:pt x="6484" y="4925"/>
                  </a:lnTo>
                  <a:lnTo>
                    <a:pt x="6475" y="4921"/>
                  </a:lnTo>
                  <a:lnTo>
                    <a:pt x="6466" y="4917"/>
                  </a:lnTo>
                  <a:lnTo>
                    <a:pt x="6457" y="4913"/>
                  </a:lnTo>
                  <a:lnTo>
                    <a:pt x="6448" y="4908"/>
                  </a:lnTo>
                  <a:lnTo>
                    <a:pt x="6440" y="4904"/>
                  </a:lnTo>
                  <a:lnTo>
                    <a:pt x="6430" y="4898"/>
                  </a:lnTo>
                  <a:lnTo>
                    <a:pt x="6423" y="4894"/>
                  </a:lnTo>
                  <a:lnTo>
                    <a:pt x="6413" y="4888"/>
                  </a:lnTo>
                  <a:lnTo>
                    <a:pt x="6406" y="4884"/>
                  </a:lnTo>
                  <a:lnTo>
                    <a:pt x="6397" y="4878"/>
                  </a:lnTo>
                  <a:lnTo>
                    <a:pt x="6390" y="4873"/>
                  </a:lnTo>
                  <a:lnTo>
                    <a:pt x="6381" y="4867"/>
                  </a:lnTo>
                  <a:lnTo>
                    <a:pt x="6374" y="4861"/>
                  </a:lnTo>
                  <a:lnTo>
                    <a:pt x="6365" y="4855"/>
                  </a:lnTo>
                  <a:lnTo>
                    <a:pt x="6358" y="4849"/>
                  </a:lnTo>
                  <a:lnTo>
                    <a:pt x="6350" y="4843"/>
                  </a:lnTo>
                  <a:lnTo>
                    <a:pt x="6343" y="4837"/>
                  </a:lnTo>
                  <a:lnTo>
                    <a:pt x="6335" y="4830"/>
                  </a:lnTo>
                  <a:lnTo>
                    <a:pt x="6328" y="4823"/>
                  </a:lnTo>
                  <a:lnTo>
                    <a:pt x="6321" y="4816"/>
                  </a:lnTo>
                  <a:lnTo>
                    <a:pt x="6314" y="4809"/>
                  </a:lnTo>
                  <a:lnTo>
                    <a:pt x="6307" y="4802"/>
                  </a:lnTo>
                  <a:lnTo>
                    <a:pt x="6300" y="4795"/>
                  </a:lnTo>
                  <a:lnTo>
                    <a:pt x="6293" y="4787"/>
                  </a:lnTo>
                  <a:lnTo>
                    <a:pt x="6287" y="4779"/>
                  </a:lnTo>
                  <a:lnTo>
                    <a:pt x="6280" y="4771"/>
                  </a:lnTo>
                  <a:lnTo>
                    <a:pt x="6274" y="4764"/>
                  </a:lnTo>
                  <a:lnTo>
                    <a:pt x="6267" y="4755"/>
                  </a:lnTo>
                  <a:lnTo>
                    <a:pt x="6261" y="4747"/>
                  </a:lnTo>
                  <a:lnTo>
                    <a:pt x="6255" y="4739"/>
                  </a:lnTo>
                  <a:lnTo>
                    <a:pt x="6250" y="4730"/>
                  </a:lnTo>
                  <a:lnTo>
                    <a:pt x="6244" y="4721"/>
                  </a:lnTo>
                  <a:lnTo>
                    <a:pt x="6239" y="4712"/>
                  </a:lnTo>
                  <a:lnTo>
                    <a:pt x="6233" y="4703"/>
                  </a:lnTo>
                  <a:lnTo>
                    <a:pt x="6231" y="4698"/>
                  </a:lnTo>
                  <a:lnTo>
                    <a:pt x="6225" y="4689"/>
                  </a:lnTo>
                  <a:lnTo>
                    <a:pt x="6221" y="4681"/>
                  </a:lnTo>
                  <a:lnTo>
                    <a:pt x="6216" y="4671"/>
                  </a:lnTo>
                  <a:lnTo>
                    <a:pt x="6214" y="4667"/>
                  </a:lnTo>
                  <a:lnTo>
                    <a:pt x="5939" y="5032"/>
                  </a:lnTo>
                  <a:lnTo>
                    <a:pt x="5988" y="5032"/>
                  </a:lnTo>
                  <a:lnTo>
                    <a:pt x="5993" y="5032"/>
                  </a:lnTo>
                  <a:lnTo>
                    <a:pt x="6003" y="5032"/>
                  </a:lnTo>
                  <a:lnTo>
                    <a:pt x="6013" y="5033"/>
                  </a:lnTo>
                  <a:lnTo>
                    <a:pt x="6023" y="5033"/>
                  </a:lnTo>
                  <a:lnTo>
                    <a:pt x="6032" y="5034"/>
                  </a:lnTo>
                  <a:lnTo>
                    <a:pt x="6043" y="5035"/>
                  </a:lnTo>
                  <a:lnTo>
                    <a:pt x="6052" y="5036"/>
                  </a:lnTo>
                  <a:lnTo>
                    <a:pt x="6063" y="5037"/>
                  </a:lnTo>
                  <a:lnTo>
                    <a:pt x="6072" y="5039"/>
                  </a:lnTo>
                  <a:lnTo>
                    <a:pt x="6082" y="5040"/>
                  </a:lnTo>
                  <a:lnTo>
                    <a:pt x="6091" y="5042"/>
                  </a:lnTo>
                  <a:lnTo>
                    <a:pt x="6102" y="5044"/>
                  </a:lnTo>
                  <a:lnTo>
                    <a:pt x="6111" y="5046"/>
                  </a:lnTo>
                  <a:lnTo>
                    <a:pt x="6121" y="5049"/>
                  </a:lnTo>
                  <a:lnTo>
                    <a:pt x="6130" y="5051"/>
                  </a:lnTo>
                  <a:lnTo>
                    <a:pt x="6140" y="5054"/>
                  </a:lnTo>
                  <a:lnTo>
                    <a:pt x="6149" y="5057"/>
                  </a:lnTo>
                  <a:lnTo>
                    <a:pt x="6159" y="5060"/>
                  </a:lnTo>
                  <a:lnTo>
                    <a:pt x="6168" y="5064"/>
                  </a:lnTo>
                  <a:lnTo>
                    <a:pt x="6178" y="5067"/>
                  </a:lnTo>
                  <a:lnTo>
                    <a:pt x="6187" y="5071"/>
                  </a:lnTo>
                  <a:lnTo>
                    <a:pt x="6196" y="5075"/>
                  </a:lnTo>
                  <a:lnTo>
                    <a:pt x="6205" y="5078"/>
                  </a:lnTo>
                  <a:lnTo>
                    <a:pt x="6215" y="5083"/>
                  </a:lnTo>
                  <a:lnTo>
                    <a:pt x="6223" y="5087"/>
                  </a:lnTo>
                  <a:lnTo>
                    <a:pt x="6233" y="5092"/>
                  </a:lnTo>
                  <a:lnTo>
                    <a:pt x="6241" y="5096"/>
                  </a:lnTo>
                  <a:lnTo>
                    <a:pt x="6250" y="5102"/>
                  </a:lnTo>
                  <a:lnTo>
                    <a:pt x="6261" y="5107"/>
                  </a:lnTo>
                  <a:lnTo>
                    <a:pt x="6269" y="5113"/>
                  </a:lnTo>
                  <a:lnTo>
                    <a:pt x="6277" y="5118"/>
                  </a:lnTo>
                  <a:lnTo>
                    <a:pt x="6285" y="5123"/>
                  </a:lnTo>
                  <a:lnTo>
                    <a:pt x="6292" y="5128"/>
                  </a:lnTo>
                  <a:lnTo>
                    <a:pt x="6301" y="5134"/>
                  </a:lnTo>
                  <a:lnTo>
                    <a:pt x="6308" y="5140"/>
                  </a:lnTo>
                  <a:lnTo>
                    <a:pt x="6316" y="5146"/>
                  </a:lnTo>
                  <a:lnTo>
                    <a:pt x="6323" y="5151"/>
                  </a:lnTo>
                  <a:lnTo>
                    <a:pt x="6331" y="5158"/>
                  </a:lnTo>
                  <a:lnTo>
                    <a:pt x="6338" y="5164"/>
                  </a:lnTo>
                  <a:lnTo>
                    <a:pt x="6346" y="5171"/>
                  </a:lnTo>
                  <a:lnTo>
                    <a:pt x="6352" y="5177"/>
                  </a:lnTo>
                  <a:lnTo>
                    <a:pt x="6360" y="5184"/>
                  </a:lnTo>
                  <a:lnTo>
                    <a:pt x="6366" y="5191"/>
                  </a:lnTo>
                  <a:lnTo>
                    <a:pt x="6374" y="5198"/>
                  </a:lnTo>
                  <a:lnTo>
                    <a:pt x="6380" y="5205"/>
                  </a:lnTo>
                  <a:lnTo>
                    <a:pt x="6387" y="5213"/>
                  </a:lnTo>
                  <a:lnTo>
                    <a:pt x="6393" y="5220"/>
                  </a:lnTo>
                  <a:lnTo>
                    <a:pt x="6400" y="5228"/>
                  </a:lnTo>
                  <a:lnTo>
                    <a:pt x="6405" y="5235"/>
                  </a:lnTo>
                  <a:lnTo>
                    <a:pt x="6412" y="5243"/>
                  </a:lnTo>
                  <a:lnTo>
                    <a:pt x="6418" y="5251"/>
                  </a:lnTo>
                  <a:lnTo>
                    <a:pt x="6424" y="5259"/>
                  </a:lnTo>
                  <a:lnTo>
                    <a:pt x="6429" y="5267"/>
                  </a:lnTo>
                  <a:lnTo>
                    <a:pt x="6435" y="5276"/>
                  </a:lnTo>
                  <a:lnTo>
                    <a:pt x="6440" y="5284"/>
                  </a:lnTo>
                  <a:lnTo>
                    <a:pt x="6446" y="5293"/>
                  </a:lnTo>
                  <a:lnTo>
                    <a:pt x="6450" y="5302"/>
                  </a:lnTo>
                  <a:lnTo>
                    <a:pt x="6456" y="5311"/>
                  </a:lnTo>
                  <a:lnTo>
                    <a:pt x="6460" y="5319"/>
                  </a:lnTo>
                  <a:lnTo>
                    <a:pt x="6465" y="5329"/>
                  </a:lnTo>
                  <a:lnTo>
                    <a:pt x="6469" y="5337"/>
                  </a:lnTo>
                  <a:lnTo>
                    <a:pt x="6474" y="5347"/>
                  </a:lnTo>
                  <a:lnTo>
                    <a:pt x="6477" y="5356"/>
                  </a:lnTo>
                  <a:lnTo>
                    <a:pt x="6481" y="5365"/>
                  </a:lnTo>
                  <a:lnTo>
                    <a:pt x="6485" y="5374"/>
                  </a:lnTo>
                  <a:lnTo>
                    <a:pt x="6488" y="5384"/>
                  </a:lnTo>
                  <a:lnTo>
                    <a:pt x="6492" y="5393"/>
                  </a:lnTo>
                  <a:lnTo>
                    <a:pt x="6495" y="5403"/>
                  </a:lnTo>
                  <a:lnTo>
                    <a:pt x="6498" y="5412"/>
                  </a:lnTo>
                  <a:lnTo>
                    <a:pt x="6501" y="5422"/>
                  </a:lnTo>
                  <a:lnTo>
                    <a:pt x="6503" y="5431"/>
                  </a:lnTo>
                  <a:lnTo>
                    <a:pt x="6506" y="5441"/>
                  </a:lnTo>
                  <a:lnTo>
                    <a:pt x="6508" y="5450"/>
                  </a:lnTo>
                  <a:lnTo>
                    <a:pt x="6510" y="5461"/>
                  </a:lnTo>
                  <a:lnTo>
                    <a:pt x="6512" y="5470"/>
                  </a:lnTo>
                  <a:lnTo>
                    <a:pt x="6513" y="5480"/>
                  </a:lnTo>
                  <a:lnTo>
                    <a:pt x="6515" y="5489"/>
                  </a:lnTo>
                  <a:lnTo>
                    <a:pt x="6516" y="5500"/>
                  </a:lnTo>
                  <a:lnTo>
                    <a:pt x="6517" y="5509"/>
                  </a:lnTo>
                  <a:lnTo>
                    <a:pt x="6518" y="5520"/>
                  </a:lnTo>
                  <a:lnTo>
                    <a:pt x="6519" y="5529"/>
                  </a:lnTo>
                  <a:lnTo>
                    <a:pt x="6519" y="5539"/>
                  </a:lnTo>
                  <a:lnTo>
                    <a:pt x="6520" y="5549"/>
                  </a:lnTo>
                  <a:lnTo>
                    <a:pt x="6520" y="5559"/>
                  </a:lnTo>
                  <a:lnTo>
                    <a:pt x="6520" y="5564"/>
                  </a:lnTo>
                  <a:lnTo>
                    <a:pt x="6520" y="7539"/>
                  </a:lnTo>
                  <a:lnTo>
                    <a:pt x="6520" y="7544"/>
                  </a:lnTo>
                  <a:lnTo>
                    <a:pt x="6520" y="7554"/>
                  </a:lnTo>
                  <a:lnTo>
                    <a:pt x="6519" y="7564"/>
                  </a:lnTo>
                  <a:lnTo>
                    <a:pt x="6519" y="7574"/>
                  </a:lnTo>
                  <a:lnTo>
                    <a:pt x="6518" y="7584"/>
                  </a:lnTo>
                  <a:lnTo>
                    <a:pt x="6517" y="7594"/>
                  </a:lnTo>
                  <a:lnTo>
                    <a:pt x="6516" y="7604"/>
                  </a:lnTo>
                  <a:lnTo>
                    <a:pt x="6515" y="7614"/>
                  </a:lnTo>
                  <a:lnTo>
                    <a:pt x="6513" y="7623"/>
                  </a:lnTo>
                  <a:lnTo>
                    <a:pt x="6512" y="7634"/>
                  </a:lnTo>
                  <a:lnTo>
                    <a:pt x="6510" y="7643"/>
                  </a:lnTo>
                  <a:lnTo>
                    <a:pt x="6508" y="7653"/>
                  </a:lnTo>
                  <a:lnTo>
                    <a:pt x="6505" y="7662"/>
                  </a:lnTo>
                  <a:lnTo>
                    <a:pt x="6503" y="7673"/>
                  </a:lnTo>
                  <a:lnTo>
                    <a:pt x="6500" y="7682"/>
                  </a:lnTo>
                  <a:lnTo>
                    <a:pt x="6498" y="7692"/>
                  </a:lnTo>
                  <a:lnTo>
                    <a:pt x="6495" y="7701"/>
                  </a:lnTo>
                  <a:lnTo>
                    <a:pt x="6491" y="7711"/>
                  </a:lnTo>
                  <a:lnTo>
                    <a:pt x="6488" y="7720"/>
                  </a:lnTo>
                  <a:lnTo>
                    <a:pt x="6485" y="7730"/>
                  </a:lnTo>
                  <a:lnTo>
                    <a:pt x="6481" y="7738"/>
                  </a:lnTo>
                  <a:lnTo>
                    <a:pt x="6477" y="7748"/>
                  </a:lnTo>
                  <a:lnTo>
                    <a:pt x="6473" y="7757"/>
                  </a:lnTo>
                  <a:lnTo>
                    <a:pt x="6469" y="7766"/>
                  </a:lnTo>
                  <a:lnTo>
                    <a:pt x="6465" y="7775"/>
                  </a:lnTo>
                  <a:lnTo>
                    <a:pt x="6460" y="7784"/>
                  </a:lnTo>
                  <a:lnTo>
                    <a:pt x="6456" y="7792"/>
                  </a:lnTo>
                  <a:lnTo>
                    <a:pt x="6450" y="7802"/>
                  </a:lnTo>
                  <a:lnTo>
                    <a:pt x="6446" y="7810"/>
                  </a:lnTo>
                  <a:lnTo>
                    <a:pt x="6440" y="7819"/>
                  </a:lnTo>
                  <a:lnTo>
                    <a:pt x="6435" y="7827"/>
                  </a:lnTo>
                  <a:lnTo>
                    <a:pt x="6429" y="7835"/>
                  </a:lnTo>
                  <a:lnTo>
                    <a:pt x="6424" y="7843"/>
                  </a:lnTo>
                  <a:lnTo>
                    <a:pt x="6418" y="7852"/>
                  </a:lnTo>
                  <a:lnTo>
                    <a:pt x="6413" y="7859"/>
                  </a:lnTo>
                  <a:lnTo>
                    <a:pt x="6406" y="7867"/>
                  </a:lnTo>
                  <a:lnTo>
                    <a:pt x="6401" y="7875"/>
                  </a:lnTo>
                  <a:lnTo>
                    <a:pt x="6394" y="7883"/>
                  </a:lnTo>
                  <a:lnTo>
                    <a:pt x="6388" y="7890"/>
                  </a:lnTo>
                  <a:lnTo>
                    <a:pt x="6381" y="7897"/>
                  </a:lnTo>
                  <a:lnTo>
                    <a:pt x="6375" y="7904"/>
                  </a:lnTo>
                  <a:lnTo>
                    <a:pt x="6367" y="7912"/>
                  </a:lnTo>
                  <a:lnTo>
                    <a:pt x="6361" y="7918"/>
                  </a:lnTo>
                  <a:lnTo>
                    <a:pt x="6354" y="7925"/>
                  </a:lnTo>
                  <a:lnTo>
                    <a:pt x="6347" y="7932"/>
                  </a:lnTo>
                  <a:lnTo>
                    <a:pt x="6339" y="7939"/>
                  </a:lnTo>
                  <a:lnTo>
                    <a:pt x="6332" y="7944"/>
                  </a:lnTo>
                  <a:lnTo>
                    <a:pt x="6324" y="7951"/>
                  </a:lnTo>
                  <a:lnTo>
                    <a:pt x="6317" y="7957"/>
                  </a:lnTo>
                  <a:lnTo>
                    <a:pt x="6309" y="7963"/>
                  </a:lnTo>
                  <a:lnTo>
                    <a:pt x="6302" y="7969"/>
                  </a:lnTo>
                  <a:lnTo>
                    <a:pt x="6293" y="7975"/>
                  </a:lnTo>
                  <a:lnTo>
                    <a:pt x="6286" y="7980"/>
                  </a:lnTo>
                  <a:lnTo>
                    <a:pt x="6277" y="7986"/>
                  </a:lnTo>
                  <a:lnTo>
                    <a:pt x="6270" y="7991"/>
                  </a:lnTo>
                  <a:lnTo>
                    <a:pt x="6261" y="7996"/>
                  </a:lnTo>
                  <a:lnTo>
                    <a:pt x="6247" y="8004"/>
                  </a:lnTo>
                  <a:lnTo>
                    <a:pt x="6238" y="8009"/>
                  </a:lnTo>
                  <a:lnTo>
                    <a:pt x="6230" y="8014"/>
                  </a:lnTo>
                  <a:lnTo>
                    <a:pt x="6220" y="8018"/>
                  </a:lnTo>
                  <a:lnTo>
                    <a:pt x="6212" y="8022"/>
                  </a:lnTo>
                  <a:lnTo>
                    <a:pt x="6202" y="8026"/>
                  </a:lnTo>
                  <a:lnTo>
                    <a:pt x="6194" y="8030"/>
                  </a:lnTo>
                  <a:lnTo>
                    <a:pt x="6184" y="8034"/>
                  </a:lnTo>
                  <a:lnTo>
                    <a:pt x="6176" y="8037"/>
                  </a:lnTo>
                  <a:lnTo>
                    <a:pt x="6166" y="8041"/>
                  </a:lnTo>
                  <a:lnTo>
                    <a:pt x="6157" y="8043"/>
                  </a:lnTo>
                  <a:lnTo>
                    <a:pt x="6147" y="8047"/>
                  </a:lnTo>
                  <a:lnTo>
                    <a:pt x="6139" y="8049"/>
                  </a:lnTo>
                  <a:lnTo>
                    <a:pt x="6129" y="8052"/>
                  </a:lnTo>
                  <a:lnTo>
                    <a:pt x="6120" y="8054"/>
                  </a:lnTo>
                  <a:lnTo>
                    <a:pt x="6110" y="8057"/>
                  </a:lnTo>
                  <a:lnTo>
                    <a:pt x="6101" y="8059"/>
                  </a:lnTo>
                  <a:lnTo>
                    <a:pt x="6091" y="8061"/>
                  </a:lnTo>
                  <a:lnTo>
                    <a:pt x="6082" y="8063"/>
                  </a:lnTo>
                  <a:lnTo>
                    <a:pt x="6071" y="8064"/>
                  </a:lnTo>
                  <a:lnTo>
                    <a:pt x="6062" y="8066"/>
                  </a:lnTo>
                  <a:lnTo>
                    <a:pt x="6052" y="8067"/>
                  </a:lnTo>
                  <a:lnTo>
                    <a:pt x="6043" y="8068"/>
                  </a:lnTo>
                  <a:lnTo>
                    <a:pt x="6032" y="8069"/>
                  </a:lnTo>
                  <a:lnTo>
                    <a:pt x="6023" y="8070"/>
                  </a:lnTo>
                  <a:lnTo>
                    <a:pt x="6013" y="8070"/>
                  </a:lnTo>
                  <a:lnTo>
                    <a:pt x="6003" y="8071"/>
                  </a:lnTo>
                  <a:lnTo>
                    <a:pt x="5993" y="8071"/>
                  </a:lnTo>
                  <a:lnTo>
                    <a:pt x="5988" y="8071"/>
                  </a:lnTo>
                  <a:lnTo>
                    <a:pt x="4012" y="8071"/>
                  </a:lnTo>
                  <a:lnTo>
                    <a:pt x="4007" y="8071"/>
                  </a:lnTo>
                  <a:lnTo>
                    <a:pt x="3997" y="8071"/>
                  </a:lnTo>
                  <a:lnTo>
                    <a:pt x="3987" y="8070"/>
                  </a:lnTo>
                  <a:lnTo>
                    <a:pt x="3977" y="8070"/>
                  </a:lnTo>
                  <a:lnTo>
                    <a:pt x="3968" y="8069"/>
                  </a:lnTo>
                  <a:lnTo>
                    <a:pt x="3957" y="8068"/>
                  </a:lnTo>
                  <a:lnTo>
                    <a:pt x="3948" y="8067"/>
                  </a:lnTo>
                  <a:lnTo>
                    <a:pt x="3938" y="8066"/>
                  </a:lnTo>
                  <a:lnTo>
                    <a:pt x="3929" y="8064"/>
                  </a:lnTo>
                  <a:lnTo>
                    <a:pt x="3918" y="8063"/>
                  </a:lnTo>
                  <a:lnTo>
                    <a:pt x="3909" y="8061"/>
                  </a:lnTo>
                  <a:lnTo>
                    <a:pt x="3899" y="8059"/>
                  </a:lnTo>
                  <a:lnTo>
                    <a:pt x="3890" y="8057"/>
                  </a:lnTo>
                  <a:lnTo>
                    <a:pt x="3880" y="8054"/>
                  </a:lnTo>
                  <a:lnTo>
                    <a:pt x="3871" y="8052"/>
                  </a:lnTo>
                  <a:lnTo>
                    <a:pt x="3861" y="8049"/>
                  </a:lnTo>
                  <a:lnTo>
                    <a:pt x="3853" y="8047"/>
                  </a:lnTo>
                  <a:lnTo>
                    <a:pt x="3843" y="8043"/>
                  </a:lnTo>
                  <a:lnTo>
                    <a:pt x="3834" y="8041"/>
                  </a:lnTo>
                  <a:lnTo>
                    <a:pt x="3824" y="8037"/>
                  </a:lnTo>
                  <a:lnTo>
                    <a:pt x="3816" y="8034"/>
                  </a:lnTo>
                  <a:lnTo>
                    <a:pt x="3806" y="8030"/>
                  </a:lnTo>
                  <a:lnTo>
                    <a:pt x="3798" y="8026"/>
                  </a:lnTo>
                  <a:lnTo>
                    <a:pt x="3788" y="8022"/>
                  </a:lnTo>
                  <a:lnTo>
                    <a:pt x="3780" y="8018"/>
                  </a:lnTo>
                  <a:lnTo>
                    <a:pt x="3770" y="8014"/>
                  </a:lnTo>
                  <a:lnTo>
                    <a:pt x="3762" y="8009"/>
                  </a:lnTo>
                  <a:lnTo>
                    <a:pt x="3753" y="8004"/>
                  </a:lnTo>
                  <a:lnTo>
                    <a:pt x="3739" y="7996"/>
                  </a:lnTo>
                  <a:lnTo>
                    <a:pt x="3730" y="7991"/>
                  </a:lnTo>
                  <a:lnTo>
                    <a:pt x="3723" y="7986"/>
                  </a:lnTo>
                  <a:lnTo>
                    <a:pt x="3714" y="7980"/>
                  </a:lnTo>
                  <a:lnTo>
                    <a:pt x="3707" y="7975"/>
                  </a:lnTo>
                  <a:lnTo>
                    <a:pt x="3698" y="7969"/>
                  </a:lnTo>
                  <a:lnTo>
                    <a:pt x="3691" y="7963"/>
                  </a:lnTo>
                  <a:lnTo>
                    <a:pt x="3683" y="7957"/>
                  </a:lnTo>
                  <a:lnTo>
                    <a:pt x="3676" y="7951"/>
                  </a:lnTo>
                  <a:lnTo>
                    <a:pt x="3668" y="7944"/>
                  </a:lnTo>
                  <a:lnTo>
                    <a:pt x="3661" y="7939"/>
                  </a:lnTo>
                  <a:lnTo>
                    <a:pt x="3653" y="7932"/>
                  </a:lnTo>
                  <a:lnTo>
                    <a:pt x="3646" y="7925"/>
                  </a:lnTo>
                  <a:lnTo>
                    <a:pt x="3639" y="7918"/>
                  </a:lnTo>
                  <a:lnTo>
                    <a:pt x="3633" y="7912"/>
                  </a:lnTo>
                  <a:lnTo>
                    <a:pt x="3625" y="7904"/>
                  </a:lnTo>
                  <a:lnTo>
                    <a:pt x="3619" y="7897"/>
                  </a:lnTo>
                  <a:lnTo>
                    <a:pt x="3612" y="7890"/>
                  </a:lnTo>
                  <a:lnTo>
                    <a:pt x="3606" y="7883"/>
                  </a:lnTo>
                  <a:lnTo>
                    <a:pt x="3599" y="7875"/>
                  </a:lnTo>
                  <a:lnTo>
                    <a:pt x="3594" y="7867"/>
                  </a:lnTo>
                  <a:lnTo>
                    <a:pt x="3587" y="7859"/>
                  </a:lnTo>
                  <a:lnTo>
                    <a:pt x="3582" y="7852"/>
                  </a:lnTo>
                  <a:lnTo>
                    <a:pt x="3576" y="7843"/>
                  </a:lnTo>
                  <a:lnTo>
                    <a:pt x="3571" y="7835"/>
                  </a:lnTo>
                  <a:lnTo>
                    <a:pt x="3565" y="7827"/>
                  </a:lnTo>
                  <a:lnTo>
                    <a:pt x="3560" y="7819"/>
                  </a:lnTo>
                  <a:lnTo>
                    <a:pt x="3554" y="7810"/>
                  </a:lnTo>
                  <a:lnTo>
                    <a:pt x="3550" y="7802"/>
                  </a:lnTo>
                  <a:lnTo>
                    <a:pt x="3544" y="7792"/>
                  </a:lnTo>
                  <a:lnTo>
                    <a:pt x="3540" y="7784"/>
                  </a:lnTo>
                  <a:lnTo>
                    <a:pt x="3535" y="7775"/>
                  </a:lnTo>
                  <a:lnTo>
                    <a:pt x="3531" y="7766"/>
                  </a:lnTo>
                  <a:lnTo>
                    <a:pt x="3527" y="7757"/>
                  </a:lnTo>
                  <a:lnTo>
                    <a:pt x="3523" y="7748"/>
                  </a:lnTo>
                  <a:lnTo>
                    <a:pt x="3519" y="7738"/>
                  </a:lnTo>
                  <a:lnTo>
                    <a:pt x="3515" y="7730"/>
                  </a:lnTo>
                  <a:lnTo>
                    <a:pt x="3512" y="7720"/>
                  </a:lnTo>
                  <a:lnTo>
                    <a:pt x="3509" y="7711"/>
                  </a:lnTo>
                  <a:lnTo>
                    <a:pt x="3505" y="7701"/>
                  </a:lnTo>
                  <a:lnTo>
                    <a:pt x="3502" y="7692"/>
                  </a:lnTo>
                  <a:lnTo>
                    <a:pt x="3500" y="7682"/>
                  </a:lnTo>
                  <a:lnTo>
                    <a:pt x="3497" y="7673"/>
                  </a:lnTo>
                  <a:lnTo>
                    <a:pt x="3495" y="7662"/>
                  </a:lnTo>
                  <a:lnTo>
                    <a:pt x="3492" y="7653"/>
                  </a:lnTo>
                  <a:lnTo>
                    <a:pt x="3490" y="7643"/>
                  </a:lnTo>
                  <a:lnTo>
                    <a:pt x="3488" y="7634"/>
                  </a:lnTo>
                  <a:lnTo>
                    <a:pt x="3487" y="7623"/>
                  </a:lnTo>
                  <a:lnTo>
                    <a:pt x="3485" y="7614"/>
                  </a:lnTo>
                  <a:lnTo>
                    <a:pt x="3484" y="7604"/>
                  </a:lnTo>
                  <a:lnTo>
                    <a:pt x="3483" y="7594"/>
                  </a:lnTo>
                  <a:lnTo>
                    <a:pt x="3482" y="7584"/>
                  </a:lnTo>
                  <a:lnTo>
                    <a:pt x="3481" y="7574"/>
                  </a:lnTo>
                  <a:lnTo>
                    <a:pt x="3481" y="7564"/>
                  </a:lnTo>
                  <a:lnTo>
                    <a:pt x="3480" y="7554"/>
                  </a:lnTo>
                  <a:lnTo>
                    <a:pt x="3480" y="7544"/>
                  </a:lnTo>
                  <a:lnTo>
                    <a:pt x="3480" y="7539"/>
                  </a:lnTo>
                  <a:lnTo>
                    <a:pt x="3480" y="5564"/>
                  </a:lnTo>
                  <a:lnTo>
                    <a:pt x="3480" y="5559"/>
                  </a:lnTo>
                  <a:lnTo>
                    <a:pt x="3480" y="5549"/>
                  </a:lnTo>
                  <a:lnTo>
                    <a:pt x="3481" y="5539"/>
                  </a:lnTo>
                  <a:lnTo>
                    <a:pt x="3481" y="5529"/>
                  </a:lnTo>
                  <a:lnTo>
                    <a:pt x="3482" y="5520"/>
                  </a:lnTo>
                  <a:lnTo>
                    <a:pt x="3483" y="5509"/>
                  </a:lnTo>
                  <a:lnTo>
                    <a:pt x="3484" y="5500"/>
                  </a:lnTo>
                  <a:lnTo>
                    <a:pt x="3485" y="5489"/>
                  </a:lnTo>
                  <a:lnTo>
                    <a:pt x="3487" y="5480"/>
                  </a:lnTo>
                  <a:lnTo>
                    <a:pt x="3488" y="5470"/>
                  </a:lnTo>
                  <a:lnTo>
                    <a:pt x="3490" y="5461"/>
                  </a:lnTo>
                  <a:lnTo>
                    <a:pt x="3492" y="5450"/>
                  </a:lnTo>
                  <a:lnTo>
                    <a:pt x="3494" y="5441"/>
                  </a:lnTo>
                  <a:lnTo>
                    <a:pt x="3497" y="5431"/>
                  </a:lnTo>
                  <a:lnTo>
                    <a:pt x="3499" y="5422"/>
                  </a:lnTo>
                  <a:lnTo>
                    <a:pt x="3502" y="5412"/>
                  </a:lnTo>
                  <a:lnTo>
                    <a:pt x="3505" y="5403"/>
                  </a:lnTo>
                  <a:lnTo>
                    <a:pt x="3508" y="5393"/>
                  </a:lnTo>
                  <a:lnTo>
                    <a:pt x="3512" y="5384"/>
                  </a:lnTo>
                  <a:lnTo>
                    <a:pt x="3515" y="5374"/>
                  </a:lnTo>
                  <a:lnTo>
                    <a:pt x="3519" y="5365"/>
                  </a:lnTo>
                  <a:lnTo>
                    <a:pt x="3523" y="5356"/>
                  </a:lnTo>
                  <a:lnTo>
                    <a:pt x="3526" y="5347"/>
                  </a:lnTo>
                  <a:lnTo>
                    <a:pt x="3531" y="5337"/>
                  </a:lnTo>
                  <a:lnTo>
                    <a:pt x="3535" y="5329"/>
                  </a:lnTo>
                  <a:lnTo>
                    <a:pt x="3540" y="5319"/>
                  </a:lnTo>
                  <a:lnTo>
                    <a:pt x="3544" y="5311"/>
                  </a:lnTo>
                  <a:lnTo>
                    <a:pt x="3550" y="5302"/>
                  </a:lnTo>
                  <a:lnTo>
                    <a:pt x="3554" y="5293"/>
                  </a:lnTo>
                  <a:lnTo>
                    <a:pt x="3560" y="5284"/>
                  </a:lnTo>
                  <a:lnTo>
                    <a:pt x="3565" y="5276"/>
                  </a:lnTo>
                  <a:lnTo>
                    <a:pt x="3571" y="5267"/>
                  </a:lnTo>
                  <a:lnTo>
                    <a:pt x="3576" y="5259"/>
                  </a:lnTo>
                  <a:lnTo>
                    <a:pt x="3582" y="5251"/>
                  </a:lnTo>
                  <a:lnTo>
                    <a:pt x="3588" y="5243"/>
                  </a:lnTo>
                  <a:lnTo>
                    <a:pt x="3595" y="5235"/>
                  </a:lnTo>
                  <a:lnTo>
                    <a:pt x="3600" y="5228"/>
                  </a:lnTo>
                  <a:lnTo>
                    <a:pt x="3607" y="5220"/>
                  </a:lnTo>
                  <a:lnTo>
                    <a:pt x="3613" y="5213"/>
                  </a:lnTo>
                  <a:lnTo>
                    <a:pt x="3620" y="5205"/>
                  </a:lnTo>
                  <a:lnTo>
                    <a:pt x="3626" y="5198"/>
                  </a:lnTo>
                  <a:lnTo>
                    <a:pt x="3634" y="5191"/>
                  </a:lnTo>
                  <a:lnTo>
                    <a:pt x="3640" y="5184"/>
                  </a:lnTo>
                  <a:lnTo>
                    <a:pt x="3648" y="5177"/>
                  </a:lnTo>
                  <a:lnTo>
                    <a:pt x="3654" y="5171"/>
                  </a:lnTo>
                  <a:lnTo>
                    <a:pt x="3662" y="5164"/>
                  </a:lnTo>
                  <a:lnTo>
                    <a:pt x="3669" y="5158"/>
                  </a:lnTo>
                  <a:lnTo>
                    <a:pt x="3677" y="5151"/>
                  </a:lnTo>
                  <a:lnTo>
                    <a:pt x="3684" y="5146"/>
                  </a:lnTo>
                  <a:lnTo>
                    <a:pt x="3692" y="5140"/>
                  </a:lnTo>
                  <a:lnTo>
                    <a:pt x="3699" y="5134"/>
                  </a:lnTo>
                  <a:lnTo>
                    <a:pt x="3708" y="5128"/>
                  </a:lnTo>
                  <a:lnTo>
                    <a:pt x="3715" y="5123"/>
                  </a:lnTo>
                  <a:lnTo>
                    <a:pt x="3723" y="5118"/>
                  </a:lnTo>
                  <a:lnTo>
                    <a:pt x="3731" y="5113"/>
                  </a:lnTo>
                  <a:lnTo>
                    <a:pt x="3739" y="5107"/>
                  </a:lnTo>
                  <a:lnTo>
                    <a:pt x="3750" y="5102"/>
                  </a:lnTo>
                  <a:lnTo>
                    <a:pt x="3759" y="5096"/>
                  </a:lnTo>
                  <a:lnTo>
                    <a:pt x="3767" y="5092"/>
                  </a:lnTo>
                  <a:lnTo>
                    <a:pt x="3777" y="5087"/>
                  </a:lnTo>
                  <a:lnTo>
                    <a:pt x="3785" y="5083"/>
                  </a:lnTo>
                  <a:lnTo>
                    <a:pt x="3795" y="5078"/>
                  </a:lnTo>
                  <a:lnTo>
                    <a:pt x="3804" y="5075"/>
                  </a:lnTo>
                  <a:lnTo>
                    <a:pt x="3813" y="5071"/>
                  </a:lnTo>
                  <a:lnTo>
                    <a:pt x="3822" y="5067"/>
                  </a:lnTo>
                  <a:lnTo>
                    <a:pt x="3832" y="5064"/>
                  </a:lnTo>
                  <a:lnTo>
                    <a:pt x="3841" y="5060"/>
                  </a:lnTo>
                  <a:lnTo>
                    <a:pt x="3851" y="5057"/>
                  </a:lnTo>
                  <a:lnTo>
                    <a:pt x="3860" y="5054"/>
                  </a:lnTo>
                  <a:lnTo>
                    <a:pt x="3870" y="5051"/>
                  </a:lnTo>
                  <a:lnTo>
                    <a:pt x="3879" y="5049"/>
                  </a:lnTo>
                  <a:lnTo>
                    <a:pt x="3889" y="5046"/>
                  </a:lnTo>
                  <a:lnTo>
                    <a:pt x="3898" y="5044"/>
                  </a:lnTo>
                  <a:lnTo>
                    <a:pt x="3909" y="5042"/>
                  </a:lnTo>
                  <a:lnTo>
                    <a:pt x="3918" y="5040"/>
                  </a:lnTo>
                  <a:lnTo>
                    <a:pt x="3928" y="5039"/>
                  </a:lnTo>
                  <a:lnTo>
                    <a:pt x="3937" y="5037"/>
                  </a:lnTo>
                  <a:lnTo>
                    <a:pt x="3948" y="5036"/>
                  </a:lnTo>
                  <a:lnTo>
                    <a:pt x="3957" y="5035"/>
                  </a:lnTo>
                  <a:lnTo>
                    <a:pt x="3968" y="5034"/>
                  </a:lnTo>
                  <a:lnTo>
                    <a:pt x="3977" y="5033"/>
                  </a:lnTo>
                  <a:lnTo>
                    <a:pt x="3987" y="5033"/>
                  </a:lnTo>
                  <a:lnTo>
                    <a:pt x="3997" y="5032"/>
                  </a:lnTo>
                  <a:lnTo>
                    <a:pt x="4007" y="5032"/>
                  </a:lnTo>
                  <a:lnTo>
                    <a:pt x="4012" y="5032"/>
                  </a:lnTo>
                  <a:lnTo>
                    <a:pt x="4061" y="5032"/>
                  </a:lnTo>
                  <a:lnTo>
                    <a:pt x="3786" y="4667"/>
                  </a:lnTo>
                  <a:lnTo>
                    <a:pt x="3784" y="4671"/>
                  </a:lnTo>
                  <a:lnTo>
                    <a:pt x="3779" y="4681"/>
                  </a:lnTo>
                  <a:lnTo>
                    <a:pt x="3775" y="4689"/>
                  </a:lnTo>
                  <a:lnTo>
                    <a:pt x="3769" y="4698"/>
                  </a:lnTo>
                  <a:lnTo>
                    <a:pt x="3767" y="4703"/>
                  </a:lnTo>
                  <a:lnTo>
                    <a:pt x="3761" y="4712"/>
                  </a:lnTo>
                  <a:lnTo>
                    <a:pt x="3756" y="4721"/>
                  </a:lnTo>
                  <a:lnTo>
                    <a:pt x="3750" y="4730"/>
                  </a:lnTo>
                  <a:lnTo>
                    <a:pt x="3745" y="4739"/>
                  </a:lnTo>
                  <a:lnTo>
                    <a:pt x="3739" y="4747"/>
                  </a:lnTo>
                  <a:lnTo>
                    <a:pt x="3733" y="4755"/>
                  </a:lnTo>
                  <a:lnTo>
                    <a:pt x="3726" y="4764"/>
                  </a:lnTo>
                  <a:lnTo>
                    <a:pt x="3720" y="4771"/>
                  </a:lnTo>
                  <a:lnTo>
                    <a:pt x="3713" y="4779"/>
                  </a:lnTo>
                  <a:lnTo>
                    <a:pt x="3707" y="4787"/>
                  </a:lnTo>
                  <a:lnTo>
                    <a:pt x="3700" y="4795"/>
                  </a:lnTo>
                  <a:lnTo>
                    <a:pt x="3693" y="4802"/>
                  </a:lnTo>
                  <a:lnTo>
                    <a:pt x="3686" y="4809"/>
                  </a:lnTo>
                  <a:lnTo>
                    <a:pt x="3679" y="4816"/>
                  </a:lnTo>
                  <a:lnTo>
                    <a:pt x="3672" y="4823"/>
                  </a:lnTo>
                  <a:lnTo>
                    <a:pt x="3665" y="4830"/>
                  </a:lnTo>
                  <a:lnTo>
                    <a:pt x="3657" y="4837"/>
                  </a:lnTo>
                  <a:lnTo>
                    <a:pt x="3650" y="4843"/>
                  </a:lnTo>
                  <a:lnTo>
                    <a:pt x="3642" y="4849"/>
                  </a:lnTo>
                  <a:lnTo>
                    <a:pt x="3635" y="4855"/>
                  </a:lnTo>
                  <a:lnTo>
                    <a:pt x="3626" y="4861"/>
                  </a:lnTo>
                  <a:lnTo>
                    <a:pt x="3619" y="4867"/>
                  </a:lnTo>
                  <a:lnTo>
                    <a:pt x="3610" y="4873"/>
                  </a:lnTo>
                  <a:lnTo>
                    <a:pt x="3603" y="4878"/>
                  </a:lnTo>
                  <a:lnTo>
                    <a:pt x="3594" y="4884"/>
                  </a:lnTo>
                  <a:lnTo>
                    <a:pt x="3587" y="4888"/>
                  </a:lnTo>
                  <a:lnTo>
                    <a:pt x="3577" y="4894"/>
                  </a:lnTo>
                  <a:lnTo>
                    <a:pt x="3570" y="4898"/>
                  </a:lnTo>
                  <a:lnTo>
                    <a:pt x="3560" y="4904"/>
                  </a:lnTo>
                  <a:lnTo>
                    <a:pt x="3552" y="4908"/>
                  </a:lnTo>
                  <a:lnTo>
                    <a:pt x="3543" y="4913"/>
                  </a:lnTo>
                  <a:lnTo>
                    <a:pt x="3534" y="4917"/>
                  </a:lnTo>
                  <a:lnTo>
                    <a:pt x="3525" y="4921"/>
                  </a:lnTo>
                  <a:lnTo>
                    <a:pt x="3516" y="4925"/>
                  </a:lnTo>
                  <a:lnTo>
                    <a:pt x="3506" y="4929"/>
                  </a:lnTo>
                  <a:lnTo>
                    <a:pt x="3498" y="4933"/>
                  </a:lnTo>
                  <a:lnTo>
                    <a:pt x="3488" y="4936"/>
                  </a:lnTo>
                  <a:lnTo>
                    <a:pt x="3479" y="4939"/>
                  </a:lnTo>
                  <a:lnTo>
                    <a:pt x="3469" y="4943"/>
                  </a:lnTo>
                  <a:lnTo>
                    <a:pt x="3460" y="4946"/>
                  </a:lnTo>
                  <a:lnTo>
                    <a:pt x="3450" y="4948"/>
                  </a:lnTo>
                  <a:lnTo>
                    <a:pt x="3441" y="4951"/>
                  </a:lnTo>
                  <a:lnTo>
                    <a:pt x="3430" y="4953"/>
                  </a:lnTo>
                  <a:lnTo>
                    <a:pt x="3421" y="4956"/>
                  </a:lnTo>
                  <a:lnTo>
                    <a:pt x="3411" y="4958"/>
                  </a:lnTo>
                  <a:lnTo>
                    <a:pt x="3402" y="4960"/>
                  </a:lnTo>
                  <a:lnTo>
                    <a:pt x="3391" y="4961"/>
                  </a:lnTo>
                  <a:lnTo>
                    <a:pt x="3382" y="4963"/>
                  </a:lnTo>
                  <a:lnTo>
                    <a:pt x="3372" y="4964"/>
                  </a:lnTo>
                  <a:lnTo>
                    <a:pt x="3362" y="4965"/>
                  </a:lnTo>
                  <a:lnTo>
                    <a:pt x="3352" y="4966"/>
                  </a:lnTo>
                  <a:lnTo>
                    <a:pt x="3342" y="4967"/>
                  </a:lnTo>
                  <a:lnTo>
                    <a:pt x="3332" y="4967"/>
                  </a:lnTo>
                  <a:lnTo>
                    <a:pt x="3322" y="4968"/>
                  </a:lnTo>
                  <a:lnTo>
                    <a:pt x="3312" y="4968"/>
                  </a:lnTo>
                  <a:lnTo>
                    <a:pt x="3307" y="4968"/>
                  </a:lnTo>
                  <a:lnTo>
                    <a:pt x="1332" y="4968"/>
                  </a:lnTo>
                  <a:lnTo>
                    <a:pt x="1327" y="4968"/>
                  </a:lnTo>
                  <a:lnTo>
                    <a:pt x="1317" y="4968"/>
                  </a:lnTo>
                  <a:lnTo>
                    <a:pt x="1307" y="4967"/>
                  </a:lnTo>
                  <a:lnTo>
                    <a:pt x="1297" y="4967"/>
                  </a:lnTo>
                  <a:lnTo>
                    <a:pt x="1288" y="4966"/>
                  </a:lnTo>
                  <a:lnTo>
                    <a:pt x="1277" y="4965"/>
                  </a:lnTo>
                  <a:lnTo>
                    <a:pt x="1268" y="4964"/>
                  </a:lnTo>
                  <a:lnTo>
                    <a:pt x="1257" y="4963"/>
                  </a:lnTo>
                  <a:lnTo>
                    <a:pt x="1248" y="4961"/>
                  </a:lnTo>
                  <a:lnTo>
                    <a:pt x="1238" y="4960"/>
                  </a:lnTo>
                  <a:lnTo>
                    <a:pt x="1229" y="4958"/>
                  </a:lnTo>
                  <a:lnTo>
                    <a:pt x="1218" y="4956"/>
                  </a:lnTo>
                  <a:lnTo>
                    <a:pt x="1209" y="4954"/>
                  </a:lnTo>
                  <a:lnTo>
                    <a:pt x="1199" y="4951"/>
                  </a:lnTo>
                  <a:lnTo>
                    <a:pt x="1190" y="4949"/>
                  </a:lnTo>
                  <a:lnTo>
                    <a:pt x="1180" y="4946"/>
                  </a:lnTo>
                  <a:lnTo>
                    <a:pt x="1171" y="4943"/>
                  </a:lnTo>
                  <a:lnTo>
                    <a:pt x="1161" y="4940"/>
                  </a:lnTo>
                  <a:lnTo>
                    <a:pt x="1152" y="4936"/>
                  </a:lnTo>
                  <a:lnTo>
                    <a:pt x="1142" y="4933"/>
                  </a:lnTo>
                  <a:lnTo>
                    <a:pt x="1133" y="4929"/>
                  </a:lnTo>
                  <a:lnTo>
                    <a:pt x="1124" y="4925"/>
                  </a:lnTo>
                  <a:lnTo>
                    <a:pt x="1115" y="4922"/>
                  </a:lnTo>
                  <a:lnTo>
                    <a:pt x="1105" y="4917"/>
                  </a:lnTo>
                  <a:lnTo>
                    <a:pt x="1097" y="4913"/>
                  </a:lnTo>
                  <a:lnTo>
                    <a:pt x="1087" y="4908"/>
                  </a:lnTo>
                  <a:lnTo>
                    <a:pt x="1079" y="4904"/>
                  </a:lnTo>
                  <a:lnTo>
                    <a:pt x="1070" y="4898"/>
                  </a:lnTo>
                  <a:lnTo>
                    <a:pt x="1061" y="4894"/>
                  </a:lnTo>
                  <a:lnTo>
                    <a:pt x="1052" y="4888"/>
                  </a:lnTo>
                  <a:lnTo>
                    <a:pt x="1045" y="4883"/>
                  </a:lnTo>
                  <a:lnTo>
                    <a:pt x="1036" y="4878"/>
                  </a:lnTo>
                  <a:lnTo>
                    <a:pt x="1028" y="4872"/>
                  </a:lnTo>
                  <a:lnTo>
                    <a:pt x="1020" y="4866"/>
                  </a:lnTo>
                  <a:lnTo>
                    <a:pt x="1012" y="4861"/>
                  </a:lnTo>
                  <a:lnTo>
                    <a:pt x="1004" y="4854"/>
                  </a:lnTo>
                  <a:lnTo>
                    <a:pt x="997" y="4849"/>
                  </a:lnTo>
                  <a:lnTo>
                    <a:pt x="988" y="4842"/>
                  </a:lnTo>
                  <a:lnTo>
                    <a:pt x="981" y="4836"/>
                  </a:lnTo>
                  <a:lnTo>
                    <a:pt x="974" y="4829"/>
                  </a:lnTo>
                  <a:lnTo>
                    <a:pt x="967" y="4823"/>
                  </a:lnTo>
                  <a:lnTo>
                    <a:pt x="959" y="4815"/>
                  </a:lnTo>
                  <a:lnTo>
                    <a:pt x="953" y="4809"/>
                  </a:lnTo>
                  <a:lnTo>
                    <a:pt x="945" y="4801"/>
                  </a:lnTo>
                  <a:lnTo>
                    <a:pt x="939" y="4794"/>
                  </a:lnTo>
                  <a:lnTo>
                    <a:pt x="932" y="4787"/>
                  </a:lnTo>
                  <a:lnTo>
                    <a:pt x="926" y="4780"/>
                  </a:lnTo>
                  <a:lnTo>
                    <a:pt x="919" y="4771"/>
                  </a:lnTo>
                  <a:lnTo>
                    <a:pt x="914" y="4764"/>
                  </a:lnTo>
                  <a:lnTo>
                    <a:pt x="907" y="4756"/>
                  </a:lnTo>
                  <a:lnTo>
                    <a:pt x="902" y="4748"/>
                  </a:lnTo>
                  <a:lnTo>
                    <a:pt x="896" y="4740"/>
                  </a:lnTo>
                  <a:lnTo>
                    <a:pt x="890" y="4732"/>
                  </a:lnTo>
                  <a:lnTo>
                    <a:pt x="885" y="4723"/>
                  </a:lnTo>
                  <a:lnTo>
                    <a:pt x="880" y="4716"/>
                  </a:lnTo>
                  <a:lnTo>
                    <a:pt x="874" y="4707"/>
                  </a:lnTo>
                  <a:lnTo>
                    <a:pt x="870" y="4698"/>
                  </a:lnTo>
                  <a:lnTo>
                    <a:pt x="864" y="4689"/>
                  </a:lnTo>
                  <a:lnTo>
                    <a:pt x="860" y="4681"/>
                  </a:lnTo>
                  <a:lnTo>
                    <a:pt x="855" y="4671"/>
                  </a:lnTo>
                  <a:lnTo>
                    <a:pt x="851" y="4663"/>
                  </a:lnTo>
                  <a:lnTo>
                    <a:pt x="846" y="4653"/>
                  </a:lnTo>
                  <a:lnTo>
                    <a:pt x="843" y="4644"/>
                  </a:lnTo>
                  <a:lnTo>
                    <a:pt x="839" y="4635"/>
                  </a:lnTo>
                  <a:lnTo>
                    <a:pt x="835" y="4626"/>
                  </a:lnTo>
                  <a:lnTo>
                    <a:pt x="832" y="4616"/>
                  </a:lnTo>
                  <a:lnTo>
                    <a:pt x="828" y="4607"/>
                  </a:lnTo>
                  <a:lnTo>
                    <a:pt x="825" y="4597"/>
                  </a:lnTo>
                  <a:lnTo>
                    <a:pt x="822" y="4588"/>
                  </a:lnTo>
                  <a:lnTo>
                    <a:pt x="819" y="4578"/>
                  </a:lnTo>
                  <a:lnTo>
                    <a:pt x="817" y="4569"/>
                  </a:lnTo>
                  <a:lnTo>
                    <a:pt x="814" y="4559"/>
                  </a:lnTo>
                  <a:lnTo>
                    <a:pt x="812" y="4550"/>
                  </a:lnTo>
                  <a:lnTo>
                    <a:pt x="810" y="4539"/>
                  </a:lnTo>
                  <a:lnTo>
                    <a:pt x="808" y="4530"/>
                  </a:lnTo>
                  <a:lnTo>
                    <a:pt x="807" y="4520"/>
                  </a:lnTo>
                  <a:lnTo>
                    <a:pt x="805" y="4511"/>
                  </a:lnTo>
                  <a:lnTo>
                    <a:pt x="804" y="4500"/>
                  </a:lnTo>
                  <a:lnTo>
                    <a:pt x="803" y="4491"/>
                  </a:lnTo>
                  <a:lnTo>
                    <a:pt x="802" y="4480"/>
                  </a:lnTo>
                  <a:lnTo>
                    <a:pt x="801" y="4471"/>
                  </a:lnTo>
                  <a:lnTo>
                    <a:pt x="801" y="4461"/>
                  </a:lnTo>
                  <a:lnTo>
                    <a:pt x="800" y="4451"/>
                  </a:lnTo>
                  <a:lnTo>
                    <a:pt x="800" y="4441"/>
                  </a:lnTo>
                  <a:lnTo>
                    <a:pt x="800" y="4436"/>
                  </a:lnTo>
                  <a:lnTo>
                    <a:pt x="800" y="2461"/>
                  </a:lnTo>
                  <a:lnTo>
                    <a:pt x="800" y="2456"/>
                  </a:lnTo>
                  <a:lnTo>
                    <a:pt x="800" y="2446"/>
                  </a:lnTo>
                  <a:lnTo>
                    <a:pt x="801" y="2436"/>
                  </a:lnTo>
                  <a:lnTo>
                    <a:pt x="801" y="2426"/>
                  </a:lnTo>
                  <a:lnTo>
                    <a:pt x="802" y="2416"/>
                  </a:lnTo>
                  <a:lnTo>
                    <a:pt x="803" y="2406"/>
                  </a:lnTo>
                  <a:lnTo>
                    <a:pt x="804" y="2396"/>
                  </a:lnTo>
                  <a:lnTo>
                    <a:pt x="805" y="2386"/>
                  </a:lnTo>
                  <a:lnTo>
                    <a:pt x="807" y="2377"/>
                  </a:lnTo>
                  <a:lnTo>
                    <a:pt x="808" y="2366"/>
                  </a:lnTo>
                  <a:lnTo>
                    <a:pt x="810" y="2357"/>
                  </a:lnTo>
                  <a:lnTo>
                    <a:pt x="812" y="2347"/>
                  </a:lnTo>
                  <a:lnTo>
                    <a:pt x="815" y="2338"/>
                  </a:lnTo>
                  <a:lnTo>
                    <a:pt x="817" y="2327"/>
                  </a:lnTo>
                  <a:lnTo>
                    <a:pt x="820" y="2318"/>
                  </a:lnTo>
                  <a:lnTo>
                    <a:pt x="822" y="2308"/>
                  </a:lnTo>
                  <a:lnTo>
                    <a:pt x="825" y="2299"/>
                  </a:lnTo>
                  <a:lnTo>
                    <a:pt x="829" y="2289"/>
                  </a:lnTo>
                  <a:lnTo>
                    <a:pt x="832" y="2280"/>
                  </a:lnTo>
                  <a:lnTo>
                    <a:pt x="835" y="2270"/>
                  </a:lnTo>
                  <a:lnTo>
                    <a:pt x="839" y="2262"/>
                  </a:lnTo>
                  <a:lnTo>
                    <a:pt x="843" y="2252"/>
                  </a:lnTo>
                  <a:lnTo>
                    <a:pt x="847" y="2243"/>
                  </a:lnTo>
                  <a:lnTo>
                    <a:pt x="851" y="2234"/>
                  </a:lnTo>
                  <a:lnTo>
                    <a:pt x="855" y="2225"/>
                  </a:lnTo>
                  <a:lnTo>
                    <a:pt x="860" y="2216"/>
                  </a:lnTo>
                  <a:lnTo>
                    <a:pt x="864" y="2208"/>
                  </a:lnTo>
                  <a:lnTo>
                    <a:pt x="870" y="2198"/>
                  </a:lnTo>
                  <a:lnTo>
                    <a:pt x="874" y="2191"/>
                  </a:lnTo>
                  <a:lnTo>
                    <a:pt x="880" y="2181"/>
                  </a:lnTo>
                  <a:lnTo>
                    <a:pt x="884" y="2174"/>
                  </a:lnTo>
                  <a:lnTo>
                    <a:pt x="890" y="2165"/>
                  </a:lnTo>
                  <a:lnTo>
                    <a:pt x="895" y="2158"/>
                  </a:lnTo>
                  <a:lnTo>
                    <a:pt x="901" y="2149"/>
                  </a:lnTo>
                  <a:lnTo>
                    <a:pt x="906" y="2142"/>
                  </a:lnTo>
                  <a:lnTo>
                    <a:pt x="913" y="2134"/>
                  </a:lnTo>
                  <a:lnTo>
                    <a:pt x="918" y="2126"/>
                  </a:lnTo>
                  <a:lnTo>
                    <a:pt x="925" y="2118"/>
                  </a:lnTo>
                  <a:lnTo>
                    <a:pt x="931" y="2111"/>
                  </a:lnTo>
                  <a:lnTo>
                    <a:pt x="938" y="2103"/>
                  </a:lnTo>
                  <a:lnTo>
                    <a:pt x="944" y="2097"/>
                  </a:lnTo>
                  <a:lnTo>
                    <a:pt x="951" y="2089"/>
                  </a:lnTo>
                  <a:lnTo>
                    <a:pt x="958" y="2082"/>
                  </a:lnTo>
                  <a:lnTo>
                    <a:pt x="966" y="2075"/>
                  </a:lnTo>
                  <a:lnTo>
                    <a:pt x="972" y="2069"/>
                  </a:lnTo>
                  <a:lnTo>
                    <a:pt x="980" y="2062"/>
                  </a:lnTo>
                  <a:lnTo>
                    <a:pt x="987" y="2055"/>
                  </a:lnTo>
                  <a:lnTo>
                    <a:pt x="995" y="2049"/>
                  </a:lnTo>
                  <a:lnTo>
                    <a:pt x="1003" y="2043"/>
                  </a:lnTo>
                  <a:lnTo>
                    <a:pt x="1011" y="2036"/>
                  </a:lnTo>
                  <a:lnTo>
                    <a:pt x="1019" y="2031"/>
                  </a:lnTo>
                  <a:lnTo>
                    <a:pt x="1027" y="2024"/>
                  </a:lnTo>
                  <a:lnTo>
                    <a:pt x="1035" y="2019"/>
                  </a:lnTo>
                  <a:lnTo>
                    <a:pt x="1044" y="2013"/>
                  </a:lnTo>
                  <a:lnTo>
                    <a:pt x="1052" y="2008"/>
                  </a:lnTo>
                  <a:lnTo>
                    <a:pt x="1061" y="2002"/>
                  </a:lnTo>
                  <a:lnTo>
                    <a:pt x="1073" y="1996"/>
                  </a:lnTo>
                  <a:lnTo>
                    <a:pt x="1082" y="1991"/>
                  </a:lnTo>
                  <a:lnTo>
                    <a:pt x="1090" y="1986"/>
                  </a:lnTo>
                  <a:lnTo>
                    <a:pt x="1100" y="1982"/>
                  </a:lnTo>
                  <a:lnTo>
                    <a:pt x="1108" y="1978"/>
                  </a:lnTo>
                  <a:lnTo>
                    <a:pt x="1118" y="1974"/>
                  </a:lnTo>
                  <a:lnTo>
                    <a:pt x="1126" y="1970"/>
                  </a:lnTo>
                  <a:lnTo>
                    <a:pt x="1136" y="1966"/>
                  </a:lnTo>
                  <a:lnTo>
                    <a:pt x="1144" y="1963"/>
                  </a:lnTo>
                  <a:lnTo>
                    <a:pt x="1154" y="1959"/>
                  </a:lnTo>
                  <a:lnTo>
                    <a:pt x="1163" y="1957"/>
                  </a:lnTo>
                  <a:lnTo>
                    <a:pt x="1173" y="1953"/>
                  </a:lnTo>
                  <a:lnTo>
                    <a:pt x="1181" y="1951"/>
                  </a:lnTo>
                  <a:lnTo>
                    <a:pt x="1191" y="1948"/>
                  </a:lnTo>
                  <a:lnTo>
                    <a:pt x="1200" y="1946"/>
                  </a:lnTo>
                  <a:lnTo>
                    <a:pt x="1210" y="1943"/>
                  </a:lnTo>
                  <a:lnTo>
                    <a:pt x="1219" y="1941"/>
                  </a:lnTo>
                  <a:lnTo>
                    <a:pt x="1229" y="1939"/>
                  </a:lnTo>
                  <a:lnTo>
                    <a:pt x="1238" y="1937"/>
                  </a:lnTo>
                  <a:lnTo>
                    <a:pt x="1249" y="1936"/>
                  </a:lnTo>
                  <a:lnTo>
                    <a:pt x="1258" y="1934"/>
                  </a:lnTo>
                  <a:lnTo>
                    <a:pt x="1268" y="1933"/>
                  </a:lnTo>
                  <a:lnTo>
                    <a:pt x="1277" y="1932"/>
                  </a:lnTo>
                  <a:lnTo>
                    <a:pt x="1288" y="1931"/>
                  </a:lnTo>
                  <a:lnTo>
                    <a:pt x="1297" y="1930"/>
                  </a:lnTo>
                  <a:lnTo>
                    <a:pt x="1307" y="1930"/>
                  </a:lnTo>
                  <a:close/>
                  <a:moveTo>
                    <a:pt x="6678" y="2432"/>
                  </a:moveTo>
                  <a:lnTo>
                    <a:pt x="6677" y="2433"/>
                  </a:lnTo>
                  <a:lnTo>
                    <a:pt x="6676" y="2433"/>
                  </a:lnTo>
                  <a:lnTo>
                    <a:pt x="6675" y="2434"/>
                  </a:lnTo>
                  <a:lnTo>
                    <a:pt x="6674" y="2434"/>
                  </a:lnTo>
                  <a:lnTo>
                    <a:pt x="6673" y="2435"/>
                  </a:lnTo>
                  <a:lnTo>
                    <a:pt x="6673" y="2436"/>
                  </a:lnTo>
                  <a:lnTo>
                    <a:pt x="6672" y="2437"/>
                  </a:lnTo>
                  <a:lnTo>
                    <a:pt x="6671" y="2437"/>
                  </a:lnTo>
                  <a:lnTo>
                    <a:pt x="6670" y="2438"/>
                  </a:lnTo>
                  <a:lnTo>
                    <a:pt x="6669" y="2439"/>
                  </a:lnTo>
                  <a:lnTo>
                    <a:pt x="6669" y="2440"/>
                  </a:lnTo>
                  <a:lnTo>
                    <a:pt x="6668" y="2440"/>
                  </a:lnTo>
                  <a:lnTo>
                    <a:pt x="6668" y="2441"/>
                  </a:lnTo>
                  <a:lnTo>
                    <a:pt x="6668" y="2441"/>
                  </a:lnTo>
                  <a:lnTo>
                    <a:pt x="6666" y="2444"/>
                  </a:lnTo>
                  <a:lnTo>
                    <a:pt x="6665" y="2447"/>
                  </a:lnTo>
                  <a:lnTo>
                    <a:pt x="6664" y="2448"/>
                  </a:lnTo>
                  <a:lnTo>
                    <a:pt x="6663" y="2449"/>
                  </a:lnTo>
                  <a:lnTo>
                    <a:pt x="6663" y="2450"/>
                  </a:lnTo>
                  <a:lnTo>
                    <a:pt x="6663" y="2451"/>
                  </a:lnTo>
                  <a:lnTo>
                    <a:pt x="6662" y="2452"/>
                  </a:lnTo>
                  <a:lnTo>
                    <a:pt x="6662" y="2453"/>
                  </a:lnTo>
                  <a:lnTo>
                    <a:pt x="6662" y="2454"/>
                  </a:lnTo>
                  <a:lnTo>
                    <a:pt x="6662" y="2455"/>
                  </a:lnTo>
                  <a:lnTo>
                    <a:pt x="6661" y="2456"/>
                  </a:lnTo>
                  <a:lnTo>
                    <a:pt x="6661" y="2457"/>
                  </a:lnTo>
                  <a:lnTo>
                    <a:pt x="6661" y="2458"/>
                  </a:lnTo>
                  <a:lnTo>
                    <a:pt x="6661" y="2460"/>
                  </a:lnTo>
                  <a:lnTo>
                    <a:pt x="6661" y="2463"/>
                  </a:lnTo>
                  <a:lnTo>
                    <a:pt x="6661" y="4434"/>
                  </a:lnTo>
                  <a:lnTo>
                    <a:pt x="6661" y="4437"/>
                  </a:lnTo>
                  <a:lnTo>
                    <a:pt x="6661" y="4438"/>
                  </a:lnTo>
                  <a:lnTo>
                    <a:pt x="6661" y="4439"/>
                  </a:lnTo>
                  <a:lnTo>
                    <a:pt x="6661" y="4440"/>
                  </a:lnTo>
                  <a:lnTo>
                    <a:pt x="6662" y="4442"/>
                  </a:lnTo>
                  <a:lnTo>
                    <a:pt x="6662" y="4443"/>
                  </a:lnTo>
                  <a:lnTo>
                    <a:pt x="6662" y="4444"/>
                  </a:lnTo>
                  <a:lnTo>
                    <a:pt x="6662" y="4445"/>
                  </a:lnTo>
                  <a:lnTo>
                    <a:pt x="6663" y="4446"/>
                  </a:lnTo>
                  <a:lnTo>
                    <a:pt x="6663" y="4447"/>
                  </a:lnTo>
                  <a:lnTo>
                    <a:pt x="6664" y="4448"/>
                  </a:lnTo>
                  <a:lnTo>
                    <a:pt x="6664" y="4449"/>
                  </a:lnTo>
                  <a:lnTo>
                    <a:pt x="6665" y="4450"/>
                  </a:lnTo>
                  <a:lnTo>
                    <a:pt x="6666" y="4453"/>
                  </a:lnTo>
                  <a:lnTo>
                    <a:pt x="6667" y="4455"/>
                  </a:lnTo>
                  <a:lnTo>
                    <a:pt x="6668" y="4456"/>
                  </a:lnTo>
                  <a:lnTo>
                    <a:pt x="6668" y="4456"/>
                  </a:lnTo>
                  <a:lnTo>
                    <a:pt x="6668" y="4456"/>
                  </a:lnTo>
                  <a:lnTo>
                    <a:pt x="6668" y="4457"/>
                  </a:lnTo>
                  <a:lnTo>
                    <a:pt x="6669" y="4457"/>
                  </a:lnTo>
                  <a:lnTo>
                    <a:pt x="6670" y="4458"/>
                  </a:lnTo>
                  <a:lnTo>
                    <a:pt x="6670" y="4459"/>
                  </a:lnTo>
                  <a:lnTo>
                    <a:pt x="6671" y="4459"/>
                  </a:lnTo>
                  <a:lnTo>
                    <a:pt x="6672" y="4460"/>
                  </a:lnTo>
                  <a:lnTo>
                    <a:pt x="6673" y="4461"/>
                  </a:lnTo>
                  <a:lnTo>
                    <a:pt x="6675" y="4462"/>
                  </a:lnTo>
                  <a:lnTo>
                    <a:pt x="6676" y="4463"/>
                  </a:lnTo>
                  <a:lnTo>
                    <a:pt x="6678" y="4464"/>
                  </a:lnTo>
                  <a:lnTo>
                    <a:pt x="6679" y="4464"/>
                  </a:lnTo>
                  <a:lnTo>
                    <a:pt x="6680" y="4465"/>
                  </a:lnTo>
                  <a:lnTo>
                    <a:pt x="6681" y="4466"/>
                  </a:lnTo>
                  <a:lnTo>
                    <a:pt x="6682" y="4466"/>
                  </a:lnTo>
                  <a:lnTo>
                    <a:pt x="6683" y="4466"/>
                  </a:lnTo>
                  <a:lnTo>
                    <a:pt x="6684" y="4467"/>
                  </a:lnTo>
                  <a:lnTo>
                    <a:pt x="6685" y="4467"/>
                  </a:lnTo>
                  <a:lnTo>
                    <a:pt x="6686" y="4467"/>
                  </a:lnTo>
                  <a:lnTo>
                    <a:pt x="6687" y="4467"/>
                  </a:lnTo>
                  <a:lnTo>
                    <a:pt x="6688" y="4468"/>
                  </a:lnTo>
                  <a:lnTo>
                    <a:pt x="6689" y="4468"/>
                  </a:lnTo>
                  <a:lnTo>
                    <a:pt x="6690" y="4468"/>
                  </a:lnTo>
                  <a:lnTo>
                    <a:pt x="6692" y="4468"/>
                  </a:lnTo>
                  <a:lnTo>
                    <a:pt x="6695" y="4468"/>
                  </a:lnTo>
                  <a:lnTo>
                    <a:pt x="8666" y="4468"/>
                  </a:lnTo>
                  <a:lnTo>
                    <a:pt x="8669" y="4468"/>
                  </a:lnTo>
                  <a:lnTo>
                    <a:pt x="8670" y="4468"/>
                  </a:lnTo>
                  <a:lnTo>
                    <a:pt x="8671" y="4468"/>
                  </a:lnTo>
                  <a:lnTo>
                    <a:pt x="8672" y="4468"/>
                  </a:lnTo>
                  <a:lnTo>
                    <a:pt x="8674" y="4467"/>
                  </a:lnTo>
                  <a:lnTo>
                    <a:pt x="8675" y="4467"/>
                  </a:lnTo>
                  <a:lnTo>
                    <a:pt x="8676" y="4467"/>
                  </a:lnTo>
                  <a:lnTo>
                    <a:pt x="8677" y="4467"/>
                  </a:lnTo>
                  <a:lnTo>
                    <a:pt x="8678" y="4466"/>
                  </a:lnTo>
                  <a:lnTo>
                    <a:pt x="8679" y="4466"/>
                  </a:lnTo>
                  <a:lnTo>
                    <a:pt x="8680" y="4465"/>
                  </a:lnTo>
                  <a:lnTo>
                    <a:pt x="8681" y="4465"/>
                  </a:lnTo>
                  <a:lnTo>
                    <a:pt x="8682" y="4464"/>
                  </a:lnTo>
                  <a:lnTo>
                    <a:pt x="8683" y="4464"/>
                  </a:lnTo>
                  <a:lnTo>
                    <a:pt x="8685" y="4463"/>
                  </a:lnTo>
                  <a:lnTo>
                    <a:pt x="8686" y="4462"/>
                  </a:lnTo>
                  <a:lnTo>
                    <a:pt x="8687" y="4462"/>
                  </a:lnTo>
                  <a:lnTo>
                    <a:pt x="8688" y="4461"/>
                  </a:lnTo>
                  <a:lnTo>
                    <a:pt x="8689" y="4460"/>
                  </a:lnTo>
                  <a:lnTo>
                    <a:pt x="8690" y="4459"/>
                  </a:lnTo>
                  <a:lnTo>
                    <a:pt x="8690" y="4458"/>
                  </a:lnTo>
                  <a:lnTo>
                    <a:pt x="8691" y="4458"/>
                  </a:lnTo>
                  <a:lnTo>
                    <a:pt x="8692" y="4457"/>
                  </a:lnTo>
                  <a:lnTo>
                    <a:pt x="8693" y="4456"/>
                  </a:lnTo>
                  <a:lnTo>
                    <a:pt x="8694" y="4455"/>
                  </a:lnTo>
                  <a:lnTo>
                    <a:pt x="8694" y="4454"/>
                  </a:lnTo>
                  <a:lnTo>
                    <a:pt x="8695" y="4453"/>
                  </a:lnTo>
                  <a:lnTo>
                    <a:pt x="8696" y="4451"/>
                  </a:lnTo>
                  <a:lnTo>
                    <a:pt x="8696" y="4450"/>
                  </a:lnTo>
                  <a:lnTo>
                    <a:pt x="8697" y="4449"/>
                  </a:lnTo>
                  <a:lnTo>
                    <a:pt x="8697" y="4448"/>
                  </a:lnTo>
                  <a:lnTo>
                    <a:pt x="8698" y="4447"/>
                  </a:lnTo>
                  <a:lnTo>
                    <a:pt x="8698" y="4446"/>
                  </a:lnTo>
                  <a:lnTo>
                    <a:pt x="8699" y="4445"/>
                  </a:lnTo>
                  <a:lnTo>
                    <a:pt x="8699" y="4444"/>
                  </a:lnTo>
                  <a:lnTo>
                    <a:pt x="8699" y="4443"/>
                  </a:lnTo>
                  <a:lnTo>
                    <a:pt x="8699" y="4442"/>
                  </a:lnTo>
                  <a:lnTo>
                    <a:pt x="8700" y="4440"/>
                  </a:lnTo>
                  <a:lnTo>
                    <a:pt x="8700" y="4439"/>
                  </a:lnTo>
                  <a:lnTo>
                    <a:pt x="8700" y="4438"/>
                  </a:lnTo>
                  <a:lnTo>
                    <a:pt x="8700" y="4437"/>
                  </a:lnTo>
                  <a:lnTo>
                    <a:pt x="8700" y="4434"/>
                  </a:lnTo>
                  <a:lnTo>
                    <a:pt x="8700" y="2463"/>
                  </a:lnTo>
                  <a:lnTo>
                    <a:pt x="8700" y="2460"/>
                  </a:lnTo>
                  <a:lnTo>
                    <a:pt x="8700" y="2458"/>
                  </a:lnTo>
                  <a:lnTo>
                    <a:pt x="8700" y="2457"/>
                  </a:lnTo>
                  <a:lnTo>
                    <a:pt x="8700" y="2456"/>
                  </a:lnTo>
                  <a:lnTo>
                    <a:pt x="8699" y="2455"/>
                  </a:lnTo>
                  <a:lnTo>
                    <a:pt x="8699" y="2454"/>
                  </a:lnTo>
                  <a:lnTo>
                    <a:pt x="8699" y="2453"/>
                  </a:lnTo>
                  <a:lnTo>
                    <a:pt x="8699" y="2452"/>
                  </a:lnTo>
                  <a:lnTo>
                    <a:pt x="8698" y="2451"/>
                  </a:lnTo>
                  <a:lnTo>
                    <a:pt x="8698" y="2450"/>
                  </a:lnTo>
                  <a:lnTo>
                    <a:pt x="8698" y="2449"/>
                  </a:lnTo>
                  <a:lnTo>
                    <a:pt x="8697" y="2448"/>
                  </a:lnTo>
                  <a:lnTo>
                    <a:pt x="8696" y="2447"/>
                  </a:lnTo>
                  <a:lnTo>
                    <a:pt x="8696" y="2446"/>
                  </a:lnTo>
                  <a:lnTo>
                    <a:pt x="8695" y="2444"/>
                  </a:lnTo>
                  <a:lnTo>
                    <a:pt x="8694" y="2443"/>
                  </a:lnTo>
                  <a:lnTo>
                    <a:pt x="8693" y="2441"/>
                  </a:lnTo>
                  <a:lnTo>
                    <a:pt x="8692" y="2440"/>
                  </a:lnTo>
                  <a:lnTo>
                    <a:pt x="8691" y="2439"/>
                  </a:lnTo>
                  <a:lnTo>
                    <a:pt x="8690" y="2438"/>
                  </a:lnTo>
                  <a:lnTo>
                    <a:pt x="8689" y="2437"/>
                  </a:lnTo>
                  <a:lnTo>
                    <a:pt x="8688" y="2436"/>
                  </a:lnTo>
                  <a:lnTo>
                    <a:pt x="8687" y="2435"/>
                  </a:lnTo>
                  <a:lnTo>
                    <a:pt x="8687" y="2434"/>
                  </a:lnTo>
                  <a:lnTo>
                    <a:pt x="8686" y="2434"/>
                  </a:lnTo>
                  <a:lnTo>
                    <a:pt x="8685" y="2433"/>
                  </a:lnTo>
                  <a:lnTo>
                    <a:pt x="8684" y="2433"/>
                  </a:lnTo>
                  <a:lnTo>
                    <a:pt x="8683" y="2432"/>
                  </a:lnTo>
                  <a:lnTo>
                    <a:pt x="8682" y="2432"/>
                  </a:lnTo>
                  <a:lnTo>
                    <a:pt x="8680" y="2431"/>
                  </a:lnTo>
                  <a:lnTo>
                    <a:pt x="8679" y="2431"/>
                  </a:lnTo>
                  <a:lnTo>
                    <a:pt x="8677" y="2430"/>
                  </a:lnTo>
                  <a:lnTo>
                    <a:pt x="8676" y="2430"/>
                  </a:lnTo>
                  <a:lnTo>
                    <a:pt x="8674" y="2430"/>
                  </a:lnTo>
                  <a:lnTo>
                    <a:pt x="8673" y="2429"/>
                  </a:lnTo>
                  <a:lnTo>
                    <a:pt x="8672" y="2429"/>
                  </a:lnTo>
                  <a:lnTo>
                    <a:pt x="8670" y="2429"/>
                  </a:lnTo>
                  <a:lnTo>
                    <a:pt x="8669" y="2429"/>
                  </a:lnTo>
                  <a:lnTo>
                    <a:pt x="8666" y="2429"/>
                  </a:lnTo>
                  <a:lnTo>
                    <a:pt x="6695" y="2429"/>
                  </a:lnTo>
                  <a:lnTo>
                    <a:pt x="6692" y="2429"/>
                  </a:lnTo>
                  <a:lnTo>
                    <a:pt x="6690" y="2429"/>
                  </a:lnTo>
                  <a:lnTo>
                    <a:pt x="6689" y="2429"/>
                  </a:lnTo>
                  <a:lnTo>
                    <a:pt x="6688" y="2429"/>
                  </a:lnTo>
                  <a:lnTo>
                    <a:pt x="6686" y="2430"/>
                  </a:lnTo>
                  <a:lnTo>
                    <a:pt x="6685" y="2430"/>
                  </a:lnTo>
                  <a:lnTo>
                    <a:pt x="6684" y="2430"/>
                  </a:lnTo>
                  <a:lnTo>
                    <a:pt x="6683" y="2431"/>
                  </a:lnTo>
                  <a:lnTo>
                    <a:pt x="6681" y="2431"/>
                  </a:lnTo>
                  <a:lnTo>
                    <a:pt x="6680" y="2432"/>
                  </a:lnTo>
                  <a:lnTo>
                    <a:pt x="6678" y="2432"/>
                  </a:lnTo>
                  <a:close/>
                  <a:moveTo>
                    <a:pt x="3993" y="7565"/>
                  </a:moveTo>
                  <a:lnTo>
                    <a:pt x="3994" y="7566"/>
                  </a:lnTo>
                  <a:lnTo>
                    <a:pt x="3995" y="7567"/>
                  </a:lnTo>
                  <a:lnTo>
                    <a:pt x="3996" y="7567"/>
                  </a:lnTo>
                  <a:lnTo>
                    <a:pt x="3997" y="7568"/>
                  </a:lnTo>
                  <a:lnTo>
                    <a:pt x="3998" y="7568"/>
                  </a:lnTo>
                  <a:lnTo>
                    <a:pt x="4000" y="7569"/>
                  </a:lnTo>
                  <a:lnTo>
                    <a:pt x="4001" y="7569"/>
                  </a:lnTo>
                  <a:lnTo>
                    <a:pt x="4003" y="7570"/>
                  </a:lnTo>
                  <a:lnTo>
                    <a:pt x="4004" y="7570"/>
                  </a:lnTo>
                  <a:lnTo>
                    <a:pt x="4006" y="7570"/>
                  </a:lnTo>
                  <a:lnTo>
                    <a:pt x="4007" y="7571"/>
                  </a:lnTo>
                  <a:lnTo>
                    <a:pt x="4008" y="7571"/>
                  </a:lnTo>
                  <a:lnTo>
                    <a:pt x="4010" y="7571"/>
                  </a:lnTo>
                  <a:lnTo>
                    <a:pt x="4011" y="7571"/>
                  </a:lnTo>
                  <a:lnTo>
                    <a:pt x="4014" y="7571"/>
                  </a:lnTo>
                  <a:lnTo>
                    <a:pt x="5986" y="7571"/>
                  </a:lnTo>
                  <a:lnTo>
                    <a:pt x="5989" y="7571"/>
                  </a:lnTo>
                  <a:lnTo>
                    <a:pt x="5990" y="7571"/>
                  </a:lnTo>
                  <a:lnTo>
                    <a:pt x="5992" y="7571"/>
                  </a:lnTo>
                  <a:lnTo>
                    <a:pt x="5993" y="7571"/>
                  </a:lnTo>
                  <a:lnTo>
                    <a:pt x="5994" y="7570"/>
                  </a:lnTo>
                  <a:lnTo>
                    <a:pt x="5996" y="7570"/>
                  </a:lnTo>
                  <a:lnTo>
                    <a:pt x="5997" y="7570"/>
                  </a:lnTo>
                  <a:lnTo>
                    <a:pt x="5999" y="7569"/>
                  </a:lnTo>
                  <a:lnTo>
                    <a:pt x="6000" y="7569"/>
                  </a:lnTo>
                  <a:lnTo>
                    <a:pt x="6002" y="7568"/>
                  </a:lnTo>
                  <a:lnTo>
                    <a:pt x="6003" y="7568"/>
                  </a:lnTo>
                  <a:lnTo>
                    <a:pt x="6004" y="7567"/>
                  </a:lnTo>
                  <a:lnTo>
                    <a:pt x="6005" y="7567"/>
                  </a:lnTo>
                  <a:lnTo>
                    <a:pt x="6006" y="7566"/>
                  </a:lnTo>
                  <a:lnTo>
                    <a:pt x="6007" y="7565"/>
                  </a:lnTo>
                  <a:lnTo>
                    <a:pt x="6008" y="7564"/>
                  </a:lnTo>
                  <a:lnTo>
                    <a:pt x="6009" y="7563"/>
                  </a:lnTo>
                  <a:lnTo>
                    <a:pt x="6011" y="7561"/>
                  </a:lnTo>
                  <a:lnTo>
                    <a:pt x="6012" y="7560"/>
                  </a:lnTo>
                  <a:lnTo>
                    <a:pt x="6013" y="7559"/>
                  </a:lnTo>
                  <a:lnTo>
                    <a:pt x="6014" y="7558"/>
                  </a:lnTo>
                  <a:lnTo>
                    <a:pt x="6014" y="7557"/>
                  </a:lnTo>
                  <a:lnTo>
                    <a:pt x="6015" y="7555"/>
                  </a:lnTo>
                  <a:lnTo>
                    <a:pt x="6016" y="7554"/>
                  </a:lnTo>
                  <a:lnTo>
                    <a:pt x="6016" y="7553"/>
                  </a:lnTo>
                  <a:lnTo>
                    <a:pt x="6017" y="7552"/>
                  </a:lnTo>
                  <a:lnTo>
                    <a:pt x="6018" y="7551"/>
                  </a:lnTo>
                  <a:lnTo>
                    <a:pt x="6018" y="7550"/>
                  </a:lnTo>
                  <a:lnTo>
                    <a:pt x="6018" y="7549"/>
                  </a:lnTo>
                  <a:lnTo>
                    <a:pt x="6019" y="7548"/>
                  </a:lnTo>
                  <a:lnTo>
                    <a:pt x="6019" y="7547"/>
                  </a:lnTo>
                  <a:lnTo>
                    <a:pt x="6019" y="7546"/>
                  </a:lnTo>
                  <a:lnTo>
                    <a:pt x="6019" y="7545"/>
                  </a:lnTo>
                  <a:lnTo>
                    <a:pt x="6020" y="7544"/>
                  </a:lnTo>
                  <a:lnTo>
                    <a:pt x="6020" y="7543"/>
                  </a:lnTo>
                  <a:lnTo>
                    <a:pt x="6020" y="7542"/>
                  </a:lnTo>
                  <a:lnTo>
                    <a:pt x="6020" y="7540"/>
                  </a:lnTo>
                  <a:lnTo>
                    <a:pt x="6020" y="7537"/>
                  </a:lnTo>
                  <a:lnTo>
                    <a:pt x="6020" y="5566"/>
                  </a:lnTo>
                  <a:lnTo>
                    <a:pt x="6020" y="5563"/>
                  </a:lnTo>
                  <a:lnTo>
                    <a:pt x="6020" y="5562"/>
                  </a:lnTo>
                  <a:lnTo>
                    <a:pt x="6020" y="5561"/>
                  </a:lnTo>
                  <a:lnTo>
                    <a:pt x="6020" y="5560"/>
                  </a:lnTo>
                  <a:lnTo>
                    <a:pt x="6019" y="5558"/>
                  </a:lnTo>
                  <a:lnTo>
                    <a:pt x="6019" y="5557"/>
                  </a:lnTo>
                  <a:lnTo>
                    <a:pt x="6019" y="5556"/>
                  </a:lnTo>
                  <a:lnTo>
                    <a:pt x="6019" y="5555"/>
                  </a:lnTo>
                  <a:lnTo>
                    <a:pt x="6018" y="5554"/>
                  </a:lnTo>
                  <a:lnTo>
                    <a:pt x="6018" y="5553"/>
                  </a:lnTo>
                  <a:lnTo>
                    <a:pt x="6017" y="5552"/>
                  </a:lnTo>
                  <a:lnTo>
                    <a:pt x="6017" y="5551"/>
                  </a:lnTo>
                  <a:lnTo>
                    <a:pt x="6016" y="5550"/>
                  </a:lnTo>
                  <a:lnTo>
                    <a:pt x="6016" y="5549"/>
                  </a:lnTo>
                  <a:lnTo>
                    <a:pt x="6015" y="5548"/>
                  </a:lnTo>
                  <a:lnTo>
                    <a:pt x="6015" y="5547"/>
                  </a:lnTo>
                  <a:lnTo>
                    <a:pt x="6014" y="5546"/>
                  </a:lnTo>
                  <a:lnTo>
                    <a:pt x="6013" y="5545"/>
                  </a:lnTo>
                  <a:lnTo>
                    <a:pt x="6013" y="5544"/>
                  </a:lnTo>
                  <a:lnTo>
                    <a:pt x="6012" y="5543"/>
                  </a:lnTo>
                  <a:lnTo>
                    <a:pt x="6011" y="5542"/>
                  </a:lnTo>
                  <a:lnTo>
                    <a:pt x="6010" y="5541"/>
                  </a:lnTo>
                  <a:lnTo>
                    <a:pt x="6008" y="5540"/>
                  </a:lnTo>
                  <a:lnTo>
                    <a:pt x="6007" y="5539"/>
                  </a:lnTo>
                  <a:lnTo>
                    <a:pt x="6006" y="5538"/>
                  </a:lnTo>
                  <a:lnTo>
                    <a:pt x="6004" y="5537"/>
                  </a:lnTo>
                  <a:lnTo>
                    <a:pt x="6003" y="5536"/>
                  </a:lnTo>
                  <a:lnTo>
                    <a:pt x="6002" y="5536"/>
                  </a:lnTo>
                  <a:lnTo>
                    <a:pt x="6002" y="5536"/>
                  </a:lnTo>
                  <a:lnTo>
                    <a:pt x="6001" y="5535"/>
                  </a:lnTo>
                  <a:lnTo>
                    <a:pt x="6000" y="5535"/>
                  </a:lnTo>
                  <a:lnTo>
                    <a:pt x="5999" y="5534"/>
                  </a:lnTo>
                  <a:lnTo>
                    <a:pt x="5998" y="5534"/>
                  </a:lnTo>
                  <a:lnTo>
                    <a:pt x="5997" y="5533"/>
                  </a:lnTo>
                  <a:lnTo>
                    <a:pt x="5996" y="5533"/>
                  </a:lnTo>
                  <a:lnTo>
                    <a:pt x="5995" y="5533"/>
                  </a:lnTo>
                  <a:lnTo>
                    <a:pt x="5994" y="5533"/>
                  </a:lnTo>
                  <a:lnTo>
                    <a:pt x="5992" y="5532"/>
                  </a:lnTo>
                  <a:lnTo>
                    <a:pt x="5991" y="5532"/>
                  </a:lnTo>
                  <a:lnTo>
                    <a:pt x="5990" y="5532"/>
                  </a:lnTo>
                  <a:lnTo>
                    <a:pt x="5989" y="5532"/>
                  </a:lnTo>
                  <a:lnTo>
                    <a:pt x="5986" y="5532"/>
                  </a:lnTo>
                  <a:lnTo>
                    <a:pt x="4014" y="5532"/>
                  </a:lnTo>
                  <a:lnTo>
                    <a:pt x="4011" y="5532"/>
                  </a:lnTo>
                  <a:lnTo>
                    <a:pt x="4010" y="5532"/>
                  </a:lnTo>
                  <a:lnTo>
                    <a:pt x="4009" y="5532"/>
                  </a:lnTo>
                  <a:lnTo>
                    <a:pt x="4008" y="5532"/>
                  </a:lnTo>
                  <a:lnTo>
                    <a:pt x="4006" y="5533"/>
                  </a:lnTo>
                  <a:lnTo>
                    <a:pt x="4005" y="5533"/>
                  </a:lnTo>
                  <a:lnTo>
                    <a:pt x="4004" y="5533"/>
                  </a:lnTo>
                  <a:lnTo>
                    <a:pt x="4003" y="5533"/>
                  </a:lnTo>
                  <a:lnTo>
                    <a:pt x="4002" y="5534"/>
                  </a:lnTo>
                  <a:lnTo>
                    <a:pt x="4001" y="5534"/>
                  </a:lnTo>
                  <a:lnTo>
                    <a:pt x="4000" y="5535"/>
                  </a:lnTo>
                  <a:lnTo>
                    <a:pt x="3999" y="5535"/>
                  </a:lnTo>
                  <a:lnTo>
                    <a:pt x="3998" y="5536"/>
                  </a:lnTo>
                  <a:lnTo>
                    <a:pt x="3998" y="5536"/>
                  </a:lnTo>
                  <a:lnTo>
                    <a:pt x="3997" y="5536"/>
                  </a:lnTo>
                  <a:lnTo>
                    <a:pt x="3996" y="5537"/>
                  </a:lnTo>
                  <a:lnTo>
                    <a:pt x="3994" y="5538"/>
                  </a:lnTo>
                  <a:lnTo>
                    <a:pt x="3993" y="5539"/>
                  </a:lnTo>
                  <a:lnTo>
                    <a:pt x="3992" y="5540"/>
                  </a:lnTo>
                  <a:lnTo>
                    <a:pt x="3990" y="5541"/>
                  </a:lnTo>
                  <a:lnTo>
                    <a:pt x="3989" y="5542"/>
                  </a:lnTo>
                  <a:lnTo>
                    <a:pt x="3988" y="5543"/>
                  </a:lnTo>
                  <a:lnTo>
                    <a:pt x="3987" y="5544"/>
                  </a:lnTo>
                  <a:lnTo>
                    <a:pt x="3987" y="5545"/>
                  </a:lnTo>
                  <a:lnTo>
                    <a:pt x="3986" y="5546"/>
                  </a:lnTo>
                  <a:lnTo>
                    <a:pt x="3985" y="5547"/>
                  </a:lnTo>
                  <a:lnTo>
                    <a:pt x="3985" y="5548"/>
                  </a:lnTo>
                  <a:lnTo>
                    <a:pt x="3984" y="5549"/>
                  </a:lnTo>
                  <a:lnTo>
                    <a:pt x="3984" y="5550"/>
                  </a:lnTo>
                  <a:lnTo>
                    <a:pt x="3983" y="5551"/>
                  </a:lnTo>
                  <a:lnTo>
                    <a:pt x="3983" y="5552"/>
                  </a:lnTo>
                  <a:lnTo>
                    <a:pt x="3982" y="5553"/>
                  </a:lnTo>
                  <a:lnTo>
                    <a:pt x="3982" y="5554"/>
                  </a:lnTo>
                  <a:lnTo>
                    <a:pt x="3981" y="5555"/>
                  </a:lnTo>
                  <a:lnTo>
                    <a:pt x="3981" y="5556"/>
                  </a:lnTo>
                  <a:lnTo>
                    <a:pt x="3981" y="5557"/>
                  </a:lnTo>
                  <a:lnTo>
                    <a:pt x="3981" y="5558"/>
                  </a:lnTo>
                  <a:lnTo>
                    <a:pt x="3980" y="5560"/>
                  </a:lnTo>
                  <a:lnTo>
                    <a:pt x="3980" y="5561"/>
                  </a:lnTo>
                  <a:lnTo>
                    <a:pt x="3980" y="5562"/>
                  </a:lnTo>
                  <a:lnTo>
                    <a:pt x="3980" y="5563"/>
                  </a:lnTo>
                  <a:lnTo>
                    <a:pt x="3980" y="5566"/>
                  </a:lnTo>
                  <a:lnTo>
                    <a:pt x="3980" y="7537"/>
                  </a:lnTo>
                  <a:lnTo>
                    <a:pt x="3980" y="7540"/>
                  </a:lnTo>
                  <a:lnTo>
                    <a:pt x="3980" y="7542"/>
                  </a:lnTo>
                  <a:lnTo>
                    <a:pt x="3980" y="7543"/>
                  </a:lnTo>
                  <a:lnTo>
                    <a:pt x="3980" y="7544"/>
                  </a:lnTo>
                  <a:lnTo>
                    <a:pt x="3981" y="7545"/>
                  </a:lnTo>
                  <a:lnTo>
                    <a:pt x="3981" y="7546"/>
                  </a:lnTo>
                  <a:lnTo>
                    <a:pt x="3981" y="7547"/>
                  </a:lnTo>
                  <a:lnTo>
                    <a:pt x="3981" y="7548"/>
                  </a:lnTo>
                  <a:lnTo>
                    <a:pt x="3982" y="7549"/>
                  </a:lnTo>
                  <a:lnTo>
                    <a:pt x="3982" y="7550"/>
                  </a:lnTo>
                  <a:lnTo>
                    <a:pt x="3982" y="7551"/>
                  </a:lnTo>
                  <a:lnTo>
                    <a:pt x="3983" y="7552"/>
                  </a:lnTo>
                  <a:lnTo>
                    <a:pt x="3984" y="7553"/>
                  </a:lnTo>
                  <a:lnTo>
                    <a:pt x="3984" y="7554"/>
                  </a:lnTo>
                  <a:lnTo>
                    <a:pt x="3985" y="7555"/>
                  </a:lnTo>
                  <a:lnTo>
                    <a:pt x="3986" y="7557"/>
                  </a:lnTo>
                  <a:lnTo>
                    <a:pt x="3986" y="7558"/>
                  </a:lnTo>
                  <a:lnTo>
                    <a:pt x="3987" y="7559"/>
                  </a:lnTo>
                  <a:lnTo>
                    <a:pt x="3988" y="7560"/>
                  </a:lnTo>
                  <a:lnTo>
                    <a:pt x="3989" y="7561"/>
                  </a:lnTo>
                  <a:lnTo>
                    <a:pt x="3991" y="7563"/>
                  </a:lnTo>
                  <a:lnTo>
                    <a:pt x="3992" y="7564"/>
                  </a:lnTo>
                  <a:lnTo>
                    <a:pt x="3993" y="7565"/>
                  </a:lnTo>
                  <a:close/>
                  <a:moveTo>
                    <a:pt x="1317" y="2432"/>
                  </a:moveTo>
                  <a:lnTo>
                    <a:pt x="1316" y="2433"/>
                  </a:lnTo>
                  <a:lnTo>
                    <a:pt x="1315" y="2433"/>
                  </a:lnTo>
                  <a:lnTo>
                    <a:pt x="1314" y="2434"/>
                  </a:lnTo>
                  <a:lnTo>
                    <a:pt x="1313" y="2434"/>
                  </a:lnTo>
                  <a:lnTo>
                    <a:pt x="1313" y="2435"/>
                  </a:lnTo>
                  <a:lnTo>
                    <a:pt x="1312" y="2436"/>
                  </a:lnTo>
                  <a:lnTo>
                    <a:pt x="1311" y="2437"/>
                  </a:lnTo>
                  <a:lnTo>
                    <a:pt x="1310" y="2438"/>
                  </a:lnTo>
                  <a:lnTo>
                    <a:pt x="1309" y="2439"/>
                  </a:lnTo>
                  <a:lnTo>
                    <a:pt x="1308" y="2440"/>
                  </a:lnTo>
                  <a:lnTo>
                    <a:pt x="1307" y="2441"/>
                  </a:lnTo>
                  <a:lnTo>
                    <a:pt x="1306" y="2443"/>
                  </a:lnTo>
                  <a:lnTo>
                    <a:pt x="1305" y="2444"/>
                  </a:lnTo>
                  <a:lnTo>
                    <a:pt x="1304" y="2446"/>
                  </a:lnTo>
                  <a:lnTo>
                    <a:pt x="1304" y="2447"/>
                  </a:lnTo>
                  <a:lnTo>
                    <a:pt x="1303" y="2448"/>
                  </a:lnTo>
                  <a:lnTo>
                    <a:pt x="1302" y="2449"/>
                  </a:lnTo>
                  <a:lnTo>
                    <a:pt x="1302" y="2450"/>
                  </a:lnTo>
                  <a:lnTo>
                    <a:pt x="1302" y="2451"/>
                  </a:lnTo>
                  <a:lnTo>
                    <a:pt x="1301" y="2452"/>
                  </a:lnTo>
                  <a:lnTo>
                    <a:pt x="1301" y="2453"/>
                  </a:lnTo>
                  <a:lnTo>
                    <a:pt x="1301" y="2454"/>
                  </a:lnTo>
                  <a:lnTo>
                    <a:pt x="1301" y="2455"/>
                  </a:lnTo>
                  <a:lnTo>
                    <a:pt x="1300" y="2456"/>
                  </a:lnTo>
                  <a:lnTo>
                    <a:pt x="1300" y="2457"/>
                  </a:lnTo>
                  <a:lnTo>
                    <a:pt x="1300" y="2458"/>
                  </a:lnTo>
                  <a:lnTo>
                    <a:pt x="1300" y="2460"/>
                  </a:lnTo>
                  <a:lnTo>
                    <a:pt x="1300" y="2463"/>
                  </a:lnTo>
                  <a:lnTo>
                    <a:pt x="1300" y="4434"/>
                  </a:lnTo>
                  <a:lnTo>
                    <a:pt x="1300" y="4437"/>
                  </a:lnTo>
                  <a:lnTo>
                    <a:pt x="1300" y="4438"/>
                  </a:lnTo>
                  <a:lnTo>
                    <a:pt x="1300" y="4439"/>
                  </a:lnTo>
                  <a:lnTo>
                    <a:pt x="1300" y="4440"/>
                  </a:lnTo>
                  <a:lnTo>
                    <a:pt x="1301" y="4442"/>
                  </a:lnTo>
                  <a:lnTo>
                    <a:pt x="1301" y="4443"/>
                  </a:lnTo>
                  <a:lnTo>
                    <a:pt x="1301" y="4444"/>
                  </a:lnTo>
                  <a:lnTo>
                    <a:pt x="1301" y="4445"/>
                  </a:lnTo>
                  <a:lnTo>
                    <a:pt x="1302" y="4446"/>
                  </a:lnTo>
                  <a:lnTo>
                    <a:pt x="1302" y="4447"/>
                  </a:lnTo>
                  <a:lnTo>
                    <a:pt x="1303" y="4448"/>
                  </a:lnTo>
                  <a:lnTo>
                    <a:pt x="1303" y="4449"/>
                  </a:lnTo>
                  <a:lnTo>
                    <a:pt x="1304" y="4450"/>
                  </a:lnTo>
                  <a:lnTo>
                    <a:pt x="1304" y="4451"/>
                  </a:lnTo>
                  <a:lnTo>
                    <a:pt x="1305" y="4453"/>
                  </a:lnTo>
                  <a:lnTo>
                    <a:pt x="1306" y="4454"/>
                  </a:lnTo>
                  <a:lnTo>
                    <a:pt x="1306" y="4455"/>
                  </a:lnTo>
                  <a:lnTo>
                    <a:pt x="1307" y="4456"/>
                  </a:lnTo>
                  <a:lnTo>
                    <a:pt x="1308" y="4457"/>
                  </a:lnTo>
                  <a:lnTo>
                    <a:pt x="1309" y="4458"/>
                  </a:lnTo>
                  <a:lnTo>
                    <a:pt x="1310" y="4458"/>
                  </a:lnTo>
                  <a:lnTo>
                    <a:pt x="1310" y="4459"/>
                  </a:lnTo>
                  <a:lnTo>
                    <a:pt x="1311" y="4460"/>
                  </a:lnTo>
                  <a:lnTo>
                    <a:pt x="1312" y="4461"/>
                  </a:lnTo>
                  <a:lnTo>
                    <a:pt x="1313" y="4462"/>
                  </a:lnTo>
                  <a:lnTo>
                    <a:pt x="1314" y="4462"/>
                  </a:lnTo>
                  <a:lnTo>
                    <a:pt x="1315" y="4463"/>
                  </a:lnTo>
                  <a:lnTo>
                    <a:pt x="1317" y="4464"/>
                  </a:lnTo>
                  <a:lnTo>
                    <a:pt x="1318" y="4464"/>
                  </a:lnTo>
                  <a:lnTo>
                    <a:pt x="1319" y="4465"/>
                  </a:lnTo>
                  <a:lnTo>
                    <a:pt x="1320" y="4465"/>
                  </a:lnTo>
                  <a:lnTo>
                    <a:pt x="1321" y="4466"/>
                  </a:lnTo>
                  <a:lnTo>
                    <a:pt x="1322" y="4466"/>
                  </a:lnTo>
                  <a:lnTo>
                    <a:pt x="1323" y="4467"/>
                  </a:lnTo>
                  <a:lnTo>
                    <a:pt x="1324" y="4467"/>
                  </a:lnTo>
                  <a:lnTo>
                    <a:pt x="1325" y="4467"/>
                  </a:lnTo>
                  <a:lnTo>
                    <a:pt x="1326" y="4467"/>
                  </a:lnTo>
                  <a:lnTo>
                    <a:pt x="1328" y="4468"/>
                  </a:lnTo>
                  <a:lnTo>
                    <a:pt x="1329" y="4468"/>
                  </a:lnTo>
                  <a:lnTo>
                    <a:pt x="1330" y="4468"/>
                  </a:lnTo>
                  <a:lnTo>
                    <a:pt x="1331" y="4468"/>
                  </a:lnTo>
                  <a:lnTo>
                    <a:pt x="1334" y="4468"/>
                  </a:lnTo>
                  <a:lnTo>
                    <a:pt x="3305" y="4468"/>
                  </a:lnTo>
                  <a:lnTo>
                    <a:pt x="3308" y="4468"/>
                  </a:lnTo>
                  <a:lnTo>
                    <a:pt x="3310" y="4468"/>
                  </a:lnTo>
                  <a:lnTo>
                    <a:pt x="3311" y="4468"/>
                  </a:lnTo>
                  <a:lnTo>
                    <a:pt x="3312" y="4468"/>
                  </a:lnTo>
                  <a:lnTo>
                    <a:pt x="3313" y="4467"/>
                  </a:lnTo>
                  <a:lnTo>
                    <a:pt x="3314" y="4467"/>
                  </a:lnTo>
                  <a:lnTo>
                    <a:pt x="3315" y="4467"/>
                  </a:lnTo>
                  <a:lnTo>
                    <a:pt x="3316" y="4467"/>
                  </a:lnTo>
                  <a:lnTo>
                    <a:pt x="3317" y="4466"/>
                  </a:lnTo>
                  <a:lnTo>
                    <a:pt x="3318" y="4466"/>
                  </a:lnTo>
                  <a:lnTo>
                    <a:pt x="3319" y="4466"/>
                  </a:lnTo>
                  <a:lnTo>
                    <a:pt x="3320" y="4465"/>
                  </a:lnTo>
                  <a:lnTo>
                    <a:pt x="3321" y="4464"/>
                  </a:lnTo>
                  <a:lnTo>
                    <a:pt x="3322" y="4464"/>
                  </a:lnTo>
                  <a:lnTo>
                    <a:pt x="3324" y="4463"/>
                  </a:lnTo>
                  <a:lnTo>
                    <a:pt x="3325" y="4462"/>
                  </a:lnTo>
                  <a:lnTo>
                    <a:pt x="3327" y="4461"/>
                  </a:lnTo>
                  <a:lnTo>
                    <a:pt x="3328" y="4460"/>
                  </a:lnTo>
                  <a:lnTo>
                    <a:pt x="3329" y="4459"/>
                  </a:lnTo>
                  <a:lnTo>
                    <a:pt x="3330" y="4459"/>
                  </a:lnTo>
                  <a:lnTo>
                    <a:pt x="3330" y="4458"/>
                  </a:lnTo>
                  <a:lnTo>
                    <a:pt x="3331" y="4457"/>
                  </a:lnTo>
                  <a:lnTo>
                    <a:pt x="3332" y="4457"/>
                  </a:lnTo>
                  <a:lnTo>
                    <a:pt x="3332" y="4456"/>
                  </a:lnTo>
                  <a:lnTo>
                    <a:pt x="3332" y="4456"/>
                  </a:lnTo>
                  <a:lnTo>
                    <a:pt x="3332" y="4456"/>
                  </a:lnTo>
                  <a:lnTo>
                    <a:pt x="3333" y="4455"/>
                  </a:lnTo>
                  <a:lnTo>
                    <a:pt x="3334" y="4453"/>
                  </a:lnTo>
                  <a:lnTo>
                    <a:pt x="3335" y="4450"/>
                  </a:lnTo>
                  <a:lnTo>
                    <a:pt x="3336" y="4449"/>
                  </a:lnTo>
                  <a:lnTo>
                    <a:pt x="3336" y="4448"/>
                  </a:lnTo>
                  <a:lnTo>
                    <a:pt x="3337" y="4447"/>
                  </a:lnTo>
                  <a:lnTo>
                    <a:pt x="3337" y="4446"/>
                  </a:lnTo>
                  <a:lnTo>
                    <a:pt x="3338" y="4445"/>
                  </a:lnTo>
                  <a:lnTo>
                    <a:pt x="3338" y="4444"/>
                  </a:lnTo>
                  <a:lnTo>
                    <a:pt x="3338" y="4443"/>
                  </a:lnTo>
                  <a:lnTo>
                    <a:pt x="3338" y="4442"/>
                  </a:lnTo>
                  <a:lnTo>
                    <a:pt x="3339" y="4440"/>
                  </a:lnTo>
                  <a:lnTo>
                    <a:pt x="3339" y="4439"/>
                  </a:lnTo>
                  <a:lnTo>
                    <a:pt x="3339" y="4438"/>
                  </a:lnTo>
                  <a:lnTo>
                    <a:pt x="3339" y="4437"/>
                  </a:lnTo>
                  <a:lnTo>
                    <a:pt x="3339" y="4434"/>
                  </a:lnTo>
                  <a:lnTo>
                    <a:pt x="3339" y="2463"/>
                  </a:lnTo>
                  <a:lnTo>
                    <a:pt x="3339" y="2460"/>
                  </a:lnTo>
                  <a:lnTo>
                    <a:pt x="3339" y="2458"/>
                  </a:lnTo>
                  <a:lnTo>
                    <a:pt x="3339" y="2457"/>
                  </a:lnTo>
                  <a:lnTo>
                    <a:pt x="3339" y="2456"/>
                  </a:lnTo>
                  <a:lnTo>
                    <a:pt x="3338" y="2455"/>
                  </a:lnTo>
                  <a:lnTo>
                    <a:pt x="3338" y="2454"/>
                  </a:lnTo>
                  <a:lnTo>
                    <a:pt x="3338" y="2453"/>
                  </a:lnTo>
                  <a:lnTo>
                    <a:pt x="3338" y="2452"/>
                  </a:lnTo>
                  <a:lnTo>
                    <a:pt x="3337" y="2451"/>
                  </a:lnTo>
                  <a:lnTo>
                    <a:pt x="3337" y="2450"/>
                  </a:lnTo>
                  <a:lnTo>
                    <a:pt x="3337" y="2449"/>
                  </a:lnTo>
                  <a:lnTo>
                    <a:pt x="3336" y="2448"/>
                  </a:lnTo>
                  <a:lnTo>
                    <a:pt x="3335" y="2447"/>
                  </a:lnTo>
                  <a:lnTo>
                    <a:pt x="3334" y="2444"/>
                  </a:lnTo>
                  <a:lnTo>
                    <a:pt x="3332" y="2441"/>
                  </a:lnTo>
                  <a:lnTo>
                    <a:pt x="3332" y="2441"/>
                  </a:lnTo>
                  <a:lnTo>
                    <a:pt x="3332" y="2440"/>
                  </a:lnTo>
                  <a:lnTo>
                    <a:pt x="3331" y="2440"/>
                  </a:lnTo>
                  <a:lnTo>
                    <a:pt x="3331" y="2439"/>
                  </a:lnTo>
                  <a:lnTo>
                    <a:pt x="3330" y="2438"/>
                  </a:lnTo>
                  <a:lnTo>
                    <a:pt x="3329" y="2437"/>
                  </a:lnTo>
                  <a:lnTo>
                    <a:pt x="3328" y="2437"/>
                  </a:lnTo>
                  <a:lnTo>
                    <a:pt x="3327" y="2436"/>
                  </a:lnTo>
                  <a:lnTo>
                    <a:pt x="3327" y="2435"/>
                  </a:lnTo>
                  <a:lnTo>
                    <a:pt x="3326" y="2434"/>
                  </a:lnTo>
                  <a:lnTo>
                    <a:pt x="3325" y="2434"/>
                  </a:lnTo>
                  <a:lnTo>
                    <a:pt x="3324" y="2433"/>
                  </a:lnTo>
                  <a:lnTo>
                    <a:pt x="3323" y="2433"/>
                  </a:lnTo>
                  <a:lnTo>
                    <a:pt x="3322" y="2432"/>
                  </a:lnTo>
                  <a:lnTo>
                    <a:pt x="3320" y="2432"/>
                  </a:lnTo>
                  <a:lnTo>
                    <a:pt x="3319" y="2431"/>
                  </a:lnTo>
                  <a:lnTo>
                    <a:pt x="3317" y="2431"/>
                  </a:lnTo>
                  <a:lnTo>
                    <a:pt x="3316" y="2430"/>
                  </a:lnTo>
                  <a:lnTo>
                    <a:pt x="3315" y="2430"/>
                  </a:lnTo>
                  <a:lnTo>
                    <a:pt x="3314" y="2430"/>
                  </a:lnTo>
                  <a:lnTo>
                    <a:pt x="3312" y="2429"/>
                  </a:lnTo>
                  <a:lnTo>
                    <a:pt x="3311" y="2429"/>
                  </a:lnTo>
                  <a:lnTo>
                    <a:pt x="3310" y="2429"/>
                  </a:lnTo>
                  <a:lnTo>
                    <a:pt x="3308" y="2429"/>
                  </a:lnTo>
                  <a:lnTo>
                    <a:pt x="3305" y="2429"/>
                  </a:lnTo>
                  <a:lnTo>
                    <a:pt x="1334" y="2429"/>
                  </a:lnTo>
                  <a:lnTo>
                    <a:pt x="1331" y="2429"/>
                  </a:lnTo>
                  <a:lnTo>
                    <a:pt x="1330" y="2429"/>
                  </a:lnTo>
                  <a:lnTo>
                    <a:pt x="1328" y="2429"/>
                  </a:lnTo>
                  <a:lnTo>
                    <a:pt x="1327" y="2429"/>
                  </a:lnTo>
                  <a:lnTo>
                    <a:pt x="1326" y="2430"/>
                  </a:lnTo>
                  <a:lnTo>
                    <a:pt x="1324" y="2430"/>
                  </a:lnTo>
                  <a:lnTo>
                    <a:pt x="1323" y="2430"/>
                  </a:lnTo>
                  <a:lnTo>
                    <a:pt x="1321" y="2431"/>
                  </a:lnTo>
                  <a:lnTo>
                    <a:pt x="1320" y="2431"/>
                  </a:lnTo>
                  <a:lnTo>
                    <a:pt x="1318" y="2432"/>
                  </a:lnTo>
                  <a:lnTo>
                    <a:pt x="1317" y="24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45" name="Group 57">
            <a:extLst>
              <a:ext uri="{FF2B5EF4-FFF2-40B4-BE49-F238E27FC236}">
                <a16:creationId xmlns:a16="http://schemas.microsoft.com/office/drawing/2014/main" id="{48B6FC55-9F5E-4B06-AE40-42CBF7349F43}"/>
              </a:ext>
            </a:extLst>
          </p:cNvPr>
          <p:cNvGrpSpPr/>
          <p:nvPr/>
        </p:nvGrpSpPr>
        <p:grpSpPr>
          <a:xfrm>
            <a:off x="7805953" y="4296866"/>
            <a:ext cx="1124530" cy="1124530"/>
            <a:chOff x="8624067" y="5358687"/>
            <a:chExt cx="633600" cy="633600"/>
          </a:xfrm>
        </p:grpSpPr>
        <p:sp>
          <p:nvSpPr>
            <p:cNvPr id="90146" name="Accent">
              <a:extLst>
                <a:ext uri="{FF2B5EF4-FFF2-40B4-BE49-F238E27FC236}">
                  <a16:creationId xmlns:a16="http://schemas.microsoft.com/office/drawing/2014/main" id="{E027B647-4B4E-4732-8757-18A6D4EA02A4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685" y="5891"/>
                  </a:moveTo>
                  <a:lnTo>
                    <a:pt x="6685" y="5912"/>
                  </a:lnTo>
                  <a:lnTo>
                    <a:pt x="6685" y="5933"/>
                  </a:lnTo>
                  <a:lnTo>
                    <a:pt x="6683" y="5954"/>
                  </a:lnTo>
                  <a:lnTo>
                    <a:pt x="6681" y="5975"/>
                  </a:lnTo>
                  <a:lnTo>
                    <a:pt x="6679" y="5996"/>
                  </a:lnTo>
                  <a:lnTo>
                    <a:pt x="6675" y="6017"/>
                  </a:lnTo>
                  <a:lnTo>
                    <a:pt x="6671" y="6037"/>
                  </a:lnTo>
                  <a:lnTo>
                    <a:pt x="6666" y="6058"/>
                  </a:lnTo>
                  <a:lnTo>
                    <a:pt x="6660" y="6078"/>
                  </a:lnTo>
                  <a:lnTo>
                    <a:pt x="6653" y="6098"/>
                  </a:lnTo>
                  <a:lnTo>
                    <a:pt x="6646" y="6117"/>
                  </a:lnTo>
                  <a:lnTo>
                    <a:pt x="6638" y="6137"/>
                  </a:lnTo>
                  <a:lnTo>
                    <a:pt x="6629" y="6156"/>
                  </a:lnTo>
                  <a:lnTo>
                    <a:pt x="6619" y="6175"/>
                  </a:lnTo>
                  <a:lnTo>
                    <a:pt x="6609" y="6193"/>
                  </a:lnTo>
                  <a:lnTo>
                    <a:pt x="6598" y="6211"/>
                  </a:lnTo>
                  <a:lnTo>
                    <a:pt x="6587" y="6229"/>
                  </a:lnTo>
                  <a:lnTo>
                    <a:pt x="6575" y="6246"/>
                  </a:lnTo>
                  <a:lnTo>
                    <a:pt x="6562" y="6263"/>
                  </a:lnTo>
                  <a:lnTo>
                    <a:pt x="6548" y="6279"/>
                  </a:lnTo>
                  <a:lnTo>
                    <a:pt x="6535" y="6295"/>
                  </a:lnTo>
                  <a:lnTo>
                    <a:pt x="6520" y="6310"/>
                  </a:lnTo>
                  <a:lnTo>
                    <a:pt x="6505" y="6324"/>
                  </a:lnTo>
                  <a:lnTo>
                    <a:pt x="6489" y="6338"/>
                  </a:lnTo>
                  <a:lnTo>
                    <a:pt x="6473" y="6352"/>
                  </a:lnTo>
                  <a:lnTo>
                    <a:pt x="6457" y="6365"/>
                  </a:lnTo>
                  <a:lnTo>
                    <a:pt x="6440" y="6377"/>
                  </a:lnTo>
                  <a:lnTo>
                    <a:pt x="6422" y="6388"/>
                  </a:lnTo>
                  <a:lnTo>
                    <a:pt x="6404" y="6399"/>
                  </a:lnTo>
                  <a:lnTo>
                    <a:pt x="6385" y="6409"/>
                  </a:lnTo>
                  <a:lnTo>
                    <a:pt x="6367" y="6419"/>
                  </a:lnTo>
                  <a:lnTo>
                    <a:pt x="6347" y="6427"/>
                  </a:lnTo>
                  <a:lnTo>
                    <a:pt x="6328" y="6435"/>
                  </a:lnTo>
                  <a:lnTo>
                    <a:pt x="6308" y="6443"/>
                  </a:lnTo>
                  <a:lnTo>
                    <a:pt x="6288" y="6449"/>
                  </a:lnTo>
                  <a:lnTo>
                    <a:pt x="6268" y="6455"/>
                  </a:lnTo>
                  <a:lnTo>
                    <a:pt x="6248" y="6460"/>
                  </a:lnTo>
                  <a:lnTo>
                    <a:pt x="6228" y="6464"/>
                  </a:lnTo>
                  <a:lnTo>
                    <a:pt x="6207" y="6468"/>
                  </a:lnTo>
                  <a:lnTo>
                    <a:pt x="6186" y="6470"/>
                  </a:lnTo>
                  <a:lnTo>
                    <a:pt x="6165" y="6472"/>
                  </a:lnTo>
                  <a:lnTo>
                    <a:pt x="6144" y="6474"/>
                  </a:lnTo>
                  <a:lnTo>
                    <a:pt x="6123" y="6474"/>
                  </a:lnTo>
                  <a:lnTo>
                    <a:pt x="6102" y="6474"/>
                  </a:lnTo>
                  <a:lnTo>
                    <a:pt x="6081" y="6472"/>
                  </a:lnTo>
                  <a:lnTo>
                    <a:pt x="6060" y="6470"/>
                  </a:lnTo>
                  <a:lnTo>
                    <a:pt x="6039" y="6468"/>
                  </a:lnTo>
                  <a:lnTo>
                    <a:pt x="6019" y="6464"/>
                  </a:lnTo>
                  <a:lnTo>
                    <a:pt x="5998" y="6460"/>
                  </a:lnTo>
                  <a:lnTo>
                    <a:pt x="5978" y="6455"/>
                  </a:lnTo>
                  <a:lnTo>
                    <a:pt x="5958" y="6449"/>
                  </a:lnTo>
                  <a:lnTo>
                    <a:pt x="5938" y="6443"/>
                  </a:lnTo>
                  <a:lnTo>
                    <a:pt x="5918" y="6435"/>
                  </a:lnTo>
                  <a:lnTo>
                    <a:pt x="5899" y="6427"/>
                  </a:lnTo>
                  <a:lnTo>
                    <a:pt x="5880" y="6419"/>
                  </a:lnTo>
                  <a:lnTo>
                    <a:pt x="5861" y="6409"/>
                  </a:lnTo>
                  <a:lnTo>
                    <a:pt x="5842" y="6399"/>
                  </a:lnTo>
                  <a:lnTo>
                    <a:pt x="5824" y="6388"/>
                  </a:lnTo>
                  <a:lnTo>
                    <a:pt x="5806" y="6377"/>
                  </a:lnTo>
                  <a:lnTo>
                    <a:pt x="5789" y="6365"/>
                  </a:lnTo>
                  <a:lnTo>
                    <a:pt x="5773" y="6352"/>
                  </a:lnTo>
                  <a:lnTo>
                    <a:pt x="5757" y="6338"/>
                  </a:lnTo>
                  <a:lnTo>
                    <a:pt x="5741" y="6324"/>
                  </a:lnTo>
                  <a:lnTo>
                    <a:pt x="5726" y="6310"/>
                  </a:lnTo>
                  <a:lnTo>
                    <a:pt x="5711" y="6295"/>
                  </a:lnTo>
                  <a:lnTo>
                    <a:pt x="5698" y="6279"/>
                  </a:lnTo>
                  <a:lnTo>
                    <a:pt x="5684" y="6263"/>
                  </a:lnTo>
                  <a:lnTo>
                    <a:pt x="5671" y="6246"/>
                  </a:lnTo>
                  <a:lnTo>
                    <a:pt x="5659" y="6229"/>
                  </a:lnTo>
                  <a:lnTo>
                    <a:pt x="5648" y="6211"/>
                  </a:lnTo>
                  <a:lnTo>
                    <a:pt x="5637" y="6193"/>
                  </a:lnTo>
                  <a:lnTo>
                    <a:pt x="5627" y="6175"/>
                  </a:lnTo>
                  <a:lnTo>
                    <a:pt x="5617" y="6156"/>
                  </a:lnTo>
                  <a:lnTo>
                    <a:pt x="5608" y="6137"/>
                  </a:lnTo>
                  <a:lnTo>
                    <a:pt x="5600" y="6117"/>
                  </a:lnTo>
                  <a:lnTo>
                    <a:pt x="5593" y="6098"/>
                  </a:lnTo>
                  <a:lnTo>
                    <a:pt x="5586" y="6078"/>
                  </a:lnTo>
                  <a:lnTo>
                    <a:pt x="5581" y="6058"/>
                  </a:lnTo>
                  <a:lnTo>
                    <a:pt x="5576" y="6037"/>
                  </a:lnTo>
                  <a:lnTo>
                    <a:pt x="5572" y="6017"/>
                  </a:lnTo>
                  <a:lnTo>
                    <a:pt x="5568" y="5996"/>
                  </a:lnTo>
                  <a:lnTo>
                    <a:pt x="5565" y="5975"/>
                  </a:lnTo>
                  <a:lnTo>
                    <a:pt x="5564" y="5954"/>
                  </a:lnTo>
                  <a:lnTo>
                    <a:pt x="5562" y="5933"/>
                  </a:lnTo>
                  <a:lnTo>
                    <a:pt x="5562" y="5912"/>
                  </a:lnTo>
                  <a:lnTo>
                    <a:pt x="5562" y="5891"/>
                  </a:lnTo>
                  <a:lnTo>
                    <a:pt x="5564" y="5870"/>
                  </a:lnTo>
                  <a:lnTo>
                    <a:pt x="5565" y="5849"/>
                  </a:lnTo>
                  <a:lnTo>
                    <a:pt x="5568" y="5829"/>
                  </a:lnTo>
                  <a:lnTo>
                    <a:pt x="5572" y="5808"/>
                  </a:lnTo>
                  <a:lnTo>
                    <a:pt x="5576" y="5787"/>
                  </a:lnTo>
                  <a:lnTo>
                    <a:pt x="5581" y="5767"/>
                  </a:lnTo>
                  <a:lnTo>
                    <a:pt x="5586" y="5747"/>
                  </a:lnTo>
                  <a:lnTo>
                    <a:pt x="5593" y="5727"/>
                  </a:lnTo>
                  <a:lnTo>
                    <a:pt x="5600" y="5708"/>
                  </a:lnTo>
                  <a:lnTo>
                    <a:pt x="5608" y="5688"/>
                  </a:lnTo>
                  <a:lnTo>
                    <a:pt x="5617" y="5669"/>
                  </a:lnTo>
                  <a:lnTo>
                    <a:pt x="5627" y="5650"/>
                  </a:lnTo>
                  <a:lnTo>
                    <a:pt x="5637" y="5632"/>
                  </a:lnTo>
                  <a:lnTo>
                    <a:pt x="5648" y="5614"/>
                  </a:lnTo>
                  <a:lnTo>
                    <a:pt x="5659" y="5596"/>
                  </a:lnTo>
                  <a:lnTo>
                    <a:pt x="5671" y="5579"/>
                  </a:lnTo>
                  <a:lnTo>
                    <a:pt x="5684" y="5562"/>
                  </a:lnTo>
                  <a:lnTo>
                    <a:pt x="5698" y="5546"/>
                  </a:lnTo>
                  <a:lnTo>
                    <a:pt x="5711" y="5530"/>
                  </a:lnTo>
                  <a:lnTo>
                    <a:pt x="5726" y="5515"/>
                  </a:lnTo>
                  <a:lnTo>
                    <a:pt x="5741" y="5501"/>
                  </a:lnTo>
                  <a:lnTo>
                    <a:pt x="5757" y="5487"/>
                  </a:lnTo>
                  <a:lnTo>
                    <a:pt x="5773" y="5473"/>
                  </a:lnTo>
                  <a:lnTo>
                    <a:pt x="5789" y="5460"/>
                  </a:lnTo>
                  <a:lnTo>
                    <a:pt x="5806" y="5448"/>
                  </a:lnTo>
                  <a:lnTo>
                    <a:pt x="5824" y="5437"/>
                  </a:lnTo>
                  <a:lnTo>
                    <a:pt x="5842" y="5426"/>
                  </a:lnTo>
                  <a:lnTo>
                    <a:pt x="5861" y="5416"/>
                  </a:lnTo>
                  <a:lnTo>
                    <a:pt x="5880" y="5406"/>
                  </a:lnTo>
                  <a:lnTo>
                    <a:pt x="5899" y="5398"/>
                  </a:lnTo>
                  <a:lnTo>
                    <a:pt x="5918" y="5390"/>
                  </a:lnTo>
                  <a:lnTo>
                    <a:pt x="5938" y="5382"/>
                  </a:lnTo>
                  <a:lnTo>
                    <a:pt x="5958" y="5376"/>
                  </a:lnTo>
                  <a:lnTo>
                    <a:pt x="5978" y="5370"/>
                  </a:lnTo>
                  <a:lnTo>
                    <a:pt x="5998" y="5365"/>
                  </a:lnTo>
                  <a:lnTo>
                    <a:pt x="6019" y="5361"/>
                  </a:lnTo>
                  <a:lnTo>
                    <a:pt x="6039" y="5357"/>
                  </a:lnTo>
                  <a:lnTo>
                    <a:pt x="6060" y="5355"/>
                  </a:lnTo>
                  <a:lnTo>
                    <a:pt x="6081" y="5353"/>
                  </a:lnTo>
                  <a:lnTo>
                    <a:pt x="6102" y="5351"/>
                  </a:lnTo>
                  <a:lnTo>
                    <a:pt x="6123" y="5351"/>
                  </a:lnTo>
                  <a:lnTo>
                    <a:pt x="6144" y="5351"/>
                  </a:lnTo>
                  <a:lnTo>
                    <a:pt x="6165" y="5353"/>
                  </a:lnTo>
                  <a:lnTo>
                    <a:pt x="6186" y="5355"/>
                  </a:lnTo>
                  <a:lnTo>
                    <a:pt x="6207" y="5357"/>
                  </a:lnTo>
                  <a:lnTo>
                    <a:pt x="6228" y="5361"/>
                  </a:lnTo>
                  <a:lnTo>
                    <a:pt x="6248" y="5365"/>
                  </a:lnTo>
                  <a:lnTo>
                    <a:pt x="6268" y="5370"/>
                  </a:lnTo>
                  <a:lnTo>
                    <a:pt x="6288" y="5376"/>
                  </a:lnTo>
                  <a:lnTo>
                    <a:pt x="6308" y="5382"/>
                  </a:lnTo>
                  <a:lnTo>
                    <a:pt x="6328" y="5390"/>
                  </a:lnTo>
                  <a:lnTo>
                    <a:pt x="6347" y="5398"/>
                  </a:lnTo>
                  <a:lnTo>
                    <a:pt x="6367" y="5406"/>
                  </a:lnTo>
                  <a:lnTo>
                    <a:pt x="6385" y="5416"/>
                  </a:lnTo>
                  <a:lnTo>
                    <a:pt x="6404" y="5426"/>
                  </a:lnTo>
                  <a:lnTo>
                    <a:pt x="6422" y="5437"/>
                  </a:lnTo>
                  <a:lnTo>
                    <a:pt x="6440" y="5448"/>
                  </a:lnTo>
                  <a:lnTo>
                    <a:pt x="6457" y="5460"/>
                  </a:lnTo>
                  <a:lnTo>
                    <a:pt x="6473" y="5473"/>
                  </a:lnTo>
                  <a:lnTo>
                    <a:pt x="6489" y="5487"/>
                  </a:lnTo>
                  <a:lnTo>
                    <a:pt x="6505" y="5501"/>
                  </a:lnTo>
                  <a:lnTo>
                    <a:pt x="6520" y="5515"/>
                  </a:lnTo>
                  <a:lnTo>
                    <a:pt x="6535" y="5530"/>
                  </a:lnTo>
                  <a:lnTo>
                    <a:pt x="6548" y="5546"/>
                  </a:lnTo>
                  <a:lnTo>
                    <a:pt x="6562" y="5562"/>
                  </a:lnTo>
                  <a:lnTo>
                    <a:pt x="6575" y="5579"/>
                  </a:lnTo>
                  <a:lnTo>
                    <a:pt x="6587" y="5596"/>
                  </a:lnTo>
                  <a:lnTo>
                    <a:pt x="6598" y="5614"/>
                  </a:lnTo>
                  <a:lnTo>
                    <a:pt x="6609" y="5632"/>
                  </a:lnTo>
                  <a:lnTo>
                    <a:pt x="6619" y="5650"/>
                  </a:lnTo>
                  <a:lnTo>
                    <a:pt x="6629" y="5669"/>
                  </a:lnTo>
                  <a:lnTo>
                    <a:pt x="6638" y="5688"/>
                  </a:lnTo>
                  <a:lnTo>
                    <a:pt x="6646" y="5708"/>
                  </a:lnTo>
                  <a:lnTo>
                    <a:pt x="6653" y="5727"/>
                  </a:lnTo>
                  <a:lnTo>
                    <a:pt x="6660" y="5747"/>
                  </a:lnTo>
                  <a:lnTo>
                    <a:pt x="6666" y="5767"/>
                  </a:lnTo>
                  <a:lnTo>
                    <a:pt x="6671" y="5787"/>
                  </a:lnTo>
                  <a:lnTo>
                    <a:pt x="6675" y="5808"/>
                  </a:lnTo>
                  <a:lnTo>
                    <a:pt x="6679" y="5829"/>
                  </a:lnTo>
                  <a:lnTo>
                    <a:pt x="6681" y="5849"/>
                  </a:lnTo>
                  <a:lnTo>
                    <a:pt x="6683" y="5870"/>
                  </a:lnTo>
                  <a:lnTo>
                    <a:pt x="6685" y="5891"/>
                  </a:lnTo>
                  <a:close/>
                  <a:moveTo>
                    <a:pt x="4438" y="5891"/>
                  </a:moveTo>
                  <a:lnTo>
                    <a:pt x="4438" y="5912"/>
                  </a:lnTo>
                  <a:lnTo>
                    <a:pt x="4438" y="5933"/>
                  </a:lnTo>
                  <a:lnTo>
                    <a:pt x="4436" y="5954"/>
                  </a:lnTo>
                  <a:lnTo>
                    <a:pt x="4435" y="5975"/>
                  </a:lnTo>
                  <a:lnTo>
                    <a:pt x="4432" y="5996"/>
                  </a:lnTo>
                  <a:lnTo>
                    <a:pt x="4428" y="6017"/>
                  </a:lnTo>
                  <a:lnTo>
                    <a:pt x="4424" y="6037"/>
                  </a:lnTo>
                  <a:lnTo>
                    <a:pt x="4419" y="6058"/>
                  </a:lnTo>
                  <a:lnTo>
                    <a:pt x="4414" y="6078"/>
                  </a:lnTo>
                  <a:lnTo>
                    <a:pt x="4407" y="6098"/>
                  </a:lnTo>
                  <a:lnTo>
                    <a:pt x="4400" y="6117"/>
                  </a:lnTo>
                  <a:lnTo>
                    <a:pt x="4392" y="6137"/>
                  </a:lnTo>
                  <a:lnTo>
                    <a:pt x="4383" y="6156"/>
                  </a:lnTo>
                  <a:lnTo>
                    <a:pt x="4373" y="6175"/>
                  </a:lnTo>
                  <a:lnTo>
                    <a:pt x="4363" y="6193"/>
                  </a:lnTo>
                  <a:lnTo>
                    <a:pt x="4352" y="6211"/>
                  </a:lnTo>
                  <a:lnTo>
                    <a:pt x="4341" y="6229"/>
                  </a:lnTo>
                  <a:lnTo>
                    <a:pt x="4329" y="6246"/>
                  </a:lnTo>
                  <a:lnTo>
                    <a:pt x="4316" y="6263"/>
                  </a:lnTo>
                  <a:lnTo>
                    <a:pt x="4302" y="6279"/>
                  </a:lnTo>
                  <a:lnTo>
                    <a:pt x="4289" y="6295"/>
                  </a:lnTo>
                  <a:lnTo>
                    <a:pt x="4274" y="6310"/>
                  </a:lnTo>
                  <a:lnTo>
                    <a:pt x="4259" y="6324"/>
                  </a:lnTo>
                  <a:lnTo>
                    <a:pt x="4243" y="6338"/>
                  </a:lnTo>
                  <a:lnTo>
                    <a:pt x="4227" y="6352"/>
                  </a:lnTo>
                  <a:lnTo>
                    <a:pt x="4211" y="6365"/>
                  </a:lnTo>
                  <a:lnTo>
                    <a:pt x="4194" y="6377"/>
                  </a:lnTo>
                  <a:lnTo>
                    <a:pt x="4176" y="6388"/>
                  </a:lnTo>
                  <a:lnTo>
                    <a:pt x="4158" y="6399"/>
                  </a:lnTo>
                  <a:lnTo>
                    <a:pt x="4139" y="6409"/>
                  </a:lnTo>
                  <a:lnTo>
                    <a:pt x="4120" y="6419"/>
                  </a:lnTo>
                  <a:lnTo>
                    <a:pt x="4101" y="6427"/>
                  </a:lnTo>
                  <a:lnTo>
                    <a:pt x="4082" y="6435"/>
                  </a:lnTo>
                  <a:lnTo>
                    <a:pt x="4062" y="6443"/>
                  </a:lnTo>
                  <a:lnTo>
                    <a:pt x="4042" y="6449"/>
                  </a:lnTo>
                  <a:lnTo>
                    <a:pt x="4022" y="6455"/>
                  </a:lnTo>
                  <a:lnTo>
                    <a:pt x="4002" y="6460"/>
                  </a:lnTo>
                  <a:lnTo>
                    <a:pt x="3981" y="6464"/>
                  </a:lnTo>
                  <a:lnTo>
                    <a:pt x="3961" y="6468"/>
                  </a:lnTo>
                  <a:lnTo>
                    <a:pt x="3940" y="6470"/>
                  </a:lnTo>
                  <a:lnTo>
                    <a:pt x="3919" y="6472"/>
                  </a:lnTo>
                  <a:lnTo>
                    <a:pt x="3898" y="6474"/>
                  </a:lnTo>
                  <a:lnTo>
                    <a:pt x="3877" y="6474"/>
                  </a:lnTo>
                  <a:lnTo>
                    <a:pt x="3856" y="6474"/>
                  </a:lnTo>
                  <a:lnTo>
                    <a:pt x="3835" y="6472"/>
                  </a:lnTo>
                  <a:lnTo>
                    <a:pt x="3814" y="6470"/>
                  </a:lnTo>
                  <a:lnTo>
                    <a:pt x="3793" y="6468"/>
                  </a:lnTo>
                  <a:lnTo>
                    <a:pt x="3772" y="6464"/>
                  </a:lnTo>
                  <a:lnTo>
                    <a:pt x="3752" y="6460"/>
                  </a:lnTo>
                  <a:lnTo>
                    <a:pt x="3732" y="6455"/>
                  </a:lnTo>
                  <a:lnTo>
                    <a:pt x="3712" y="6449"/>
                  </a:lnTo>
                  <a:lnTo>
                    <a:pt x="3692" y="6443"/>
                  </a:lnTo>
                  <a:lnTo>
                    <a:pt x="3672" y="6435"/>
                  </a:lnTo>
                  <a:lnTo>
                    <a:pt x="3653" y="6427"/>
                  </a:lnTo>
                  <a:lnTo>
                    <a:pt x="3633" y="6419"/>
                  </a:lnTo>
                  <a:lnTo>
                    <a:pt x="3615" y="6409"/>
                  </a:lnTo>
                  <a:lnTo>
                    <a:pt x="3596" y="6399"/>
                  </a:lnTo>
                  <a:lnTo>
                    <a:pt x="3578" y="6388"/>
                  </a:lnTo>
                  <a:lnTo>
                    <a:pt x="3560" y="6377"/>
                  </a:lnTo>
                  <a:lnTo>
                    <a:pt x="3543" y="6365"/>
                  </a:lnTo>
                  <a:lnTo>
                    <a:pt x="3527" y="6352"/>
                  </a:lnTo>
                  <a:lnTo>
                    <a:pt x="3511" y="6338"/>
                  </a:lnTo>
                  <a:lnTo>
                    <a:pt x="3495" y="6324"/>
                  </a:lnTo>
                  <a:lnTo>
                    <a:pt x="3480" y="6310"/>
                  </a:lnTo>
                  <a:lnTo>
                    <a:pt x="3465" y="6295"/>
                  </a:lnTo>
                  <a:lnTo>
                    <a:pt x="3452" y="6279"/>
                  </a:lnTo>
                  <a:lnTo>
                    <a:pt x="3438" y="6263"/>
                  </a:lnTo>
                  <a:lnTo>
                    <a:pt x="3425" y="6246"/>
                  </a:lnTo>
                  <a:lnTo>
                    <a:pt x="3413" y="6229"/>
                  </a:lnTo>
                  <a:lnTo>
                    <a:pt x="3402" y="6211"/>
                  </a:lnTo>
                  <a:lnTo>
                    <a:pt x="3391" y="6193"/>
                  </a:lnTo>
                  <a:lnTo>
                    <a:pt x="3381" y="6175"/>
                  </a:lnTo>
                  <a:lnTo>
                    <a:pt x="3371" y="6156"/>
                  </a:lnTo>
                  <a:lnTo>
                    <a:pt x="3362" y="6137"/>
                  </a:lnTo>
                  <a:lnTo>
                    <a:pt x="3354" y="6117"/>
                  </a:lnTo>
                  <a:lnTo>
                    <a:pt x="3347" y="6098"/>
                  </a:lnTo>
                  <a:lnTo>
                    <a:pt x="3340" y="6078"/>
                  </a:lnTo>
                  <a:lnTo>
                    <a:pt x="3334" y="6058"/>
                  </a:lnTo>
                  <a:lnTo>
                    <a:pt x="3329" y="6037"/>
                  </a:lnTo>
                  <a:lnTo>
                    <a:pt x="3325" y="6017"/>
                  </a:lnTo>
                  <a:lnTo>
                    <a:pt x="3321" y="5996"/>
                  </a:lnTo>
                  <a:lnTo>
                    <a:pt x="3319" y="5975"/>
                  </a:lnTo>
                  <a:lnTo>
                    <a:pt x="3317" y="5954"/>
                  </a:lnTo>
                  <a:lnTo>
                    <a:pt x="3315" y="5933"/>
                  </a:lnTo>
                  <a:lnTo>
                    <a:pt x="3315" y="5912"/>
                  </a:lnTo>
                  <a:lnTo>
                    <a:pt x="3315" y="5891"/>
                  </a:lnTo>
                  <a:lnTo>
                    <a:pt x="3317" y="5870"/>
                  </a:lnTo>
                  <a:lnTo>
                    <a:pt x="3319" y="5849"/>
                  </a:lnTo>
                  <a:lnTo>
                    <a:pt x="3321" y="5829"/>
                  </a:lnTo>
                  <a:lnTo>
                    <a:pt x="3325" y="5808"/>
                  </a:lnTo>
                  <a:lnTo>
                    <a:pt x="3329" y="5787"/>
                  </a:lnTo>
                  <a:lnTo>
                    <a:pt x="3334" y="5767"/>
                  </a:lnTo>
                  <a:lnTo>
                    <a:pt x="3340" y="5747"/>
                  </a:lnTo>
                  <a:lnTo>
                    <a:pt x="3347" y="5727"/>
                  </a:lnTo>
                  <a:lnTo>
                    <a:pt x="3354" y="5708"/>
                  </a:lnTo>
                  <a:lnTo>
                    <a:pt x="3362" y="5688"/>
                  </a:lnTo>
                  <a:lnTo>
                    <a:pt x="3371" y="5669"/>
                  </a:lnTo>
                  <a:lnTo>
                    <a:pt x="3381" y="5650"/>
                  </a:lnTo>
                  <a:lnTo>
                    <a:pt x="3391" y="5632"/>
                  </a:lnTo>
                  <a:lnTo>
                    <a:pt x="3402" y="5614"/>
                  </a:lnTo>
                  <a:lnTo>
                    <a:pt x="3413" y="5596"/>
                  </a:lnTo>
                  <a:lnTo>
                    <a:pt x="3425" y="5579"/>
                  </a:lnTo>
                  <a:lnTo>
                    <a:pt x="3438" y="5562"/>
                  </a:lnTo>
                  <a:lnTo>
                    <a:pt x="3452" y="5546"/>
                  </a:lnTo>
                  <a:lnTo>
                    <a:pt x="3465" y="5530"/>
                  </a:lnTo>
                  <a:lnTo>
                    <a:pt x="3480" y="5515"/>
                  </a:lnTo>
                  <a:lnTo>
                    <a:pt x="3495" y="5501"/>
                  </a:lnTo>
                  <a:lnTo>
                    <a:pt x="3511" y="5487"/>
                  </a:lnTo>
                  <a:lnTo>
                    <a:pt x="3527" y="5473"/>
                  </a:lnTo>
                  <a:lnTo>
                    <a:pt x="3543" y="5460"/>
                  </a:lnTo>
                  <a:lnTo>
                    <a:pt x="3560" y="5448"/>
                  </a:lnTo>
                  <a:lnTo>
                    <a:pt x="3578" y="5437"/>
                  </a:lnTo>
                  <a:lnTo>
                    <a:pt x="3596" y="5426"/>
                  </a:lnTo>
                  <a:lnTo>
                    <a:pt x="3615" y="5416"/>
                  </a:lnTo>
                  <a:lnTo>
                    <a:pt x="3633" y="5406"/>
                  </a:lnTo>
                  <a:lnTo>
                    <a:pt x="3653" y="5398"/>
                  </a:lnTo>
                  <a:lnTo>
                    <a:pt x="3672" y="5390"/>
                  </a:lnTo>
                  <a:lnTo>
                    <a:pt x="3692" y="5382"/>
                  </a:lnTo>
                  <a:lnTo>
                    <a:pt x="3712" y="5376"/>
                  </a:lnTo>
                  <a:lnTo>
                    <a:pt x="3732" y="5370"/>
                  </a:lnTo>
                  <a:lnTo>
                    <a:pt x="3752" y="5365"/>
                  </a:lnTo>
                  <a:lnTo>
                    <a:pt x="3772" y="5361"/>
                  </a:lnTo>
                  <a:lnTo>
                    <a:pt x="3793" y="5357"/>
                  </a:lnTo>
                  <a:lnTo>
                    <a:pt x="3814" y="5355"/>
                  </a:lnTo>
                  <a:lnTo>
                    <a:pt x="3835" y="5353"/>
                  </a:lnTo>
                  <a:lnTo>
                    <a:pt x="3856" y="5351"/>
                  </a:lnTo>
                  <a:lnTo>
                    <a:pt x="3877" y="5351"/>
                  </a:lnTo>
                  <a:lnTo>
                    <a:pt x="3898" y="5351"/>
                  </a:lnTo>
                  <a:lnTo>
                    <a:pt x="3919" y="5353"/>
                  </a:lnTo>
                  <a:lnTo>
                    <a:pt x="3940" y="5355"/>
                  </a:lnTo>
                  <a:lnTo>
                    <a:pt x="3961" y="5357"/>
                  </a:lnTo>
                  <a:lnTo>
                    <a:pt x="3981" y="5361"/>
                  </a:lnTo>
                  <a:lnTo>
                    <a:pt x="4002" y="5365"/>
                  </a:lnTo>
                  <a:lnTo>
                    <a:pt x="4022" y="5370"/>
                  </a:lnTo>
                  <a:lnTo>
                    <a:pt x="4042" y="5376"/>
                  </a:lnTo>
                  <a:lnTo>
                    <a:pt x="4062" y="5382"/>
                  </a:lnTo>
                  <a:lnTo>
                    <a:pt x="4082" y="5390"/>
                  </a:lnTo>
                  <a:lnTo>
                    <a:pt x="4101" y="5398"/>
                  </a:lnTo>
                  <a:lnTo>
                    <a:pt x="4120" y="5406"/>
                  </a:lnTo>
                  <a:lnTo>
                    <a:pt x="4139" y="5416"/>
                  </a:lnTo>
                  <a:lnTo>
                    <a:pt x="4158" y="5426"/>
                  </a:lnTo>
                  <a:lnTo>
                    <a:pt x="4176" y="5437"/>
                  </a:lnTo>
                  <a:lnTo>
                    <a:pt x="4194" y="5448"/>
                  </a:lnTo>
                  <a:lnTo>
                    <a:pt x="4211" y="5460"/>
                  </a:lnTo>
                  <a:lnTo>
                    <a:pt x="4227" y="5473"/>
                  </a:lnTo>
                  <a:lnTo>
                    <a:pt x="4243" y="5487"/>
                  </a:lnTo>
                  <a:lnTo>
                    <a:pt x="4259" y="5501"/>
                  </a:lnTo>
                  <a:lnTo>
                    <a:pt x="4274" y="5515"/>
                  </a:lnTo>
                  <a:lnTo>
                    <a:pt x="4289" y="5530"/>
                  </a:lnTo>
                  <a:lnTo>
                    <a:pt x="4302" y="5546"/>
                  </a:lnTo>
                  <a:lnTo>
                    <a:pt x="4316" y="5562"/>
                  </a:lnTo>
                  <a:lnTo>
                    <a:pt x="4329" y="5579"/>
                  </a:lnTo>
                  <a:lnTo>
                    <a:pt x="4341" y="5596"/>
                  </a:lnTo>
                  <a:lnTo>
                    <a:pt x="4352" y="5614"/>
                  </a:lnTo>
                  <a:lnTo>
                    <a:pt x="4363" y="5632"/>
                  </a:lnTo>
                  <a:lnTo>
                    <a:pt x="4373" y="5650"/>
                  </a:lnTo>
                  <a:lnTo>
                    <a:pt x="4383" y="5669"/>
                  </a:lnTo>
                  <a:lnTo>
                    <a:pt x="4392" y="5688"/>
                  </a:lnTo>
                  <a:lnTo>
                    <a:pt x="4400" y="5708"/>
                  </a:lnTo>
                  <a:lnTo>
                    <a:pt x="4407" y="5727"/>
                  </a:lnTo>
                  <a:lnTo>
                    <a:pt x="4414" y="5747"/>
                  </a:lnTo>
                  <a:lnTo>
                    <a:pt x="4419" y="5767"/>
                  </a:lnTo>
                  <a:lnTo>
                    <a:pt x="4424" y="5787"/>
                  </a:lnTo>
                  <a:lnTo>
                    <a:pt x="4428" y="5808"/>
                  </a:lnTo>
                  <a:lnTo>
                    <a:pt x="4432" y="5829"/>
                  </a:lnTo>
                  <a:lnTo>
                    <a:pt x="4435" y="5849"/>
                  </a:lnTo>
                  <a:lnTo>
                    <a:pt x="4436" y="5870"/>
                  </a:lnTo>
                  <a:lnTo>
                    <a:pt x="4438" y="58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47" name="Outline">
              <a:extLst>
                <a:ext uri="{FF2B5EF4-FFF2-40B4-BE49-F238E27FC236}">
                  <a16:creationId xmlns:a16="http://schemas.microsoft.com/office/drawing/2014/main" id="{91F7BCC9-83DD-4DAD-9973-2311BC35EA23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570" y="1817"/>
                  </a:moveTo>
                  <a:lnTo>
                    <a:pt x="5571" y="1822"/>
                  </a:lnTo>
                  <a:lnTo>
                    <a:pt x="5571" y="1838"/>
                  </a:lnTo>
                  <a:lnTo>
                    <a:pt x="5571" y="1844"/>
                  </a:lnTo>
                  <a:lnTo>
                    <a:pt x="5571" y="1860"/>
                  </a:lnTo>
                  <a:lnTo>
                    <a:pt x="5570" y="1865"/>
                  </a:lnTo>
                  <a:lnTo>
                    <a:pt x="5570" y="1881"/>
                  </a:lnTo>
                  <a:lnTo>
                    <a:pt x="5569" y="1886"/>
                  </a:lnTo>
                  <a:lnTo>
                    <a:pt x="5568" y="1902"/>
                  </a:lnTo>
                  <a:lnTo>
                    <a:pt x="5567" y="1908"/>
                  </a:lnTo>
                  <a:lnTo>
                    <a:pt x="5565" y="1923"/>
                  </a:lnTo>
                  <a:lnTo>
                    <a:pt x="5564" y="1929"/>
                  </a:lnTo>
                  <a:lnTo>
                    <a:pt x="5562" y="1944"/>
                  </a:lnTo>
                  <a:lnTo>
                    <a:pt x="5561" y="1950"/>
                  </a:lnTo>
                  <a:lnTo>
                    <a:pt x="5558" y="1965"/>
                  </a:lnTo>
                  <a:lnTo>
                    <a:pt x="5556" y="1971"/>
                  </a:lnTo>
                  <a:lnTo>
                    <a:pt x="5553" y="1986"/>
                  </a:lnTo>
                  <a:lnTo>
                    <a:pt x="5551" y="1991"/>
                  </a:lnTo>
                  <a:lnTo>
                    <a:pt x="5547" y="2006"/>
                  </a:lnTo>
                  <a:lnTo>
                    <a:pt x="5545" y="2012"/>
                  </a:lnTo>
                  <a:lnTo>
                    <a:pt x="5540" y="2027"/>
                  </a:lnTo>
                  <a:lnTo>
                    <a:pt x="5539" y="2032"/>
                  </a:lnTo>
                  <a:lnTo>
                    <a:pt x="5533" y="2047"/>
                  </a:lnTo>
                  <a:lnTo>
                    <a:pt x="5531" y="2052"/>
                  </a:lnTo>
                  <a:lnTo>
                    <a:pt x="5525" y="2067"/>
                  </a:lnTo>
                  <a:lnTo>
                    <a:pt x="5523" y="2072"/>
                  </a:lnTo>
                  <a:lnTo>
                    <a:pt x="5516" y="2086"/>
                  </a:lnTo>
                  <a:lnTo>
                    <a:pt x="5514" y="2091"/>
                  </a:lnTo>
                  <a:lnTo>
                    <a:pt x="5507" y="2106"/>
                  </a:lnTo>
                  <a:lnTo>
                    <a:pt x="5504" y="2111"/>
                  </a:lnTo>
                  <a:lnTo>
                    <a:pt x="5496" y="2125"/>
                  </a:lnTo>
                  <a:lnTo>
                    <a:pt x="5493" y="2129"/>
                  </a:lnTo>
                  <a:lnTo>
                    <a:pt x="5485" y="2143"/>
                  </a:lnTo>
                  <a:lnTo>
                    <a:pt x="5482" y="2148"/>
                  </a:lnTo>
                  <a:lnTo>
                    <a:pt x="5474" y="2161"/>
                  </a:lnTo>
                  <a:lnTo>
                    <a:pt x="5470" y="2166"/>
                  </a:lnTo>
                  <a:lnTo>
                    <a:pt x="5461" y="2178"/>
                  </a:lnTo>
                  <a:lnTo>
                    <a:pt x="5458" y="2183"/>
                  </a:lnTo>
                  <a:lnTo>
                    <a:pt x="5448" y="2195"/>
                  </a:lnTo>
                  <a:lnTo>
                    <a:pt x="5445" y="2200"/>
                  </a:lnTo>
                  <a:lnTo>
                    <a:pt x="5435" y="2212"/>
                  </a:lnTo>
                  <a:lnTo>
                    <a:pt x="5431" y="2216"/>
                  </a:lnTo>
                  <a:lnTo>
                    <a:pt x="5421" y="2228"/>
                  </a:lnTo>
                  <a:lnTo>
                    <a:pt x="5417" y="2232"/>
                  </a:lnTo>
                  <a:lnTo>
                    <a:pt x="5406" y="2243"/>
                  </a:lnTo>
                  <a:lnTo>
                    <a:pt x="5402" y="2247"/>
                  </a:lnTo>
                  <a:lnTo>
                    <a:pt x="5391" y="2258"/>
                  </a:lnTo>
                  <a:lnTo>
                    <a:pt x="5387" y="2262"/>
                  </a:lnTo>
                  <a:lnTo>
                    <a:pt x="5375" y="2272"/>
                  </a:lnTo>
                  <a:lnTo>
                    <a:pt x="5371" y="2276"/>
                  </a:lnTo>
                  <a:lnTo>
                    <a:pt x="5359" y="2286"/>
                  </a:lnTo>
                  <a:lnTo>
                    <a:pt x="5354" y="2289"/>
                  </a:lnTo>
                  <a:lnTo>
                    <a:pt x="5342" y="2299"/>
                  </a:lnTo>
                  <a:lnTo>
                    <a:pt x="5337" y="2302"/>
                  </a:lnTo>
                  <a:lnTo>
                    <a:pt x="5325" y="2311"/>
                  </a:lnTo>
                  <a:lnTo>
                    <a:pt x="5320" y="2315"/>
                  </a:lnTo>
                  <a:lnTo>
                    <a:pt x="5307" y="2323"/>
                  </a:lnTo>
                  <a:lnTo>
                    <a:pt x="5302" y="2326"/>
                  </a:lnTo>
                  <a:lnTo>
                    <a:pt x="5288" y="2334"/>
                  </a:lnTo>
                  <a:lnTo>
                    <a:pt x="5284" y="2337"/>
                  </a:lnTo>
                  <a:lnTo>
                    <a:pt x="5270" y="2345"/>
                  </a:lnTo>
                  <a:lnTo>
                    <a:pt x="5265" y="2348"/>
                  </a:lnTo>
                  <a:lnTo>
                    <a:pt x="5251" y="2355"/>
                  </a:lnTo>
                  <a:lnTo>
                    <a:pt x="5250" y="2355"/>
                  </a:lnTo>
                  <a:lnTo>
                    <a:pt x="5250" y="3557"/>
                  </a:lnTo>
                  <a:lnTo>
                    <a:pt x="6965" y="3557"/>
                  </a:lnTo>
                  <a:lnTo>
                    <a:pt x="6970" y="3557"/>
                  </a:lnTo>
                  <a:lnTo>
                    <a:pt x="7001" y="3558"/>
                  </a:lnTo>
                  <a:lnTo>
                    <a:pt x="7011" y="3558"/>
                  </a:lnTo>
                  <a:lnTo>
                    <a:pt x="7042" y="3560"/>
                  </a:lnTo>
                  <a:lnTo>
                    <a:pt x="7052" y="3560"/>
                  </a:lnTo>
                  <a:lnTo>
                    <a:pt x="7083" y="3563"/>
                  </a:lnTo>
                  <a:lnTo>
                    <a:pt x="7092" y="3564"/>
                  </a:lnTo>
                  <a:lnTo>
                    <a:pt x="7124" y="3569"/>
                  </a:lnTo>
                  <a:lnTo>
                    <a:pt x="7133" y="3570"/>
                  </a:lnTo>
                  <a:lnTo>
                    <a:pt x="7164" y="3575"/>
                  </a:lnTo>
                  <a:lnTo>
                    <a:pt x="7173" y="3577"/>
                  </a:lnTo>
                  <a:lnTo>
                    <a:pt x="7204" y="3583"/>
                  </a:lnTo>
                  <a:lnTo>
                    <a:pt x="7213" y="3586"/>
                  </a:lnTo>
                  <a:lnTo>
                    <a:pt x="7244" y="3593"/>
                  </a:lnTo>
                  <a:lnTo>
                    <a:pt x="7253" y="3595"/>
                  </a:lnTo>
                  <a:lnTo>
                    <a:pt x="7283" y="3604"/>
                  </a:lnTo>
                  <a:lnTo>
                    <a:pt x="7292" y="3607"/>
                  </a:lnTo>
                  <a:lnTo>
                    <a:pt x="7322" y="3617"/>
                  </a:lnTo>
                  <a:lnTo>
                    <a:pt x="7331" y="3620"/>
                  </a:lnTo>
                  <a:lnTo>
                    <a:pt x="7360" y="3631"/>
                  </a:lnTo>
                  <a:lnTo>
                    <a:pt x="7369" y="3634"/>
                  </a:lnTo>
                  <a:lnTo>
                    <a:pt x="7398" y="3646"/>
                  </a:lnTo>
                  <a:lnTo>
                    <a:pt x="7407" y="3650"/>
                  </a:lnTo>
                  <a:lnTo>
                    <a:pt x="7435" y="3663"/>
                  </a:lnTo>
                  <a:lnTo>
                    <a:pt x="7444" y="3667"/>
                  </a:lnTo>
                  <a:lnTo>
                    <a:pt x="7472" y="3681"/>
                  </a:lnTo>
                  <a:lnTo>
                    <a:pt x="7480" y="3686"/>
                  </a:lnTo>
                  <a:lnTo>
                    <a:pt x="7508" y="3701"/>
                  </a:lnTo>
                  <a:lnTo>
                    <a:pt x="7516" y="3706"/>
                  </a:lnTo>
                  <a:lnTo>
                    <a:pt x="7543" y="3722"/>
                  </a:lnTo>
                  <a:lnTo>
                    <a:pt x="7551" y="3727"/>
                  </a:lnTo>
                  <a:lnTo>
                    <a:pt x="7578" y="3745"/>
                  </a:lnTo>
                  <a:lnTo>
                    <a:pt x="7585" y="3750"/>
                  </a:lnTo>
                  <a:lnTo>
                    <a:pt x="7611" y="3768"/>
                  </a:lnTo>
                  <a:lnTo>
                    <a:pt x="7618" y="3774"/>
                  </a:lnTo>
                  <a:lnTo>
                    <a:pt x="7643" y="3793"/>
                  </a:lnTo>
                  <a:lnTo>
                    <a:pt x="7651" y="3799"/>
                  </a:lnTo>
                  <a:lnTo>
                    <a:pt x="7675" y="3819"/>
                  </a:lnTo>
                  <a:lnTo>
                    <a:pt x="7682" y="3825"/>
                  </a:lnTo>
                  <a:lnTo>
                    <a:pt x="7705" y="3846"/>
                  </a:lnTo>
                  <a:lnTo>
                    <a:pt x="7712" y="3852"/>
                  </a:lnTo>
                  <a:lnTo>
                    <a:pt x="7735" y="3874"/>
                  </a:lnTo>
                  <a:lnTo>
                    <a:pt x="7741" y="3880"/>
                  </a:lnTo>
                  <a:lnTo>
                    <a:pt x="7763" y="3903"/>
                  </a:lnTo>
                  <a:lnTo>
                    <a:pt x="7769" y="3910"/>
                  </a:lnTo>
                  <a:lnTo>
                    <a:pt x="7790" y="3933"/>
                  </a:lnTo>
                  <a:lnTo>
                    <a:pt x="7796" y="3940"/>
                  </a:lnTo>
                  <a:lnTo>
                    <a:pt x="7816" y="3964"/>
                  </a:lnTo>
                  <a:lnTo>
                    <a:pt x="7822" y="3972"/>
                  </a:lnTo>
                  <a:lnTo>
                    <a:pt x="7841" y="3997"/>
                  </a:lnTo>
                  <a:lnTo>
                    <a:pt x="7847" y="4004"/>
                  </a:lnTo>
                  <a:lnTo>
                    <a:pt x="7865" y="4030"/>
                  </a:lnTo>
                  <a:lnTo>
                    <a:pt x="7870" y="4037"/>
                  </a:lnTo>
                  <a:lnTo>
                    <a:pt x="7888" y="4064"/>
                  </a:lnTo>
                  <a:lnTo>
                    <a:pt x="7893" y="4072"/>
                  </a:lnTo>
                  <a:lnTo>
                    <a:pt x="7909" y="4099"/>
                  </a:lnTo>
                  <a:lnTo>
                    <a:pt x="7914" y="4107"/>
                  </a:lnTo>
                  <a:lnTo>
                    <a:pt x="7929" y="4135"/>
                  </a:lnTo>
                  <a:lnTo>
                    <a:pt x="7933" y="4143"/>
                  </a:lnTo>
                  <a:lnTo>
                    <a:pt x="7948" y="4171"/>
                  </a:lnTo>
                  <a:lnTo>
                    <a:pt x="7952" y="4180"/>
                  </a:lnTo>
                  <a:lnTo>
                    <a:pt x="7965" y="4208"/>
                  </a:lnTo>
                  <a:lnTo>
                    <a:pt x="7969" y="4217"/>
                  </a:lnTo>
                  <a:lnTo>
                    <a:pt x="7981" y="4246"/>
                  </a:lnTo>
                  <a:lnTo>
                    <a:pt x="7984" y="4254"/>
                  </a:lnTo>
                  <a:lnTo>
                    <a:pt x="7995" y="4284"/>
                  </a:lnTo>
                  <a:lnTo>
                    <a:pt x="7998" y="4293"/>
                  </a:lnTo>
                  <a:lnTo>
                    <a:pt x="8008" y="4323"/>
                  </a:lnTo>
                  <a:lnTo>
                    <a:pt x="8011" y="4331"/>
                  </a:lnTo>
                  <a:lnTo>
                    <a:pt x="8019" y="4362"/>
                  </a:lnTo>
                  <a:lnTo>
                    <a:pt x="8022" y="4371"/>
                  </a:lnTo>
                  <a:lnTo>
                    <a:pt x="8029" y="4401"/>
                  </a:lnTo>
                  <a:lnTo>
                    <a:pt x="8032" y="4410"/>
                  </a:lnTo>
                  <a:lnTo>
                    <a:pt x="8038" y="4441"/>
                  </a:lnTo>
                  <a:lnTo>
                    <a:pt x="8040" y="4450"/>
                  </a:lnTo>
                  <a:lnTo>
                    <a:pt x="8045" y="4481"/>
                  </a:lnTo>
                  <a:lnTo>
                    <a:pt x="8046" y="4490"/>
                  </a:lnTo>
                  <a:lnTo>
                    <a:pt x="8051" y="4522"/>
                  </a:lnTo>
                  <a:lnTo>
                    <a:pt x="8052" y="4531"/>
                  </a:lnTo>
                  <a:lnTo>
                    <a:pt x="8055" y="4562"/>
                  </a:lnTo>
                  <a:lnTo>
                    <a:pt x="8055" y="4572"/>
                  </a:lnTo>
                  <a:lnTo>
                    <a:pt x="8057" y="4603"/>
                  </a:lnTo>
                  <a:lnTo>
                    <a:pt x="8057" y="4613"/>
                  </a:lnTo>
                  <a:lnTo>
                    <a:pt x="8058" y="4644"/>
                  </a:lnTo>
                  <a:lnTo>
                    <a:pt x="8058" y="4649"/>
                  </a:lnTo>
                  <a:lnTo>
                    <a:pt x="8058" y="5341"/>
                  </a:lnTo>
                  <a:lnTo>
                    <a:pt x="8650" y="5341"/>
                  </a:lnTo>
                  <a:lnTo>
                    <a:pt x="8670" y="5342"/>
                  </a:lnTo>
                  <a:lnTo>
                    <a:pt x="8689" y="5346"/>
                  </a:lnTo>
                  <a:lnTo>
                    <a:pt x="8707" y="5352"/>
                  </a:lnTo>
                  <a:lnTo>
                    <a:pt x="8725" y="5361"/>
                  </a:lnTo>
                  <a:lnTo>
                    <a:pt x="8741" y="5372"/>
                  </a:lnTo>
                  <a:lnTo>
                    <a:pt x="8756" y="5385"/>
                  </a:lnTo>
                  <a:lnTo>
                    <a:pt x="8769" y="5400"/>
                  </a:lnTo>
                  <a:lnTo>
                    <a:pt x="8780" y="5416"/>
                  </a:lnTo>
                  <a:lnTo>
                    <a:pt x="8789" y="5434"/>
                  </a:lnTo>
                  <a:lnTo>
                    <a:pt x="8795" y="5452"/>
                  </a:lnTo>
                  <a:lnTo>
                    <a:pt x="8799" y="5471"/>
                  </a:lnTo>
                  <a:lnTo>
                    <a:pt x="8800" y="5491"/>
                  </a:lnTo>
                  <a:lnTo>
                    <a:pt x="8800" y="6895"/>
                  </a:lnTo>
                  <a:lnTo>
                    <a:pt x="8799" y="6915"/>
                  </a:lnTo>
                  <a:lnTo>
                    <a:pt x="8795" y="6934"/>
                  </a:lnTo>
                  <a:lnTo>
                    <a:pt x="8789" y="6952"/>
                  </a:lnTo>
                  <a:lnTo>
                    <a:pt x="8780" y="6970"/>
                  </a:lnTo>
                  <a:lnTo>
                    <a:pt x="8769" y="6986"/>
                  </a:lnTo>
                  <a:lnTo>
                    <a:pt x="8756" y="7001"/>
                  </a:lnTo>
                  <a:lnTo>
                    <a:pt x="8741" y="7014"/>
                  </a:lnTo>
                  <a:lnTo>
                    <a:pt x="8725" y="7025"/>
                  </a:lnTo>
                  <a:lnTo>
                    <a:pt x="8707" y="7034"/>
                  </a:lnTo>
                  <a:lnTo>
                    <a:pt x="8689" y="7040"/>
                  </a:lnTo>
                  <a:lnTo>
                    <a:pt x="8670" y="7044"/>
                  </a:lnTo>
                  <a:lnTo>
                    <a:pt x="8650" y="7045"/>
                  </a:lnTo>
                  <a:lnTo>
                    <a:pt x="8058" y="7045"/>
                  </a:lnTo>
                  <a:lnTo>
                    <a:pt x="8058" y="7738"/>
                  </a:lnTo>
                  <a:lnTo>
                    <a:pt x="8058" y="7743"/>
                  </a:lnTo>
                  <a:lnTo>
                    <a:pt x="8057" y="7774"/>
                  </a:lnTo>
                  <a:lnTo>
                    <a:pt x="8057" y="7784"/>
                  </a:lnTo>
                  <a:lnTo>
                    <a:pt x="8055" y="7815"/>
                  </a:lnTo>
                  <a:lnTo>
                    <a:pt x="8055" y="7824"/>
                  </a:lnTo>
                  <a:lnTo>
                    <a:pt x="8052" y="7856"/>
                  </a:lnTo>
                  <a:lnTo>
                    <a:pt x="8051" y="7865"/>
                  </a:lnTo>
                  <a:lnTo>
                    <a:pt x="8046" y="7896"/>
                  </a:lnTo>
                  <a:lnTo>
                    <a:pt x="8045" y="7905"/>
                  </a:lnTo>
                  <a:lnTo>
                    <a:pt x="8040" y="7936"/>
                  </a:lnTo>
                  <a:lnTo>
                    <a:pt x="8038" y="7946"/>
                  </a:lnTo>
                  <a:lnTo>
                    <a:pt x="8032" y="7976"/>
                  </a:lnTo>
                  <a:lnTo>
                    <a:pt x="8029" y="7985"/>
                  </a:lnTo>
                  <a:lnTo>
                    <a:pt x="8022" y="8016"/>
                  </a:lnTo>
                  <a:lnTo>
                    <a:pt x="8019" y="8025"/>
                  </a:lnTo>
                  <a:lnTo>
                    <a:pt x="8011" y="8055"/>
                  </a:lnTo>
                  <a:lnTo>
                    <a:pt x="8008" y="8064"/>
                  </a:lnTo>
                  <a:lnTo>
                    <a:pt x="7998" y="8094"/>
                  </a:lnTo>
                  <a:lnTo>
                    <a:pt x="7995" y="8103"/>
                  </a:lnTo>
                  <a:lnTo>
                    <a:pt x="7984" y="8132"/>
                  </a:lnTo>
                  <a:lnTo>
                    <a:pt x="7981" y="8141"/>
                  </a:lnTo>
                  <a:lnTo>
                    <a:pt x="7969" y="8170"/>
                  </a:lnTo>
                  <a:lnTo>
                    <a:pt x="7965" y="8179"/>
                  </a:lnTo>
                  <a:lnTo>
                    <a:pt x="7952" y="8207"/>
                  </a:lnTo>
                  <a:lnTo>
                    <a:pt x="7948" y="8216"/>
                  </a:lnTo>
                  <a:lnTo>
                    <a:pt x="7934" y="8244"/>
                  </a:lnTo>
                  <a:lnTo>
                    <a:pt x="7929" y="8252"/>
                  </a:lnTo>
                  <a:lnTo>
                    <a:pt x="7914" y="8280"/>
                  </a:lnTo>
                  <a:lnTo>
                    <a:pt x="7909" y="8288"/>
                  </a:lnTo>
                  <a:lnTo>
                    <a:pt x="7893" y="8315"/>
                  </a:lnTo>
                  <a:lnTo>
                    <a:pt x="7888" y="8323"/>
                  </a:lnTo>
                  <a:lnTo>
                    <a:pt x="7870" y="8350"/>
                  </a:lnTo>
                  <a:lnTo>
                    <a:pt x="7865" y="8357"/>
                  </a:lnTo>
                  <a:lnTo>
                    <a:pt x="7847" y="8383"/>
                  </a:lnTo>
                  <a:lnTo>
                    <a:pt x="7841" y="8390"/>
                  </a:lnTo>
                  <a:lnTo>
                    <a:pt x="7822" y="8415"/>
                  </a:lnTo>
                  <a:lnTo>
                    <a:pt x="7816" y="8423"/>
                  </a:lnTo>
                  <a:lnTo>
                    <a:pt x="7796" y="8447"/>
                  </a:lnTo>
                  <a:lnTo>
                    <a:pt x="7790" y="8454"/>
                  </a:lnTo>
                  <a:lnTo>
                    <a:pt x="7769" y="8477"/>
                  </a:lnTo>
                  <a:lnTo>
                    <a:pt x="7763" y="8484"/>
                  </a:lnTo>
                  <a:lnTo>
                    <a:pt x="7741" y="8507"/>
                  </a:lnTo>
                  <a:lnTo>
                    <a:pt x="7735" y="8513"/>
                  </a:lnTo>
                  <a:lnTo>
                    <a:pt x="7712" y="8535"/>
                  </a:lnTo>
                  <a:lnTo>
                    <a:pt x="7705" y="8541"/>
                  </a:lnTo>
                  <a:lnTo>
                    <a:pt x="7682" y="8562"/>
                  </a:lnTo>
                  <a:lnTo>
                    <a:pt x="7675" y="8568"/>
                  </a:lnTo>
                  <a:lnTo>
                    <a:pt x="7651" y="8588"/>
                  </a:lnTo>
                  <a:lnTo>
                    <a:pt x="7643" y="8594"/>
                  </a:lnTo>
                  <a:lnTo>
                    <a:pt x="7618" y="8613"/>
                  </a:lnTo>
                  <a:lnTo>
                    <a:pt x="7611" y="8619"/>
                  </a:lnTo>
                  <a:lnTo>
                    <a:pt x="7585" y="8637"/>
                  </a:lnTo>
                  <a:lnTo>
                    <a:pt x="7578" y="8642"/>
                  </a:lnTo>
                  <a:lnTo>
                    <a:pt x="7551" y="8660"/>
                  </a:lnTo>
                  <a:lnTo>
                    <a:pt x="7543" y="8665"/>
                  </a:lnTo>
                  <a:lnTo>
                    <a:pt x="7516" y="8681"/>
                  </a:lnTo>
                  <a:lnTo>
                    <a:pt x="7508" y="8686"/>
                  </a:lnTo>
                  <a:lnTo>
                    <a:pt x="7480" y="8701"/>
                  </a:lnTo>
                  <a:lnTo>
                    <a:pt x="7472" y="8706"/>
                  </a:lnTo>
                  <a:lnTo>
                    <a:pt x="7444" y="8720"/>
                  </a:lnTo>
                  <a:lnTo>
                    <a:pt x="7435" y="8724"/>
                  </a:lnTo>
                  <a:lnTo>
                    <a:pt x="7407" y="8737"/>
                  </a:lnTo>
                  <a:lnTo>
                    <a:pt x="7398" y="8741"/>
                  </a:lnTo>
                  <a:lnTo>
                    <a:pt x="7369" y="8753"/>
                  </a:lnTo>
                  <a:lnTo>
                    <a:pt x="7360" y="8756"/>
                  </a:lnTo>
                  <a:lnTo>
                    <a:pt x="7331" y="8767"/>
                  </a:lnTo>
                  <a:lnTo>
                    <a:pt x="7322" y="8770"/>
                  </a:lnTo>
                  <a:lnTo>
                    <a:pt x="7292" y="8780"/>
                  </a:lnTo>
                  <a:lnTo>
                    <a:pt x="7283" y="8783"/>
                  </a:lnTo>
                  <a:lnTo>
                    <a:pt x="7253" y="8792"/>
                  </a:lnTo>
                  <a:lnTo>
                    <a:pt x="7244" y="8794"/>
                  </a:lnTo>
                  <a:lnTo>
                    <a:pt x="7213" y="8801"/>
                  </a:lnTo>
                  <a:lnTo>
                    <a:pt x="7204" y="8804"/>
                  </a:lnTo>
                  <a:lnTo>
                    <a:pt x="7173" y="8810"/>
                  </a:lnTo>
                  <a:lnTo>
                    <a:pt x="7164" y="8812"/>
                  </a:lnTo>
                  <a:lnTo>
                    <a:pt x="7133" y="8817"/>
                  </a:lnTo>
                  <a:lnTo>
                    <a:pt x="7124" y="8818"/>
                  </a:lnTo>
                  <a:lnTo>
                    <a:pt x="7092" y="8823"/>
                  </a:lnTo>
                  <a:lnTo>
                    <a:pt x="7083" y="8824"/>
                  </a:lnTo>
                  <a:lnTo>
                    <a:pt x="7052" y="8827"/>
                  </a:lnTo>
                  <a:lnTo>
                    <a:pt x="7042" y="8827"/>
                  </a:lnTo>
                  <a:lnTo>
                    <a:pt x="7011" y="8829"/>
                  </a:lnTo>
                  <a:lnTo>
                    <a:pt x="7001" y="8829"/>
                  </a:lnTo>
                  <a:lnTo>
                    <a:pt x="6970" y="8830"/>
                  </a:lnTo>
                  <a:lnTo>
                    <a:pt x="6965" y="8830"/>
                  </a:lnTo>
                  <a:lnTo>
                    <a:pt x="3035" y="8830"/>
                  </a:lnTo>
                  <a:lnTo>
                    <a:pt x="3030" y="8830"/>
                  </a:lnTo>
                  <a:lnTo>
                    <a:pt x="2999" y="8829"/>
                  </a:lnTo>
                  <a:lnTo>
                    <a:pt x="2989" y="8829"/>
                  </a:lnTo>
                  <a:lnTo>
                    <a:pt x="2958" y="8827"/>
                  </a:lnTo>
                  <a:lnTo>
                    <a:pt x="2948" y="8827"/>
                  </a:lnTo>
                  <a:lnTo>
                    <a:pt x="2917" y="8824"/>
                  </a:lnTo>
                  <a:lnTo>
                    <a:pt x="2908" y="8823"/>
                  </a:lnTo>
                  <a:lnTo>
                    <a:pt x="2876" y="8818"/>
                  </a:lnTo>
                  <a:lnTo>
                    <a:pt x="2867" y="8817"/>
                  </a:lnTo>
                  <a:lnTo>
                    <a:pt x="2836" y="8812"/>
                  </a:lnTo>
                  <a:lnTo>
                    <a:pt x="2827" y="8810"/>
                  </a:lnTo>
                  <a:lnTo>
                    <a:pt x="2796" y="8804"/>
                  </a:lnTo>
                  <a:lnTo>
                    <a:pt x="2787" y="8801"/>
                  </a:lnTo>
                  <a:lnTo>
                    <a:pt x="2756" y="8794"/>
                  </a:lnTo>
                  <a:lnTo>
                    <a:pt x="2747" y="8792"/>
                  </a:lnTo>
                  <a:lnTo>
                    <a:pt x="2717" y="8783"/>
                  </a:lnTo>
                  <a:lnTo>
                    <a:pt x="2708" y="8780"/>
                  </a:lnTo>
                  <a:lnTo>
                    <a:pt x="2678" y="8770"/>
                  </a:lnTo>
                  <a:lnTo>
                    <a:pt x="2669" y="8767"/>
                  </a:lnTo>
                  <a:lnTo>
                    <a:pt x="2640" y="8756"/>
                  </a:lnTo>
                  <a:lnTo>
                    <a:pt x="2631" y="8753"/>
                  </a:lnTo>
                  <a:lnTo>
                    <a:pt x="2602" y="8741"/>
                  </a:lnTo>
                  <a:lnTo>
                    <a:pt x="2593" y="8737"/>
                  </a:lnTo>
                  <a:lnTo>
                    <a:pt x="2565" y="8724"/>
                  </a:lnTo>
                  <a:lnTo>
                    <a:pt x="2556" y="8720"/>
                  </a:lnTo>
                  <a:lnTo>
                    <a:pt x="2528" y="8706"/>
                  </a:lnTo>
                  <a:lnTo>
                    <a:pt x="2520" y="8701"/>
                  </a:lnTo>
                  <a:lnTo>
                    <a:pt x="2492" y="8686"/>
                  </a:lnTo>
                  <a:lnTo>
                    <a:pt x="2484" y="8681"/>
                  </a:lnTo>
                  <a:lnTo>
                    <a:pt x="2457" y="8665"/>
                  </a:lnTo>
                  <a:lnTo>
                    <a:pt x="2449" y="8660"/>
                  </a:lnTo>
                  <a:lnTo>
                    <a:pt x="2422" y="8642"/>
                  </a:lnTo>
                  <a:lnTo>
                    <a:pt x="2415" y="8637"/>
                  </a:lnTo>
                  <a:lnTo>
                    <a:pt x="2389" y="8619"/>
                  </a:lnTo>
                  <a:lnTo>
                    <a:pt x="2382" y="8613"/>
                  </a:lnTo>
                  <a:lnTo>
                    <a:pt x="2357" y="8594"/>
                  </a:lnTo>
                  <a:lnTo>
                    <a:pt x="2349" y="8588"/>
                  </a:lnTo>
                  <a:lnTo>
                    <a:pt x="2325" y="8568"/>
                  </a:lnTo>
                  <a:lnTo>
                    <a:pt x="2318" y="8562"/>
                  </a:lnTo>
                  <a:lnTo>
                    <a:pt x="2295" y="8541"/>
                  </a:lnTo>
                  <a:lnTo>
                    <a:pt x="2288" y="8535"/>
                  </a:lnTo>
                  <a:lnTo>
                    <a:pt x="2265" y="8513"/>
                  </a:lnTo>
                  <a:lnTo>
                    <a:pt x="2259" y="8507"/>
                  </a:lnTo>
                  <a:lnTo>
                    <a:pt x="2237" y="8484"/>
                  </a:lnTo>
                  <a:lnTo>
                    <a:pt x="2231" y="8477"/>
                  </a:lnTo>
                  <a:lnTo>
                    <a:pt x="2210" y="8454"/>
                  </a:lnTo>
                  <a:lnTo>
                    <a:pt x="2204" y="8447"/>
                  </a:lnTo>
                  <a:lnTo>
                    <a:pt x="2184" y="8423"/>
                  </a:lnTo>
                  <a:lnTo>
                    <a:pt x="2178" y="8415"/>
                  </a:lnTo>
                  <a:lnTo>
                    <a:pt x="2159" y="8390"/>
                  </a:lnTo>
                  <a:lnTo>
                    <a:pt x="2153" y="8383"/>
                  </a:lnTo>
                  <a:lnTo>
                    <a:pt x="2135" y="8357"/>
                  </a:lnTo>
                  <a:lnTo>
                    <a:pt x="2130" y="8350"/>
                  </a:lnTo>
                  <a:lnTo>
                    <a:pt x="2112" y="8323"/>
                  </a:lnTo>
                  <a:lnTo>
                    <a:pt x="2107" y="8315"/>
                  </a:lnTo>
                  <a:lnTo>
                    <a:pt x="2091" y="8288"/>
                  </a:lnTo>
                  <a:lnTo>
                    <a:pt x="2086" y="8280"/>
                  </a:lnTo>
                  <a:lnTo>
                    <a:pt x="2071" y="8252"/>
                  </a:lnTo>
                  <a:lnTo>
                    <a:pt x="2066" y="8244"/>
                  </a:lnTo>
                  <a:lnTo>
                    <a:pt x="2052" y="8216"/>
                  </a:lnTo>
                  <a:lnTo>
                    <a:pt x="2048" y="8207"/>
                  </a:lnTo>
                  <a:lnTo>
                    <a:pt x="2035" y="8179"/>
                  </a:lnTo>
                  <a:lnTo>
                    <a:pt x="2031" y="8170"/>
                  </a:lnTo>
                  <a:lnTo>
                    <a:pt x="2019" y="8141"/>
                  </a:lnTo>
                  <a:lnTo>
                    <a:pt x="2016" y="8132"/>
                  </a:lnTo>
                  <a:lnTo>
                    <a:pt x="2005" y="8103"/>
                  </a:lnTo>
                  <a:lnTo>
                    <a:pt x="2002" y="8094"/>
                  </a:lnTo>
                  <a:lnTo>
                    <a:pt x="1992" y="8064"/>
                  </a:lnTo>
                  <a:lnTo>
                    <a:pt x="1989" y="8055"/>
                  </a:lnTo>
                  <a:lnTo>
                    <a:pt x="1981" y="8025"/>
                  </a:lnTo>
                  <a:lnTo>
                    <a:pt x="1978" y="8016"/>
                  </a:lnTo>
                  <a:lnTo>
                    <a:pt x="1971" y="7985"/>
                  </a:lnTo>
                  <a:lnTo>
                    <a:pt x="1968" y="7976"/>
                  </a:lnTo>
                  <a:lnTo>
                    <a:pt x="1962" y="7946"/>
                  </a:lnTo>
                  <a:lnTo>
                    <a:pt x="1960" y="7936"/>
                  </a:lnTo>
                  <a:lnTo>
                    <a:pt x="1955" y="7905"/>
                  </a:lnTo>
                  <a:lnTo>
                    <a:pt x="1954" y="7896"/>
                  </a:lnTo>
                  <a:lnTo>
                    <a:pt x="1949" y="7865"/>
                  </a:lnTo>
                  <a:lnTo>
                    <a:pt x="1948" y="7856"/>
                  </a:lnTo>
                  <a:lnTo>
                    <a:pt x="1945" y="7824"/>
                  </a:lnTo>
                  <a:lnTo>
                    <a:pt x="1945" y="7815"/>
                  </a:lnTo>
                  <a:lnTo>
                    <a:pt x="1943" y="7784"/>
                  </a:lnTo>
                  <a:lnTo>
                    <a:pt x="1943" y="7774"/>
                  </a:lnTo>
                  <a:lnTo>
                    <a:pt x="1942" y="7743"/>
                  </a:lnTo>
                  <a:lnTo>
                    <a:pt x="1942" y="7738"/>
                  </a:lnTo>
                  <a:lnTo>
                    <a:pt x="1942" y="7045"/>
                  </a:lnTo>
                  <a:lnTo>
                    <a:pt x="1350" y="7045"/>
                  </a:lnTo>
                  <a:lnTo>
                    <a:pt x="1330" y="7044"/>
                  </a:lnTo>
                  <a:lnTo>
                    <a:pt x="1311" y="7040"/>
                  </a:lnTo>
                  <a:lnTo>
                    <a:pt x="1293" y="7034"/>
                  </a:lnTo>
                  <a:lnTo>
                    <a:pt x="1275" y="7025"/>
                  </a:lnTo>
                  <a:lnTo>
                    <a:pt x="1259" y="7014"/>
                  </a:lnTo>
                  <a:lnTo>
                    <a:pt x="1244" y="7001"/>
                  </a:lnTo>
                  <a:lnTo>
                    <a:pt x="1231" y="6986"/>
                  </a:lnTo>
                  <a:lnTo>
                    <a:pt x="1220" y="6970"/>
                  </a:lnTo>
                  <a:lnTo>
                    <a:pt x="1211" y="6952"/>
                  </a:lnTo>
                  <a:lnTo>
                    <a:pt x="1205" y="6934"/>
                  </a:lnTo>
                  <a:lnTo>
                    <a:pt x="1201" y="6915"/>
                  </a:lnTo>
                  <a:lnTo>
                    <a:pt x="1200" y="6895"/>
                  </a:lnTo>
                  <a:lnTo>
                    <a:pt x="1200" y="5491"/>
                  </a:lnTo>
                  <a:lnTo>
                    <a:pt x="1201" y="5471"/>
                  </a:lnTo>
                  <a:lnTo>
                    <a:pt x="1205" y="5452"/>
                  </a:lnTo>
                  <a:lnTo>
                    <a:pt x="1211" y="5434"/>
                  </a:lnTo>
                  <a:lnTo>
                    <a:pt x="1220" y="5416"/>
                  </a:lnTo>
                  <a:lnTo>
                    <a:pt x="1231" y="5400"/>
                  </a:lnTo>
                  <a:lnTo>
                    <a:pt x="1244" y="5385"/>
                  </a:lnTo>
                  <a:lnTo>
                    <a:pt x="1259" y="5372"/>
                  </a:lnTo>
                  <a:lnTo>
                    <a:pt x="1275" y="5361"/>
                  </a:lnTo>
                  <a:lnTo>
                    <a:pt x="1293" y="5352"/>
                  </a:lnTo>
                  <a:lnTo>
                    <a:pt x="1311" y="5346"/>
                  </a:lnTo>
                  <a:lnTo>
                    <a:pt x="1330" y="5342"/>
                  </a:lnTo>
                  <a:lnTo>
                    <a:pt x="1350" y="5341"/>
                  </a:lnTo>
                  <a:lnTo>
                    <a:pt x="1942" y="5341"/>
                  </a:lnTo>
                  <a:lnTo>
                    <a:pt x="1942" y="4649"/>
                  </a:lnTo>
                  <a:lnTo>
                    <a:pt x="1942" y="4644"/>
                  </a:lnTo>
                  <a:lnTo>
                    <a:pt x="1943" y="4613"/>
                  </a:lnTo>
                  <a:lnTo>
                    <a:pt x="1943" y="4603"/>
                  </a:lnTo>
                  <a:lnTo>
                    <a:pt x="1945" y="4572"/>
                  </a:lnTo>
                  <a:lnTo>
                    <a:pt x="1945" y="4562"/>
                  </a:lnTo>
                  <a:lnTo>
                    <a:pt x="1948" y="4531"/>
                  </a:lnTo>
                  <a:lnTo>
                    <a:pt x="1949" y="4522"/>
                  </a:lnTo>
                  <a:lnTo>
                    <a:pt x="1954" y="4490"/>
                  </a:lnTo>
                  <a:lnTo>
                    <a:pt x="1955" y="4481"/>
                  </a:lnTo>
                  <a:lnTo>
                    <a:pt x="1960" y="4450"/>
                  </a:lnTo>
                  <a:lnTo>
                    <a:pt x="1962" y="4441"/>
                  </a:lnTo>
                  <a:lnTo>
                    <a:pt x="1968" y="4410"/>
                  </a:lnTo>
                  <a:lnTo>
                    <a:pt x="1971" y="4401"/>
                  </a:lnTo>
                  <a:lnTo>
                    <a:pt x="1978" y="4371"/>
                  </a:lnTo>
                  <a:lnTo>
                    <a:pt x="1981" y="4362"/>
                  </a:lnTo>
                  <a:lnTo>
                    <a:pt x="1989" y="4331"/>
                  </a:lnTo>
                  <a:lnTo>
                    <a:pt x="1992" y="4323"/>
                  </a:lnTo>
                  <a:lnTo>
                    <a:pt x="2002" y="4293"/>
                  </a:lnTo>
                  <a:lnTo>
                    <a:pt x="2005" y="4284"/>
                  </a:lnTo>
                  <a:lnTo>
                    <a:pt x="2016" y="4254"/>
                  </a:lnTo>
                  <a:lnTo>
                    <a:pt x="2019" y="4246"/>
                  </a:lnTo>
                  <a:lnTo>
                    <a:pt x="2031" y="4217"/>
                  </a:lnTo>
                  <a:lnTo>
                    <a:pt x="2035" y="4208"/>
                  </a:lnTo>
                  <a:lnTo>
                    <a:pt x="2048" y="4180"/>
                  </a:lnTo>
                  <a:lnTo>
                    <a:pt x="2052" y="4171"/>
                  </a:lnTo>
                  <a:lnTo>
                    <a:pt x="2067" y="4143"/>
                  </a:lnTo>
                  <a:lnTo>
                    <a:pt x="2071" y="4135"/>
                  </a:lnTo>
                  <a:lnTo>
                    <a:pt x="2086" y="4107"/>
                  </a:lnTo>
                  <a:lnTo>
                    <a:pt x="2091" y="4099"/>
                  </a:lnTo>
                  <a:lnTo>
                    <a:pt x="2107" y="4072"/>
                  </a:lnTo>
                  <a:lnTo>
                    <a:pt x="2112" y="4064"/>
                  </a:lnTo>
                  <a:lnTo>
                    <a:pt x="2130" y="4037"/>
                  </a:lnTo>
                  <a:lnTo>
                    <a:pt x="2135" y="4030"/>
                  </a:lnTo>
                  <a:lnTo>
                    <a:pt x="2153" y="4004"/>
                  </a:lnTo>
                  <a:lnTo>
                    <a:pt x="2159" y="3997"/>
                  </a:lnTo>
                  <a:lnTo>
                    <a:pt x="2178" y="3972"/>
                  </a:lnTo>
                  <a:lnTo>
                    <a:pt x="2184" y="3964"/>
                  </a:lnTo>
                  <a:lnTo>
                    <a:pt x="2204" y="3940"/>
                  </a:lnTo>
                  <a:lnTo>
                    <a:pt x="2210" y="3933"/>
                  </a:lnTo>
                  <a:lnTo>
                    <a:pt x="2231" y="3910"/>
                  </a:lnTo>
                  <a:lnTo>
                    <a:pt x="2237" y="3903"/>
                  </a:lnTo>
                  <a:lnTo>
                    <a:pt x="2259" y="3880"/>
                  </a:lnTo>
                  <a:lnTo>
                    <a:pt x="2265" y="3874"/>
                  </a:lnTo>
                  <a:lnTo>
                    <a:pt x="2288" y="3852"/>
                  </a:lnTo>
                  <a:lnTo>
                    <a:pt x="2295" y="3846"/>
                  </a:lnTo>
                  <a:lnTo>
                    <a:pt x="2318" y="3825"/>
                  </a:lnTo>
                  <a:lnTo>
                    <a:pt x="2325" y="3819"/>
                  </a:lnTo>
                  <a:lnTo>
                    <a:pt x="2349" y="3799"/>
                  </a:lnTo>
                  <a:lnTo>
                    <a:pt x="2357" y="3793"/>
                  </a:lnTo>
                  <a:lnTo>
                    <a:pt x="2382" y="3774"/>
                  </a:lnTo>
                  <a:lnTo>
                    <a:pt x="2389" y="3768"/>
                  </a:lnTo>
                  <a:lnTo>
                    <a:pt x="2415" y="3750"/>
                  </a:lnTo>
                  <a:lnTo>
                    <a:pt x="2422" y="3745"/>
                  </a:lnTo>
                  <a:lnTo>
                    <a:pt x="2449" y="3727"/>
                  </a:lnTo>
                  <a:lnTo>
                    <a:pt x="2457" y="3722"/>
                  </a:lnTo>
                  <a:lnTo>
                    <a:pt x="2484" y="3706"/>
                  </a:lnTo>
                  <a:lnTo>
                    <a:pt x="2492" y="3701"/>
                  </a:lnTo>
                  <a:lnTo>
                    <a:pt x="2520" y="3686"/>
                  </a:lnTo>
                  <a:lnTo>
                    <a:pt x="2528" y="3681"/>
                  </a:lnTo>
                  <a:lnTo>
                    <a:pt x="2556" y="3667"/>
                  </a:lnTo>
                  <a:lnTo>
                    <a:pt x="2565" y="3663"/>
                  </a:lnTo>
                  <a:lnTo>
                    <a:pt x="2593" y="3650"/>
                  </a:lnTo>
                  <a:lnTo>
                    <a:pt x="2602" y="3646"/>
                  </a:lnTo>
                  <a:lnTo>
                    <a:pt x="2631" y="3634"/>
                  </a:lnTo>
                  <a:lnTo>
                    <a:pt x="2640" y="3631"/>
                  </a:lnTo>
                  <a:lnTo>
                    <a:pt x="2669" y="3620"/>
                  </a:lnTo>
                  <a:lnTo>
                    <a:pt x="2678" y="3617"/>
                  </a:lnTo>
                  <a:lnTo>
                    <a:pt x="2708" y="3607"/>
                  </a:lnTo>
                  <a:lnTo>
                    <a:pt x="2717" y="3604"/>
                  </a:lnTo>
                  <a:lnTo>
                    <a:pt x="2747" y="3595"/>
                  </a:lnTo>
                  <a:lnTo>
                    <a:pt x="2756" y="3593"/>
                  </a:lnTo>
                  <a:lnTo>
                    <a:pt x="2787" y="3586"/>
                  </a:lnTo>
                  <a:lnTo>
                    <a:pt x="2796" y="3583"/>
                  </a:lnTo>
                  <a:lnTo>
                    <a:pt x="2827" y="3577"/>
                  </a:lnTo>
                  <a:lnTo>
                    <a:pt x="2836" y="3575"/>
                  </a:lnTo>
                  <a:lnTo>
                    <a:pt x="2867" y="3570"/>
                  </a:lnTo>
                  <a:lnTo>
                    <a:pt x="2876" y="3569"/>
                  </a:lnTo>
                  <a:lnTo>
                    <a:pt x="2908" y="3564"/>
                  </a:lnTo>
                  <a:lnTo>
                    <a:pt x="2917" y="3563"/>
                  </a:lnTo>
                  <a:lnTo>
                    <a:pt x="2948" y="3560"/>
                  </a:lnTo>
                  <a:lnTo>
                    <a:pt x="2958" y="3560"/>
                  </a:lnTo>
                  <a:lnTo>
                    <a:pt x="2989" y="3558"/>
                  </a:lnTo>
                  <a:lnTo>
                    <a:pt x="2999" y="3558"/>
                  </a:lnTo>
                  <a:lnTo>
                    <a:pt x="3030" y="3557"/>
                  </a:lnTo>
                  <a:lnTo>
                    <a:pt x="3035" y="3557"/>
                  </a:lnTo>
                  <a:lnTo>
                    <a:pt x="4750" y="3557"/>
                  </a:lnTo>
                  <a:lnTo>
                    <a:pt x="4750" y="2355"/>
                  </a:lnTo>
                  <a:lnTo>
                    <a:pt x="4749" y="2355"/>
                  </a:lnTo>
                  <a:lnTo>
                    <a:pt x="4735" y="2348"/>
                  </a:lnTo>
                  <a:lnTo>
                    <a:pt x="4730" y="2345"/>
                  </a:lnTo>
                  <a:lnTo>
                    <a:pt x="4716" y="2337"/>
                  </a:lnTo>
                  <a:lnTo>
                    <a:pt x="4712" y="2334"/>
                  </a:lnTo>
                  <a:lnTo>
                    <a:pt x="4698" y="2326"/>
                  </a:lnTo>
                  <a:lnTo>
                    <a:pt x="4693" y="2323"/>
                  </a:lnTo>
                  <a:lnTo>
                    <a:pt x="4680" y="2315"/>
                  </a:lnTo>
                  <a:lnTo>
                    <a:pt x="4675" y="2311"/>
                  </a:lnTo>
                  <a:lnTo>
                    <a:pt x="4663" y="2302"/>
                  </a:lnTo>
                  <a:lnTo>
                    <a:pt x="4658" y="2299"/>
                  </a:lnTo>
                  <a:lnTo>
                    <a:pt x="4646" y="2289"/>
                  </a:lnTo>
                  <a:lnTo>
                    <a:pt x="4641" y="2286"/>
                  </a:lnTo>
                  <a:lnTo>
                    <a:pt x="4629" y="2276"/>
                  </a:lnTo>
                  <a:lnTo>
                    <a:pt x="4625" y="2272"/>
                  </a:lnTo>
                  <a:lnTo>
                    <a:pt x="4613" y="2262"/>
                  </a:lnTo>
                  <a:lnTo>
                    <a:pt x="4609" y="2258"/>
                  </a:lnTo>
                  <a:lnTo>
                    <a:pt x="4598" y="2247"/>
                  </a:lnTo>
                  <a:lnTo>
                    <a:pt x="4594" y="2243"/>
                  </a:lnTo>
                  <a:lnTo>
                    <a:pt x="4583" y="2232"/>
                  </a:lnTo>
                  <a:lnTo>
                    <a:pt x="4579" y="2228"/>
                  </a:lnTo>
                  <a:lnTo>
                    <a:pt x="4569" y="2216"/>
                  </a:lnTo>
                  <a:lnTo>
                    <a:pt x="4565" y="2212"/>
                  </a:lnTo>
                  <a:lnTo>
                    <a:pt x="4555" y="2200"/>
                  </a:lnTo>
                  <a:lnTo>
                    <a:pt x="4552" y="2195"/>
                  </a:lnTo>
                  <a:lnTo>
                    <a:pt x="4542" y="2183"/>
                  </a:lnTo>
                  <a:lnTo>
                    <a:pt x="4539" y="2178"/>
                  </a:lnTo>
                  <a:lnTo>
                    <a:pt x="4530" y="2166"/>
                  </a:lnTo>
                  <a:lnTo>
                    <a:pt x="4526" y="2161"/>
                  </a:lnTo>
                  <a:lnTo>
                    <a:pt x="4518" y="2148"/>
                  </a:lnTo>
                  <a:lnTo>
                    <a:pt x="4515" y="2143"/>
                  </a:lnTo>
                  <a:lnTo>
                    <a:pt x="4507" y="2129"/>
                  </a:lnTo>
                  <a:lnTo>
                    <a:pt x="4504" y="2125"/>
                  </a:lnTo>
                  <a:lnTo>
                    <a:pt x="4496" y="2111"/>
                  </a:lnTo>
                  <a:lnTo>
                    <a:pt x="4493" y="2106"/>
                  </a:lnTo>
                  <a:lnTo>
                    <a:pt x="4486" y="2091"/>
                  </a:lnTo>
                  <a:lnTo>
                    <a:pt x="4484" y="2086"/>
                  </a:lnTo>
                  <a:lnTo>
                    <a:pt x="4477" y="2072"/>
                  </a:lnTo>
                  <a:lnTo>
                    <a:pt x="4475" y="2067"/>
                  </a:lnTo>
                  <a:lnTo>
                    <a:pt x="4469" y="2052"/>
                  </a:lnTo>
                  <a:lnTo>
                    <a:pt x="4467" y="2047"/>
                  </a:lnTo>
                  <a:lnTo>
                    <a:pt x="4461" y="2032"/>
                  </a:lnTo>
                  <a:lnTo>
                    <a:pt x="4460" y="2027"/>
                  </a:lnTo>
                  <a:lnTo>
                    <a:pt x="4455" y="2012"/>
                  </a:lnTo>
                  <a:lnTo>
                    <a:pt x="4453" y="2006"/>
                  </a:lnTo>
                  <a:lnTo>
                    <a:pt x="4449" y="1991"/>
                  </a:lnTo>
                  <a:lnTo>
                    <a:pt x="4447" y="1986"/>
                  </a:lnTo>
                  <a:lnTo>
                    <a:pt x="4444" y="1971"/>
                  </a:lnTo>
                  <a:lnTo>
                    <a:pt x="4442" y="1965"/>
                  </a:lnTo>
                  <a:lnTo>
                    <a:pt x="4439" y="1950"/>
                  </a:lnTo>
                  <a:lnTo>
                    <a:pt x="4438" y="1944"/>
                  </a:lnTo>
                  <a:lnTo>
                    <a:pt x="4436" y="1929"/>
                  </a:lnTo>
                  <a:lnTo>
                    <a:pt x="4435" y="1923"/>
                  </a:lnTo>
                  <a:lnTo>
                    <a:pt x="4433" y="1908"/>
                  </a:lnTo>
                  <a:lnTo>
                    <a:pt x="4432" y="1902"/>
                  </a:lnTo>
                  <a:lnTo>
                    <a:pt x="4431" y="1886"/>
                  </a:lnTo>
                  <a:lnTo>
                    <a:pt x="4430" y="1881"/>
                  </a:lnTo>
                  <a:lnTo>
                    <a:pt x="4430" y="1865"/>
                  </a:lnTo>
                  <a:lnTo>
                    <a:pt x="4429" y="1860"/>
                  </a:lnTo>
                  <a:lnTo>
                    <a:pt x="4429" y="1844"/>
                  </a:lnTo>
                  <a:lnTo>
                    <a:pt x="4429" y="1838"/>
                  </a:lnTo>
                  <a:lnTo>
                    <a:pt x="4429" y="1822"/>
                  </a:lnTo>
                  <a:lnTo>
                    <a:pt x="4430" y="1817"/>
                  </a:lnTo>
                  <a:lnTo>
                    <a:pt x="4430" y="1801"/>
                  </a:lnTo>
                  <a:lnTo>
                    <a:pt x="4431" y="1796"/>
                  </a:lnTo>
                  <a:lnTo>
                    <a:pt x="4432" y="1780"/>
                  </a:lnTo>
                  <a:lnTo>
                    <a:pt x="4433" y="1774"/>
                  </a:lnTo>
                  <a:lnTo>
                    <a:pt x="4435" y="1759"/>
                  </a:lnTo>
                  <a:lnTo>
                    <a:pt x="4436" y="1753"/>
                  </a:lnTo>
                  <a:lnTo>
                    <a:pt x="4438" y="1738"/>
                  </a:lnTo>
                  <a:lnTo>
                    <a:pt x="4439" y="1732"/>
                  </a:lnTo>
                  <a:lnTo>
                    <a:pt x="4442" y="1717"/>
                  </a:lnTo>
                  <a:lnTo>
                    <a:pt x="4444" y="1712"/>
                  </a:lnTo>
                  <a:lnTo>
                    <a:pt x="4447" y="1696"/>
                  </a:lnTo>
                  <a:lnTo>
                    <a:pt x="4449" y="1691"/>
                  </a:lnTo>
                  <a:lnTo>
                    <a:pt x="4453" y="1676"/>
                  </a:lnTo>
                  <a:lnTo>
                    <a:pt x="4455" y="1671"/>
                  </a:lnTo>
                  <a:lnTo>
                    <a:pt x="4460" y="1656"/>
                  </a:lnTo>
                  <a:lnTo>
                    <a:pt x="4462" y="1650"/>
                  </a:lnTo>
                  <a:lnTo>
                    <a:pt x="4467" y="1636"/>
                  </a:lnTo>
                  <a:lnTo>
                    <a:pt x="4469" y="1630"/>
                  </a:lnTo>
                  <a:lnTo>
                    <a:pt x="4475" y="1616"/>
                  </a:lnTo>
                  <a:lnTo>
                    <a:pt x="4477" y="1611"/>
                  </a:lnTo>
                  <a:lnTo>
                    <a:pt x="4484" y="1596"/>
                  </a:lnTo>
                  <a:lnTo>
                    <a:pt x="4486" y="1591"/>
                  </a:lnTo>
                  <a:lnTo>
                    <a:pt x="4493" y="1577"/>
                  </a:lnTo>
                  <a:lnTo>
                    <a:pt x="4496" y="1572"/>
                  </a:lnTo>
                  <a:lnTo>
                    <a:pt x="4504" y="1558"/>
                  </a:lnTo>
                  <a:lnTo>
                    <a:pt x="4507" y="1554"/>
                  </a:lnTo>
                  <a:lnTo>
                    <a:pt x="4515" y="1540"/>
                  </a:lnTo>
                  <a:lnTo>
                    <a:pt x="4518" y="1535"/>
                  </a:lnTo>
                  <a:lnTo>
                    <a:pt x="4526" y="1522"/>
                  </a:lnTo>
                  <a:lnTo>
                    <a:pt x="4530" y="1517"/>
                  </a:lnTo>
                  <a:lnTo>
                    <a:pt x="4539" y="1505"/>
                  </a:lnTo>
                  <a:lnTo>
                    <a:pt x="4542" y="1500"/>
                  </a:lnTo>
                  <a:lnTo>
                    <a:pt x="4552" y="1488"/>
                  </a:lnTo>
                  <a:lnTo>
                    <a:pt x="4555" y="1483"/>
                  </a:lnTo>
                  <a:lnTo>
                    <a:pt x="4565" y="1471"/>
                  </a:lnTo>
                  <a:lnTo>
                    <a:pt x="4569" y="1467"/>
                  </a:lnTo>
                  <a:lnTo>
                    <a:pt x="4579" y="1455"/>
                  </a:lnTo>
                  <a:lnTo>
                    <a:pt x="4583" y="1451"/>
                  </a:lnTo>
                  <a:lnTo>
                    <a:pt x="4594" y="1440"/>
                  </a:lnTo>
                  <a:lnTo>
                    <a:pt x="4598" y="1436"/>
                  </a:lnTo>
                  <a:lnTo>
                    <a:pt x="4609" y="1425"/>
                  </a:lnTo>
                  <a:lnTo>
                    <a:pt x="4613" y="1421"/>
                  </a:lnTo>
                  <a:lnTo>
                    <a:pt x="4625" y="1411"/>
                  </a:lnTo>
                  <a:lnTo>
                    <a:pt x="4629" y="1407"/>
                  </a:lnTo>
                  <a:lnTo>
                    <a:pt x="4641" y="1397"/>
                  </a:lnTo>
                  <a:lnTo>
                    <a:pt x="4646" y="1394"/>
                  </a:lnTo>
                  <a:lnTo>
                    <a:pt x="4658" y="1384"/>
                  </a:lnTo>
                  <a:lnTo>
                    <a:pt x="4663" y="1381"/>
                  </a:lnTo>
                  <a:lnTo>
                    <a:pt x="4675" y="1372"/>
                  </a:lnTo>
                  <a:lnTo>
                    <a:pt x="4680" y="1368"/>
                  </a:lnTo>
                  <a:lnTo>
                    <a:pt x="4693" y="1360"/>
                  </a:lnTo>
                  <a:lnTo>
                    <a:pt x="4698" y="1357"/>
                  </a:lnTo>
                  <a:lnTo>
                    <a:pt x="4712" y="1349"/>
                  </a:lnTo>
                  <a:lnTo>
                    <a:pt x="4716" y="1346"/>
                  </a:lnTo>
                  <a:lnTo>
                    <a:pt x="4730" y="1338"/>
                  </a:lnTo>
                  <a:lnTo>
                    <a:pt x="4735" y="1335"/>
                  </a:lnTo>
                  <a:lnTo>
                    <a:pt x="4749" y="1328"/>
                  </a:lnTo>
                  <a:lnTo>
                    <a:pt x="4754" y="1326"/>
                  </a:lnTo>
                  <a:lnTo>
                    <a:pt x="4769" y="1319"/>
                  </a:lnTo>
                  <a:lnTo>
                    <a:pt x="4774" y="1317"/>
                  </a:lnTo>
                  <a:lnTo>
                    <a:pt x="4788" y="1311"/>
                  </a:lnTo>
                  <a:lnTo>
                    <a:pt x="4793" y="1309"/>
                  </a:lnTo>
                  <a:lnTo>
                    <a:pt x="4808" y="1303"/>
                  </a:lnTo>
                  <a:lnTo>
                    <a:pt x="4813" y="1302"/>
                  </a:lnTo>
                  <a:lnTo>
                    <a:pt x="4828" y="1297"/>
                  </a:lnTo>
                  <a:lnTo>
                    <a:pt x="4834" y="1295"/>
                  </a:lnTo>
                  <a:lnTo>
                    <a:pt x="4849" y="1291"/>
                  </a:lnTo>
                  <a:lnTo>
                    <a:pt x="4854" y="1289"/>
                  </a:lnTo>
                  <a:lnTo>
                    <a:pt x="4869" y="1285"/>
                  </a:lnTo>
                  <a:lnTo>
                    <a:pt x="4875" y="1284"/>
                  </a:lnTo>
                  <a:lnTo>
                    <a:pt x="4890" y="1281"/>
                  </a:lnTo>
                  <a:lnTo>
                    <a:pt x="4896" y="1280"/>
                  </a:lnTo>
                  <a:lnTo>
                    <a:pt x="4911" y="1277"/>
                  </a:lnTo>
                  <a:lnTo>
                    <a:pt x="4917" y="1276"/>
                  </a:lnTo>
                  <a:lnTo>
                    <a:pt x="4933" y="1274"/>
                  </a:lnTo>
                  <a:lnTo>
                    <a:pt x="4938" y="1273"/>
                  </a:lnTo>
                  <a:lnTo>
                    <a:pt x="4954" y="1272"/>
                  </a:lnTo>
                  <a:lnTo>
                    <a:pt x="4960" y="1271"/>
                  </a:lnTo>
                  <a:lnTo>
                    <a:pt x="4976" y="1271"/>
                  </a:lnTo>
                  <a:lnTo>
                    <a:pt x="4981" y="1270"/>
                  </a:lnTo>
                  <a:lnTo>
                    <a:pt x="4997" y="1270"/>
                  </a:lnTo>
                  <a:lnTo>
                    <a:pt x="5003" y="1270"/>
                  </a:lnTo>
                  <a:lnTo>
                    <a:pt x="5019" y="1270"/>
                  </a:lnTo>
                  <a:lnTo>
                    <a:pt x="5024" y="1271"/>
                  </a:lnTo>
                  <a:lnTo>
                    <a:pt x="5040" y="1271"/>
                  </a:lnTo>
                  <a:lnTo>
                    <a:pt x="5046" y="1272"/>
                  </a:lnTo>
                  <a:lnTo>
                    <a:pt x="5062" y="1273"/>
                  </a:lnTo>
                  <a:lnTo>
                    <a:pt x="5067" y="1274"/>
                  </a:lnTo>
                  <a:lnTo>
                    <a:pt x="5083" y="1276"/>
                  </a:lnTo>
                  <a:lnTo>
                    <a:pt x="5089" y="1277"/>
                  </a:lnTo>
                  <a:lnTo>
                    <a:pt x="5104" y="1280"/>
                  </a:lnTo>
                  <a:lnTo>
                    <a:pt x="5110" y="1281"/>
                  </a:lnTo>
                  <a:lnTo>
                    <a:pt x="5125" y="1284"/>
                  </a:lnTo>
                  <a:lnTo>
                    <a:pt x="5131" y="1285"/>
                  </a:lnTo>
                  <a:lnTo>
                    <a:pt x="5146" y="1289"/>
                  </a:lnTo>
                  <a:lnTo>
                    <a:pt x="5151" y="1291"/>
                  </a:lnTo>
                  <a:lnTo>
                    <a:pt x="5166" y="1295"/>
                  </a:lnTo>
                  <a:lnTo>
                    <a:pt x="5172" y="1297"/>
                  </a:lnTo>
                  <a:lnTo>
                    <a:pt x="5187" y="1302"/>
                  </a:lnTo>
                  <a:lnTo>
                    <a:pt x="5192" y="1303"/>
                  </a:lnTo>
                  <a:lnTo>
                    <a:pt x="5207" y="1309"/>
                  </a:lnTo>
                  <a:lnTo>
                    <a:pt x="5212" y="1311"/>
                  </a:lnTo>
                  <a:lnTo>
                    <a:pt x="5226" y="1317"/>
                  </a:lnTo>
                  <a:lnTo>
                    <a:pt x="5231" y="1319"/>
                  </a:lnTo>
                  <a:lnTo>
                    <a:pt x="5246" y="1326"/>
                  </a:lnTo>
                  <a:lnTo>
                    <a:pt x="5251" y="1328"/>
                  </a:lnTo>
                  <a:lnTo>
                    <a:pt x="5265" y="1335"/>
                  </a:lnTo>
                  <a:lnTo>
                    <a:pt x="5270" y="1338"/>
                  </a:lnTo>
                  <a:lnTo>
                    <a:pt x="5284" y="1346"/>
                  </a:lnTo>
                  <a:lnTo>
                    <a:pt x="5288" y="1349"/>
                  </a:lnTo>
                  <a:lnTo>
                    <a:pt x="5302" y="1357"/>
                  </a:lnTo>
                  <a:lnTo>
                    <a:pt x="5307" y="1360"/>
                  </a:lnTo>
                  <a:lnTo>
                    <a:pt x="5320" y="1368"/>
                  </a:lnTo>
                  <a:lnTo>
                    <a:pt x="5325" y="1372"/>
                  </a:lnTo>
                  <a:lnTo>
                    <a:pt x="5337" y="1381"/>
                  </a:lnTo>
                  <a:lnTo>
                    <a:pt x="5342" y="1384"/>
                  </a:lnTo>
                  <a:lnTo>
                    <a:pt x="5354" y="1394"/>
                  </a:lnTo>
                  <a:lnTo>
                    <a:pt x="5359" y="1397"/>
                  </a:lnTo>
                  <a:lnTo>
                    <a:pt x="5371" y="1407"/>
                  </a:lnTo>
                  <a:lnTo>
                    <a:pt x="5375" y="1411"/>
                  </a:lnTo>
                  <a:lnTo>
                    <a:pt x="5387" y="1421"/>
                  </a:lnTo>
                  <a:lnTo>
                    <a:pt x="5391" y="1425"/>
                  </a:lnTo>
                  <a:lnTo>
                    <a:pt x="5402" y="1436"/>
                  </a:lnTo>
                  <a:lnTo>
                    <a:pt x="5406" y="1440"/>
                  </a:lnTo>
                  <a:lnTo>
                    <a:pt x="5417" y="1451"/>
                  </a:lnTo>
                  <a:lnTo>
                    <a:pt x="5421" y="1455"/>
                  </a:lnTo>
                  <a:lnTo>
                    <a:pt x="5431" y="1467"/>
                  </a:lnTo>
                  <a:lnTo>
                    <a:pt x="5435" y="1471"/>
                  </a:lnTo>
                  <a:lnTo>
                    <a:pt x="5445" y="1483"/>
                  </a:lnTo>
                  <a:lnTo>
                    <a:pt x="5448" y="1488"/>
                  </a:lnTo>
                  <a:lnTo>
                    <a:pt x="5458" y="1500"/>
                  </a:lnTo>
                  <a:lnTo>
                    <a:pt x="5461" y="1505"/>
                  </a:lnTo>
                  <a:lnTo>
                    <a:pt x="5470" y="1517"/>
                  </a:lnTo>
                  <a:lnTo>
                    <a:pt x="5474" y="1522"/>
                  </a:lnTo>
                  <a:lnTo>
                    <a:pt x="5482" y="1535"/>
                  </a:lnTo>
                  <a:lnTo>
                    <a:pt x="5485" y="1540"/>
                  </a:lnTo>
                  <a:lnTo>
                    <a:pt x="5493" y="1554"/>
                  </a:lnTo>
                  <a:lnTo>
                    <a:pt x="5496" y="1558"/>
                  </a:lnTo>
                  <a:lnTo>
                    <a:pt x="5504" y="1572"/>
                  </a:lnTo>
                  <a:lnTo>
                    <a:pt x="5507" y="1577"/>
                  </a:lnTo>
                  <a:lnTo>
                    <a:pt x="5514" y="1591"/>
                  </a:lnTo>
                  <a:lnTo>
                    <a:pt x="5516" y="1596"/>
                  </a:lnTo>
                  <a:lnTo>
                    <a:pt x="5523" y="1611"/>
                  </a:lnTo>
                  <a:lnTo>
                    <a:pt x="5525" y="1616"/>
                  </a:lnTo>
                  <a:lnTo>
                    <a:pt x="5531" y="1630"/>
                  </a:lnTo>
                  <a:lnTo>
                    <a:pt x="5533" y="1636"/>
                  </a:lnTo>
                  <a:lnTo>
                    <a:pt x="5538" y="1650"/>
                  </a:lnTo>
                  <a:lnTo>
                    <a:pt x="5540" y="1656"/>
                  </a:lnTo>
                  <a:lnTo>
                    <a:pt x="5545" y="1671"/>
                  </a:lnTo>
                  <a:lnTo>
                    <a:pt x="5547" y="1676"/>
                  </a:lnTo>
                  <a:lnTo>
                    <a:pt x="5551" y="1691"/>
                  </a:lnTo>
                  <a:lnTo>
                    <a:pt x="5553" y="1696"/>
                  </a:lnTo>
                  <a:lnTo>
                    <a:pt x="5556" y="1712"/>
                  </a:lnTo>
                  <a:lnTo>
                    <a:pt x="5558" y="1717"/>
                  </a:lnTo>
                  <a:lnTo>
                    <a:pt x="5561" y="1732"/>
                  </a:lnTo>
                  <a:lnTo>
                    <a:pt x="5562" y="1738"/>
                  </a:lnTo>
                  <a:lnTo>
                    <a:pt x="5564" y="1753"/>
                  </a:lnTo>
                  <a:lnTo>
                    <a:pt x="5565" y="1759"/>
                  </a:lnTo>
                  <a:lnTo>
                    <a:pt x="5567" y="1774"/>
                  </a:lnTo>
                  <a:lnTo>
                    <a:pt x="5568" y="1780"/>
                  </a:lnTo>
                  <a:lnTo>
                    <a:pt x="5569" y="1796"/>
                  </a:lnTo>
                  <a:lnTo>
                    <a:pt x="5570" y="1801"/>
                  </a:lnTo>
                  <a:lnTo>
                    <a:pt x="5570" y="1817"/>
                  </a:lnTo>
                  <a:close/>
                  <a:moveTo>
                    <a:pt x="8058" y="5641"/>
                  </a:moveTo>
                  <a:lnTo>
                    <a:pt x="8058" y="6745"/>
                  </a:lnTo>
                  <a:lnTo>
                    <a:pt x="8500" y="6745"/>
                  </a:lnTo>
                  <a:lnTo>
                    <a:pt x="8500" y="5641"/>
                  </a:lnTo>
                  <a:lnTo>
                    <a:pt x="8058" y="5641"/>
                  </a:lnTo>
                  <a:close/>
                  <a:moveTo>
                    <a:pt x="7010" y="4059"/>
                  </a:moveTo>
                  <a:lnTo>
                    <a:pt x="6987" y="4057"/>
                  </a:lnTo>
                  <a:lnTo>
                    <a:pt x="6963" y="4057"/>
                  </a:lnTo>
                  <a:lnTo>
                    <a:pt x="5000" y="4057"/>
                  </a:lnTo>
                  <a:lnTo>
                    <a:pt x="3037" y="4057"/>
                  </a:lnTo>
                  <a:lnTo>
                    <a:pt x="3013" y="4057"/>
                  </a:lnTo>
                  <a:lnTo>
                    <a:pt x="2990" y="4059"/>
                  </a:lnTo>
                  <a:lnTo>
                    <a:pt x="2968" y="4061"/>
                  </a:lnTo>
                  <a:lnTo>
                    <a:pt x="2946" y="4064"/>
                  </a:lnTo>
                  <a:lnTo>
                    <a:pt x="2924" y="4067"/>
                  </a:lnTo>
                  <a:lnTo>
                    <a:pt x="2903" y="4072"/>
                  </a:lnTo>
                  <a:lnTo>
                    <a:pt x="2881" y="4077"/>
                  </a:lnTo>
                  <a:lnTo>
                    <a:pt x="2860" y="4083"/>
                  </a:lnTo>
                  <a:lnTo>
                    <a:pt x="2839" y="4090"/>
                  </a:lnTo>
                  <a:lnTo>
                    <a:pt x="2818" y="4098"/>
                  </a:lnTo>
                  <a:lnTo>
                    <a:pt x="2797" y="4107"/>
                  </a:lnTo>
                  <a:lnTo>
                    <a:pt x="2777" y="4116"/>
                  </a:lnTo>
                  <a:lnTo>
                    <a:pt x="2758" y="4126"/>
                  </a:lnTo>
                  <a:lnTo>
                    <a:pt x="2738" y="4136"/>
                  </a:lnTo>
                  <a:lnTo>
                    <a:pt x="2719" y="4148"/>
                  </a:lnTo>
                  <a:lnTo>
                    <a:pt x="2700" y="4160"/>
                  </a:lnTo>
                  <a:lnTo>
                    <a:pt x="2682" y="4173"/>
                  </a:lnTo>
                  <a:lnTo>
                    <a:pt x="2665" y="4186"/>
                  </a:lnTo>
                  <a:lnTo>
                    <a:pt x="2648" y="4201"/>
                  </a:lnTo>
                  <a:lnTo>
                    <a:pt x="2631" y="4215"/>
                  </a:lnTo>
                  <a:lnTo>
                    <a:pt x="2616" y="4231"/>
                  </a:lnTo>
                  <a:lnTo>
                    <a:pt x="2600" y="4246"/>
                  </a:lnTo>
                  <a:lnTo>
                    <a:pt x="2586" y="4263"/>
                  </a:lnTo>
                  <a:lnTo>
                    <a:pt x="2571" y="4280"/>
                  </a:lnTo>
                  <a:lnTo>
                    <a:pt x="2558" y="4297"/>
                  </a:lnTo>
                  <a:lnTo>
                    <a:pt x="2545" y="4315"/>
                  </a:lnTo>
                  <a:lnTo>
                    <a:pt x="2533" y="4334"/>
                  </a:lnTo>
                  <a:lnTo>
                    <a:pt x="2521" y="4353"/>
                  </a:lnTo>
                  <a:lnTo>
                    <a:pt x="2511" y="4373"/>
                  </a:lnTo>
                  <a:lnTo>
                    <a:pt x="2501" y="4392"/>
                  </a:lnTo>
                  <a:lnTo>
                    <a:pt x="2491" y="4413"/>
                  </a:lnTo>
                  <a:lnTo>
                    <a:pt x="2483" y="4433"/>
                  </a:lnTo>
                  <a:lnTo>
                    <a:pt x="2475" y="4454"/>
                  </a:lnTo>
                  <a:lnTo>
                    <a:pt x="2468" y="4475"/>
                  </a:lnTo>
                  <a:lnTo>
                    <a:pt x="2462" y="4496"/>
                  </a:lnTo>
                  <a:lnTo>
                    <a:pt x="2457" y="4517"/>
                  </a:lnTo>
                  <a:lnTo>
                    <a:pt x="2452" y="4539"/>
                  </a:lnTo>
                  <a:lnTo>
                    <a:pt x="2449" y="4561"/>
                  </a:lnTo>
                  <a:lnTo>
                    <a:pt x="2446" y="4583"/>
                  </a:lnTo>
                  <a:lnTo>
                    <a:pt x="2444" y="4605"/>
                  </a:lnTo>
                  <a:lnTo>
                    <a:pt x="2442" y="4627"/>
                  </a:lnTo>
                  <a:lnTo>
                    <a:pt x="2442" y="4651"/>
                  </a:lnTo>
                  <a:lnTo>
                    <a:pt x="2442" y="7736"/>
                  </a:lnTo>
                  <a:lnTo>
                    <a:pt x="2442" y="7760"/>
                  </a:lnTo>
                  <a:lnTo>
                    <a:pt x="2444" y="7782"/>
                  </a:lnTo>
                  <a:lnTo>
                    <a:pt x="2446" y="7804"/>
                  </a:lnTo>
                  <a:lnTo>
                    <a:pt x="2449" y="7826"/>
                  </a:lnTo>
                  <a:lnTo>
                    <a:pt x="2452" y="7848"/>
                  </a:lnTo>
                  <a:lnTo>
                    <a:pt x="2457" y="7869"/>
                  </a:lnTo>
                  <a:lnTo>
                    <a:pt x="2462" y="7891"/>
                  </a:lnTo>
                  <a:lnTo>
                    <a:pt x="2468" y="7912"/>
                  </a:lnTo>
                  <a:lnTo>
                    <a:pt x="2475" y="7933"/>
                  </a:lnTo>
                  <a:lnTo>
                    <a:pt x="2483" y="7954"/>
                  </a:lnTo>
                  <a:lnTo>
                    <a:pt x="2492" y="7974"/>
                  </a:lnTo>
                  <a:lnTo>
                    <a:pt x="2501" y="7995"/>
                  </a:lnTo>
                  <a:lnTo>
                    <a:pt x="2511" y="8014"/>
                  </a:lnTo>
                  <a:lnTo>
                    <a:pt x="2521" y="8034"/>
                  </a:lnTo>
                  <a:lnTo>
                    <a:pt x="2533" y="8053"/>
                  </a:lnTo>
                  <a:lnTo>
                    <a:pt x="2545" y="8072"/>
                  </a:lnTo>
                  <a:lnTo>
                    <a:pt x="2558" y="8090"/>
                  </a:lnTo>
                  <a:lnTo>
                    <a:pt x="2571" y="8107"/>
                  </a:lnTo>
                  <a:lnTo>
                    <a:pt x="2586" y="8124"/>
                  </a:lnTo>
                  <a:lnTo>
                    <a:pt x="2600" y="8141"/>
                  </a:lnTo>
                  <a:lnTo>
                    <a:pt x="2616" y="8156"/>
                  </a:lnTo>
                  <a:lnTo>
                    <a:pt x="2631" y="8172"/>
                  </a:lnTo>
                  <a:lnTo>
                    <a:pt x="2648" y="8186"/>
                  </a:lnTo>
                  <a:lnTo>
                    <a:pt x="2665" y="8201"/>
                  </a:lnTo>
                  <a:lnTo>
                    <a:pt x="2682" y="8214"/>
                  </a:lnTo>
                  <a:lnTo>
                    <a:pt x="2700" y="8227"/>
                  </a:lnTo>
                  <a:lnTo>
                    <a:pt x="2719" y="8239"/>
                  </a:lnTo>
                  <a:lnTo>
                    <a:pt x="2738" y="8251"/>
                  </a:lnTo>
                  <a:lnTo>
                    <a:pt x="2758" y="8261"/>
                  </a:lnTo>
                  <a:lnTo>
                    <a:pt x="2777" y="8271"/>
                  </a:lnTo>
                  <a:lnTo>
                    <a:pt x="2797" y="8280"/>
                  </a:lnTo>
                  <a:lnTo>
                    <a:pt x="2818" y="8289"/>
                  </a:lnTo>
                  <a:lnTo>
                    <a:pt x="2839" y="8297"/>
                  </a:lnTo>
                  <a:lnTo>
                    <a:pt x="2860" y="8304"/>
                  </a:lnTo>
                  <a:lnTo>
                    <a:pt x="2881" y="8310"/>
                  </a:lnTo>
                  <a:lnTo>
                    <a:pt x="2903" y="8315"/>
                  </a:lnTo>
                  <a:lnTo>
                    <a:pt x="2924" y="8320"/>
                  </a:lnTo>
                  <a:lnTo>
                    <a:pt x="2946" y="8323"/>
                  </a:lnTo>
                  <a:lnTo>
                    <a:pt x="2968" y="8326"/>
                  </a:lnTo>
                  <a:lnTo>
                    <a:pt x="2990" y="8328"/>
                  </a:lnTo>
                  <a:lnTo>
                    <a:pt x="3013" y="8330"/>
                  </a:lnTo>
                  <a:lnTo>
                    <a:pt x="3037" y="8330"/>
                  </a:lnTo>
                  <a:lnTo>
                    <a:pt x="6963" y="8330"/>
                  </a:lnTo>
                  <a:lnTo>
                    <a:pt x="6987" y="8330"/>
                  </a:lnTo>
                  <a:lnTo>
                    <a:pt x="7010" y="8328"/>
                  </a:lnTo>
                  <a:lnTo>
                    <a:pt x="7032" y="8326"/>
                  </a:lnTo>
                  <a:lnTo>
                    <a:pt x="7054" y="8323"/>
                  </a:lnTo>
                  <a:lnTo>
                    <a:pt x="7076" y="8320"/>
                  </a:lnTo>
                  <a:lnTo>
                    <a:pt x="7097" y="8315"/>
                  </a:lnTo>
                  <a:lnTo>
                    <a:pt x="7119" y="8310"/>
                  </a:lnTo>
                  <a:lnTo>
                    <a:pt x="7140" y="8304"/>
                  </a:lnTo>
                  <a:lnTo>
                    <a:pt x="7161" y="8297"/>
                  </a:lnTo>
                  <a:lnTo>
                    <a:pt x="7182" y="8289"/>
                  </a:lnTo>
                  <a:lnTo>
                    <a:pt x="7203" y="8280"/>
                  </a:lnTo>
                  <a:lnTo>
                    <a:pt x="7223" y="8271"/>
                  </a:lnTo>
                  <a:lnTo>
                    <a:pt x="7242" y="8261"/>
                  </a:lnTo>
                  <a:lnTo>
                    <a:pt x="7262" y="8251"/>
                  </a:lnTo>
                  <a:lnTo>
                    <a:pt x="7281" y="8239"/>
                  </a:lnTo>
                  <a:lnTo>
                    <a:pt x="7300" y="8227"/>
                  </a:lnTo>
                  <a:lnTo>
                    <a:pt x="7318" y="8214"/>
                  </a:lnTo>
                  <a:lnTo>
                    <a:pt x="7335" y="8201"/>
                  </a:lnTo>
                  <a:lnTo>
                    <a:pt x="7352" y="8186"/>
                  </a:lnTo>
                  <a:lnTo>
                    <a:pt x="7369" y="8172"/>
                  </a:lnTo>
                  <a:lnTo>
                    <a:pt x="7384" y="8156"/>
                  </a:lnTo>
                  <a:lnTo>
                    <a:pt x="7400" y="8141"/>
                  </a:lnTo>
                  <a:lnTo>
                    <a:pt x="7414" y="8124"/>
                  </a:lnTo>
                  <a:lnTo>
                    <a:pt x="7429" y="8107"/>
                  </a:lnTo>
                  <a:lnTo>
                    <a:pt x="7442" y="8090"/>
                  </a:lnTo>
                  <a:lnTo>
                    <a:pt x="7455" y="8072"/>
                  </a:lnTo>
                  <a:lnTo>
                    <a:pt x="7467" y="8053"/>
                  </a:lnTo>
                  <a:lnTo>
                    <a:pt x="7479" y="8034"/>
                  </a:lnTo>
                  <a:lnTo>
                    <a:pt x="7489" y="8014"/>
                  </a:lnTo>
                  <a:lnTo>
                    <a:pt x="7499" y="7995"/>
                  </a:lnTo>
                  <a:lnTo>
                    <a:pt x="7508" y="7974"/>
                  </a:lnTo>
                  <a:lnTo>
                    <a:pt x="7517" y="7954"/>
                  </a:lnTo>
                  <a:lnTo>
                    <a:pt x="7525" y="7933"/>
                  </a:lnTo>
                  <a:lnTo>
                    <a:pt x="7532" y="7912"/>
                  </a:lnTo>
                  <a:lnTo>
                    <a:pt x="7538" y="7891"/>
                  </a:lnTo>
                  <a:lnTo>
                    <a:pt x="7543" y="7869"/>
                  </a:lnTo>
                  <a:lnTo>
                    <a:pt x="7548" y="7848"/>
                  </a:lnTo>
                  <a:lnTo>
                    <a:pt x="7551" y="7826"/>
                  </a:lnTo>
                  <a:lnTo>
                    <a:pt x="7554" y="7804"/>
                  </a:lnTo>
                  <a:lnTo>
                    <a:pt x="7556" y="7782"/>
                  </a:lnTo>
                  <a:lnTo>
                    <a:pt x="7558" y="7760"/>
                  </a:lnTo>
                  <a:lnTo>
                    <a:pt x="7558" y="7736"/>
                  </a:lnTo>
                  <a:lnTo>
                    <a:pt x="7558" y="4651"/>
                  </a:lnTo>
                  <a:lnTo>
                    <a:pt x="7558" y="4627"/>
                  </a:lnTo>
                  <a:lnTo>
                    <a:pt x="7556" y="4605"/>
                  </a:lnTo>
                  <a:lnTo>
                    <a:pt x="7554" y="4583"/>
                  </a:lnTo>
                  <a:lnTo>
                    <a:pt x="7551" y="4561"/>
                  </a:lnTo>
                  <a:lnTo>
                    <a:pt x="7548" y="4539"/>
                  </a:lnTo>
                  <a:lnTo>
                    <a:pt x="7543" y="4517"/>
                  </a:lnTo>
                  <a:lnTo>
                    <a:pt x="7538" y="4496"/>
                  </a:lnTo>
                  <a:lnTo>
                    <a:pt x="7532" y="4475"/>
                  </a:lnTo>
                  <a:lnTo>
                    <a:pt x="7525" y="4454"/>
                  </a:lnTo>
                  <a:lnTo>
                    <a:pt x="7517" y="4433"/>
                  </a:lnTo>
                  <a:lnTo>
                    <a:pt x="7509" y="4413"/>
                  </a:lnTo>
                  <a:lnTo>
                    <a:pt x="7499" y="4392"/>
                  </a:lnTo>
                  <a:lnTo>
                    <a:pt x="7489" y="4373"/>
                  </a:lnTo>
                  <a:lnTo>
                    <a:pt x="7479" y="4353"/>
                  </a:lnTo>
                  <a:lnTo>
                    <a:pt x="7467" y="4334"/>
                  </a:lnTo>
                  <a:lnTo>
                    <a:pt x="7455" y="4315"/>
                  </a:lnTo>
                  <a:lnTo>
                    <a:pt x="7442" y="4297"/>
                  </a:lnTo>
                  <a:lnTo>
                    <a:pt x="7429" y="4280"/>
                  </a:lnTo>
                  <a:lnTo>
                    <a:pt x="7414" y="4263"/>
                  </a:lnTo>
                  <a:lnTo>
                    <a:pt x="7400" y="4246"/>
                  </a:lnTo>
                  <a:lnTo>
                    <a:pt x="7384" y="4231"/>
                  </a:lnTo>
                  <a:lnTo>
                    <a:pt x="7369" y="4215"/>
                  </a:lnTo>
                  <a:lnTo>
                    <a:pt x="7352" y="4201"/>
                  </a:lnTo>
                  <a:lnTo>
                    <a:pt x="7335" y="4186"/>
                  </a:lnTo>
                  <a:lnTo>
                    <a:pt x="7318" y="4173"/>
                  </a:lnTo>
                  <a:lnTo>
                    <a:pt x="7300" y="4160"/>
                  </a:lnTo>
                  <a:lnTo>
                    <a:pt x="7281" y="4148"/>
                  </a:lnTo>
                  <a:lnTo>
                    <a:pt x="7262" y="4136"/>
                  </a:lnTo>
                  <a:lnTo>
                    <a:pt x="7242" y="4126"/>
                  </a:lnTo>
                  <a:lnTo>
                    <a:pt x="7223" y="4116"/>
                  </a:lnTo>
                  <a:lnTo>
                    <a:pt x="7203" y="4107"/>
                  </a:lnTo>
                  <a:lnTo>
                    <a:pt x="7182" y="4098"/>
                  </a:lnTo>
                  <a:lnTo>
                    <a:pt x="7161" y="4090"/>
                  </a:lnTo>
                  <a:lnTo>
                    <a:pt x="7140" y="4083"/>
                  </a:lnTo>
                  <a:lnTo>
                    <a:pt x="7119" y="4077"/>
                  </a:lnTo>
                  <a:lnTo>
                    <a:pt x="7097" y="4072"/>
                  </a:lnTo>
                  <a:lnTo>
                    <a:pt x="7076" y="4067"/>
                  </a:lnTo>
                  <a:lnTo>
                    <a:pt x="7054" y="4064"/>
                  </a:lnTo>
                  <a:lnTo>
                    <a:pt x="7032" y="4061"/>
                  </a:lnTo>
                  <a:lnTo>
                    <a:pt x="7010" y="4059"/>
                  </a:lnTo>
                  <a:close/>
                  <a:moveTo>
                    <a:pt x="5270" y="1862"/>
                  </a:moveTo>
                  <a:lnTo>
                    <a:pt x="5271" y="1851"/>
                  </a:lnTo>
                  <a:lnTo>
                    <a:pt x="5271" y="1841"/>
                  </a:lnTo>
                  <a:lnTo>
                    <a:pt x="5271" y="1831"/>
                  </a:lnTo>
                  <a:lnTo>
                    <a:pt x="5270" y="1820"/>
                  </a:lnTo>
                  <a:lnTo>
                    <a:pt x="5269" y="1810"/>
                  </a:lnTo>
                  <a:lnTo>
                    <a:pt x="5268" y="1800"/>
                  </a:lnTo>
                  <a:lnTo>
                    <a:pt x="5266" y="1790"/>
                  </a:lnTo>
                  <a:lnTo>
                    <a:pt x="5264" y="1781"/>
                  </a:lnTo>
                  <a:lnTo>
                    <a:pt x="5262" y="1771"/>
                  </a:lnTo>
                  <a:lnTo>
                    <a:pt x="5259" y="1761"/>
                  </a:lnTo>
                  <a:lnTo>
                    <a:pt x="5256" y="1752"/>
                  </a:lnTo>
                  <a:lnTo>
                    <a:pt x="5253" y="1742"/>
                  </a:lnTo>
                  <a:lnTo>
                    <a:pt x="5249" y="1733"/>
                  </a:lnTo>
                  <a:lnTo>
                    <a:pt x="5245" y="1724"/>
                  </a:lnTo>
                  <a:lnTo>
                    <a:pt x="5240" y="1715"/>
                  </a:lnTo>
                  <a:lnTo>
                    <a:pt x="5235" y="1706"/>
                  </a:lnTo>
                  <a:lnTo>
                    <a:pt x="5230" y="1697"/>
                  </a:lnTo>
                  <a:lnTo>
                    <a:pt x="5224" y="1689"/>
                  </a:lnTo>
                  <a:lnTo>
                    <a:pt x="5218" y="1681"/>
                  </a:lnTo>
                  <a:lnTo>
                    <a:pt x="5212" y="1673"/>
                  </a:lnTo>
                  <a:lnTo>
                    <a:pt x="5206" y="1665"/>
                  </a:lnTo>
                  <a:lnTo>
                    <a:pt x="5199" y="1657"/>
                  </a:lnTo>
                  <a:lnTo>
                    <a:pt x="5192" y="1650"/>
                  </a:lnTo>
                  <a:lnTo>
                    <a:pt x="5185" y="1643"/>
                  </a:lnTo>
                  <a:lnTo>
                    <a:pt x="5177" y="1636"/>
                  </a:lnTo>
                  <a:lnTo>
                    <a:pt x="5169" y="1630"/>
                  </a:lnTo>
                  <a:lnTo>
                    <a:pt x="5161" y="1624"/>
                  </a:lnTo>
                  <a:lnTo>
                    <a:pt x="5153" y="1618"/>
                  </a:lnTo>
                  <a:lnTo>
                    <a:pt x="5145" y="1612"/>
                  </a:lnTo>
                  <a:lnTo>
                    <a:pt x="5136" y="1607"/>
                  </a:lnTo>
                  <a:lnTo>
                    <a:pt x="5127" y="1602"/>
                  </a:lnTo>
                  <a:lnTo>
                    <a:pt x="5118" y="1597"/>
                  </a:lnTo>
                  <a:lnTo>
                    <a:pt x="5108" y="1593"/>
                  </a:lnTo>
                  <a:lnTo>
                    <a:pt x="5099" y="1589"/>
                  </a:lnTo>
                  <a:lnTo>
                    <a:pt x="5089" y="1585"/>
                  </a:lnTo>
                  <a:lnTo>
                    <a:pt x="5080" y="1582"/>
                  </a:lnTo>
                  <a:lnTo>
                    <a:pt x="5070" y="1579"/>
                  </a:lnTo>
                  <a:lnTo>
                    <a:pt x="5060" y="1577"/>
                  </a:lnTo>
                  <a:lnTo>
                    <a:pt x="5050" y="1575"/>
                  </a:lnTo>
                  <a:lnTo>
                    <a:pt x="5040" y="1573"/>
                  </a:lnTo>
                  <a:lnTo>
                    <a:pt x="5030" y="1572"/>
                  </a:lnTo>
                  <a:lnTo>
                    <a:pt x="5020" y="1571"/>
                  </a:lnTo>
                  <a:lnTo>
                    <a:pt x="5010" y="1570"/>
                  </a:lnTo>
                  <a:lnTo>
                    <a:pt x="5000" y="1570"/>
                  </a:lnTo>
                  <a:lnTo>
                    <a:pt x="4990" y="1570"/>
                  </a:lnTo>
                  <a:lnTo>
                    <a:pt x="4980" y="1571"/>
                  </a:lnTo>
                  <a:lnTo>
                    <a:pt x="4970" y="1572"/>
                  </a:lnTo>
                  <a:lnTo>
                    <a:pt x="4960" y="1573"/>
                  </a:lnTo>
                  <a:lnTo>
                    <a:pt x="4950" y="1575"/>
                  </a:lnTo>
                  <a:lnTo>
                    <a:pt x="4940" y="1577"/>
                  </a:lnTo>
                  <a:lnTo>
                    <a:pt x="4930" y="1579"/>
                  </a:lnTo>
                  <a:lnTo>
                    <a:pt x="4920" y="1582"/>
                  </a:lnTo>
                  <a:lnTo>
                    <a:pt x="4911" y="1585"/>
                  </a:lnTo>
                  <a:lnTo>
                    <a:pt x="4901" y="1589"/>
                  </a:lnTo>
                  <a:lnTo>
                    <a:pt x="4892" y="1593"/>
                  </a:lnTo>
                  <a:lnTo>
                    <a:pt x="4882" y="1597"/>
                  </a:lnTo>
                  <a:lnTo>
                    <a:pt x="4873" y="1602"/>
                  </a:lnTo>
                  <a:lnTo>
                    <a:pt x="4864" y="1607"/>
                  </a:lnTo>
                  <a:lnTo>
                    <a:pt x="4855" y="1612"/>
                  </a:lnTo>
                  <a:lnTo>
                    <a:pt x="4847" y="1618"/>
                  </a:lnTo>
                  <a:lnTo>
                    <a:pt x="4839" y="1624"/>
                  </a:lnTo>
                  <a:lnTo>
                    <a:pt x="4831" y="1630"/>
                  </a:lnTo>
                  <a:lnTo>
                    <a:pt x="4823" y="1636"/>
                  </a:lnTo>
                  <a:lnTo>
                    <a:pt x="4815" y="1643"/>
                  </a:lnTo>
                  <a:lnTo>
                    <a:pt x="4808" y="1650"/>
                  </a:lnTo>
                  <a:lnTo>
                    <a:pt x="4801" y="1657"/>
                  </a:lnTo>
                  <a:lnTo>
                    <a:pt x="4794" y="1665"/>
                  </a:lnTo>
                  <a:lnTo>
                    <a:pt x="4788" y="1673"/>
                  </a:lnTo>
                  <a:lnTo>
                    <a:pt x="4782" y="1681"/>
                  </a:lnTo>
                  <a:lnTo>
                    <a:pt x="4776" y="1689"/>
                  </a:lnTo>
                  <a:lnTo>
                    <a:pt x="4770" y="1697"/>
                  </a:lnTo>
                  <a:lnTo>
                    <a:pt x="4765" y="1706"/>
                  </a:lnTo>
                  <a:lnTo>
                    <a:pt x="4760" y="1715"/>
                  </a:lnTo>
                  <a:lnTo>
                    <a:pt x="4755" y="1724"/>
                  </a:lnTo>
                  <a:lnTo>
                    <a:pt x="4751" y="1733"/>
                  </a:lnTo>
                  <a:lnTo>
                    <a:pt x="4747" y="1742"/>
                  </a:lnTo>
                  <a:lnTo>
                    <a:pt x="4744" y="1752"/>
                  </a:lnTo>
                  <a:lnTo>
                    <a:pt x="4741" y="1761"/>
                  </a:lnTo>
                  <a:lnTo>
                    <a:pt x="4738" y="1771"/>
                  </a:lnTo>
                  <a:lnTo>
                    <a:pt x="4736" y="1781"/>
                  </a:lnTo>
                  <a:lnTo>
                    <a:pt x="4734" y="1790"/>
                  </a:lnTo>
                  <a:lnTo>
                    <a:pt x="4732" y="1800"/>
                  </a:lnTo>
                  <a:lnTo>
                    <a:pt x="4731" y="1810"/>
                  </a:lnTo>
                  <a:lnTo>
                    <a:pt x="4730" y="1820"/>
                  </a:lnTo>
                  <a:lnTo>
                    <a:pt x="4729" y="1831"/>
                  </a:lnTo>
                  <a:lnTo>
                    <a:pt x="4729" y="1841"/>
                  </a:lnTo>
                  <a:lnTo>
                    <a:pt x="4729" y="1851"/>
                  </a:lnTo>
                  <a:lnTo>
                    <a:pt x="4730" y="1862"/>
                  </a:lnTo>
                  <a:lnTo>
                    <a:pt x="4731" y="1872"/>
                  </a:lnTo>
                  <a:lnTo>
                    <a:pt x="4732" y="1882"/>
                  </a:lnTo>
                  <a:lnTo>
                    <a:pt x="4734" y="1892"/>
                  </a:lnTo>
                  <a:lnTo>
                    <a:pt x="4736" y="1902"/>
                  </a:lnTo>
                  <a:lnTo>
                    <a:pt x="4738" y="1912"/>
                  </a:lnTo>
                  <a:lnTo>
                    <a:pt x="4741" y="1922"/>
                  </a:lnTo>
                  <a:lnTo>
                    <a:pt x="4744" y="1931"/>
                  </a:lnTo>
                  <a:lnTo>
                    <a:pt x="4748" y="1941"/>
                  </a:lnTo>
                  <a:lnTo>
                    <a:pt x="4751" y="1950"/>
                  </a:lnTo>
                  <a:lnTo>
                    <a:pt x="4756" y="1959"/>
                  </a:lnTo>
                  <a:lnTo>
                    <a:pt x="4760" y="1968"/>
                  </a:lnTo>
                  <a:lnTo>
                    <a:pt x="4765" y="1977"/>
                  </a:lnTo>
                  <a:lnTo>
                    <a:pt x="4770" y="1986"/>
                  </a:lnTo>
                  <a:lnTo>
                    <a:pt x="4776" y="1994"/>
                  </a:lnTo>
                  <a:lnTo>
                    <a:pt x="4781" y="2002"/>
                  </a:lnTo>
                  <a:lnTo>
                    <a:pt x="4783" y="1997"/>
                  </a:lnTo>
                  <a:lnTo>
                    <a:pt x="4802" y="1970"/>
                  </a:lnTo>
                  <a:lnTo>
                    <a:pt x="4823" y="1945"/>
                  </a:lnTo>
                  <a:lnTo>
                    <a:pt x="4848" y="1924"/>
                  </a:lnTo>
                  <a:lnTo>
                    <a:pt x="4875" y="1905"/>
                  </a:lnTo>
                  <a:lnTo>
                    <a:pt x="4904" y="1891"/>
                  </a:lnTo>
                  <a:lnTo>
                    <a:pt x="4935" y="1881"/>
                  </a:lnTo>
                  <a:lnTo>
                    <a:pt x="4967" y="1874"/>
                  </a:lnTo>
                  <a:lnTo>
                    <a:pt x="5000" y="1872"/>
                  </a:lnTo>
                  <a:lnTo>
                    <a:pt x="5033" y="1874"/>
                  </a:lnTo>
                  <a:lnTo>
                    <a:pt x="5065" y="1881"/>
                  </a:lnTo>
                  <a:lnTo>
                    <a:pt x="5096" y="1891"/>
                  </a:lnTo>
                  <a:lnTo>
                    <a:pt x="5125" y="1905"/>
                  </a:lnTo>
                  <a:lnTo>
                    <a:pt x="5152" y="1924"/>
                  </a:lnTo>
                  <a:lnTo>
                    <a:pt x="5177" y="1945"/>
                  </a:lnTo>
                  <a:lnTo>
                    <a:pt x="5198" y="1970"/>
                  </a:lnTo>
                  <a:lnTo>
                    <a:pt x="5217" y="1997"/>
                  </a:lnTo>
                  <a:lnTo>
                    <a:pt x="5219" y="2002"/>
                  </a:lnTo>
                  <a:lnTo>
                    <a:pt x="5224" y="1994"/>
                  </a:lnTo>
                  <a:lnTo>
                    <a:pt x="5230" y="1986"/>
                  </a:lnTo>
                  <a:lnTo>
                    <a:pt x="5235" y="1977"/>
                  </a:lnTo>
                  <a:lnTo>
                    <a:pt x="5240" y="1968"/>
                  </a:lnTo>
                  <a:lnTo>
                    <a:pt x="5244" y="1959"/>
                  </a:lnTo>
                  <a:lnTo>
                    <a:pt x="5249" y="1950"/>
                  </a:lnTo>
                  <a:lnTo>
                    <a:pt x="5252" y="1941"/>
                  </a:lnTo>
                  <a:lnTo>
                    <a:pt x="5256" y="1931"/>
                  </a:lnTo>
                  <a:lnTo>
                    <a:pt x="5259" y="1922"/>
                  </a:lnTo>
                  <a:lnTo>
                    <a:pt x="5262" y="1912"/>
                  </a:lnTo>
                  <a:lnTo>
                    <a:pt x="5264" y="1902"/>
                  </a:lnTo>
                  <a:lnTo>
                    <a:pt x="5266" y="1892"/>
                  </a:lnTo>
                  <a:lnTo>
                    <a:pt x="5268" y="1882"/>
                  </a:lnTo>
                  <a:lnTo>
                    <a:pt x="5269" y="1872"/>
                  </a:lnTo>
                  <a:lnTo>
                    <a:pt x="5270" y="1862"/>
                  </a:lnTo>
                  <a:close/>
                  <a:moveTo>
                    <a:pt x="1500" y="6745"/>
                  </a:moveTo>
                  <a:lnTo>
                    <a:pt x="1942" y="6745"/>
                  </a:lnTo>
                  <a:lnTo>
                    <a:pt x="1942" y="5641"/>
                  </a:lnTo>
                  <a:lnTo>
                    <a:pt x="1500" y="5641"/>
                  </a:lnTo>
                  <a:lnTo>
                    <a:pt x="1500" y="6745"/>
                  </a:lnTo>
                  <a:close/>
                  <a:moveTo>
                    <a:pt x="6180" y="7596"/>
                  </a:moveTo>
                  <a:lnTo>
                    <a:pt x="6162" y="7602"/>
                  </a:lnTo>
                  <a:lnTo>
                    <a:pt x="6143" y="7606"/>
                  </a:lnTo>
                  <a:lnTo>
                    <a:pt x="6123" y="7607"/>
                  </a:lnTo>
                  <a:lnTo>
                    <a:pt x="3877" y="7607"/>
                  </a:lnTo>
                  <a:lnTo>
                    <a:pt x="3857" y="7606"/>
                  </a:lnTo>
                  <a:lnTo>
                    <a:pt x="3838" y="7602"/>
                  </a:lnTo>
                  <a:lnTo>
                    <a:pt x="3820" y="7596"/>
                  </a:lnTo>
                  <a:lnTo>
                    <a:pt x="3802" y="7587"/>
                  </a:lnTo>
                  <a:lnTo>
                    <a:pt x="3786" y="7576"/>
                  </a:lnTo>
                  <a:lnTo>
                    <a:pt x="3771" y="7563"/>
                  </a:lnTo>
                  <a:lnTo>
                    <a:pt x="3758" y="7548"/>
                  </a:lnTo>
                  <a:lnTo>
                    <a:pt x="3747" y="7532"/>
                  </a:lnTo>
                  <a:lnTo>
                    <a:pt x="3738" y="7514"/>
                  </a:lnTo>
                  <a:lnTo>
                    <a:pt x="3732" y="7496"/>
                  </a:lnTo>
                  <a:lnTo>
                    <a:pt x="3728" y="7477"/>
                  </a:lnTo>
                  <a:lnTo>
                    <a:pt x="3727" y="7457"/>
                  </a:lnTo>
                  <a:lnTo>
                    <a:pt x="3728" y="7437"/>
                  </a:lnTo>
                  <a:lnTo>
                    <a:pt x="3732" y="7418"/>
                  </a:lnTo>
                  <a:lnTo>
                    <a:pt x="3738" y="7400"/>
                  </a:lnTo>
                  <a:lnTo>
                    <a:pt x="3747" y="7382"/>
                  </a:lnTo>
                  <a:lnTo>
                    <a:pt x="3758" y="7366"/>
                  </a:lnTo>
                  <a:lnTo>
                    <a:pt x="3771" y="7351"/>
                  </a:lnTo>
                  <a:lnTo>
                    <a:pt x="3786" y="7338"/>
                  </a:lnTo>
                  <a:lnTo>
                    <a:pt x="3802" y="7327"/>
                  </a:lnTo>
                  <a:lnTo>
                    <a:pt x="3820" y="7318"/>
                  </a:lnTo>
                  <a:lnTo>
                    <a:pt x="3838" y="7312"/>
                  </a:lnTo>
                  <a:lnTo>
                    <a:pt x="3857" y="7308"/>
                  </a:lnTo>
                  <a:lnTo>
                    <a:pt x="3877" y="7307"/>
                  </a:lnTo>
                  <a:lnTo>
                    <a:pt x="6123" y="7307"/>
                  </a:lnTo>
                  <a:lnTo>
                    <a:pt x="6143" y="7308"/>
                  </a:lnTo>
                  <a:lnTo>
                    <a:pt x="6162" y="7312"/>
                  </a:lnTo>
                  <a:lnTo>
                    <a:pt x="6180" y="7318"/>
                  </a:lnTo>
                  <a:lnTo>
                    <a:pt x="6198" y="7327"/>
                  </a:lnTo>
                  <a:lnTo>
                    <a:pt x="6214" y="7338"/>
                  </a:lnTo>
                  <a:lnTo>
                    <a:pt x="6229" y="7351"/>
                  </a:lnTo>
                  <a:lnTo>
                    <a:pt x="6242" y="7366"/>
                  </a:lnTo>
                  <a:lnTo>
                    <a:pt x="6253" y="7382"/>
                  </a:lnTo>
                  <a:lnTo>
                    <a:pt x="6262" y="7400"/>
                  </a:lnTo>
                  <a:lnTo>
                    <a:pt x="6268" y="7418"/>
                  </a:lnTo>
                  <a:lnTo>
                    <a:pt x="6272" y="7437"/>
                  </a:lnTo>
                  <a:lnTo>
                    <a:pt x="6273" y="7457"/>
                  </a:lnTo>
                  <a:lnTo>
                    <a:pt x="6272" y="7477"/>
                  </a:lnTo>
                  <a:lnTo>
                    <a:pt x="6268" y="7496"/>
                  </a:lnTo>
                  <a:lnTo>
                    <a:pt x="6262" y="7514"/>
                  </a:lnTo>
                  <a:lnTo>
                    <a:pt x="6253" y="7532"/>
                  </a:lnTo>
                  <a:lnTo>
                    <a:pt x="6242" y="7548"/>
                  </a:lnTo>
                  <a:lnTo>
                    <a:pt x="6229" y="7563"/>
                  </a:lnTo>
                  <a:lnTo>
                    <a:pt x="6214" y="7576"/>
                  </a:lnTo>
                  <a:lnTo>
                    <a:pt x="6198" y="7587"/>
                  </a:lnTo>
                  <a:lnTo>
                    <a:pt x="6180" y="75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48" name="Group 52">
            <a:extLst>
              <a:ext uri="{FF2B5EF4-FFF2-40B4-BE49-F238E27FC236}">
                <a16:creationId xmlns:a16="http://schemas.microsoft.com/office/drawing/2014/main" id="{67DE59DC-7AE8-456C-AA6D-0345D49A4941}"/>
              </a:ext>
            </a:extLst>
          </p:cNvPr>
          <p:cNvGrpSpPr/>
          <p:nvPr/>
        </p:nvGrpSpPr>
        <p:grpSpPr>
          <a:xfrm>
            <a:off x="3786123" y="3631621"/>
            <a:ext cx="1124530" cy="1124530"/>
            <a:chOff x="697932" y="4459160"/>
            <a:chExt cx="633600" cy="633600"/>
          </a:xfrm>
        </p:grpSpPr>
        <p:sp>
          <p:nvSpPr>
            <p:cNvPr id="90149" name="Accent">
              <a:extLst>
                <a:ext uri="{FF2B5EF4-FFF2-40B4-BE49-F238E27FC236}">
                  <a16:creationId xmlns:a16="http://schemas.microsoft.com/office/drawing/2014/main" id="{69C576D8-28E0-48AD-8339-545434732389}"/>
                </a:ext>
              </a:extLst>
            </p:cNvPr>
            <p:cNvSpPr/>
            <p:nvPr/>
          </p:nvSpPr>
          <p:spPr>
            <a:xfrm>
              <a:off x="69793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50" name="Outline">
              <a:extLst>
                <a:ext uri="{FF2B5EF4-FFF2-40B4-BE49-F238E27FC236}">
                  <a16:creationId xmlns:a16="http://schemas.microsoft.com/office/drawing/2014/main" id="{CCB9AF98-1C26-41A7-9200-8E6D64841605}"/>
                </a:ext>
              </a:extLst>
            </p:cNvPr>
            <p:cNvSpPr/>
            <p:nvPr/>
          </p:nvSpPr>
          <p:spPr>
            <a:xfrm>
              <a:off x="69793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51" name="Group 41">
            <a:extLst>
              <a:ext uri="{FF2B5EF4-FFF2-40B4-BE49-F238E27FC236}">
                <a16:creationId xmlns:a16="http://schemas.microsoft.com/office/drawing/2014/main" id="{4BA59928-F362-4DF0-9AA9-6B60E176A464}"/>
              </a:ext>
            </a:extLst>
          </p:cNvPr>
          <p:cNvGrpSpPr/>
          <p:nvPr/>
        </p:nvGrpSpPr>
        <p:grpSpPr>
          <a:xfrm>
            <a:off x="3116826" y="5146355"/>
            <a:ext cx="1124530" cy="1124530"/>
            <a:chOff x="7506538" y="1769449"/>
            <a:chExt cx="589280" cy="589280"/>
          </a:xfrm>
        </p:grpSpPr>
        <p:sp>
          <p:nvSpPr>
            <p:cNvPr id="90152" name="Accent">
              <a:extLst>
                <a:ext uri="{FF2B5EF4-FFF2-40B4-BE49-F238E27FC236}">
                  <a16:creationId xmlns:a16="http://schemas.microsoft.com/office/drawing/2014/main" id="{9C822BD2-8227-4DBE-8057-9559EC75C1B3}"/>
                </a:ext>
              </a:extLst>
            </p:cNvPr>
            <p:cNvSpPr/>
            <p:nvPr/>
          </p:nvSpPr>
          <p:spPr>
            <a:xfrm>
              <a:off x="7506538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363" y="2710"/>
                  </a:moveTo>
                  <a:lnTo>
                    <a:pt x="7375" y="2733"/>
                  </a:lnTo>
                  <a:lnTo>
                    <a:pt x="7383" y="2758"/>
                  </a:lnTo>
                  <a:lnTo>
                    <a:pt x="7388" y="2784"/>
                  </a:lnTo>
                  <a:lnTo>
                    <a:pt x="7390" y="2810"/>
                  </a:lnTo>
                  <a:lnTo>
                    <a:pt x="7390" y="5243"/>
                  </a:lnTo>
                  <a:lnTo>
                    <a:pt x="7388" y="5269"/>
                  </a:lnTo>
                  <a:lnTo>
                    <a:pt x="7383" y="5295"/>
                  </a:lnTo>
                  <a:lnTo>
                    <a:pt x="7375" y="5320"/>
                  </a:lnTo>
                  <a:lnTo>
                    <a:pt x="7363" y="5343"/>
                  </a:lnTo>
                  <a:lnTo>
                    <a:pt x="7349" y="5365"/>
                  </a:lnTo>
                  <a:lnTo>
                    <a:pt x="7331" y="5384"/>
                  </a:lnTo>
                  <a:lnTo>
                    <a:pt x="7312" y="5402"/>
                  </a:lnTo>
                  <a:lnTo>
                    <a:pt x="7290" y="5416"/>
                  </a:lnTo>
                  <a:lnTo>
                    <a:pt x="7267" y="5428"/>
                  </a:lnTo>
                  <a:lnTo>
                    <a:pt x="7242" y="5436"/>
                  </a:lnTo>
                  <a:lnTo>
                    <a:pt x="7216" y="5441"/>
                  </a:lnTo>
                  <a:lnTo>
                    <a:pt x="7190" y="5443"/>
                  </a:lnTo>
                  <a:lnTo>
                    <a:pt x="7164" y="5441"/>
                  </a:lnTo>
                  <a:lnTo>
                    <a:pt x="7138" y="5436"/>
                  </a:lnTo>
                  <a:lnTo>
                    <a:pt x="7113" y="5428"/>
                  </a:lnTo>
                  <a:lnTo>
                    <a:pt x="7090" y="5416"/>
                  </a:lnTo>
                  <a:lnTo>
                    <a:pt x="7068" y="5402"/>
                  </a:lnTo>
                  <a:lnTo>
                    <a:pt x="7049" y="5384"/>
                  </a:lnTo>
                  <a:lnTo>
                    <a:pt x="7031" y="5365"/>
                  </a:lnTo>
                  <a:lnTo>
                    <a:pt x="7017" y="5343"/>
                  </a:lnTo>
                  <a:lnTo>
                    <a:pt x="7005" y="5320"/>
                  </a:lnTo>
                  <a:lnTo>
                    <a:pt x="6997" y="5295"/>
                  </a:lnTo>
                  <a:lnTo>
                    <a:pt x="6992" y="5269"/>
                  </a:lnTo>
                  <a:lnTo>
                    <a:pt x="6990" y="5243"/>
                  </a:lnTo>
                  <a:lnTo>
                    <a:pt x="6990" y="2810"/>
                  </a:lnTo>
                  <a:lnTo>
                    <a:pt x="6992" y="2784"/>
                  </a:lnTo>
                  <a:lnTo>
                    <a:pt x="6997" y="2758"/>
                  </a:lnTo>
                  <a:lnTo>
                    <a:pt x="7005" y="2733"/>
                  </a:lnTo>
                  <a:lnTo>
                    <a:pt x="7017" y="2710"/>
                  </a:lnTo>
                  <a:lnTo>
                    <a:pt x="7031" y="2688"/>
                  </a:lnTo>
                  <a:lnTo>
                    <a:pt x="7049" y="2669"/>
                  </a:lnTo>
                  <a:lnTo>
                    <a:pt x="7068" y="2651"/>
                  </a:lnTo>
                  <a:lnTo>
                    <a:pt x="7090" y="2637"/>
                  </a:lnTo>
                  <a:lnTo>
                    <a:pt x="7113" y="2625"/>
                  </a:lnTo>
                  <a:lnTo>
                    <a:pt x="7138" y="2617"/>
                  </a:lnTo>
                  <a:lnTo>
                    <a:pt x="7164" y="2612"/>
                  </a:lnTo>
                  <a:lnTo>
                    <a:pt x="7190" y="2610"/>
                  </a:lnTo>
                  <a:lnTo>
                    <a:pt x="7216" y="2612"/>
                  </a:lnTo>
                  <a:lnTo>
                    <a:pt x="7242" y="2617"/>
                  </a:lnTo>
                  <a:lnTo>
                    <a:pt x="7267" y="2625"/>
                  </a:lnTo>
                  <a:lnTo>
                    <a:pt x="7290" y="2637"/>
                  </a:lnTo>
                  <a:lnTo>
                    <a:pt x="7312" y="2651"/>
                  </a:lnTo>
                  <a:lnTo>
                    <a:pt x="7331" y="2669"/>
                  </a:lnTo>
                  <a:lnTo>
                    <a:pt x="7349" y="2688"/>
                  </a:lnTo>
                  <a:lnTo>
                    <a:pt x="7363" y="2710"/>
                  </a:lnTo>
                  <a:close/>
                  <a:moveTo>
                    <a:pt x="5903" y="4170"/>
                  </a:moveTo>
                  <a:lnTo>
                    <a:pt x="5915" y="4193"/>
                  </a:lnTo>
                  <a:lnTo>
                    <a:pt x="5923" y="4218"/>
                  </a:lnTo>
                  <a:lnTo>
                    <a:pt x="5928" y="4244"/>
                  </a:lnTo>
                  <a:lnTo>
                    <a:pt x="5930" y="4270"/>
                  </a:lnTo>
                  <a:lnTo>
                    <a:pt x="5930" y="5243"/>
                  </a:lnTo>
                  <a:lnTo>
                    <a:pt x="5928" y="5269"/>
                  </a:lnTo>
                  <a:lnTo>
                    <a:pt x="5923" y="5295"/>
                  </a:lnTo>
                  <a:lnTo>
                    <a:pt x="5915" y="5320"/>
                  </a:lnTo>
                  <a:lnTo>
                    <a:pt x="5903" y="5343"/>
                  </a:lnTo>
                  <a:lnTo>
                    <a:pt x="5889" y="5365"/>
                  </a:lnTo>
                  <a:lnTo>
                    <a:pt x="5871" y="5384"/>
                  </a:lnTo>
                  <a:lnTo>
                    <a:pt x="5852" y="5402"/>
                  </a:lnTo>
                  <a:lnTo>
                    <a:pt x="5830" y="5416"/>
                  </a:lnTo>
                  <a:lnTo>
                    <a:pt x="5807" y="5428"/>
                  </a:lnTo>
                  <a:lnTo>
                    <a:pt x="5782" y="5436"/>
                  </a:lnTo>
                  <a:lnTo>
                    <a:pt x="5756" y="5441"/>
                  </a:lnTo>
                  <a:lnTo>
                    <a:pt x="5730" y="5443"/>
                  </a:lnTo>
                  <a:lnTo>
                    <a:pt x="5704" y="5441"/>
                  </a:lnTo>
                  <a:lnTo>
                    <a:pt x="5678" y="5436"/>
                  </a:lnTo>
                  <a:lnTo>
                    <a:pt x="5653" y="5428"/>
                  </a:lnTo>
                  <a:lnTo>
                    <a:pt x="5630" y="5416"/>
                  </a:lnTo>
                  <a:lnTo>
                    <a:pt x="5608" y="5402"/>
                  </a:lnTo>
                  <a:lnTo>
                    <a:pt x="5589" y="5384"/>
                  </a:lnTo>
                  <a:lnTo>
                    <a:pt x="5571" y="5365"/>
                  </a:lnTo>
                  <a:lnTo>
                    <a:pt x="5557" y="5343"/>
                  </a:lnTo>
                  <a:lnTo>
                    <a:pt x="5545" y="5320"/>
                  </a:lnTo>
                  <a:lnTo>
                    <a:pt x="5537" y="5295"/>
                  </a:lnTo>
                  <a:lnTo>
                    <a:pt x="5532" y="5269"/>
                  </a:lnTo>
                  <a:lnTo>
                    <a:pt x="5530" y="5243"/>
                  </a:lnTo>
                  <a:lnTo>
                    <a:pt x="5530" y="4270"/>
                  </a:lnTo>
                  <a:lnTo>
                    <a:pt x="5532" y="4244"/>
                  </a:lnTo>
                  <a:lnTo>
                    <a:pt x="5537" y="4218"/>
                  </a:lnTo>
                  <a:lnTo>
                    <a:pt x="5545" y="4193"/>
                  </a:lnTo>
                  <a:lnTo>
                    <a:pt x="5557" y="4170"/>
                  </a:lnTo>
                  <a:lnTo>
                    <a:pt x="5571" y="4148"/>
                  </a:lnTo>
                  <a:lnTo>
                    <a:pt x="5589" y="4129"/>
                  </a:lnTo>
                  <a:lnTo>
                    <a:pt x="5608" y="4111"/>
                  </a:lnTo>
                  <a:lnTo>
                    <a:pt x="5630" y="4097"/>
                  </a:lnTo>
                  <a:lnTo>
                    <a:pt x="5653" y="4085"/>
                  </a:lnTo>
                  <a:lnTo>
                    <a:pt x="5678" y="4077"/>
                  </a:lnTo>
                  <a:lnTo>
                    <a:pt x="5704" y="4072"/>
                  </a:lnTo>
                  <a:lnTo>
                    <a:pt x="5730" y="4070"/>
                  </a:lnTo>
                  <a:lnTo>
                    <a:pt x="5756" y="4072"/>
                  </a:lnTo>
                  <a:lnTo>
                    <a:pt x="5782" y="4077"/>
                  </a:lnTo>
                  <a:lnTo>
                    <a:pt x="5807" y="4085"/>
                  </a:lnTo>
                  <a:lnTo>
                    <a:pt x="5830" y="4097"/>
                  </a:lnTo>
                  <a:lnTo>
                    <a:pt x="5852" y="4111"/>
                  </a:lnTo>
                  <a:lnTo>
                    <a:pt x="5871" y="4129"/>
                  </a:lnTo>
                  <a:lnTo>
                    <a:pt x="5889" y="4148"/>
                  </a:lnTo>
                  <a:lnTo>
                    <a:pt x="5903" y="4170"/>
                  </a:lnTo>
                  <a:close/>
                  <a:moveTo>
                    <a:pt x="4443" y="3197"/>
                  </a:moveTo>
                  <a:lnTo>
                    <a:pt x="4455" y="3220"/>
                  </a:lnTo>
                  <a:lnTo>
                    <a:pt x="4463" y="3245"/>
                  </a:lnTo>
                  <a:lnTo>
                    <a:pt x="4468" y="3271"/>
                  </a:lnTo>
                  <a:lnTo>
                    <a:pt x="4470" y="3297"/>
                  </a:lnTo>
                  <a:lnTo>
                    <a:pt x="4470" y="5243"/>
                  </a:lnTo>
                  <a:lnTo>
                    <a:pt x="4468" y="5269"/>
                  </a:lnTo>
                  <a:lnTo>
                    <a:pt x="4463" y="5295"/>
                  </a:lnTo>
                  <a:lnTo>
                    <a:pt x="4455" y="5320"/>
                  </a:lnTo>
                  <a:lnTo>
                    <a:pt x="4443" y="5343"/>
                  </a:lnTo>
                  <a:lnTo>
                    <a:pt x="4429" y="5365"/>
                  </a:lnTo>
                  <a:lnTo>
                    <a:pt x="4411" y="5384"/>
                  </a:lnTo>
                  <a:lnTo>
                    <a:pt x="4392" y="5402"/>
                  </a:lnTo>
                  <a:lnTo>
                    <a:pt x="4370" y="5416"/>
                  </a:lnTo>
                  <a:lnTo>
                    <a:pt x="4347" y="5428"/>
                  </a:lnTo>
                  <a:lnTo>
                    <a:pt x="4322" y="5436"/>
                  </a:lnTo>
                  <a:lnTo>
                    <a:pt x="4296" y="5441"/>
                  </a:lnTo>
                  <a:lnTo>
                    <a:pt x="4270" y="5443"/>
                  </a:lnTo>
                  <a:lnTo>
                    <a:pt x="4244" y="5441"/>
                  </a:lnTo>
                  <a:lnTo>
                    <a:pt x="4218" y="5436"/>
                  </a:lnTo>
                  <a:lnTo>
                    <a:pt x="4193" y="5428"/>
                  </a:lnTo>
                  <a:lnTo>
                    <a:pt x="4170" y="5416"/>
                  </a:lnTo>
                  <a:lnTo>
                    <a:pt x="4148" y="5402"/>
                  </a:lnTo>
                  <a:lnTo>
                    <a:pt x="4129" y="5384"/>
                  </a:lnTo>
                  <a:lnTo>
                    <a:pt x="4111" y="5365"/>
                  </a:lnTo>
                  <a:lnTo>
                    <a:pt x="4097" y="5343"/>
                  </a:lnTo>
                  <a:lnTo>
                    <a:pt x="4085" y="5320"/>
                  </a:lnTo>
                  <a:lnTo>
                    <a:pt x="4077" y="5295"/>
                  </a:lnTo>
                  <a:lnTo>
                    <a:pt x="4072" y="5269"/>
                  </a:lnTo>
                  <a:lnTo>
                    <a:pt x="4070" y="5243"/>
                  </a:lnTo>
                  <a:lnTo>
                    <a:pt x="4070" y="3297"/>
                  </a:lnTo>
                  <a:lnTo>
                    <a:pt x="4072" y="3271"/>
                  </a:lnTo>
                  <a:lnTo>
                    <a:pt x="4077" y="3245"/>
                  </a:lnTo>
                  <a:lnTo>
                    <a:pt x="4085" y="3220"/>
                  </a:lnTo>
                  <a:lnTo>
                    <a:pt x="4097" y="3197"/>
                  </a:lnTo>
                  <a:lnTo>
                    <a:pt x="4111" y="3175"/>
                  </a:lnTo>
                  <a:lnTo>
                    <a:pt x="4129" y="3156"/>
                  </a:lnTo>
                  <a:lnTo>
                    <a:pt x="4148" y="3138"/>
                  </a:lnTo>
                  <a:lnTo>
                    <a:pt x="4170" y="3124"/>
                  </a:lnTo>
                  <a:lnTo>
                    <a:pt x="4193" y="3112"/>
                  </a:lnTo>
                  <a:lnTo>
                    <a:pt x="4218" y="3104"/>
                  </a:lnTo>
                  <a:lnTo>
                    <a:pt x="4244" y="3099"/>
                  </a:lnTo>
                  <a:lnTo>
                    <a:pt x="4270" y="3097"/>
                  </a:lnTo>
                  <a:lnTo>
                    <a:pt x="4296" y="3099"/>
                  </a:lnTo>
                  <a:lnTo>
                    <a:pt x="4322" y="3104"/>
                  </a:lnTo>
                  <a:lnTo>
                    <a:pt x="4347" y="3112"/>
                  </a:lnTo>
                  <a:lnTo>
                    <a:pt x="4370" y="3124"/>
                  </a:lnTo>
                  <a:lnTo>
                    <a:pt x="4392" y="3138"/>
                  </a:lnTo>
                  <a:lnTo>
                    <a:pt x="4411" y="3156"/>
                  </a:lnTo>
                  <a:lnTo>
                    <a:pt x="4429" y="3175"/>
                  </a:lnTo>
                  <a:lnTo>
                    <a:pt x="4443" y="3197"/>
                  </a:lnTo>
                  <a:close/>
                  <a:moveTo>
                    <a:pt x="2983" y="3927"/>
                  </a:moveTo>
                  <a:lnTo>
                    <a:pt x="2995" y="3950"/>
                  </a:lnTo>
                  <a:lnTo>
                    <a:pt x="3003" y="3975"/>
                  </a:lnTo>
                  <a:lnTo>
                    <a:pt x="3008" y="4001"/>
                  </a:lnTo>
                  <a:lnTo>
                    <a:pt x="3010" y="4027"/>
                  </a:lnTo>
                  <a:lnTo>
                    <a:pt x="3010" y="5243"/>
                  </a:lnTo>
                  <a:lnTo>
                    <a:pt x="3008" y="5269"/>
                  </a:lnTo>
                  <a:lnTo>
                    <a:pt x="3003" y="5295"/>
                  </a:lnTo>
                  <a:lnTo>
                    <a:pt x="2995" y="5320"/>
                  </a:lnTo>
                  <a:lnTo>
                    <a:pt x="2983" y="5343"/>
                  </a:lnTo>
                  <a:lnTo>
                    <a:pt x="2969" y="5365"/>
                  </a:lnTo>
                  <a:lnTo>
                    <a:pt x="2951" y="5384"/>
                  </a:lnTo>
                  <a:lnTo>
                    <a:pt x="2932" y="5402"/>
                  </a:lnTo>
                  <a:lnTo>
                    <a:pt x="2910" y="5416"/>
                  </a:lnTo>
                  <a:lnTo>
                    <a:pt x="2887" y="5428"/>
                  </a:lnTo>
                  <a:lnTo>
                    <a:pt x="2862" y="5436"/>
                  </a:lnTo>
                  <a:lnTo>
                    <a:pt x="2836" y="5441"/>
                  </a:lnTo>
                  <a:lnTo>
                    <a:pt x="2810" y="5443"/>
                  </a:lnTo>
                  <a:lnTo>
                    <a:pt x="2784" y="5441"/>
                  </a:lnTo>
                  <a:lnTo>
                    <a:pt x="2758" y="5436"/>
                  </a:lnTo>
                  <a:lnTo>
                    <a:pt x="2733" y="5428"/>
                  </a:lnTo>
                  <a:lnTo>
                    <a:pt x="2710" y="5416"/>
                  </a:lnTo>
                  <a:lnTo>
                    <a:pt x="2688" y="5402"/>
                  </a:lnTo>
                  <a:lnTo>
                    <a:pt x="2669" y="5384"/>
                  </a:lnTo>
                  <a:lnTo>
                    <a:pt x="2651" y="5365"/>
                  </a:lnTo>
                  <a:lnTo>
                    <a:pt x="2637" y="5343"/>
                  </a:lnTo>
                  <a:lnTo>
                    <a:pt x="2625" y="5320"/>
                  </a:lnTo>
                  <a:lnTo>
                    <a:pt x="2617" y="5295"/>
                  </a:lnTo>
                  <a:lnTo>
                    <a:pt x="2612" y="5269"/>
                  </a:lnTo>
                  <a:lnTo>
                    <a:pt x="2610" y="5243"/>
                  </a:lnTo>
                  <a:lnTo>
                    <a:pt x="2610" y="4027"/>
                  </a:lnTo>
                  <a:lnTo>
                    <a:pt x="2612" y="4001"/>
                  </a:lnTo>
                  <a:lnTo>
                    <a:pt x="2617" y="3975"/>
                  </a:lnTo>
                  <a:lnTo>
                    <a:pt x="2625" y="3950"/>
                  </a:lnTo>
                  <a:lnTo>
                    <a:pt x="2637" y="3927"/>
                  </a:lnTo>
                  <a:lnTo>
                    <a:pt x="2651" y="3905"/>
                  </a:lnTo>
                  <a:lnTo>
                    <a:pt x="2669" y="3886"/>
                  </a:lnTo>
                  <a:lnTo>
                    <a:pt x="2688" y="3868"/>
                  </a:lnTo>
                  <a:lnTo>
                    <a:pt x="2710" y="3854"/>
                  </a:lnTo>
                  <a:lnTo>
                    <a:pt x="2733" y="3842"/>
                  </a:lnTo>
                  <a:lnTo>
                    <a:pt x="2758" y="3834"/>
                  </a:lnTo>
                  <a:lnTo>
                    <a:pt x="2784" y="3829"/>
                  </a:lnTo>
                  <a:lnTo>
                    <a:pt x="2810" y="3827"/>
                  </a:lnTo>
                  <a:lnTo>
                    <a:pt x="2836" y="3829"/>
                  </a:lnTo>
                  <a:lnTo>
                    <a:pt x="2862" y="3834"/>
                  </a:lnTo>
                  <a:lnTo>
                    <a:pt x="2887" y="3842"/>
                  </a:lnTo>
                  <a:lnTo>
                    <a:pt x="2910" y="3854"/>
                  </a:lnTo>
                  <a:lnTo>
                    <a:pt x="2932" y="3868"/>
                  </a:lnTo>
                  <a:lnTo>
                    <a:pt x="2951" y="3886"/>
                  </a:lnTo>
                  <a:lnTo>
                    <a:pt x="2969" y="3905"/>
                  </a:lnTo>
                  <a:lnTo>
                    <a:pt x="2983" y="39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53" name="Outline">
              <a:extLst>
                <a:ext uri="{FF2B5EF4-FFF2-40B4-BE49-F238E27FC236}">
                  <a16:creationId xmlns:a16="http://schemas.microsoft.com/office/drawing/2014/main" id="{F03EBF89-D612-4E30-9E34-BB99E7C953CB}"/>
                </a:ext>
              </a:extLst>
            </p:cNvPr>
            <p:cNvSpPr/>
            <p:nvPr/>
          </p:nvSpPr>
          <p:spPr>
            <a:xfrm>
              <a:off x="7506538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579" y="1100"/>
                  </a:moveTo>
                  <a:lnTo>
                    <a:pt x="1588" y="1100"/>
                  </a:lnTo>
                  <a:lnTo>
                    <a:pt x="1593" y="1100"/>
                  </a:lnTo>
                  <a:lnTo>
                    <a:pt x="8407" y="1100"/>
                  </a:lnTo>
                  <a:lnTo>
                    <a:pt x="8412" y="1100"/>
                  </a:lnTo>
                  <a:lnTo>
                    <a:pt x="8421" y="1100"/>
                  </a:lnTo>
                  <a:lnTo>
                    <a:pt x="8430" y="1101"/>
                  </a:lnTo>
                  <a:lnTo>
                    <a:pt x="8439" y="1101"/>
                  </a:lnTo>
                  <a:lnTo>
                    <a:pt x="8448" y="1102"/>
                  </a:lnTo>
                  <a:lnTo>
                    <a:pt x="8457" y="1103"/>
                  </a:lnTo>
                  <a:lnTo>
                    <a:pt x="8467" y="1104"/>
                  </a:lnTo>
                  <a:lnTo>
                    <a:pt x="8476" y="1105"/>
                  </a:lnTo>
                  <a:lnTo>
                    <a:pt x="8485" y="1106"/>
                  </a:lnTo>
                  <a:lnTo>
                    <a:pt x="8494" y="1108"/>
                  </a:lnTo>
                  <a:lnTo>
                    <a:pt x="8503" y="1110"/>
                  </a:lnTo>
                  <a:lnTo>
                    <a:pt x="8512" y="1111"/>
                  </a:lnTo>
                  <a:lnTo>
                    <a:pt x="8521" y="1114"/>
                  </a:lnTo>
                  <a:lnTo>
                    <a:pt x="8530" y="1116"/>
                  </a:lnTo>
                  <a:lnTo>
                    <a:pt x="8539" y="1118"/>
                  </a:lnTo>
                  <a:lnTo>
                    <a:pt x="8548" y="1121"/>
                  </a:lnTo>
                  <a:lnTo>
                    <a:pt x="8557" y="1124"/>
                  </a:lnTo>
                  <a:lnTo>
                    <a:pt x="8566" y="1126"/>
                  </a:lnTo>
                  <a:lnTo>
                    <a:pt x="8575" y="1130"/>
                  </a:lnTo>
                  <a:lnTo>
                    <a:pt x="8583" y="1133"/>
                  </a:lnTo>
                  <a:lnTo>
                    <a:pt x="8592" y="1136"/>
                  </a:lnTo>
                  <a:lnTo>
                    <a:pt x="8601" y="1140"/>
                  </a:lnTo>
                  <a:lnTo>
                    <a:pt x="8610" y="1144"/>
                  </a:lnTo>
                  <a:lnTo>
                    <a:pt x="8618" y="1148"/>
                  </a:lnTo>
                  <a:lnTo>
                    <a:pt x="8627" y="1152"/>
                  </a:lnTo>
                  <a:lnTo>
                    <a:pt x="8635" y="1156"/>
                  </a:lnTo>
                  <a:lnTo>
                    <a:pt x="8643" y="1161"/>
                  </a:lnTo>
                  <a:lnTo>
                    <a:pt x="8651" y="1166"/>
                  </a:lnTo>
                  <a:lnTo>
                    <a:pt x="8656" y="1168"/>
                  </a:lnTo>
                  <a:lnTo>
                    <a:pt x="8663" y="1173"/>
                  </a:lnTo>
                  <a:lnTo>
                    <a:pt x="8672" y="1178"/>
                  </a:lnTo>
                  <a:lnTo>
                    <a:pt x="8679" y="1183"/>
                  </a:lnTo>
                  <a:lnTo>
                    <a:pt x="8687" y="1188"/>
                  </a:lnTo>
                  <a:lnTo>
                    <a:pt x="8695" y="1193"/>
                  </a:lnTo>
                  <a:lnTo>
                    <a:pt x="8703" y="1199"/>
                  </a:lnTo>
                  <a:lnTo>
                    <a:pt x="8710" y="1205"/>
                  </a:lnTo>
                  <a:lnTo>
                    <a:pt x="8717" y="1211"/>
                  </a:lnTo>
                  <a:lnTo>
                    <a:pt x="8724" y="1216"/>
                  </a:lnTo>
                  <a:lnTo>
                    <a:pt x="8732" y="1223"/>
                  </a:lnTo>
                  <a:lnTo>
                    <a:pt x="8738" y="1229"/>
                  </a:lnTo>
                  <a:lnTo>
                    <a:pt x="8745" y="1235"/>
                  </a:lnTo>
                  <a:lnTo>
                    <a:pt x="8752" y="1241"/>
                  </a:lnTo>
                  <a:lnTo>
                    <a:pt x="8759" y="1248"/>
                  </a:lnTo>
                  <a:lnTo>
                    <a:pt x="8765" y="1255"/>
                  </a:lnTo>
                  <a:lnTo>
                    <a:pt x="8771" y="1262"/>
                  </a:lnTo>
                  <a:lnTo>
                    <a:pt x="8777" y="1268"/>
                  </a:lnTo>
                  <a:lnTo>
                    <a:pt x="8784" y="1276"/>
                  </a:lnTo>
                  <a:lnTo>
                    <a:pt x="8789" y="1283"/>
                  </a:lnTo>
                  <a:lnTo>
                    <a:pt x="8795" y="1290"/>
                  </a:lnTo>
                  <a:lnTo>
                    <a:pt x="8801" y="1297"/>
                  </a:lnTo>
                  <a:lnTo>
                    <a:pt x="8807" y="1305"/>
                  </a:lnTo>
                  <a:lnTo>
                    <a:pt x="8812" y="1313"/>
                  </a:lnTo>
                  <a:lnTo>
                    <a:pt x="8817" y="1321"/>
                  </a:lnTo>
                  <a:lnTo>
                    <a:pt x="8822" y="1328"/>
                  </a:lnTo>
                  <a:lnTo>
                    <a:pt x="8827" y="1337"/>
                  </a:lnTo>
                  <a:lnTo>
                    <a:pt x="8832" y="1344"/>
                  </a:lnTo>
                  <a:lnTo>
                    <a:pt x="8834" y="1349"/>
                  </a:lnTo>
                  <a:lnTo>
                    <a:pt x="8839" y="1357"/>
                  </a:lnTo>
                  <a:lnTo>
                    <a:pt x="8844" y="1365"/>
                  </a:lnTo>
                  <a:lnTo>
                    <a:pt x="8848" y="1373"/>
                  </a:lnTo>
                  <a:lnTo>
                    <a:pt x="8852" y="1382"/>
                  </a:lnTo>
                  <a:lnTo>
                    <a:pt x="8856" y="1390"/>
                  </a:lnTo>
                  <a:lnTo>
                    <a:pt x="8860" y="1399"/>
                  </a:lnTo>
                  <a:lnTo>
                    <a:pt x="8864" y="1408"/>
                  </a:lnTo>
                  <a:lnTo>
                    <a:pt x="8867" y="1417"/>
                  </a:lnTo>
                  <a:lnTo>
                    <a:pt x="8870" y="1425"/>
                  </a:lnTo>
                  <a:lnTo>
                    <a:pt x="8874" y="1434"/>
                  </a:lnTo>
                  <a:lnTo>
                    <a:pt x="8876" y="1443"/>
                  </a:lnTo>
                  <a:lnTo>
                    <a:pt x="8879" y="1452"/>
                  </a:lnTo>
                  <a:lnTo>
                    <a:pt x="8882" y="1461"/>
                  </a:lnTo>
                  <a:lnTo>
                    <a:pt x="8884" y="1470"/>
                  </a:lnTo>
                  <a:lnTo>
                    <a:pt x="8886" y="1479"/>
                  </a:lnTo>
                  <a:lnTo>
                    <a:pt x="8889" y="1488"/>
                  </a:lnTo>
                  <a:lnTo>
                    <a:pt x="8890" y="1497"/>
                  </a:lnTo>
                  <a:lnTo>
                    <a:pt x="8892" y="1506"/>
                  </a:lnTo>
                  <a:lnTo>
                    <a:pt x="8894" y="1515"/>
                  </a:lnTo>
                  <a:lnTo>
                    <a:pt x="8895" y="1524"/>
                  </a:lnTo>
                  <a:lnTo>
                    <a:pt x="8896" y="1533"/>
                  </a:lnTo>
                  <a:lnTo>
                    <a:pt x="8897" y="1543"/>
                  </a:lnTo>
                  <a:lnTo>
                    <a:pt x="8898" y="1552"/>
                  </a:lnTo>
                  <a:lnTo>
                    <a:pt x="8899" y="1561"/>
                  </a:lnTo>
                  <a:lnTo>
                    <a:pt x="8899" y="1570"/>
                  </a:lnTo>
                  <a:lnTo>
                    <a:pt x="8900" y="1579"/>
                  </a:lnTo>
                  <a:lnTo>
                    <a:pt x="8900" y="1588"/>
                  </a:lnTo>
                  <a:lnTo>
                    <a:pt x="8900" y="1593"/>
                  </a:lnTo>
                  <a:lnTo>
                    <a:pt x="8900" y="6217"/>
                  </a:lnTo>
                  <a:lnTo>
                    <a:pt x="8900" y="6222"/>
                  </a:lnTo>
                  <a:lnTo>
                    <a:pt x="8900" y="6231"/>
                  </a:lnTo>
                  <a:lnTo>
                    <a:pt x="8899" y="6240"/>
                  </a:lnTo>
                  <a:lnTo>
                    <a:pt x="8899" y="6249"/>
                  </a:lnTo>
                  <a:lnTo>
                    <a:pt x="8898" y="6258"/>
                  </a:lnTo>
                  <a:lnTo>
                    <a:pt x="8897" y="6267"/>
                  </a:lnTo>
                  <a:lnTo>
                    <a:pt x="8896" y="6277"/>
                  </a:lnTo>
                  <a:lnTo>
                    <a:pt x="8895" y="6286"/>
                  </a:lnTo>
                  <a:lnTo>
                    <a:pt x="8894" y="6295"/>
                  </a:lnTo>
                  <a:lnTo>
                    <a:pt x="8892" y="6304"/>
                  </a:lnTo>
                  <a:lnTo>
                    <a:pt x="8890" y="6313"/>
                  </a:lnTo>
                  <a:lnTo>
                    <a:pt x="8889" y="6322"/>
                  </a:lnTo>
                  <a:lnTo>
                    <a:pt x="8886" y="6331"/>
                  </a:lnTo>
                  <a:lnTo>
                    <a:pt x="8884" y="6340"/>
                  </a:lnTo>
                  <a:lnTo>
                    <a:pt x="8882" y="6349"/>
                  </a:lnTo>
                  <a:lnTo>
                    <a:pt x="8879" y="6358"/>
                  </a:lnTo>
                  <a:lnTo>
                    <a:pt x="8876" y="6367"/>
                  </a:lnTo>
                  <a:lnTo>
                    <a:pt x="8874" y="6376"/>
                  </a:lnTo>
                  <a:lnTo>
                    <a:pt x="8870" y="6385"/>
                  </a:lnTo>
                  <a:lnTo>
                    <a:pt x="8867" y="6393"/>
                  </a:lnTo>
                  <a:lnTo>
                    <a:pt x="8864" y="6402"/>
                  </a:lnTo>
                  <a:lnTo>
                    <a:pt x="8860" y="6411"/>
                  </a:lnTo>
                  <a:lnTo>
                    <a:pt x="8856" y="6420"/>
                  </a:lnTo>
                  <a:lnTo>
                    <a:pt x="8852" y="6428"/>
                  </a:lnTo>
                  <a:lnTo>
                    <a:pt x="8848" y="6437"/>
                  </a:lnTo>
                  <a:lnTo>
                    <a:pt x="8844" y="6445"/>
                  </a:lnTo>
                  <a:lnTo>
                    <a:pt x="8839" y="6453"/>
                  </a:lnTo>
                  <a:lnTo>
                    <a:pt x="8834" y="6461"/>
                  </a:lnTo>
                  <a:lnTo>
                    <a:pt x="8832" y="6466"/>
                  </a:lnTo>
                  <a:lnTo>
                    <a:pt x="8827" y="6473"/>
                  </a:lnTo>
                  <a:lnTo>
                    <a:pt x="8822" y="6482"/>
                  </a:lnTo>
                  <a:lnTo>
                    <a:pt x="8817" y="6489"/>
                  </a:lnTo>
                  <a:lnTo>
                    <a:pt x="8812" y="6497"/>
                  </a:lnTo>
                  <a:lnTo>
                    <a:pt x="8807" y="6505"/>
                  </a:lnTo>
                  <a:lnTo>
                    <a:pt x="8801" y="6513"/>
                  </a:lnTo>
                  <a:lnTo>
                    <a:pt x="8795" y="6520"/>
                  </a:lnTo>
                  <a:lnTo>
                    <a:pt x="8789" y="6527"/>
                  </a:lnTo>
                  <a:lnTo>
                    <a:pt x="8784" y="6534"/>
                  </a:lnTo>
                  <a:lnTo>
                    <a:pt x="8777" y="6542"/>
                  </a:lnTo>
                  <a:lnTo>
                    <a:pt x="8771" y="6548"/>
                  </a:lnTo>
                  <a:lnTo>
                    <a:pt x="8765" y="6555"/>
                  </a:lnTo>
                  <a:lnTo>
                    <a:pt x="8759" y="6562"/>
                  </a:lnTo>
                  <a:lnTo>
                    <a:pt x="8752" y="6569"/>
                  </a:lnTo>
                  <a:lnTo>
                    <a:pt x="8745" y="6575"/>
                  </a:lnTo>
                  <a:lnTo>
                    <a:pt x="8738" y="6581"/>
                  </a:lnTo>
                  <a:lnTo>
                    <a:pt x="8732" y="6587"/>
                  </a:lnTo>
                  <a:lnTo>
                    <a:pt x="8724" y="6594"/>
                  </a:lnTo>
                  <a:lnTo>
                    <a:pt x="8717" y="6599"/>
                  </a:lnTo>
                  <a:lnTo>
                    <a:pt x="8710" y="6605"/>
                  </a:lnTo>
                  <a:lnTo>
                    <a:pt x="8703" y="6611"/>
                  </a:lnTo>
                  <a:lnTo>
                    <a:pt x="8695" y="6617"/>
                  </a:lnTo>
                  <a:lnTo>
                    <a:pt x="8687" y="6622"/>
                  </a:lnTo>
                  <a:lnTo>
                    <a:pt x="8679" y="6627"/>
                  </a:lnTo>
                  <a:lnTo>
                    <a:pt x="8672" y="6632"/>
                  </a:lnTo>
                  <a:lnTo>
                    <a:pt x="8663" y="6637"/>
                  </a:lnTo>
                  <a:lnTo>
                    <a:pt x="8656" y="6642"/>
                  </a:lnTo>
                  <a:lnTo>
                    <a:pt x="8651" y="6644"/>
                  </a:lnTo>
                  <a:lnTo>
                    <a:pt x="8643" y="6649"/>
                  </a:lnTo>
                  <a:lnTo>
                    <a:pt x="8635" y="6654"/>
                  </a:lnTo>
                  <a:lnTo>
                    <a:pt x="8627" y="6658"/>
                  </a:lnTo>
                  <a:lnTo>
                    <a:pt x="8618" y="6662"/>
                  </a:lnTo>
                  <a:lnTo>
                    <a:pt x="8610" y="6666"/>
                  </a:lnTo>
                  <a:lnTo>
                    <a:pt x="8601" y="6670"/>
                  </a:lnTo>
                  <a:lnTo>
                    <a:pt x="8592" y="6674"/>
                  </a:lnTo>
                  <a:lnTo>
                    <a:pt x="8583" y="6677"/>
                  </a:lnTo>
                  <a:lnTo>
                    <a:pt x="8575" y="6680"/>
                  </a:lnTo>
                  <a:lnTo>
                    <a:pt x="8566" y="6684"/>
                  </a:lnTo>
                  <a:lnTo>
                    <a:pt x="8557" y="6686"/>
                  </a:lnTo>
                  <a:lnTo>
                    <a:pt x="8548" y="6689"/>
                  </a:lnTo>
                  <a:lnTo>
                    <a:pt x="8539" y="6692"/>
                  </a:lnTo>
                  <a:lnTo>
                    <a:pt x="8530" y="6694"/>
                  </a:lnTo>
                  <a:lnTo>
                    <a:pt x="8521" y="6696"/>
                  </a:lnTo>
                  <a:lnTo>
                    <a:pt x="8512" y="6699"/>
                  </a:lnTo>
                  <a:lnTo>
                    <a:pt x="8503" y="6700"/>
                  </a:lnTo>
                  <a:lnTo>
                    <a:pt x="8494" y="6702"/>
                  </a:lnTo>
                  <a:lnTo>
                    <a:pt x="8485" y="6704"/>
                  </a:lnTo>
                  <a:lnTo>
                    <a:pt x="8476" y="6705"/>
                  </a:lnTo>
                  <a:lnTo>
                    <a:pt x="8467" y="6706"/>
                  </a:lnTo>
                  <a:lnTo>
                    <a:pt x="8457" y="6707"/>
                  </a:lnTo>
                  <a:lnTo>
                    <a:pt x="8448" y="6708"/>
                  </a:lnTo>
                  <a:lnTo>
                    <a:pt x="8439" y="6709"/>
                  </a:lnTo>
                  <a:lnTo>
                    <a:pt x="8430" y="6709"/>
                  </a:lnTo>
                  <a:lnTo>
                    <a:pt x="8421" y="6710"/>
                  </a:lnTo>
                  <a:lnTo>
                    <a:pt x="8412" y="6710"/>
                  </a:lnTo>
                  <a:lnTo>
                    <a:pt x="8407" y="6710"/>
                  </a:lnTo>
                  <a:lnTo>
                    <a:pt x="5250" y="6710"/>
                  </a:lnTo>
                  <a:lnTo>
                    <a:pt x="5250" y="8400"/>
                  </a:lnTo>
                  <a:lnTo>
                    <a:pt x="6460" y="8400"/>
                  </a:lnTo>
                  <a:lnTo>
                    <a:pt x="6493" y="8402"/>
                  </a:lnTo>
                  <a:lnTo>
                    <a:pt x="6525" y="8409"/>
                  </a:lnTo>
                  <a:lnTo>
                    <a:pt x="6556" y="8419"/>
                  </a:lnTo>
                  <a:lnTo>
                    <a:pt x="6585" y="8433"/>
                  </a:lnTo>
                  <a:lnTo>
                    <a:pt x="6612" y="8452"/>
                  </a:lnTo>
                  <a:lnTo>
                    <a:pt x="6637" y="8473"/>
                  </a:lnTo>
                  <a:lnTo>
                    <a:pt x="6658" y="8498"/>
                  </a:lnTo>
                  <a:lnTo>
                    <a:pt x="6677" y="8525"/>
                  </a:lnTo>
                  <a:lnTo>
                    <a:pt x="6691" y="8554"/>
                  </a:lnTo>
                  <a:lnTo>
                    <a:pt x="6701" y="8585"/>
                  </a:lnTo>
                  <a:lnTo>
                    <a:pt x="6708" y="8617"/>
                  </a:lnTo>
                  <a:lnTo>
                    <a:pt x="6710" y="8650"/>
                  </a:lnTo>
                  <a:lnTo>
                    <a:pt x="6708" y="8683"/>
                  </a:lnTo>
                  <a:lnTo>
                    <a:pt x="6701" y="8715"/>
                  </a:lnTo>
                  <a:lnTo>
                    <a:pt x="6691" y="8746"/>
                  </a:lnTo>
                  <a:lnTo>
                    <a:pt x="6677" y="8775"/>
                  </a:lnTo>
                  <a:lnTo>
                    <a:pt x="6658" y="8802"/>
                  </a:lnTo>
                  <a:lnTo>
                    <a:pt x="6637" y="8827"/>
                  </a:lnTo>
                  <a:lnTo>
                    <a:pt x="6612" y="8848"/>
                  </a:lnTo>
                  <a:lnTo>
                    <a:pt x="6585" y="8867"/>
                  </a:lnTo>
                  <a:lnTo>
                    <a:pt x="6556" y="8881"/>
                  </a:lnTo>
                  <a:lnTo>
                    <a:pt x="6525" y="8891"/>
                  </a:lnTo>
                  <a:lnTo>
                    <a:pt x="6493" y="8898"/>
                  </a:lnTo>
                  <a:lnTo>
                    <a:pt x="6460" y="8900"/>
                  </a:lnTo>
                  <a:lnTo>
                    <a:pt x="3540" y="8900"/>
                  </a:lnTo>
                  <a:lnTo>
                    <a:pt x="3507" y="8898"/>
                  </a:lnTo>
                  <a:lnTo>
                    <a:pt x="3475" y="8891"/>
                  </a:lnTo>
                  <a:lnTo>
                    <a:pt x="3444" y="8881"/>
                  </a:lnTo>
                  <a:lnTo>
                    <a:pt x="3415" y="8867"/>
                  </a:lnTo>
                  <a:lnTo>
                    <a:pt x="3388" y="8848"/>
                  </a:lnTo>
                  <a:lnTo>
                    <a:pt x="3363" y="8827"/>
                  </a:lnTo>
                  <a:lnTo>
                    <a:pt x="3342" y="8802"/>
                  </a:lnTo>
                  <a:lnTo>
                    <a:pt x="3323" y="8775"/>
                  </a:lnTo>
                  <a:lnTo>
                    <a:pt x="3309" y="8746"/>
                  </a:lnTo>
                  <a:lnTo>
                    <a:pt x="3299" y="8715"/>
                  </a:lnTo>
                  <a:lnTo>
                    <a:pt x="3292" y="8683"/>
                  </a:lnTo>
                  <a:lnTo>
                    <a:pt x="3290" y="8650"/>
                  </a:lnTo>
                  <a:lnTo>
                    <a:pt x="3292" y="8617"/>
                  </a:lnTo>
                  <a:lnTo>
                    <a:pt x="3299" y="8585"/>
                  </a:lnTo>
                  <a:lnTo>
                    <a:pt x="3309" y="8554"/>
                  </a:lnTo>
                  <a:lnTo>
                    <a:pt x="3323" y="8525"/>
                  </a:lnTo>
                  <a:lnTo>
                    <a:pt x="3342" y="8498"/>
                  </a:lnTo>
                  <a:lnTo>
                    <a:pt x="3363" y="8473"/>
                  </a:lnTo>
                  <a:lnTo>
                    <a:pt x="3388" y="8452"/>
                  </a:lnTo>
                  <a:lnTo>
                    <a:pt x="3415" y="8433"/>
                  </a:lnTo>
                  <a:lnTo>
                    <a:pt x="3444" y="8419"/>
                  </a:lnTo>
                  <a:lnTo>
                    <a:pt x="3475" y="8409"/>
                  </a:lnTo>
                  <a:lnTo>
                    <a:pt x="3507" y="8402"/>
                  </a:lnTo>
                  <a:lnTo>
                    <a:pt x="3540" y="8400"/>
                  </a:lnTo>
                  <a:lnTo>
                    <a:pt x="4750" y="8400"/>
                  </a:lnTo>
                  <a:lnTo>
                    <a:pt x="4750" y="6710"/>
                  </a:lnTo>
                  <a:lnTo>
                    <a:pt x="1593" y="6710"/>
                  </a:lnTo>
                  <a:lnTo>
                    <a:pt x="1588" y="6710"/>
                  </a:lnTo>
                  <a:lnTo>
                    <a:pt x="1579" y="6710"/>
                  </a:lnTo>
                  <a:lnTo>
                    <a:pt x="1570" y="6709"/>
                  </a:lnTo>
                  <a:lnTo>
                    <a:pt x="1561" y="6709"/>
                  </a:lnTo>
                  <a:lnTo>
                    <a:pt x="1552" y="6708"/>
                  </a:lnTo>
                  <a:lnTo>
                    <a:pt x="1543" y="6707"/>
                  </a:lnTo>
                  <a:lnTo>
                    <a:pt x="1533" y="6706"/>
                  </a:lnTo>
                  <a:lnTo>
                    <a:pt x="1524" y="6705"/>
                  </a:lnTo>
                  <a:lnTo>
                    <a:pt x="1515" y="6704"/>
                  </a:lnTo>
                  <a:lnTo>
                    <a:pt x="1506" y="6702"/>
                  </a:lnTo>
                  <a:lnTo>
                    <a:pt x="1497" y="6700"/>
                  </a:lnTo>
                  <a:lnTo>
                    <a:pt x="1488" y="6699"/>
                  </a:lnTo>
                  <a:lnTo>
                    <a:pt x="1479" y="6696"/>
                  </a:lnTo>
                  <a:lnTo>
                    <a:pt x="1470" y="6694"/>
                  </a:lnTo>
                  <a:lnTo>
                    <a:pt x="1461" y="6692"/>
                  </a:lnTo>
                  <a:lnTo>
                    <a:pt x="1452" y="6689"/>
                  </a:lnTo>
                  <a:lnTo>
                    <a:pt x="1443" y="6686"/>
                  </a:lnTo>
                  <a:lnTo>
                    <a:pt x="1434" y="6684"/>
                  </a:lnTo>
                  <a:lnTo>
                    <a:pt x="1425" y="6680"/>
                  </a:lnTo>
                  <a:lnTo>
                    <a:pt x="1417" y="6677"/>
                  </a:lnTo>
                  <a:lnTo>
                    <a:pt x="1408" y="6674"/>
                  </a:lnTo>
                  <a:lnTo>
                    <a:pt x="1399" y="6670"/>
                  </a:lnTo>
                  <a:lnTo>
                    <a:pt x="1390" y="6666"/>
                  </a:lnTo>
                  <a:lnTo>
                    <a:pt x="1382" y="6662"/>
                  </a:lnTo>
                  <a:lnTo>
                    <a:pt x="1373" y="6658"/>
                  </a:lnTo>
                  <a:lnTo>
                    <a:pt x="1365" y="6654"/>
                  </a:lnTo>
                  <a:lnTo>
                    <a:pt x="1357" y="6649"/>
                  </a:lnTo>
                  <a:lnTo>
                    <a:pt x="1349" y="6644"/>
                  </a:lnTo>
                  <a:lnTo>
                    <a:pt x="1344" y="6642"/>
                  </a:lnTo>
                  <a:lnTo>
                    <a:pt x="1337" y="6637"/>
                  </a:lnTo>
                  <a:lnTo>
                    <a:pt x="1328" y="6632"/>
                  </a:lnTo>
                  <a:lnTo>
                    <a:pt x="1321" y="6627"/>
                  </a:lnTo>
                  <a:lnTo>
                    <a:pt x="1313" y="6622"/>
                  </a:lnTo>
                  <a:lnTo>
                    <a:pt x="1305" y="6617"/>
                  </a:lnTo>
                  <a:lnTo>
                    <a:pt x="1297" y="6611"/>
                  </a:lnTo>
                  <a:lnTo>
                    <a:pt x="1290" y="6605"/>
                  </a:lnTo>
                  <a:lnTo>
                    <a:pt x="1283" y="6599"/>
                  </a:lnTo>
                  <a:lnTo>
                    <a:pt x="1276" y="6594"/>
                  </a:lnTo>
                  <a:lnTo>
                    <a:pt x="1268" y="6587"/>
                  </a:lnTo>
                  <a:lnTo>
                    <a:pt x="1262" y="6581"/>
                  </a:lnTo>
                  <a:lnTo>
                    <a:pt x="1255" y="6575"/>
                  </a:lnTo>
                  <a:lnTo>
                    <a:pt x="1248" y="6569"/>
                  </a:lnTo>
                  <a:lnTo>
                    <a:pt x="1241" y="6562"/>
                  </a:lnTo>
                  <a:lnTo>
                    <a:pt x="1235" y="6555"/>
                  </a:lnTo>
                  <a:lnTo>
                    <a:pt x="1229" y="6548"/>
                  </a:lnTo>
                  <a:lnTo>
                    <a:pt x="1223" y="6542"/>
                  </a:lnTo>
                  <a:lnTo>
                    <a:pt x="1216" y="6534"/>
                  </a:lnTo>
                  <a:lnTo>
                    <a:pt x="1211" y="6527"/>
                  </a:lnTo>
                  <a:lnTo>
                    <a:pt x="1205" y="6520"/>
                  </a:lnTo>
                  <a:lnTo>
                    <a:pt x="1199" y="6513"/>
                  </a:lnTo>
                  <a:lnTo>
                    <a:pt x="1193" y="6505"/>
                  </a:lnTo>
                  <a:lnTo>
                    <a:pt x="1188" y="6497"/>
                  </a:lnTo>
                  <a:lnTo>
                    <a:pt x="1183" y="6489"/>
                  </a:lnTo>
                  <a:lnTo>
                    <a:pt x="1178" y="6482"/>
                  </a:lnTo>
                  <a:lnTo>
                    <a:pt x="1173" y="6473"/>
                  </a:lnTo>
                  <a:lnTo>
                    <a:pt x="1168" y="6466"/>
                  </a:lnTo>
                  <a:lnTo>
                    <a:pt x="1166" y="6461"/>
                  </a:lnTo>
                  <a:lnTo>
                    <a:pt x="1161" y="6453"/>
                  </a:lnTo>
                  <a:lnTo>
                    <a:pt x="1156" y="6445"/>
                  </a:lnTo>
                  <a:lnTo>
                    <a:pt x="1152" y="6437"/>
                  </a:lnTo>
                  <a:lnTo>
                    <a:pt x="1148" y="6428"/>
                  </a:lnTo>
                  <a:lnTo>
                    <a:pt x="1144" y="6420"/>
                  </a:lnTo>
                  <a:lnTo>
                    <a:pt x="1140" y="6411"/>
                  </a:lnTo>
                  <a:lnTo>
                    <a:pt x="1136" y="6402"/>
                  </a:lnTo>
                  <a:lnTo>
                    <a:pt x="1133" y="6393"/>
                  </a:lnTo>
                  <a:lnTo>
                    <a:pt x="1130" y="6385"/>
                  </a:lnTo>
                  <a:lnTo>
                    <a:pt x="1126" y="6376"/>
                  </a:lnTo>
                  <a:lnTo>
                    <a:pt x="1124" y="6367"/>
                  </a:lnTo>
                  <a:lnTo>
                    <a:pt x="1121" y="6358"/>
                  </a:lnTo>
                  <a:lnTo>
                    <a:pt x="1118" y="6349"/>
                  </a:lnTo>
                  <a:lnTo>
                    <a:pt x="1116" y="6340"/>
                  </a:lnTo>
                  <a:lnTo>
                    <a:pt x="1114" y="6331"/>
                  </a:lnTo>
                  <a:lnTo>
                    <a:pt x="1111" y="6322"/>
                  </a:lnTo>
                  <a:lnTo>
                    <a:pt x="1110" y="6313"/>
                  </a:lnTo>
                  <a:lnTo>
                    <a:pt x="1108" y="6304"/>
                  </a:lnTo>
                  <a:lnTo>
                    <a:pt x="1106" y="6295"/>
                  </a:lnTo>
                  <a:lnTo>
                    <a:pt x="1105" y="6286"/>
                  </a:lnTo>
                  <a:lnTo>
                    <a:pt x="1104" y="6277"/>
                  </a:lnTo>
                  <a:lnTo>
                    <a:pt x="1103" y="6267"/>
                  </a:lnTo>
                  <a:lnTo>
                    <a:pt x="1102" y="6258"/>
                  </a:lnTo>
                  <a:lnTo>
                    <a:pt x="1101" y="6249"/>
                  </a:lnTo>
                  <a:lnTo>
                    <a:pt x="1101" y="6240"/>
                  </a:lnTo>
                  <a:lnTo>
                    <a:pt x="1100" y="6231"/>
                  </a:lnTo>
                  <a:lnTo>
                    <a:pt x="1100" y="6222"/>
                  </a:lnTo>
                  <a:lnTo>
                    <a:pt x="1100" y="6217"/>
                  </a:lnTo>
                  <a:lnTo>
                    <a:pt x="1100" y="1593"/>
                  </a:lnTo>
                  <a:lnTo>
                    <a:pt x="1100" y="1588"/>
                  </a:lnTo>
                  <a:lnTo>
                    <a:pt x="1100" y="1579"/>
                  </a:lnTo>
                  <a:lnTo>
                    <a:pt x="1101" y="1570"/>
                  </a:lnTo>
                  <a:lnTo>
                    <a:pt x="1101" y="1561"/>
                  </a:lnTo>
                  <a:lnTo>
                    <a:pt x="1102" y="1552"/>
                  </a:lnTo>
                  <a:lnTo>
                    <a:pt x="1103" y="1543"/>
                  </a:lnTo>
                  <a:lnTo>
                    <a:pt x="1104" y="1533"/>
                  </a:lnTo>
                  <a:lnTo>
                    <a:pt x="1105" y="1524"/>
                  </a:lnTo>
                  <a:lnTo>
                    <a:pt x="1106" y="1515"/>
                  </a:lnTo>
                  <a:lnTo>
                    <a:pt x="1108" y="1506"/>
                  </a:lnTo>
                  <a:lnTo>
                    <a:pt x="1110" y="1497"/>
                  </a:lnTo>
                  <a:lnTo>
                    <a:pt x="1111" y="1488"/>
                  </a:lnTo>
                  <a:lnTo>
                    <a:pt x="1114" y="1479"/>
                  </a:lnTo>
                  <a:lnTo>
                    <a:pt x="1116" y="1470"/>
                  </a:lnTo>
                  <a:lnTo>
                    <a:pt x="1118" y="1461"/>
                  </a:lnTo>
                  <a:lnTo>
                    <a:pt x="1121" y="1452"/>
                  </a:lnTo>
                  <a:lnTo>
                    <a:pt x="1124" y="1443"/>
                  </a:lnTo>
                  <a:lnTo>
                    <a:pt x="1126" y="1434"/>
                  </a:lnTo>
                  <a:lnTo>
                    <a:pt x="1130" y="1425"/>
                  </a:lnTo>
                  <a:lnTo>
                    <a:pt x="1133" y="1417"/>
                  </a:lnTo>
                  <a:lnTo>
                    <a:pt x="1136" y="1408"/>
                  </a:lnTo>
                  <a:lnTo>
                    <a:pt x="1140" y="1399"/>
                  </a:lnTo>
                  <a:lnTo>
                    <a:pt x="1144" y="1390"/>
                  </a:lnTo>
                  <a:lnTo>
                    <a:pt x="1148" y="1382"/>
                  </a:lnTo>
                  <a:lnTo>
                    <a:pt x="1152" y="1373"/>
                  </a:lnTo>
                  <a:lnTo>
                    <a:pt x="1156" y="1365"/>
                  </a:lnTo>
                  <a:lnTo>
                    <a:pt x="1161" y="1357"/>
                  </a:lnTo>
                  <a:lnTo>
                    <a:pt x="1166" y="1349"/>
                  </a:lnTo>
                  <a:lnTo>
                    <a:pt x="1168" y="1344"/>
                  </a:lnTo>
                  <a:lnTo>
                    <a:pt x="1173" y="1337"/>
                  </a:lnTo>
                  <a:lnTo>
                    <a:pt x="1178" y="1328"/>
                  </a:lnTo>
                  <a:lnTo>
                    <a:pt x="1183" y="1321"/>
                  </a:lnTo>
                  <a:lnTo>
                    <a:pt x="1188" y="1313"/>
                  </a:lnTo>
                  <a:lnTo>
                    <a:pt x="1193" y="1305"/>
                  </a:lnTo>
                  <a:lnTo>
                    <a:pt x="1199" y="1297"/>
                  </a:lnTo>
                  <a:lnTo>
                    <a:pt x="1205" y="1290"/>
                  </a:lnTo>
                  <a:lnTo>
                    <a:pt x="1211" y="1283"/>
                  </a:lnTo>
                  <a:lnTo>
                    <a:pt x="1216" y="1276"/>
                  </a:lnTo>
                  <a:lnTo>
                    <a:pt x="1223" y="1268"/>
                  </a:lnTo>
                  <a:lnTo>
                    <a:pt x="1229" y="1262"/>
                  </a:lnTo>
                  <a:lnTo>
                    <a:pt x="1235" y="1255"/>
                  </a:lnTo>
                  <a:lnTo>
                    <a:pt x="1241" y="1248"/>
                  </a:lnTo>
                  <a:lnTo>
                    <a:pt x="1248" y="1241"/>
                  </a:lnTo>
                  <a:lnTo>
                    <a:pt x="1255" y="1235"/>
                  </a:lnTo>
                  <a:lnTo>
                    <a:pt x="1262" y="1229"/>
                  </a:lnTo>
                  <a:lnTo>
                    <a:pt x="1268" y="1223"/>
                  </a:lnTo>
                  <a:lnTo>
                    <a:pt x="1276" y="1216"/>
                  </a:lnTo>
                  <a:lnTo>
                    <a:pt x="1283" y="1211"/>
                  </a:lnTo>
                  <a:lnTo>
                    <a:pt x="1290" y="1205"/>
                  </a:lnTo>
                  <a:lnTo>
                    <a:pt x="1297" y="1199"/>
                  </a:lnTo>
                  <a:lnTo>
                    <a:pt x="1305" y="1193"/>
                  </a:lnTo>
                  <a:lnTo>
                    <a:pt x="1313" y="1188"/>
                  </a:lnTo>
                  <a:lnTo>
                    <a:pt x="1321" y="1183"/>
                  </a:lnTo>
                  <a:lnTo>
                    <a:pt x="1328" y="1178"/>
                  </a:lnTo>
                  <a:lnTo>
                    <a:pt x="1337" y="1173"/>
                  </a:lnTo>
                  <a:lnTo>
                    <a:pt x="1344" y="1168"/>
                  </a:lnTo>
                  <a:lnTo>
                    <a:pt x="1349" y="1166"/>
                  </a:lnTo>
                  <a:lnTo>
                    <a:pt x="1357" y="1161"/>
                  </a:lnTo>
                  <a:lnTo>
                    <a:pt x="1365" y="1156"/>
                  </a:lnTo>
                  <a:lnTo>
                    <a:pt x="1373" y="1152"/>
                  </a:lnTo>
                  <a:lnTo>
                    <a:pt x="1382" y="1148"/>
                  </a:lnTo>
                  <a:lnTo>
                    <a:pt x="1390" y="1144"/>
                  </a:lnTo>
                  <a:lnTo>
                    <a:pt x="1399" y="1140"/>
                  </a:lnTo>
                  <a:lnTo>
                    <a:pt x="1408" y="1136"/>
                  </a:lnTo>
                  <a:lnTo>
                    <a:pt x="1417" y="1133"/>
                  </a:lnTo>
                  <a:lnTo>
                    <a:pt x="1425" y="1130"/>
                  </a:lnTo>
                  <a:lnTo>
                    <a:pt x="1434" y="1126"/>
                  </a:lnTo>
                  <a:lnTo>
                    <a:pt x="1443" y="1124"/>
                  </a:lnTo>
                  <a:lnTo>
                    <a:pt x="1452" y="1121"/>
                  </a:lnTo>
                  <a:lnTo>
                    <a:pt x="1461" y="1118"/>
                  </a:lnTo>
                  <a:lnTo>
                    <a:pt x="1470" y="1116"/>
                  </a:lnTo>
                  <a:lnTo>
                    <a:pt x="1479" y="1114"/>
                  </a:lnTo>
                  <a:lnTo>
                    <a:pt x="1488" y="1111"/>
                  </a:lnTo>
                  <a:lnTo>
                    <a:pt x="1497" y="1110"/>
                  </a:lnTo>
                  <a:lnTo>
                    <a:pt x="1506" y="1108"/>
                  </a:lnTo>
                  <a:lnTo>
                    <a:pt x="1515" y="1106"/>
                  </a:lnTo>
                  <a:lnTo>
                    <a:pt x="1524" y="1105"/>
                  </a:lnTo>
                  <a:lnTo>
                    <a:pt x="1533" y="1104"/>
                  </a:lnTo>
                  <a:lnTo>
                    <a:pt x="1543" y="1103"/>
                  </a:lnTo>
                  <a:lnTo>
                    <a:pt x="1552" y="1102"/>
                  </a:lnTo>
                  <a:lnTo>
                    <a:pt x="1561" y="1101"/>
                  </a:lnTo>
                  <a:lnTo>
                    <a:pt x="1570" y="1101"/>
                  </a:lnTo>
                  <a:lnTo>
                    <a:pt x="1579" y="1100"/>
                  </a:lnTo>
                  <a:close/>
                  <a:moveTo>
                    <a:pt x="8400" y="1600"/>
                  </a:moveTo>
                  <a:lnTo>
                    <a:pt x="1600" y="1600"/>
                  </a:lnTo>
                  <a:lnTo>
                    <a:pt x="1600" y="6210"/>
                  </a:lnTo>
                  <a:lnTo>
                    <a:pt x="5000" y="6210"/>
                  </a:lnTo>
                  <a:lnTo>
                    <a:pt x="8400" y="6210"/>
                  </a:lnTo>
                  <a:lnTo>
                    <a:pt x="8400" y="16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AEFB39-04EC-4A80-AC32-4C15D40B5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23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1296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71496A-3B0C-45CC-B0F4-574913B1B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Capability Coverage By Tool Family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C36553-C6D2-431C-AE87-3E298EED3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pPr/>
              <a:t>24</a:t>
            </a:fld>
            <a:endParaRPr lang="en-PH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44192A3-2DBF-414B-A757-9B771FEDA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659606"/>
              </p:ext>
            </p:extLst>
          </p:nvPr>
        </p:nvGraphicFramePr>
        <p:xfrm>
          <a:off x="630000" y="2272330"/>
          <a:ext cx="10990983" cy="37544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225307">
                  <a:extLst>
                    <a:ext uri="{9D8B030D-6E8A-4147-A177-3AD203B41FA5}">
                      <a16:colId xmlns:a16="http://schemas.microsoft.com/office/drawing/2014/main" val="2975815307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1944461075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1142488286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3065271397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4043445256"/>
                    </a:ext>
                  </a:extLst>
                </a:gridCol>
              </a:tblGrid>
              <a:tr h="273600"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5471342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Attended + unattended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3252821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Prebuilt API connectors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7177971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Document extraction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820502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Central audit logging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1331910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Low-code citizen studio</a:t>
                      </a: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49463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2DDC9F8-0911-4226-BDAB-E3298ACC9BEF}"/>
              </a:ext>
            </a:extLst>
          </p:cNvPr>
          <p:cNvSpPr/>
          <p:nvPr/>
        </p:nvSpPr>
        <p:spPr>
          <a:xfrm>
            <a:off x="3900854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RPA suite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FE76A5-0048-4F98-9E49-6FF92A6E8558}"/>
              </a:ext>
            </a:extLst>
          </p:cNvPr>
          <p:cNvSpPr/>
          <p:nvPr/>
        </p:nvSpPr>
        <p:spPr>
          <a:xfrm>
            <a:off x="5843979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Scripts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BA7761-6171-4A6F-B6FC-85058288C9EA}"/>
              </a:ext>
            </a:extLst>
          </p:cNvPr>
          <p:cNvSpPr/>
          <p:nvPr/>
        </p:nvSpPr>
        <p:spPr>
          <a:xfrm>
            <a:off x="7787104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iPaaS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FB6C24-AFAC-40E4-8446-C31DD2670237}"/>
              </a:ext>
            </a:extLst>
          </p:cNvPr>
          <p:cNvSpPr/>
          <p:nvPr/>
        </p:nvSpPr>
        <p:spPr>
          <a:xfrm>
            <a:off x="9730228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AI docs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44C3FFCE-C07F-498C-98B5-82C64368694F}"/>
              </a:ext>
            </a:extLst>
          </p:cNvPr>
          <p:cNvGrpSpPr/>
          <p:nvPr/>
        </p:nvGrpSpPr>
        <p:grpSpPr>
          <a:xfrm>
            <a:off x="4615549" y="1874515"/>
            <a:ext cx="387805" cy="387805"/>
            <a:chOff x="571018" y="2385875"/>
            <a:chExt cx="1381760" cy="1381760"/>
          </a:xfrm>
        </p:grpSpPr>
        <p:grpSp>
          <p:nvGrpSpPr>
            <p:cNvPr id="90025" name="Group 57">
              <a:extLst>
                <a:ext uri="{FF2B5EF4-FFF2-40B4-BE49-F238E27FC236}">
                  <a16:creationId xmlns:a16="http://schemas.microsoft.com/office/drawing/2014/main" id="{48B6FC55-9F5E-4B06-AE40-42CBF7349F43}"/>
                </a:ext>
              </a:extLst>
            </p:cNvPr>
            <p:cNvGrpSpPr/>
            <p:nvPr/>
          </p:nvGrpSpPr>
          <p:grpSpPr>
            <a:xfrm>
              <a:off x="745653" y="2560510"/>
              <a:ext cx="1032490" cy="1032490"/>
              <a:chOff x="8624067" y="5358687"/>
              <a:chExt cx="633600" cy="633600"/>
            </a:xfrm>
          </p:grpSpPr>
          <p:sp>
            <p:nvSpPr>
              <p:cNvPr id="90026" name="Accent">
                <a:extLst>
                  <a:ext uri="{FF2B5EF4-FFF2-40B4-BE49-F238E27FC236}">
                    <a16:creationId xmlns:a16="http://schemas.microsoft.com/office/drawing/2014/main" id="{E027B647-4B4E-4732-8757-18A6D4EA02A4}"/>
                  </a:ext>
                </a:extLst>
              </p:cNvPr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685" y="5891"/>
                    </a:moveTo>
                    <a:lnTo>
                      <a:pt x="6685" y="5912"/>
                    </a:lnTo>
                    <a:lnTo>
                      <a:pt x="6685" y="5933"/>
                    </a:lnTo>
                    <a:lnTo>
                      <a:pt x="6683" y="5954"/>
                    </a:lnTo>
                    <a:lnTo>
                      <a:pt x="6681" y="5975"/>
                    </a:lnTo>
                    <a:lnTo>
                      <a:pt x="6679" y="5996"/>
                    </a:lnTo>
                    <a:lnTo>
                      <a:pt x="6675" y="6017"/>
                    </a:lnTo>
                    <a:lnTo>
                      <a:pt x="6671" y="6037"/>
                    </a:lnTo>
                    <a:lnTo>
                      <a:pt x="6666" y="6058"/>
                    </a:lnTo>
                    <a:lnTo>
                      <a:pt x="6660" y="6078"/>
                    </a:lnTo>
                    <a:lnTo>
                      <a:pt x="6653" y="6098"/>
                    </a:lnTo>
                    <a:lnTo>
                      <a:pt x="6646" y="6117"/>
                    </a:lnTo>
                    <a:lnTo>
                      <a:pt x="6638" y="6137"/>
                    </a:lnTo>
                    <a:lnTo>
                      <a:pt x="6629" y="6156"/>
                    </a:lnTo>
                    <a:lnTo>
                      <a:pt x="6619" y="6175"/>
                    </a:lnTo>
                    <a:lnTo>
                      <a:pt x="6609" y="6193"/>
                    </a:lnTo>
                    <a:lnTo>
                      <a:pt x="6598" y="6211"/>
                    </a:lnTo>
                    <a:lnTo>
                      <a:pt x="6587" y="6229"/>
                    </a:lnTo>
                    <a:lnTo>
                      <a:pt x="6575" y="6246"/>
                    </a:lnTo>
                    <a:lnTo>
                      <a:pt x="6562" y="6263"/>
                    </a:lnTo>
                    <a:lnTo>
                      <a:pt x="6548" y="6279"/>
                    </a:lnTo>
                    <a:lnTo>
                      <a:pt x="6535" y="6295"/>
                    </a:lnTo>
                    <a:lnTo>
                      <a:pt x="6520" y="6310"/>
                    </a:lnTo>
                    <a:lnTo>
                      <a:pt x="6505" y="6324"/>
                    </a:lnTo>
                    <a:lnTo>
                      <a:pt x="6489" y="6338"/>
                    </a:lnTo>
                    <a:lnTo>
                      <a:pt x="6473" y="6352"/>
                    </a:lnTo>
                    <a:lnTo>
                      <a:pt x="6457" y="6365"/>
                    </a:lnTo>
                    <a:lnTo>
                      <a:pt x="6440" y="6377"/>
                    </a:lnTo>
                    <a:lnTo>
                      <a:pt x="6422" y="6388"/>
                    </a:lnTo>
                    <a:lnTo>
                      <a:pt x="6404" y="6399"/>
                    </a:lnTo>
                    <a:lnTo>
                      <a:pt x="6385" y="6409"/>
                    </a:lnTo>
                    <a:lnTo>
                      <a:pt x="6367" y="6419"/>
                    </a:lnTo>
                    <a:lnTo>
                      <a:pt x="6347" y="6427"/>
                    </a:lnTo>
                    <a:lnTo>
                      <a:pt x="6328" y="6435"/>
                    </a:lnTo>
                    <a:lnTo>
                      <a:pt x="6308" y="6443"/>
                    </a:lnTo>
                    <a:lnTo>
                      <a:pt x="6288" y="6449"/>
                    </a:lnTo>
                    <a:lnTo>
                      <a:pt x="6268" y="6455"/>
                    </a:lnTo>
                    <a:lnTo>
                      <a:pt x="6248" y="6460"/>
                    </a:lnTo>
                    <a:lnTo>
                      <a:pt x="6228" y="6464"/>
                    </a:lnTo>
                    <a:lnTo>
                      <a:pt x="6207" y="6468"/>
                    </a:lnTo>
                    <a:lnTo>
                      <a:pt x="6186" y="6470"/>
                    </a:lnTo>
                    <a:lnTo>
                      <a:pt x="6165" y="6472"/>
                    </a:lnTo>
                    <a:lnTo>
                      <a:pt x="6144" y="6474"/>
                    </a:lnTo>
                    <a:lnTo>
                      <a:pt x="6123" y="6474"/>
                    </a:lnTo>
                    <a:lnTo>
                      <a:pt x="6102" y="6474"/>
                    </a:lnTo>
                    <a:lnTo>
                      <a:pt x="6081" y="6472"/>
                    </a:lnTo>
                    <a:lnTo>
                      <a:pt x="6060" y="6470"/>
                    </a:lnTo>
                    <a:lnTo>
                      <a:pt x="6039" y="6468"/>
                    </a:lnTo>
                    <a:lnTo>
                      <a:pt x="6019" y="6464"/>
                    </a:lnTo>
                    <a:lnTo>
                      <a:pt x="5998" y="6460"/>
                    </a:lnTo>
                    <a:lnTo>
                      <a:pt x="5978" y="6455"/>
                    </a:lnTo>
                    <a:lnTo>
                      <a:pt x="5958" y="6449"/>
                    </a:lnTo>
                    <a:lnTo>
                      <a:pt x="5938" y="6443"/>
                    </a:lnTo>
                    <a:lnTo>
                      <a:pt x="5918" y="6435"/>
                    </a:lnTo>
                    <a:lnTo>
                      <a:pt x="5899" y="6427"/>
                    </a:lnTo>
                    <a:lnTo>
                      <a:pt x="5880" y="6419"/>
                    </a:lnTo>
                    <a:lnTo>
                      <a:pt x="5861" y="6409"/>
                    </a:lnTo>
                    <a:lnTo>
                      <a:pt x="5842" y="6399"/>
                    </a:lnTo>
                    <a:lnTo>
                      <a:pt x="5824" y="6388"/>
                    </a:lnTo>
                    <a:lnTo>
                      <a:pt x="5806" y="6377"/>
                    </a:lnTo>
                    <a:lnTo>
                      <a:pt x="5789" y="6365"/>
                    </a:lnTo>
                    <a:lnTo>
                      <a:pt x="5773" y="6352"/>
                    </a:lnTo>
                    <a:lnTo>
                      <a:pt x="5757" y="6338"/>
                    </a:lnTo>
                    <a:lnTo>
                      <a:pt x="5741" y="6324"/>
                    </a:lnTo>
                    <a:lnTo>
                      <a:pt x="5726" y="6310"/>
                    </a:lnTo>
                    <a:lnTo>
                      <a:pt x="5711" y="6295"/>
                    </a:lnTo>
                    <a:lnTo>
                      <a:pt x="5698" y="6279"/>
                    </a:lnTo>
                    <a:lnTo>
                      <a:pt x="5684" y="6263"/>
                    </a:lnTo>
                    <a:lnTo>
                      <a:pt x="5671" y="6246"/>
                    </a:lnTo>
                    <a:lnTo>
                      <a:pt x="5659" y="6229"/>
                    </a:lnTo>
                    <a:lnTo>
                      <a:pt x="5648" y="6211"/>
                    </a:lnTo>
                    <a:lnTo>
                      <a:pt x="5637" y="6193"/>
                    </a:lnTo>
                    <a:lnTo>
                      <a:pt x="5627" y="6175"/>
                    </a:lnTo>
                    <a:lnTo>
                      <a:pt x="5617" y="6156"/>
                    </a:lnTo>
                    <a:lnTo>
                      <a:pt x="5608" y="6137"/>
                    </a:lnTo>
                    <a:lnTo>
                      <a:pt x="5600" y="6117"/>
                    </a:lnTo>
                    <a:lnTo>
                      <a:pt x="5593" y="6098"/>
                    </a:lnTo>
                    <a:lnTo>
                      <a:pt x="5586" y="6078"/>
                    </a:lnTo>
                    <a:lnTo>
                      <a:pt x="5581" y="6058"/>
                    </a:lnTo>
                    <a:lnTo>
                      <a:pt x="5576" y="6037"/>
                    </a:lnTo>
                    <a:lnTo>
                      <a:pt x="5572" y="6017"/>
                    </a:lnTo>
                    <a:lnTo>
                      <a:pt x="5568" y="5996"/>
                    </a:lnTo>
                    <a:lnTo>
                      <a:pt x="5565" y="5975"/>
                    </a:lnTo>
                    <a:lnTo>
                      <a:pt x="5564" y="5954"/>
                    </a:lnTo>
                    <a:lnTo>
                      <a:pt x="5562" y="5933"/>
                    </a:lnTo>
                    <a:lnTo>
                      <a:pt x="5562" y="5912"/>
                    </a:lnTo>
                    <a:lnTo>
                      <a:pt x="5562" y="5891"/>
                    </a:lnTo>
                    <a:lnTo>
                      <a:pt x="5564" y="5870"/>
                    </a:lnTo>
                    <a:lnTo>
                      <a:pt x="5565" y="5849"/>
                    </a:lnTo>
                    <a:lnTo>
                      <a:pt x="5568" y="5829"/>
                    </a:lnTo>
                    <a:lnTo>
                      <a:pt x="5572" y="5808"/>
                    </a:lnTo>
                    <a:lnTo>
                      <a:pt x="5576" y="5787"/>
                    </a:lnTo>
                    <a:lnTo>
                      <a:pt x="5581" y="5767"/>
                    </a:lnTo>
                    <a:lnTo>
                      <a:pt x="5586" y="5747"/>
                    </a:lnTo>
                    <a:lnTo>
                      <a:pt x="5593" y="5727"/>
                    </a:lnTo>
                    <a:lnTo>
                      <a:pt x="5600" y="5708"/>
                    </a:lnTo>
                    <a:lnTo>
                      <a:pt x="5608" y="5688"/>
                    </a:lnTo>
                    <a:lnTo>
                      <a:pt x="5617" y="5669"/>
                    </a:lnTo>
                    <a:lnTo>
                      <a:pt x="5627" y="5650"/>
                    </a:lnTo>
                    <a:lnTo>
                      <a:pt x="5637" y="5632"/>
                    </a:lnTo>
                    <a:lnTo>
                      <a:pt x="5648" y="5614"/>
                    </a:lnTo>
                    <a:lnTo>
                      <a:pt x="5659" y="5596"/>
                    </a:lnTo>
                    <a:lnTo>
                      <a:pt x="5671" y="5579"/>
                    </a:lnTo>
                    <a:lnTo>
                      <a:pt x="5684" y="5562"/>
                    </a:lnTo>
                    <a:lnTo>
                      <a:pt x="5698" y="5546"/>
                    </a:lnTo>
                    <a:lnTo>
                      <a:pt x="5711" y="5530"/>
                    </a:lnTo>
                    <a:lnTo>
                      <a:pt x="5726" y="5515"/>
                    </a:lnTo>
                    <a:lnTo>
                      <a:pt x="5741" y="5501"/>
                    </a:lnTo>
                    <a:lnTo>
                      <a:pt x="5757" y="5487"/>
                    </a:lnTo>
                    <a:lnTo>
                      <a:pt x="5773" y="5473"/>
                    </a:lnTo>
                    <a:lnTo>
                      <a:pt x="5789" y="5460"/>
                    </a:lnTo>
                    <a:lnTo>
                      <a:pt x="5806" y="5448"/>
                    </a:lnTo>
                    <a:lnTo>
                      <a:pt x="5824" y="5437"/>
                    </a:lnTo>
                    <a:lnTo>
                      <a:pt x="5842" y="5426"/>
                    </a:lnTo>
                    <a:lnTo>
                      <a:pt x="5861" y="5416"/>
                    </a:lnTo>
                    <a:lnTo>
                      <a:pt x="5880" y="5406"/>
                    </a:lnTo>
                    <a:lnTo>
                      <a:pt x="5899" y="5398"/>
                    </a:lnTo>
                    <a:lnTo>
                      <a:pt x="5918" y="5390"/>
                    </a:lnTo>
                    <a:lnTo>
                      <a:pt x="5938" y="5382"/>
                    </a:lnTo>
                    <a:lnTo>
                      <a:pt x="5958" y="5376"/>
                    </a:lnTo>
                    <a:lnTo>
                      <a:pt x="5978" y="5370"/>
                    </a:lnTo>
                    <a:lnTo>
                      <a:pt x="5998" y="5365"/>
                    </a:lnTo>
                    <a:lnTo>
                      <a:pt x="6019" y="5361"/>
                    </a:lnTo>
                    <a:lnTo>
                      <a:pt x="6039" y="5357"/>
                    </a:lnTo>
                    <a:lnTo>
                      <a:pt x="6060" y="5355"/>
                    </a:lnTo>
                    <a:lnTo>
                      <a:pt x="6081" y="5353"/>
                    </a:lnTo>
                    <a:lnTo>
                      <a:pt x="6102" y="5351"/>
                    </a:lnTo>
                    <a:lnTo>
                      <a:pt x="6123" y="5351"/>
                    </a:lnTo>
                    <a:lnTo>
                      <a:pt x="6144" y="5351"/>
                    </a:lnTo>
                    <a:lnTo>
                      <a:pt x="6165" y="5353"/>
                    </a:lnTo>
                    <a:lnTo>
                      <a:pt x="6186" y="5355"/>
                    </a:lnTo>
                    <a:lnTo>
                      <a:pt x="6207" y="5357"/>
                    </a:lnTo>
                    <a:lnTo>
                      <a:pt x="6228" y="5361"/>
                    </a:lnTo>
                    <a:lnTo>
                      <a:pt x="6248" y="5365"/>
                    </a:lnTo>
                    <a:lnTo>
                      <a:pt x="6268" y="5370"/>
                    </a:lnTo>
                    <a:lnTo>
                      <a:pt x="6288" y="5376"/>
                    </a:lnTo>
                    <a:lnTo>
                      <a:pt x="6308" y="5382"/>
                    </a:lnTo>
                    <a:lnTo>
                      <a:pt x="6328" y="5390"/>
                    </a:lnTo>
                    <a:lnTo>
                      <a:pt x="6347" y="5398"/>
                    </a:lnTo>
                    <a:lnTo>
                      <a:pt x="6367" y="5406"/>
                    </a:lnTo>
                    <a:lnTo>
                      <a:pt x="6385" y="5416"/>
                    </a:lnTo>
                    <a:lnTo>
                      <a:pt x="6404" y="5426"/>
                    </a:lnTo>
                    <a:lnTo>
                      <a:pt x="6422" y="5437"/>
                    </a:lnTo>
                    <a:lnTo>
                      <a:pt x="6440" y="5448"/>
                    </a:lnTo>
                    <a:lnTo>
                      <a:pt x="6457" y="5460"/>
                    </a:lnTo>
                    <a:lnTo>
                      <a:pt x="6473" y="5473"/>
                    </a:lnTo>
                    <a:lnTo>
                      <a:pt x="6489" y="5487"/>
                    </a:lnTo>
                    <a:lnTo>
                      <a:pt x="6505" y="5501"/>
                    </a:lnTo>
                    <a:lnTo>
                      <a:pt x="6520" y="5515"/>
                    </a:lnTo>
                    <a:lnTo>
                      <a:pt x="6535" y="5530"/>
                    </a:lnTo>
                    <a:lnTo>
                      <a:pt x="6548" y="5546"/>
                    </a:lnTo>
                    <a:lnTo>
                      <a:pt x="6562" y="5562"/>
                    </a:lnTo>
                    <a:lnTo>
                      <a:pt x="6575" y="5579"/>
                    </a:lnTo>
                    <a:lnTo>
                      <a:pt x="6587" y="5596"/>
                    </a:lnTo>
                    <a:lnTo>
                      <a:pt x="6598" y="5614"/>
                    </a:lnTo>
                    <a:lnTo>
                      <a:pt x="6609" y="5632"/>
                    </a:lnTo>
                    <a:lnTo>
                      <a:pt x="6619" y="5650"/>
                    </a:lnTo>
                    <a:lnTo>
                      <a:pt x="6629" y="5669"/>
                    </a:lnTo>
                    <a:lnTo>
                      <a:pt x="6638" y="5688"/>
                    </a:lnTo>
                    <a:lnTo>
                      <a:pt x="6646" y="5708"/>
                    </a:lnTo>
                    <a:lnTo>
                      <a:pt x="6653" y="5727"/>
                    </a:lnTo>
                    <a:lnTo>
                      <a:pt x="6660" y="5747"/>
                    </a:lnTo>
                    <a:lnTo>
                      <a:pt x="6666" y="5767"/>
                    </a:lnTo>
                    <a:lnTo>
                      <a:pt x="6671" y="5787"/>
                    </a:lnTo>
                    <a:lnTo>
                      <a:pt x="6675" y="5808"/>
                    </a:lnTo>
                    <a:lnTo>
                      <a:pt x="6679" y="5829"/>
                    </a:lnTo>
                    <a:lnTo>
                      <a:pt x="6681" y="5849"/>
                    </a:lnTo>
                    <a:lnTo>
                      <a:pt x="6683" y="5870"/>
                    </a:lnTo>
                    <a:lnTo>
                      <a:pt x="6685" y="5891"/>
                    </a:lnTo>
                    <a:close/>
                    <a:moveTo>
                      <a:pt x="4438" y="5891"/>
                    </a:moveTo>
                    <a:lnTo>
                      <a:pt x="4438" y="5912"/>
                    </a:lnTo>
                    <a:lnTo>
                      <a:pt x="4438" y="5933"/>
                    </a:lnTo>
                    <a:lnTo>
                      <a:pt x="4436" y="5954"/>
                    </a:lnTo>
                    <a:lnTo>
                      <a:pt x="4435" y="5975"/>
                    </a:lnTo>
                    <a:lnTo>
                      <a:pt x="4432" y="5996"/>
                    </a:lnTo>
                    <a:lnTo>
                      <a:pt x="4428" y="6017"/>
                    </a:lnTo>
                    <a:lnTo>
                      <a:pt x="4424" y="6037"/>
                    </a:lnTo>
                    <a:lnTo>
                      <a:pt x="4419" y="6058"/>
                    </a:lnTo>
                    <a:lnTo>
                      <a:pt x="4414" y="6078"/>
                    </a:lnTo>
                    <a:lnTo>
                      <a:pt x="4407" y="6098"/>
                    </a:lnTo>
                    <a:lnTo>
                      <a:pt x="4400" y="6117"/>
                    </a:lnTo>
                    <a:lnTo>
                      <a:pt x="4392" y="6137"/>
                    </a:lnTo>
                    <a:lnTo>
                      <a:pt x="4383" y="6156"/>
                    </a:lnTo>
                    <a:lnTo>
                      <a:pt x="4373" y="6175"/>
                    </a:lnTo>
                    <a:lnTo>
                      <a:pt x="4363" y="6193"/>
                    </a:lnTo>
                    <a:lnTo>
                      <a:pt x="4352" y="6211"/>
                    </a:lnTo>
                    <a:lnTo>
                      <a:pt x="4341" y="6229"/>
                    </a:lnTo>
                    <a:lnTo>
                      <a:pt x="4329" y="6246"/>
                    </a:lnTo>
                    <a:lnTo>
                      <a:pt x="4316" y="6263"/>
                    </a:lnTo>
                    <a:lnTo>
                      <a:pt x="4302" y="6279"/>
                    </a:lnTo>
                    <a:lnTo>
                      <a:pt x="4289" y="6295"/>
                    </a:lnTo>
                    <a:lnTo>
                      <a:pt x="4274" y="6310"/>
                    </a:lnTo>
                    <a:lnTo>
                      <a:pt x="4259" y="6324"/>
                    </a:lnTo>
                    <a:lnTo>
                      <a:pt x="4243" y="6338"/>
                    </a:lnTo>
                    <a:lnTo>
                      <a:pt x="4227" y="6352"/>
                    </a:lnTo>
                    <a:lnTo>
                      <a:pt x="4211" y="6365"/>
                    </a:lnTo>
                    <a:lnTo>
                      <a:pt x="4194" y="6377"/>
                    </a:lnTo>
                    <a:lnTo>
                      <a:pt x="4176" y="6388"/>
                    </a:lnTo>
                    <a:lnTo>
                      <a:pt x="4158" y="6399"/>
                    </a:lnTo>
                    <a:lnTo>
                      <a:pt x="4139" y="6409"/>
                    </a:lnTo>
                    <a:lnTo>
                      <a:pt x="4120" y="6419"/>
                    </a:lnTo>
                    <a:lnTo>
                      <a:pt x="4101" y="6427"/>
                    </a:lnTo>
                    <a:lnTo>
                      <a:pt x="4082" y="6435"/>
                    </a:lnTo>
                    <a:lnTo>
                      <a:pt x="4062" y="6443"/>
                    </a:lnTo>
                    <a:lnTo>
                      <a:pt x="4042" y="6449"/>
                    </a:lnTo>
                    <a:lnTo>
                      <a:pt x="4022" y="6455"/>
                    </a:lnTo>
                    <a:lnTo>
                      <a:pt x="4002" y="6460"/>
                    </a:lnTo>
                    <a:lnTo>
                      <a:pt x="3981" y="6464"/>
                    </a:lnTo>
                    <a:lnTo>
                      <a:pt x="3961" y="6468"/>
                    </a:lnTo>
                    <a:lnTo>
                      <a:pt x="3940" y="6470"/>
                    </a:lnTo>
                    <a:lnTo>
                      <a:pt x="3919" y="6472"/>
                    </a:lnTo>
                    <a:lnTo>
                      <a:pt x="3898" y="6474"/>
                    </a:lnTo>
                    <a:lnTo>
                      <a:pt x="3877" y="6474"/>
                    </a:lnTo>
                    <a:lnTo>
                      <a:pt x="3856" y="6474"/>
                    </a:lnTo>
                    <a:lnTo>
                      <a:pt x="3835" y="6472"/>
                    </a:lnTo>
                    <a:lnTo>
                      <a:pt x="3814" y="6470"/>
                    </a:lnTo>
                    <a:lnTo>
                      <a:pt x="3793" y="6468"/>
                    </a:lnTo>
                    <a:lnTo>
                      <a:pt x="3772" y="6464"/>
                    </a:lnTo>
                    <a:lnTo>
                      <a:pt x="3752" y="6460"/>
                    </a:lnTo>
                    <a:lnTo>
                      <a:pt x="3732" y="6455"/>
                    </a:lnTo>
                    <a:lnTo>
                      <a:pt x="3712" y="6449"/>
                    </a:lnTo>
                    <a:lnTo>
                      <a:pt x="3692" y="6443"/>
                    </a:lnTo>
                    <a:lnTo>
                      <a:pt x="3672" y="6435"/>
                    </a:lnTo>
                    <a:lnTo>
                      <a:pt x="3653" y="6427"/>
                    </a:lnTo>
                    <a:lnTo>
                      <a:pt x="3633" y="6419"/>
                    </a:lnTo>
                    <a:lnTo>
                      <a:pt x="3615" y="6409"/>
                    </a:lnTo>
                    <a:lnTo>
                      <a:pt x="3596" y="6399"/>
                    </a:lnTo>
                    <a:lnTo>
                      <a:pt x="3578" y="6388"/>
                    </a:lnTo>
                    <a:lnTo>
                      <a:pt x="3560" y="6377"/>
                    </a:lnTo>
                    <a:lnTo>
                      <a:pt x="3543" y="6365"/>
                    </a:lnTo>
                    <a:lnTo>
                      <a:pt x="3527" y="6352"/>
                    </a:lnTo>
                    <a:lnTo>
                      <a:pt x="3511" y="6338"/>
                    </a:lnTo>
                    <a:lnTo>
                      <a:pt x="3495" y="6324"/>
                    </a:lnTo>
                    <a:lnTo>
                      <a:pt x="3480" y="6310"/>
                    </a:lnTo>
                    <a:lnTo>
                      <a:pt x="3465" y="6295"/>
                    </a:lnTo>
                    <a:lnTo>
                      <a:pt x="3452" y="6279"/>
                    </a:lnTo>
                    <a:lnTo>
                      <a:pt x="3438" y="6263"/>
                    </a:lnTo>
                    <a:lnTo>
                      <a:pt x="3425" y="6246"/>
                    </a:lnTo>
                    <a:lnTo>
                      <a:pt x="3413" y="6229"/>
                    </a:lnTo>
                    <a:lnTo>
                      <a:pt x="3402" y="6211"/>
                    </a:lnTo>
                    <a:lnTo>
                      <a:pt x="3391" y="6193"/>
                    </a:lnTo>
                    <a:lnTo>
                      <a:pt x="3381" y="6175"/>
                    </a:lnTo>
                    <a:lnTo>
                      <a:pt x="3371" y="6156"/>
                    </a:lnTo>
                    <a:lnTo>
                      <a:pt x="3362" y="6137"/>
                    </a:lnTo>
                    <a:lnTo>
                      <a:pt x="3354" y="6117"/>
                    </a:lnTo>
                    <a:lnTo>
                      <a:pt x="3347" y="6098"/>
                    </a:lnTo>
                    <a:lnTo>
                      <a:pt x="3340" y="6078"/>
                    </a:lnTo>
                    <a:lnTo>
                      <a:pt x="3334" y="6058"/>
                    </a:lnTo>
                    <a:lnTo>
                      <a:pt x="3329" y="6037"/>
                    </a:lnTo>
                    <a:lnTo>
                      <a:pt x="3325" y="6017"/>
                    </a:lnTo>
                    <a:lnTo>
                      <a:pt x="3321" y="5996"/>
                    </a:lnTo>
                    <a:lnTo>
                      <a:pt x="3319" y="5975"/>
                    </a:lnTo>
                    <a:lnTo>
                      <a:pt x="3317" y="5954"/>
                    </a:lnTo>
                    <a:lnTo>
                      <a:pt x="3315" y="5933"/>
                    </a:lnTo>
                    <a:lnTo>
                      <a:pt x="3315" y="5912"/>
                    </a:lnTo>
                    <a:lnTo>
                      <a:pt x="3315" y="5891"/>
                    </a:lnTo>
                    <a:lnTo>
                      <a:pt x="3317" y="5870"/>
                    </a:lnTo>
                    <a:lnTo>
                      <a:pt x="3319" y="5849"/>
                    </a:lnTo>
                    <a:lnTo>
                      <a:pt x="3321" y="5829"/>
                    </a:lnTo>
                    <a:lnTo>
                      <a:pt x="3325" y="5808"/>
                    </a:lnTo>
                    <a:lnTo>
                      <a:pt x="3329" y="5787"/>
                    </a:lnTo>
                    <a:lnTo>
                      <a:pt x="3334" y="5767"/>
                    </a:lnTo>
                    <a:lnTo>
                      <a:pt x="3340" y="5747"/>
                    </a:lnTo>
                    <a:lnTo>
                      <a:pt x="3347" y="5727"/>
                    </a:lnTo>
                    <a:lnTo>
                      <a:pt x="3354" y="5708"/>
                    </a:lnTo>
                    <a:lnTo>
                      <a:pt x="3362" y="5688"/>
                    </a:lnTo>
                    <a:lnTo>
                      <a:pt x="3371" y="5669"/>
                    </a:lnTo>
                    <a:lnTo>
                      <a:pt x="3381" y="5650"/>
                    </a:lnTo>
                    <a:lnTo>
                      <a:pt x="3391" y="5632"/>
                    </a:lnTo>
                    <a:lnTo>
                      <a:pt x="3402" y="5614"/>
                    </a:lnTo>
                    <a:lnTo>
                      <a:pt x="3413" y="5596"/>
                    </a:lnTo>
                    <a:lnTo>
                      <a:pt x="3425" y="5579"/>
                    </a:lnTo>
                    <a:lnTo>
                      <a:pt x="3438" y="5562"/>
                    </a:lnTo>
                    <a:lnTo>
                      <a:pt x="3452" y="5546"/>
                    </a:lnTo>
                    <a:lnTo>
                      <a:pt x="3465" y="5530"/>
                    </a:lnTo>
                    <a:lnTo>
                      <a:pt x="3480" y="5515"/>
                    </a:lnTo>
                    <a:lnTo>
                      <a:pt x="3495" y="5501"/>
                    </a:lnTo>
                    <a:lnTo>
                      <a:pt x="3511" y="5487"/>
                    </a:lnTo>
                    <a:lnTo>
                      <a:pt x="3527" y="5473"/>
                    </a:lnTo>
                    <a:lnTo>
                      <a:pt x="3543" y="5460"/>
                    </a:lnTo>
                    <a:lnTo>
                      <a:pt x="3560" y="5448"/>
                    </a:lnTo>
                    <a:lnTo>
                      <a:pt x="3578" y="5437"/>
                    </a:lnTo>
                    <a:lnTo>
                      <a:pt x="3596" y="5426"/>
                    </a:lnTo>
                    <a:lnTo>
                      <a:pt x="3615" y="5416"/>
                    </a:lnTo>
                    <a:lnTo>
                      <a:pt x="3633" y="5406"/>
                    </a:lnTo>
                    <a:lnTo>
                      <a:pt x="3653" y="5398"/>
                    </a:lnTo>
                    <a:lnTo>
                      <a:pt x="3672" y="5390"/>
                    </a:lnTo>
                    <a:lnTo>
                      <a:pt x="3692" y="5382"/>
                    </a:lnTo>
                    <a:lnTo>
                      <a:pt x="3712" y="5376"/>
                    </a:lnTo>
                    <a:lnTo>
                      <a:pt x="3732" y="5370"/>
                    </a:lnTo>
                    <a:lnTo>
                      <a:pt x="3752" y="5365"/>
                    </a:lnTo>
                    <a:lnTo>
                      <a:pt x="3772" y="5361"/>
                    </a:lnTo>
                    <a:lnTo>
                      <a:pt x="3793" y="5357"/>
                    </a:lnTo>
                    <a:lnTo>
                      <a:pt x="3814" y="5355"/>
                    </a:lnTo>
                    <a:lnTo>
                      <a:pt x="3835" y="5353"/>
                    </a:lnTo>
                    <a:lnTo>
                      <a:pt x="3856" y="5351"/>
                    </a:lnTo>
                    <a:lnTo>
                      <a:pt x="3877" y="5351"/>
                    </a:lnTo>
                    <a:lnTo>
                      <a:pt x="3898" y="5351"/>
                    </a:lnTo>
                    <a:lnTo>
                      <a:pt x="3919" y="5353"/>
                    </a:lnTo>
                    <a:lnTo>
                      <a:pt x="3940" y="5355"/>
                    </a:lnTo>
                    <a:lnTo>
                      <a:pt x="3961" y="5357"/>
                    </a:lnTo>
                    <a:lnTo>
                      <a:pt x="3981" y="5361"/>
                    </a:lnTo>
                    <a:lnTo>
                      <a:pt x="4002" y="5365"/>
                    </a:lnTo>
                    <a:lnTo>
                      <a:pt x="4022" y="5370"/>
                    </a:lnTo>
                    <a:lnTo>
                      <a:pt x="4042" y="5376"/>
                    </a:lnTo>
                    <a:lnTo>
                      <a:pt x="4062" y="5382"/>
                    </a:lnTo>
                    <a:lnTo>
                      <a:pt x="4082" y="5390"/>
                    </a:lnTo>
                    <a:lnTo>
                      <a:pt x="4101" y="5398"/>
                    </a:lnTo>
                    <a:lnTo>
                      <a:pt x="4120" y="5406"/>
                    </a:lnTo>
                    <a:lnTo>
                      <a:pt x="4139" y="5416"/>
                    </a:lnTo>
                    <a:lnTo>
                      <a:pt x="4158" y="5426"/>
                    </a:lnTo>
                    <a:lnTo>
                      <a:pt x="4176" y="5437"/>
                    </a:lnTo>
                    <a:lnTo>
                      <a:pt x="4194" y="5448"/>
                    </a:lnTo>
                    <a:lnTo>
                      <a:pt x="4211" y="5460"/>
                    </a:lnTo>
                    <a:lnTo>
                      <a:pt x="4227" y="5473"/>
                    </a:lnTo>
                    <a:lnTo>
                      <a:pt x="4243" y="5487"/>
                    </a:lnTo>
                    <a:lnTo>
                      <a:pt x="4259" y="5501"/>
                    </a:lnTo>
                    <a:lnTo>
                      <a:pt x="4274" y="5515"/>
                    </a:lnTo>
                    <a:lnTo>
                      <a:pt x="4289" y="5530"/>
                    </a:lnTo>
                    <a:lnTo>
                      <a:pt x="4302" y="5546"/>
                    </a:lnTo>
                    <a:lnTo>
                      <a:pt x="4316" y="5562"/>
                    </a:lnTo>
                    <a:lnTo>
                      <a:pt x="4329" y="5579"/>
                    </a:lnTo>
                    <a:lnTo>
                      <a:pt x="4341" y="5596"/>
                    </a:lnTo>
                    <a:lnTo>
                      <a:pt x="4352" y="5614"/>
                    </a:lnTo>
                    <a:lnTo>
                      <a:pt x="4363" y="5632"/>
                    </a:lnTo>
                    <a:lnTo>
                      <a:pt x="4373" y="5650"/>
                    </a:lnTo>
                    <a:lnTo>
                      <a:pt x="4383" y="5669"/>
                    </a:lnTo>
                    <a:lnTo>
                      <a:pt x="4392" y="5688"/>
                    </a:lnTo>
                    <a:lnTo>
                      <a:pt x="4400" y="5708"/>
                    </a:lnTo>
                    <a:lnTo>
                      <a:pt x="4407" y="5727"/>
                    </a:lnTo>
                    <a:lnTo>
                      <a:pt x="4414" y="5747"/>
                    </a:lnTo>
                    <a:lnTo>
                      <a:pt x="4419" y="5767"/>
                    </a:lnTo>
                    <a:lnTo>
                      <a:pt x="4424" y="5787"/>
                    </a:lnTo>
                    <a:lnTo>
                      <a:pt x="4428" y="5808"/>
                    </a:lnTo>
                    <a:lnTo>
                      <a:pt x="4432" y="5829"/>
                    </a:lnTo>
                    <a:lnTo>
                      <a:pt x="4435" y="5849"/>
                    </a:lnTo>
                    <a:lnTo>
                      <a:pt x="4436" y="5870"/>
                    </a:lnTo>
                    <a:lnTo>
                      <a:pt x="4438" y="5891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27" name="Outline">
                <a:extLst>
                  <a:ext uri="{FF2B5EF4-FFF2-40B4-BE49-F238E27FC236}">
                    <a16:creationId xmlns:a16="http://schemas.microsoft.com/office/drawing/2014/main" id="{91F7BCC9-83DD-4DAD-9973-2311BC35EA23}"/>
                  </a:ext>
                </a:extLst>
              </p:cNvPr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570" y="1817"/>
                    </a:moveTo>
                    <a:lnTo>
                      <a:pt x="5571" y="1822"/>
                    </a:lnTo>
                    <a:lnTo>
                      <a:pt x="5571" y="1838"/>
                    </a:lnTo>
                    <a:lnTo>
                      <a:pt x="5571" y="1844"/>
                    </a:lnTo>
                    <a:lnTo>
                      <a:pt x="5571" y="1860"/>
                    </a:lnTo>
                    <a:lnTo>
                      <a:pt x="5570" y="1865"/>
                    </a:lnTo>
                    <a:lnTo>
                      <a:pt x="5570" y="1881"/>
                    </a:lnTo>
                    <a:lnTo>
                      <a:pt x="5569" y="1886"/>
                    </a:lnTo>
                    <a:lnTo>
                      <a:pt x="5568" y="1902"/>
                    </a:lnTo>
                    <a:lnTo>
                      <a:pt x="5567" y="1908"/>
                    </a:lnTo>
                    <a:lnTo>
                      <a:pt x="5565" y="1923"/>
                    </a:lnTo>
                    <a:lnTo>
                      <a:pt x="5564" y="1929"/>
                    </a:lnTo>
                    <a:lnTo>
                      <a:pt x="5562" y="1944"/>
                    </a:lnTo>
                    <a:lnTo>
                      <a:pt x="5561" y="1950"/>
                    </a:lnTo>
                    <a:lnTo>
                      <a:pt x="5558" y="1965"/>
                    </a:lnTo>
                    <a:lnTo>
                      <a:pt x="5556" y="1971"/>
                    </a:lnTo>
                    <a:lnTo>
                      <a:pt x="5553" y="1986"/>
                    </a:lnTo>
                    <a:lnTo>
                      <a:pt x="5551" y="1991"/>
                    </a:lnTo>
                    <a:lnTo>
                      <a:pt x="5547" y="2006"/>
                    </a:lnTo>
                    <a:lnTo>
                      <a:pt x="5545" y="2012"/>
                    </a:lnTo>
                    <a:lnTo>
                      <a:pt x="5540" y="2027"/>
                    </a:lnTo>
                    <a:lnTo>
                      <a:pt x="5539" y="2032"/>
                    </a:lnTo>
                    <a:lnTo>
                      <a:pt x="5533" y="2047"/>
                    </a:lnTo>
                    <a:lnTo>
                      <a:pt x="5531" y="2052"/>
                    </a:lnTo>
                    <a:lnTo>
                      <a:pt x="5525" y="2067"/>
                    </a:lnTo>
                    <a:lnTo>
                      <a:pt x="5523" y="2072"/>
                    </a:lnTo>
                    <a:lnTo>
                      <a:pt x="5516" y="2086"/>
                    </a:lnTo>
                    <a:lnTo>
                      <a:pt x="5514" y="2091"/>
                    </a:lnTo>
                    <a:lnTo>
                      <a:pt x="5507" y="2106"/>
                    </a:lnTo>
                    <a:lnTo>
                      <a:pt x="5504" y="2111"/>
                    </a:lnTo>
                    <a:lnTo>
                      <a:pt x="5496" y="2125"/>
                    </a:lnTo>
                    <a:lnTo>
                      <a:pt x="5493" y="2129"/>
                    </a:lnTo>
                    <a:lnTo>
                      <a:pt x="5485" y="2143"/>
                    </a:lnTo>
                    <a:lnTo>
                      <a:pt x="5482" y="2148"/>
                    </a:lnTo>
                    <a:lnTo>
                      <a:pt x="5474" y="2161"/>
                    </a:lnTo>
                    <a:lnTo>
                      <a:pt x="5470" y="2166"/>
                    </a:lnTo>
                    <a:lnTo>
                      <a:pt x="5461" y="2178"/>
                    </a:lnTo>
                    <a:lnTo>
                      <a:pt x="5458" y="2183"/>
                    </a:lnTo>
                    <a:lnTo>
                      <a:pt x="5448" y="2195"/>
                    </a:lnTo>
                    <a:lnTo>
                      <a:pt x="5445" y="2200"/>
                    </a:lnTo>
                    <a:lnTo>
                      <a:pt x="5435" y="2212"/>
                    </a:lnTo>
                    <a:lnTo>
                      <a:pt x="5431" y="2216"/>
                    </a:lnTo>
                    <a:lnTo>
                      <a:pt x="5421" y="2228"/>
                    </a:lnTo>
                    <a:lnTo>
                      <a:pt x="5417" y="2232"/>
                    </a:lnTo>
                    <a:lnTo>
                      <a:pt x="5406" y="2243"/>
                    </a:lnTo>
                    <a:lnTo>
                      <a:pt x="5402" y="2247"/>
                    </a:lnTo>
                    <a:lnTo>
                      <a:pt x="5391" y="2258"/>
                    </a:lnTo>
                    <a:lnTo>
                      <a:pt x="5387" y="2262"/>
                    </a:lnTo>
                    <a:lnTo>
                      <a:pt x="5375" y="2272"/>
                    </a:lnTo>
                    <a:lnTo>
                      <a:pt x="5371" y="2276"/>
                    </a:lnTo>
                    <a:lnTo>
                      <a:pt x="5359" y="2286"/>
                    </a:lnTo>
                    <a:lnTo>
                      <a:pt x="5354" y="2289"/>
                    </a:lnTo>
                    <a:lnTo>
                      <a:pt x="5342" y="2299"/>
                    </a:lnTo>
                    <a:lnTo>
                      <a:pt x="5337" y="2302"/>
                    </a:lnTo>
                    <a:lnTo>
                      <a:pt x="5325" y="2311"/>
                    </a:lnTo>
                    <a:lnTo>
                      <a:pt x="5320" y="2315"/>
                    </a:lnTo>
                    <a:lnTo>
                      <a:pt x="5307" y="2323"/>
                    </a:lnTo>
                    <a:lnTo>
                      <a:pt x="5302" y="2326"/>
                    </a:lnTo>
                    <a:lnTo>
                      <a:pt x="5288" y="2334"/>
                    </a:lnTo>
                    <a:lnTo>
                      <a:pt x="5284" y="2337"/>
                    </a:lnTo>
                    <a:lnTo>
                      <a:pt x="5270" y="2345"/>
                    </a:lnTo>
                    <a:lnTo>
                      <a:pt x="5265" y="2348"/>
                    </a:lnTo>
                    <a:lnTo>
                      <a:pt x="5251" y="2355"/>
                    </a:lnTo>
                    <a:lnTo>
                      <a:pt x="5250" y="2355"/>
                    </a:lnTo>
                    <a:lnTo>
                      <a:pt x="5250" y="3557"/>
                    </a:lnTo>
                    <a:lnTo>
                      <a:pt x="6965" y="3557"/>
                    </a:lnTo>
                    <a:lnTo>
                      <a:pt x="6970" y="3557"/>
                    </a:lnTo>
                    <a:lnTo>
                      <a:pt x="7001" y="3558"/>
                    </a:lnTo>
                    <a:lnTo>
                      <a:pt x="7011" y="3558"/>
                    </a:lnTo>
                    <a:lnTo>
                      <a:pt x="7042" y="3560"/>
                    </a:lnTo>
                    <a:lnTo>
                      <a:pt x="7052" y="3560"/>
                    </a:lnTo>
                    <a:lnTo>
                      <a:pt x="7083" y="3563"/>
                    </a:lnTo>
                    <a:lnTo>
                      <a:pt x="7092" y="3564"/>
                    </a:lnTo>
                    <a:lnTo>
                      <a:pt x="7124" y="3569"/>
                    </a:lnTo>
                    <a:lnTo>
                      <a:pt x="7133" y="3570"/>
                    </a:lnTo>
                    <a:lnTo>
                      <a:pt x="7164" y="3575"/>
                    </a:lnTo>
                    <a:lnTo>
                      <a:pt x="7173" y="3577"/>
                    </a:lnTo>
                    <a:lnTo>
                      <a:pt x="7204" y="3583"/>
                    </a:lnTo>
                    <a:lnTo>
                      <a:pt x="7213" y="3586"/>
                    </a:lnTo>
                    <a:lnTo>
                      <a:pt x="7244" y="3593"/>
                    </a:lnTo>
                    <a:lnTo>
                      <a:pt x="7253" y="3595"/>
                    </a:lnTo>
                    <a:lnTo>
                      <a:pt x="7283" y="3604"/>
                    </a:lnTo>
                    <a:lnTo>
                      <a:pt x="7292" y="3607"/>
                    </a:lnTo>
                    <a:lnTo>
                      <a:pt x="7322" y="3617"/>
                    </a:lnTo>
                    <a:lnTo>
                      <a:pt x="7331" y="3620"/>
                    </a:lnTo>
                    <a:lnTo>
                      <a:pt x="7360" y="3631"/>
                    </a:lnTo>
                    <a:lnTo>
                      <a:pt x="7369" y="3634"/>
                    </a:lnTo>
                    <a:lnTo>
                      <a:pt x="7398" y="3646"/>
                    </a:lnTo>
                    <a:lnTo>
                      <a:pt x="7407" y="3650"/>
                    </a:lnTo>
                    <a:lnTo>
                      <a:pt x="7435" y="3663"/>
                    </a:lnTo>
                    <a:lnTo>
                      <a:pt x="7444" y="3667"/>
                    </a:lnTo>
                    <a:lnTo>
                      <a:pt x="7472" y="3681"/>
                    </a:lnTo>
                    <a:lnTo>
                      <a:pt x="7480" y="3686"/>
                    </a:lnTo>
                    <a:lnTo>
                      <a:pt x="7508" y="3701"/>
                    </a:lnTo>
                    <a:lnTo>
                      <a:pt x="7516" y="3706"/>
                    </a:lnTo>
                    <a:lnTo>
                      <a:pt x="7543" y="3722"/>
                    </a:lnTo>
                    <a:lnTo>
                      <a:pt x="7551" y="3727"/>
                    </a:lnTo>
                    <a:lnTo>
                      <a:pt x="7578" y="3745"/>
                    </a:lnTo>
                    <a:lnTo>
                      <a:pt x="7585" y="3750"/>
                    </a:lnTo>
                    <a:lnTo>
                      <a:pt x="7611" y="3768"/>
                    </a:lnTo>
                    <a:lnTo>
                      <a:pt x="7618" y="3774"/>
                    </a:lnTo>
                    <a:lnTo>
                      <a:pt x="7643" y="3793"/>
                    </a:lnTo>
                    <a:lnTo>
                      <a:pt x="7651" y="3799"/>
                    </a:lnTo>
                    <a:lnTo>
                      <a:pt x="7675" y="3819"/>
                    </a:lnTo>
                    <a:lnTo>
                      <a:pt x="7682" y="3825"/>
                    </a:lnTo>
                    <a:lnTo>
                      <a:pt x="7705" y="3846"/>
                    </a:lnTo>
                    <a:lnTo>
                      <a:pt x="7712" y="3852"/>
                    </a:lnTo>
                    <a:lnTo>
                      <a:pt x="7735" y="3874"/>
                    </a:lnTo>
                    <a:lnTo>
                      <a:pt x="7741" y="3880"/>
                    </a:lnTo>
                    <a:lnTo>
                      <a:pt x="7763" y="3903"/>
                    </a:lnTo>
                    <a:lnTo>
                      <a:pt x="7769" y="3910"/>
                    </a:lnTo>
                    <a:lnTo>
                      <a:pt x="7790" y="3933"/>
                    </a:lnTo>
                    <a:lnTo>
                      <a:pt x="7796" y="3940"/>
                    </a:lnTo>
                    <a:lnTo>
                      <a:pt x="7816" y="3964"/>
                    </a:lnTo>
                    <a:lnTo>
                      <a:pt x="7822" y="3972"/>
                    </a:lnTo>
                    <a:lnTo>
                      <a:pt x="7841" y="3997"/>
                    </a:lnTo>
                    <a:lnTo>
                      <a:pt x="7847" y="4004"/>
                    </a:lnTo>
                    <a:lnTo>
                      <a:pt x="7865" y="4030"/>
                    </a:lnTo>
                    <a:lnTo>
                      <a:pt x="7870" y="4037"/>
                    </a:lnTo>
                    <a:lnTo>
                      <a:pt x="7888" y="4064"/>
                    </a:lnTo>
                    <a:lnTo>
                      <a:pt x="7893" y="4072"/>
                    </a:lnTo>
                    <a:lnTo>
                      <a:pt x="7909" y="4099"/>
                    </a:lnTo>
                    <a:lnTo>
                      <a:pt x="7914" y="4107"/>
                    </a:lnTo>
                    <a:lnTo>
                      <a:pt x="7929" y="4135"/>
                    </a:lnTo>
                    <a:lnTo>
                      <a:pt x="7933" y="4143"/>
                    </a:lnTo>
                    <a:lnTo>
                      <a:pt x="7948" y="4171"/>
                    </a:lnTo>
                    <a:lnTo>
                      <a:pt x="7952" y="4180"/>
                    </a:lnTo>
                    <a:lnTo>
                      <a:pt x="7965" y="4208"/>
                    </a:lnTo>
                    <a:lnTo>
                      <a:pt x="7969" y="4217"/>
                    </a:lnTo>
                    <a:lnTo>
                      <a:pt x="7981" y="4246"/>
                    </a:lnTo>
                    <a:lnTo>
                      <a:pt x="7984" y="4254"/>
                    </a:lnTo>
                    <a:lnTo>
                      <a:pt x="7995" y="4284"/>
                    </a:lnTo>
                    <a:lnTo>
                      <a:pt x="7998" y="4293"/>
                    </a:lnTo>
                    <a:lnTo>
                      <a:pt x="8008" y="4323"/>
                    </a:lnTo>
                    <a:lnTo>
                      <a:pt x="8011" y="4331"/>
                    </a:lnTo>
                    <a:lnTo>
                      <a:pt x="8019" y="4362"/>
                    </a:lnTo>
                    <a:lnTo>
                      <a:pt x="8022" y="4371"/>
                    </a:lnTo>
                    <a:lnTo>
                      <a:pt x="8029" y="4401"/>
                    </a:lnTo>
                    <a:lnTo>
                      <a:pt x="8032" y="4410"/>
                    </a:lnTo>
                    <a:lnTo>
                      <a:pt x="8038" y="4441"/>
                    </a:lnTo>
                    <a:lnTo>
                      <a:pt x="8040" y="4450"/>
                    </a:lnTo>
                    <a:lnTo>
                      <a:pt x="8045" y="4481"/>
                    </a:lnTo>
                    <a:lnTo>
                      <a:pt x="8046" y="4490"/>
                    </a:lnTo>
                    <a:lnTo>
                      <a:pt x="8051" y="4522"/>
                    </a:lnTo>
                    <a:lnTo>
                      <a:pt x="8052" y="4531"/>
                    </a:lnTo>
                    <a:lnTo>
                      <a:pt x="8055" y="4562"/>
                    </a:lnTo>
                    <a:lnTo>
                      <a:pt x="8055" y="4572"/>
                    </a:lnTo>
                    <a:lnTo>
                      <a:pt x="8057" y="4603"/>
                    </a:lnTo>
                    <a:lnTo>
                      <a:pt x="8057" y="4613"/>
                    </a:lnTo>
                    <a:lnTo>
                      <a:pt x="8058" y="4644"/>
                    </a:lnTo>
                    <a:lnTo>
                      <a:pt x="8058" y="4649"/>
                    </a:lnTo>
                    <a:lnTo>
                      <a:pt x="8058" y="5341"/>
                    </a:lnTo>
                    <a:lnTo>
                      <a:pt x="8650" y="5341"/>
                    </a:lnTo>
                    <a:lnTo>
                      <a:pt x="8670" y="5342"/>
                    </a:lnTo>
                    <a:lnTo>
                      <a:pt x="8689" y="5346"/>
                    </a:lnTo>
                    <a:lnTo>
                      <a:pt x="8707" y="5352"/>
                    </a:lnTo>
                    <a:lnTo>
                      <a:pt x="8725" y="5361"/>
                    </a:lnTo>
                    <a:lnTo>
                      <a:pt x="8741" y="5372"/>
                    </a:lnTo>
                    <a:lnTo>
                      <a:pt x="8756" y="5385"/>
                    </a:lnTo>
                    <a:lnTo>
                      <a:pt x="8769" y="5400"/>
                    </a:lnTo>
                    <a:lnTo>
                      <a:pt x="8780" y="5416"/>
                    </a:lnTo>
                    <a:lnTo>
                      <a:pt x="8789" y="5434"/>
                    </a:lnTo>
                    <a:lnTo>
                      <a:pt x="8795" y="5452"/>
                    </a:lnTo>
                    <a:lnTo>
                      <a:pt x="8799" y="5471"/>
                    </a:lnTo>
                    <a:lnTo>
                      <a:pt x="8800" y="5491"/>
                    </a:lnTo>
                    <a:lnTo>
                      <a:pt x="8800" y="6895"/>
                    </a:lnTo>
                    <a:lnTo>
                      <a:pt x="8799" y="6915"/>
                    </a:lnTo>
                    <a:lnTo>
                      <a:pt x="8795" y="6934"/>
                    </a:lnTo>
                    <a:lnTo>
                      <a:pt x="8789" y="6952"/>
                    </a:lnTo>
                    <a:lnTo>
                      <a:pt x="8780" y="6970"/>
                    </a:lnTo>
                    <a:lnTo>
                      <a:pt x="8769" y="6986"/>
                    </a:lnTo>
                    <a:lnTo>
                      <a:pt x="8756" y="7001"/>
                    </a:lnTo>
                    <a:lnTo>
                      <a:pt x="8741" y="7014"/>
                    </a:lnTo>
                    <a:lnTo>
                      <a:pt x="8725" y="7025"/>
                    </a:lnTo>
                    <a:lnTo>
                      <a:pt x="8707" y="7034"/>
                    </a:lnTo>
                    <a:lnTo>
                      <a:pt x="8689" y="7040"/>
                    </a:lnTo>
                    <a:lnTo>
                      <a:pt x="8670" y="7044"/>
                    </a:lnTo>
                    <a:lnTo>
                      <a:pt x="8650" y="7045"/>
                    </a:lnTo>
                    <a:lnTo>
                      <a:pt x="8058" y="7045"/>
                    </a:lnTo>
                    <a:lnTo>
                      <a:pt x="8058" y="7738"/>
                    </a:lnTo>
                    <a:lnTo>
                      <a:pt x="8058" y="7743"/>
                    </a:lnTo>
                    <a:lnTo>
                      <a:pt x="8057" y="7774"/>
                    </a:lnTo>
                    <a:lnTo>
                      <a:pt x="8057" y="7784"/>
                    </a:lnTo>
                    <a:lnTo>
                      <a:pt x="8055" y="7815"/>
                    </a:lnTo>
                    <a:lnTo>
                      <a:pt x="8055" y="7824"/>
                    </a:lnTo>
                    <a:lnTo>
                      <a:pt x="8052" y="7856"/>
                    </a:lnTo>
                    <a:lnTo>
                      <a:pt x="8051" y="7865"/>
                    </a:lnTo>
                    <a:lnTo>
                      <a:pt x="8046" y="7896"/>
                    </a:lnTo>
                    <a:lnTo>
                      <a:pt x="8045" y="7905"/>
                    </a:lnTo>
                    <a:lnTo>
                      <a:pt x="8040" y="7936"/>
                    </a:lnTo>
                    <a:lnTo>
                      <a:pt x="8038" y="7946"/>
                    </a:lnTo>
                    <a:lnTo>
                      <a:pt x="8032" y="7976"/>
                    </a:lnTo>
                    <a:lnTo>
                      <a:pt x="8029" y="7985"/>
                    </a:lnTo>
                    <a:lnTo>
                      <a:pt x="8022" y="8016"/>
                    </a:lnTo>
                    <a:lnTo>
                      <a:pt x="8019" y="8025"/>
                    </a:lnTo>
                    <a:lnTo>
                      <a:pt x="8011" y="8055"/>
                    </a:lnTo>
                    <a:lnTo>
                      <a:pt x="8008" y="8064"/>
                    </a:lnTo>
                    <a:lnTo>
                      <a:pt x="7998" y="8094"/>
                    </a:lnTo>
                    <a:lnTo>
                      <a:pt x="7995" y="8103"/>
                    </a:lnTo>
                    <a:lnTo>
                      <a:pt x="7984" y="8132"/>
                    </a:lnTo>
                    <a:lnTo>
                      <a:pt x="7981" y="8141"/>
                    </a:lnTo>
                    <a:lnTo>
                      <a:pt x="7969" y="8170"/>
                    </a:lnTo>
                    <a:lnTo>
                      <a:pt x="7965" y="8179"/>
                    </a:lnTo>
                    <a:lnTo>
                      <a:pt x="7952" y="8207"/>
                    </a:lnTo>
                    <a:lnTo>
                      <a:pt x="7948" y="8216"/>
                    </a:lnTo>
                    <a:lnTo>
                      <a:pt x="7934" y="8244"/>
                    </a:lnTo>
                    <a:lnTo>
                      <a:pt x="7929" y="8252"/>
                    </a:lnTo>
                    <a:lnTo>
                      <a:pt x="7914" y="8280"/>
                    </a:lnTo>
                    <a:lnTo>
                      <a:pt x="7909" y="8288"/>
                    </a:lnTo>
                    <a:lnTo>
                      <a:pt x="7893" y="8315"/>
                    </a:lnTo>
                    <a:lnTo>
                      <a:pt x="7888" y="8323"/>
                    </a:lnTo>
                    <a:lnTo>
                      <a:pt x="7870" y="8350"/>
                    </a:lnTo>
                    <a:lnTo>
                      <a:pt x="7865" y="8357"/>
                    </a:lnTo>
                    <a:lnTo>
                      <a:pt x="7847" y="8383"/>
                    </a:lnTo>
                    <a:lnTo>
                      <a:pt x="7841" y="8390"/>
                    </a:lnTo>
                    <a:lnTo>
                      <a:pt x="7822" y="8415"/>
                    </a:lnTo>
                    <a:lnTo>
                      <a:pt x="7816" y="8423"/>
                    </a:lnTo>
                    <a:lnTo>
                      <a:pt x="7796" y="8447"/>
                    </a:lnTo>
                    <a:lnTo>
                      <a:pt x="7790" y="8454"/>
                    </a:lnTo>
                    <a:lnTo>
                      <a:pt x="7769" y="8477"/>
                    </a:lnTo>
                    <a:lnTo>
                      <a:pt x="7763" y="8484"/>
                    </a:lnTo>
                    <a:lnTo>
                      <a:pt x="7741" y="8507"/>
                    </a:lnTo>
                    <a:lnTo>
                      <a:pt x="7735" y="8513"/>
                    </a:lnTo>
                    <a:lnTo>
                      <a:pt x="7712" y="8535"/>
                    </a:lnTo>
                    <a:lnTo>
                      <a:pt x="7705" y="8541"/>
                    </a:lnTo>
                    <a:lnTo>
                      <a:pt x="7682" y="8562"/>
                    </a:lnTo>
                    <a:lnTo>
                      <a:pt x="7675" y="8568"/>
                    </a:lnTo>
                    <a:lnTo>
                      <a:pt x="7651" y="8588"/>
                    </a:lnTo>
                    <a:lnTo>
                      <a:pt x="7643" y="8594"/>
                    </a:lnTo>
                    <a:lnTo>
                      <a:pt x="7618" y="8613"/>
                    </a:lnTo>
                    <a:lnTo>
                      <a:pt x="7611" y="8619"/>
                    </a:lnTo>
                    <a:lnTo>
                      <a:pt x="7585" y="8637"/>
                    </a:lnTo>
                    <a:lnTo>
                      <a:pt x="7578" y="8642"/>
                    </a:lnTo>
                    <a:lnTo>
                      <a:pt x="7551" y="8660"/>
                    </a:lnTo>
                    <a:lnTo>
                      <a:pt x="7543" y="8665"/>
                    </a:lnTo>
                    <a:lnTo>
                      <a:pt x="7516" y="8681"/>
                    </a:lnTo>
                    <a:lnTo>
                      <a:pt x="7508" y="8686"/>
                    </a:lnTo>
                    <a:lnTo>
                      <a:pt x="7480" y="8701"/>
                    </a:lnTo>
                    <a:lnTo>
                      <a:pt x="7472" y="8706"/>
                    </a:lnTo>
                    <a:lnTo>
                      <a:pt x="7444" y="8720"/>
                    </a:lnTo>
                    <a:lnTo>
                      <a:pt x="7435" y="8724"/>
                    </a:lnTo>
                    <a:lnTo>
                      <a:pt x="7407" y="8737"/>
                    </a:lnTo>
                    <a:lnTo>
                      <a:pt x="7398" y="8741"/>
                    </a:lnTo>
                    <a:lnTo>
                      <a:pt x="7369" y="8753"/>
                    </a:lnTo>
                    <a:lnTo>
                      <a:pt x="7360" y="8756"/>
                    </a:lnTo>
                    <a:lnTo>
                      <a:pt x="7331" y="8767"/>
                    </a:lnTo>
                    <a:lnTo>
                      <a:pt x="7322" y="8770"/>
                    </a:lnTo>
                    <a:lnTo>
                      <a:pt x="7292" y="8780"/>
                    </a:lnTo>
                    <a:lnTo>
                      <a:pt x="7283" y="8783"/>
                    </a:lnTo>
                    <a:lnTo>
                      <a:pt x="7253" y="8792"/>
                    </a:lnTo>
                    <a:lnTo>
                      <a:pt x="7244" y="8794"/>
                    </a:lnTo>
                    <a:lnTo>
                      <a:pt x="7213" y="8801"/>
                    </a:lnTo>
                    <a:lnTo>
                      <a:pt x="7204" y="8804"/>
                    </a:lnTo>
                    <a:lnTo>
                      <a:pt x="7173" y="8810"/>
                    </a:lnTo>
                    <a:lnTo>
                      <a:pt x="7164" y="8812"/>
                    </a:lnTo>
                    <a:lnTo>
                      <a:pt x="7133" y="8817"/>
                    </a:lnTo>
                    <a:lnTo>
                      <a:pt x="7124" y="8818"/>
                    </a:lnTo>
                    <a:lnTo>
                      <a:pt x="7092" y="8823"/>
                    </a:lnTo>
                    <a:lnTo>
                      <a:pt x="7083" y="8824"/>
                    </a:lnTo>
                    <a:lnTo>
                      <a:pt x="7052" y="8827"/>
                    </a:lnTo>
                    <a:lnTo>
                      <a:pt x="7042" y="8827"/>
                    </a:lnTo>
                    <a:lnTo>
                      <a:pt x="7011" y="8829"/>
                    </a:lnTo>
                    <a:lnTo>
                      <a:pt x="7001" y="8829"/>
                    </a:lnTo>
                    <a:lnTo>
                      <a:pt x="6970" y="8830"/>
                    </a:lnTo>
                    <a:lnTo>
                      <a:pt x="6965" y="8830"/>
                    </a:lnTo>
                    <a:lnTo>
                      <a:pt x="3035" y="8830"/>
                    </a:lnTo>
                    <a:lnTo>
                      <a:pt x="3030" y="8830"/>
                    </a:lnTo>
                    <a:lnTo>
                      <a:pt x="2999" y="8829"/>
                    </a:lnTo>
                    <a:lnTo>
                      <a:pt x="2989" y="8829"/>
                    </a:lnTo>
                    <a:lnTo>
                      <a:pt x="2958" y="8827"/>
                    </a:lnTo>
                    <a:lnTo>
                      <a:pt x="2948" y="8827"/>
                    </a:lnTo>
                    <a:lnTo>
                      <a:pt x="2917" y="8824"/>
                    </a:lnTo>
                    <a:lnTo>
                      <a:pt x="2908" y="8823"/>
                    </a:lnTo>
                    <a:lnTo>
                      <a:pt x="2876" y="8818"/>
                    </a:lnTo>
                    <a:lnTo>
                      <a:pt x="2867" y="8817"/>
                    </a:lnTo>
                    <a:lnTo>
                      <a:pt x="2836" y="8812"/>
                    </a:lnTo>
                    <a:lnTo>
                      <a:pt x="2827" y="8810"/>
                    </a:lnTo>
                    <a:lnTo>
                      <a:pt x="2796" y="8804"/>
                    </a:lnTo>
                    <a:lnTo>
                      <a:pt x="2787" y="8801"/>
                    </a:lnTo>
                    <a:lnTo>
                      <a:pt x="2756" y="8794"/>
                    </a:lnTo>
                    <a:lnTo>
                      <a:pt x="2747" y="8792"/>
                    </a:lnTo>
                    <a:lnTo>
                      <a:pt x="2717" y="8783"/>
                    </a:lnTo>
                    <a:lnTo>
                      <a:pt x="2708" y="8780"/>
                    </a:lnTo>
                    <a:lnTo>
                      <a:pt x="2678" y="8770"/>
                    </a:lnTo>
                    <a:lnTo>
                      <a:pt x="2669" y="8767"/>
                    </a:lnTo>
                    <a:lnTo>
                      <a:pt x="2640" y="8756"/>
                    </a:lnTo>
                    <a:lnTo>
                      <a:pt x="2631" y="8753"/>
                    </a:lnTo>
                    <a:lnTo>
                      <a:pt x="2602" y="8741"/>
                    </a:lnTo>
                    <a:lnTo>
                      <a:pt x="2593" y="8737"/>
                    </a:lnTo>
                    <a:lnTo>
                      <a:pt x="2565" y="8724"/>
                    </a:lnTo>
                    <a:lnTo>
                      <a:pt x="2556" y="8720"/>
                    </a:lnTo>
                    <a:lnTo>
                      <a:pt x="2528" y="8706"/>
                    </a:lnTo>
                    <a:lnTo>
                      <a:pt x="2520" y="8701"/>
                    </a:lnTo>
                    <a:lnTo>
                      <a:pt x="2492" y="8686"/>
                    </a:lnTo>
                    <a:lnTo>
                      <a:pt x="2484" y="8681"/>
                    </a:lnTo>
                    <a:lnTo>
                      <a:pt x="2457" y="8665"/>
                    </a:lnTo>
                    <a:lnTo>
                      <a:pt x="2449" y="8660"/>
                    </a:lnTo>
                    <a:lnTo>
                      <a:pt x="2422" y="8642"/>
                    </a:lnTo>
                    <a:lnTo>
                      <a:pt x="2415" y="8637"/>
                    </a:lnTo>
                    <a:lnTo>
                      <a:pt x="2389" y="8619"/>
                    </a:lnTo>
                    <a:lnTo>
                      <a:pt x="2382" y="8613"/>
                    </a:lnTo>
                    <a:lnTo>
                      <a:pt x="2357" y="8594"/>
                    </a:lnTo>
                    <a:lnTo>
                      <a:pt x="2349" y="8588"/>
                    </a:lnTo>
                    <a:lnTo>
                      <a:pt x="2325" y="8568"/>
                    </a:lnTo>
                    <a:lnTo>
                      <a:pt x="2318" y="8562"/>
                    </a:lnTo>
                    <a:lnTo>
                      <a:pt x="2295" y="8541"/>
                    </a:lnTo>
                    <a:lnTo>
                      <a:pt x="2288" y="8535"/>
                    </a:lnTo>
                    <a:lnTo>
                      <a:pt x="2265" y="8513"/>
                    </a:lnTo>
                    <a:lnTo>
                      <a:pt x="2259" y="8507"/>
                    </a:lnTo>
                    <a:lnTo>
                      <a:pt x="2237" y="8484"/>
                    </a:lnTo>
                    <a:lnTo>
                      <a:pt x="2231" y="8477"/>
                    </a:lnTo>
                    <a:lnTo>
                      <a:pt x="2210" y="8454"/>
                    </a:lnTo>
                    <a:lnTo>
                      <a:pt x="2204" y="8447"/>
                    </a:lnTo>
                    <a:lnTo>
                      <a:pt x="2184" y="8423"/>
                    </a:lnTo>
                    <a:lnTo>
                      <a:pt x="2178" y="8415"/>
                    </a:lnTo>
                    <a:lnTo>
                      <a:pt x="2159" y="8390"/>
                    </a:lnTo>
                    <a:lnTo>
                      <a:pt x="2153" y="8383"/>
                    </a:lnTo>
                    <a:lnTo>
                      <a:pt x="2135" y="8357"/>
                    </a:lnTo>
                    <a:lnTo>
                      <a:pt x="2130" y="8350"/>
                    </a:lnTo>
                    <a:lnTo>
                      <a:pt x="2112" y="8323"/>
                    </a:lnTo>
                    <a:lnTo>
                      <a:pt x="2107" y="8315"/>
                    </a:lnTo>
                    <a:lnTo>
                      <a:pt x="2091" y="8288"/>
                    </a:lnTo>
                    <a:lnTo>
                      <a:pt x="2086" y="8280"/>
                    </a:lnTo>
                    <a:lnTo>
                      <a:pt x="2071" y="8252"/>
                    </a:lnTo>
                    <a:lnTo>
                      <a:pt x="2066" y="8244"/>
                    </a:lnTo>
                    <a:lnTo>
                      <a:pt x="2052" y="8216"/>
                    </a:lnTo>
                    <a:lnTo>
                      <a:pt x="2048" y="8207"/>
                    </a:lnTo>
                    <a:lnTo>
                      <a:pt x="2035" y="8179"/>
                    </a:lnTo>
                    <a:lnTo>
                      <a:pt x="2031" y="8170"/>
                    </a:lnTo>
                    <a:lnTo>
                      <a:pt x="2019" y="8141"/>
                    </a:lnTo>
                    <a:lnTo>
                      <a:pt x="2016" y="8132"/>
                    </a:lnTo>
                    <a:lnTo>
                      <a:pt x="2005" y="8103"/>
                    </a:lnTo>
                    <a:lnTo>
                      <a:pt x="2002" y="8094"/>
                    </a:lnTo>
                    <a:lnTo>
                      <a:pt x="1992" y="8064"/>
                    </a:lnTo>
                    <a:lnTo>
                      <a:pt x="1989" y="8055"/>
                    </a:lnTo>
                    <a:lnTo>
                      <a:pt x="1981" y="8025"/>
                    </a:lnTo>
                    <a:lnTo>
                      <a:pt x="1978" y="8016"/>
                    </a:lnTo>
                    <a:lnTo>
                      <a:pt x="1971" y="7985"/>
                    </a:lnTo>
                    <a:lnTo>
                      <a:pt x="1968" y="7976"/>
                    </a:lnTo>
                    <a:lnTo>
                      <a:pt x="1962" y="7946"/>
                    </a:lnTo>
                    <a:lnTo>
                      <a:pt x="1960" y="7936"/>
                    </a:lnTo>
                    <a:lnTo>
                      <a:pt x="1955" y="7905"/>
                    </a:lnTo>
                    <a:lnTo>
                      <a:pt x="1954" y="7896"/>
                    </a:lnTo>
                    <a:lnTo>
                      <a:pt x="1949" y="7865"/>
                    </a:lnTo>
                    <a:lnTo>
                      <a:pt x="1948" y="7856"/>
                    </a:lnTo>
                    <a:lnTo>
                      <a:pt x="1945" y="7824"/>
                    </a:lnTo>
                    <a:lnTo>
                      <a:pt x="1945" y="7815"/>
                    </a:lnTo>
                    <a:lnTo>
                      <a:pt x="1943" y="7784"/>
                    </a:lnTo>
                    <a:lnTo>
                      <a:pt x="1943" y="7774"/>
                    </a:lnTo>
                    <a:lnTo>
                      <a:pt x="1942" y="7743"/>
                    </a:lnTo>
                    <a:lnTo>
                      <a:pt x="1942" y="7738"/>
                    </a:lnTo>
                    <a:lnTo>
                      <a:pt x="1942" y="7045"/>
                    </a:lnTo>
                    <a:lnTo>
                      <a:pt x="1350" y="7045"/>
                    </a:lnTo>
                    <a:lnTo>
                      <a:pt x="1330" y="7044"/>
                    </a:lnTo>
                    <a:lnTo>
                      <a:pt x="1311" y="7040"/>
                    </a:lnTo>
                    <a:lnTo>
                      <a:pt x="1293" y="7034"/>
                    </a:lnTo>
                    <a:lnTo>
                      <a:pt x="1275" y="7025"/>
                    </a:lnTo>
                    <a:lnTo>
                      <a:pt x="1259" y="7014"/>
                    </a:lnTo>
                    <a:lnTo>
                      <a:pt x="1244" y="7001"/>
                    </a:lnTo>
                    <a:lnTo>
                      <a:pt x="1231" y="6986"/>
                    </a:lnTo>
                    <a:lnTo>
                      <a:pt x="1220" y="6970"/>
                    </a:lnTo>
                    <a:lnTo>
                      <a:pt x="1211" y="6952"/>
                    </a:lnTo>
                    <a:lnTo>
                      <a:pt x="1205" y="6934"/>
                    </a:lnTo>
                    <a:lnTo>
                      <a:pt x="1201" y="6915"/>
                    </a:lnTo>
                    <a:lnTo>
                      <a:pt x="1200" y="6895"/>
                    </a:lnTo>
                    <a:lnTo>
                      <a:pt x="1200" y="5491"/>
                    </a:lnTo>
                    <a:lnTo>
                      <a:pt x="1201" y="5471"/>
                    </a:lnTo>
                    <a:lnTo>
                      <a:pt x="1205" y="5452"/>
                    </a:lnTo>
                    <a:lnTo>
                      <a:pt x="1211" y="5434"/>
                    </a:lnTo>
                    <a:lnTo>
                      <a:pt x="1220" y="5416"/>
                    </a:lnTo>
                    <a:lnTo>
                      <a:pt x="1231" y="5400"/>
                    </a:lnTo>
                    <a:lnTo>
                      <a:pt x="1244" y="5385"/>
                    </a:lnTo>
                    <a:lnTo>
                      <a:pt x="1259" y="5372"/>
                    </a:lnTo>
                    <a:lnTo>
                      <a:pt x="1275" y="5361"/>
                    </a:lnTo>
                    <a:lnTo>
                      <a:pt x="1293" y="5352"/>
                    </a:lnTo>
                    <a:lnTo>
                      <a:pt x="1311" y="5346"/>
                    </a:lnTo>
                    <a:lnTo>
                      <a:pt x="1330" y="5342"/>
                    </a:lnTo>
                    <a:lnTo>
                      <a:pt x="1350" y="5341"/>
                    </a:lnTo>
                    <a:lnTo>
                      <a:pt x="1942" y="5341"/>
                    </a:lnTo>
                    <a:lnTo>
                      <a:pt x="1942" y="4649"/>
                    </a:lnTo>
                    <a:lnTo>
                      <a:pt x="1942" y="4644"/>
                    </a:lnTo>
                    <a:lnTo>
                      <a:pt x="1943" y="4613"/>
                    </a:lnTo>
                    <a:lnTo>
                      <a:pt x="1943" y="4603"/>
                    </a:lnTo>
                    <a:lnTo>
                      <a:pt x="1945" y="4572"/>
                    </a:lnTo>
                    <a:lnTo>
                      <a:pt x="1945" y="4562"/>
                    </a:lnTo>
                    <a:lnTo>
                      <a:pt x="1948" y="4531"/>
                    </a:lnTo>
                    <a:lnTo>
                      <a:pt x="1949" y="4522"/>
                    </a:lnTo>
                    <a:lnTo>
                      <a:pt x="1954" y="4490"/>
                    </a:lnTo>
                    <a:lnTo>
                      <a:pt x="1955" y="4481"/>
                    </a:lnTo>
                    <a:lnTo>
                      <a:pt x="1960" y="4450"/>
                    </a:lnTo>
                    <a:lnTo>
                      <a:pt x="1962" y="4441"/>
                    </a:lnTo>
                    <a:lnTo>
                      <a:pt x="1968" y="4410"/>
                    </a:lnTo>
                    <a:lnTo>
                      <a:pt x="1971" y="4401"/>
                    </a:lnTo>
                    <a:lnTo>
                      <a:pt x="1978" y="4371"/>
                    </a:lnTo>
                    <a:lnTo>
                      <a:pt x="1981" y="4362"/>
                    </a:lnTo>
                    <a:lnTo>
                      <a:pt x="1989" y="4331"/>
                    </a:lnTo>
                    <a:lnTo>
                      <a:pt x="1992" y="4323"/>
                    </a:lnTo>
                    <a:lnTo>
                      <a:pt x="2002" y="4293"/>
                    </a:lnTo>
                    <a:lnTo>
                      <a:pt x="2005" y="4284"/>
                    </a:lnTo>
                    <a:lnTo>
                      <a:pt x="2016" y="4254"/>
                    </a:lnTo>
                    <a:lnTo>
                      <a:pt x="2019" y="4246"/>
                    </a:lnTo>
                    <a:lnTo>
                      <a:pt x="2031" y="4217"/>
                    </a:lnTo>
                    <a:lnTo>
                      <a:pt x="2035" y="4208"/>
                    </a:lnTo>
                    <a:lnTo>
                      <a:pt x="2048" y="4180"/>
                    </a:lnTo>
                    <a:lnTo>
                      <a:pt x="2052" y="4171"/>
                    </a:lnTo>
                    <a:lnTo>
                      <a:pt x="2067" y="4143"/>
                    </a:lnTo>
                    <a:lnTo>
                      <a:pt x="2071" y="4135"/>
                    </a:lnTo>
                    <a:lnTo>
                      <a:pt x="2086" y="4107"/>
                    </a:lnTo>
                    <a:lnTo>
                      <a:pt x="2091" y="4099"/>
                    </a:lnTo>
                    <a:lnTo>
                      <a:pt x="2107" y="4072"/>
                    </a:lnTo>
                    <a:lnTo>
                      <a:pt x="2112" y="4064"/>
                    </a:lnTo>
                    <a:lnTo>
                      <a:pt x="2130" y="4037"/>
                    </a:lnTo>
                    <a:lnTo>
                      <a:pt x="2135" y="4030"/>
                    </a:lnTo>
                    <a:lnTo>
                      <a:pt x="2153" y="4004"/>
                    </a:lnTo>
                    <a:lnTo>
                      <a:pt x="2159" y="3997"/>
                    </a:lnTo>
                    <a:lnTo>
                      <a:pt x="2178" y="3972"/>
                    </a:lnTo>
                    <a:lnTo>
                      <a:pt x="2184" y="3964"/>
                    </a:lnTo>
                    <a:lnTo>
                      <a:pt x="2204" y="3940"/>
                    </a:lnTo>
                    <a:lnTo>
                      <a:pt x="2210" y="3933"/>
                    </a:lnTo>
                    <a:lnTo>
                      <a:pt x="2231" y="3910"/>
                    </a:lnTo>
                    <a:lnTo>
                      <a:pt x="2237" y="3903"/>
                    </a:lnTo>
                    <a:lnTo>
                      <a:pt x="2259" y="3880"/>
                    </a:lnTo>
                    <a:lnTo>
                      <a:pt x="2265" y="3874"/>
                    </a:lnTo>
                    <a:lnTo>
                      <a:pt x="2288" y="3852"/>
                    </a:lnTo>
                    <a:lnTo>
                      <a:pt x="2295" y="3846"/>
                    </a:lnTo>
                    <a:lnTo>
                      <a:pt x="2318" y="3825"/>
                    </a:lnTo>
                    <a:lnTo>
                      <a:pt x="2325" y="3819"/>
                    </a:lnTo>
                    <a:lnTo>
                      <a:pt x="2349" y="3799"/>
                    </a:lnTo>
                    <a:lnTo>
                      <a:pt x="2357" y="3793"/>
                    </a:lnTo>
                    <a:lnTo>
                      <a:pt x="2382" y="3774"/>
                    </a:lnTo>
                    <a:lnTo>
                      <a:pt x="2389" y="3768"/>
                    </a:lnTo>
                    <a:lnTo>
                      <a:pt x="2415" y="3750"/>
                    </a:lnTo>
                    <a:lnTo>
                      <a:pt x="2422" y="3745"/>
                    </a:lnTo>
                    <a:lnTo>
                      <a:pt x="2449" y="3727"/>
                    </a:lnTo>
                    <a:lnTo>
                      <a:pt x="2457" y="3722"/>
                    </a:lnTo>
                    <a:lnTo>
                      <a:pt x="2484" y="3706"/>
                    </a:lnTo>
                    <a:lnTo>
                      <a:pt x="2492" y="3701"/>
                    </a:lnTo>
                    <a:lnTo>
                      <a:pt x="2520" y="3686"/>
                    </a:lnTo>
                    <a:lnTo>
                      <a:pt x="2528" y="3681"/>
                    </a:lnTo>
                    <a:lnTo>
                      <a:pt x="2556" y="3667"/>
                    </a:lnTo>
                    <a:lnTo>
                      <a:pt x="2565" y="3663"/>
                    </a:lnTo>
                    <a:lnTo>
                      <a:pt x="2593" y="3650"/>
                    </a:lnTo>
                    <a:lnTo>
                      <a:pt x="2602" y="3646"/>
                    </a:lnTo>
                    <a:lnTo>
                      <a:pt x="2631" y="3634"/>
                    </a:lnTo>
                    <a:lnTo>
                      <a:pt x="2640" y="3631"/>
                    </a:lnTo>
                    <a:lnTo>
                      <a:pt x="2669" y="3620"/>
                    </a:lnTo>
                    <a:lnTo>
                      <a:pt x="2678" y="3617"/>
                    </a:lnTo>
                    <a:lnTo>
                      <a:pt x="2708" y="3607"/>
                    </a:lnTo>
                    <a:lnTo>
                      <a:pt x="2717" y="3604"/>
                    </a:lnTo>
                    <a:lnTo>
                      <a:pt x="2747" y="3595"/>
                    </a:lnTo>
                    <a:lnTo>
                      <a:pt x="2756" y="3593"/>
                    </a:lnTo>
                    <a:lnTo>
                      <a:pt x="2787" y="3586"/>
                    </a:lnTo>
                    <a:lnTo>
                      <a:pt x="2796" y="3583"/>
                    </a:lnTo>
                    <a:lnTo>
                      <a:pt x="2827" y="3577"/>
                    </a:lnTo>
                    <a:lnTo>
                      <a:pt x="2836" y="3575"/>
                    </a:lnTo>
                    <a:lnTo>
                      <a:pt x="2867" y="3570"/>
                    </a:lnTo>
                    <a:lnTo>
                      <a:pt x="2876" y="3569"/>
                    </a:lnTo>
                    <a:lnTo>
                      <a:pt x="2908" y="3564"/>
                    </a:lnTo>
                    <a:lnTo>
                      <a:pt x="2917" y="3563"/>
                    </a:lnTo>
                    <a:lnTo>
                      <a:pt x="2948" y="3560"/>
                    </a:lnTo>
                    <a:lnTo>
                      <a:pt x="2958" y="3560"/>
                    </a:lnTo>
                    <a:lnTo>
                      <a:pt x="2989" y="3558"/>
                    </a:lnTo>
                    <a:lnTo>
                      <a:pt x="2999" y="3558"/>
                    </a:lnTo>
                    <a:lnTo>
                      <a:pt x="3030" y="3557"/>
                    </a:lnTo>
                    <a:lnTo>
                      <a:pt x="3035" y="3557"/>
                    </a:lnTo>
                    <a:lnTo>
                      <a:pt x="4750" y="3557"/>
                    </a:lnTo>
                    <a:lnTo>
                      <a:pt x="4750" y="2355"/>
                    </a:lnTo>
                    <a:lnTo>
                      <a:pt x="4749" y="2355"/>
                    </a:lnTo>
                    <a:lnTo>
                      <a:pt x="4735" y="2348"/>
                    </a:lnTo>
                    <a:lnTo>
                      <a:pt x="4730" y="2345"/>
                    </a:lnTo>
                    <a:lnTo>
                      <a:pt x="4716" y="2337"/>
                    </a:lnTo>
                    <a:lnTo>
                      <a:pt x="4712" y="2334"/>
                    </a:lnTo>
                    <a:lnTo>
                      <a:pt x="4698" y="2326"/>
                    </a:lnTo>
                    <a:lnTo>
                      <a:pt x="4693" y="2323"/>
                    </a:lnTo>
                    <a:lnTo>
                      <a:pt x="4680" y="2315"/>
                    </a:lnTo>
                    <a:lnTo>
                      <a:pt x="4675" y="2311"/>
                    </a:lnTo>
                    <a:lnTo>
                      <a:pt x="4663" y="2302"/>
                    </a:lnTo>
                    <a:lnTo>
                      <a:pt x="4658" y="2299"/>
                    </a:lnTo>
                    <a:lnTo>
                      <a:pt x="4646" y="2289"/>
                    </a:lnTo>
                    <a:lnTo>
                      <a:pt x="4641" y="2286"/>
                    </a:lnTo>
                    <a:lnTo>
                      <a:pt x="4629" y="2276"/>
                    </a:lnTo>
                    <a:lnTo>
                      <a:pt x="4625" y="2272"/>
                    </a:lnTo>
                    <a:lnTo>
                      <a:pt x="4613" y="2262"/>
                    </a:lnTo>
                    <a:lnTo>
                      <a:pt x="4609" y="2258"/>
                    </a:lnTo>
                    <a:lnTo>
                      <a:pt x="4598" y="2247"/>
                    </a:lnTo>
                    <a:lnTo>
                      <a:pt x="4594" y="2243"/>
                    </a:lnTo>
                    <a:lnTo>
                      <a:pt x="4583" y="2232"/>
                    </a:lnTo>
                    <a:lnTo>
                      <a:pt x="4579" y="2228"/>
                    </a:lnTo>
                    <a:lnTo>
                      <a:pt x="4569" y="2216"/>
                    </a:lnTo>
                    <a:lnTo>
                      <a:pt x="4565" y="2212"/>
                    </a:lnTo>
                    <a:lnTo>
                      <a:pt x="4555" y="2200"/>
                    </a:lnTo>
                    <a:lnTo>
                      <a:pt x="4552" y="2195"/>
                    </a:lnTo>
                    <a:lnTo>
                      <a:pt x="4542" y="2183"/>
                    </a:lnTo>
                    <a:lnTo>
                      <a:pt x="4539" y="2178"/>
                    </a:lnTo>
                    <a:lnTo>
                      <a:pt x="4530" y="2166"/>
                    </a:lnTo>
                    <a:lnTo>
                      <a:pt x="4526" y="2161"/>
                    </a:lnTo>
                    <a:lnTo>
                      <a:pt x="4518" y="2148"/>
                    </a:lnTo>
                    <a:lnTo>
                      <a:pt x="4515" y="2143"/>
                    </a:lnTo>
                    <a:lnTo>
                      <a:pt x="4507" y="2129"/>
                    </a:lnTo>
                    <a:lnTo>
                      <a:pt x="4504" y="2125"/>
                    </a:lnTo>
                    <a:lnTo>
                      <a:pt x="4496" y="2111"/>
                    </a:lnTo>
                    <a:lnTo>
                      <a:pt x="4493" y="2106"/>
                    </a:lnTo>
                    <a:lnTo>
                      <a:pt x="4486" y="2091"/>
                    </a:lnTo>
                    <a:lnTo>
                      <a:pt x="4484" y="2086"/>
                    </a:lnTo>
                    <a:lnTo>
                      <a:pt x="4477" y="2072"/>
                    </a:lnTo>
                    <a:lnTo>
                      <a:pt x="4475" y="2067"/>
                    </a:lnTo>
                    <a:lnTo>
                      <a:pt x="4469" y="2052"/>
                    </a:lnTo>
                    <a:lnTo>
                      <a:pt x="4467" y="2047"/>
                    </a:lnTo>
                    <a:lnTo>
                      <a:pt x="4461" y="2032"/>
                    </a:lnTo>
                    <a:lnTo>
                      <a:pt x="4460" y="2027"/>
                    </a:lnTo>
                    <a:lnTo>
                      <a:pt x="4455" y="2012"/>
                    </a:lnTo>
                    <a:lnTo>
                      <a:pt x="4453" y="2006"/>
                    </a:lnTo>
                    <a:lnTo>
                      <a:pt x="4449" y="1991"/>
                    </a:lnTo>
                    <a:lnTo>
                      <a:pt x="4447" y="1986"/>
                    </a:lnTo>
                    <a:lnTo>
                      <a:pt x="4444" y="1971"/>
                    </a:lnTo>
                    <a:lnTo>
                      <a:pt x="4442" y="1965"/>
                    </a:lnTo>
                    <a:lnTo>
                      <a:pt x="4439" y="1950"/>
                    </a:lnTo>
                    <a:lnTo>
                      <a:pt x="4438" y="1944"/>
                    </a:lnTo>
                    <a:lnTo>
                      <a:pt x="4436" y="1929"/>
                    </a:lnTo>
                    <a:lnTo>
                      <a:pt x="4435" y="1923"/>
                    </a:lnTo>
                    <a:lnTo>
                      <a:pt x="4433" y="1908"/>
                    </a:lnTo>
                    <a:lnTo>
                      <a:pt x="4432" y="1902"/>
                    </a:lnTo>
                    <a:lnTo>
                      <a:pt x="4431" y="1886"/>
                    </a:lnTo>
                    <a:lnTo>
                      <a:pt x="4430" y="1881"/>
                    </a:lnTo>
                    <a:lnTo>
                      <a:pt x="4430" y="1865"/>
                    </a:lnTo>
                    <a:lnTo>
                      <a:pt x="4429" y="1860"/>
                    </a:lnTo>
                    <a:lnTo>
                      <a:pt x="4429" y="1844"/>
                    </a:lnTo>
                    <a:lnTo>
                      <a:pt x="4429" y="1838"/>
                    </a:lnTo>
                    <a:lnTo>
                      <a:pt x="4429" y="1822"/>
                    </a:lnTo>
                    <a:lnTo>
                      <a:pt x="4430" y="1817"/>
                    </a:lnTo>
                    <a:lnTo>
                      <a:pt x="4430" y="1801"/>
                    </a:lnTo>
                    <a:lnTo>
                      <a:pt x="4431" y="1796"/>
                    </a:lnTo>
                    <a:lnTo>
                      <a:pt x="4432" y="1780"/>
                    </a:lnTo>
                    <a:lnTo>
                      <a:pt x="4433" y="1774"/>
                    </a:lnTo>
                    <a:lnTo>
                      <a:pt x="4435" y="1759"/>
                    </a:lnTo>
                    <a:lnTo>
                      <a:pt x="4436" y="1753"/>
                    </a:lnTo>
                    <a:lnTo>
                      <a:pt x="4438" y="1738"/>
                    </a:lnTo>
                    <a:lnTo>
                      <a:pt x="4439" y="1732"/>
                    </a:lnTo>
                    <a:lnTo>
                      <a:pt x="4442" y="1717"/>
                    </a:lnTo>
                    <a:lnTo>
                      <a:pt x="4444" y="1712"/>
                    </a:lnTo>
                    <a:lnTo>
                      <a:pt x="4447" y="1696"/>
                    </a:lnTo>
                    <a:lnTo>
                      <a:pt x="4449" y="1691"/>
                    </a:lnTo>
                    <a:lnTo>
                      <a:pt x="4453" y="1676"/>
                    </a:lnTo>
                    <a:lnTo>
                      <a:pt x="4455" y="1671"/>
                    </a:lnTo>
                    <a:lnTo>
                      <a:pt x="4460" y="1656"/>
                    </a:lnTo>
                    <a:lnTo>
                      <a:pt x="4462" y="1650"/>
                    </a:lnTo>
                    <a:lnTo>
                      <a:pt x="4467" y="1636"/>
                    </a:lnTo>
                    <a:lnTo>
                      <a:pt x="4469" y="1630"/>
                    </a:lnTo>
                    <a:lnTo>
                      <a:pt x="4475" y="1616"/>
                    </a:lnTo>
                    <a:lnTo>
                      <a:pt x="4477" y="1611"/>
                    </a:lnTo>
                    <a:lnTo>
                      <a:pt x="4484" y="1596"/>
                    </a:lnTo>
                    <a:lnTo>
                      <a:pt x="4486" y="1591"/>
                    </a:lnTo>
                    <a:lnTo>
                      <a:pt x="4493" y="1577"/>
                    </a:lnTo>
                    <a:lnTo>
                      <a:pt x="4496" y="1572"/>
                    </a:lnTo>
                    <a:lnTo>
                      <a:pt x="4504" y="1558"/>
                    </a:lnTo>
                    <a:lnTo>
                      <a:pt x="4507" y="1554"/>
                    </a:lnTo>
                    <a:lnTo>
                      <a:pt x="4515" y="1540"/>
                    </a:lnTo>
                    <a:lnTo>
                      <a:pt x="4518" y="1535"/>
                    </a:lnTo>
                    <a:lnTo>
                      <a:pt x="4526" y="1522"/>
                    </a:lnTo>
                    <a:lnTo>
                      <a:pt x="4530" y="1517"/>
                    </a:lnTo>
                    <a:lnTo>
                      <a:pt x="4539" y="1505"/>
                    </a:lnTo>
                    <a:lnTo>
                      <a:pt x="4542" y="1500"/>
                    </a:lnTo>
                    <a:lnTo>
                      <a:pt x="4552" y="1488"/>
                    </a:lnTo>
                    <a:lnTo>
                      <a:pt x="4555" y="1483"/>
                    </a:lnTo>
                    <a:lnTo>
                      <a:pt x="4565" y="1471"/>
                    </a:lnTo>
                    <a:lnTo>
                      <a:pt x="4569" y="1467"/>
                    </a:lnTo>
                    <a:lnTo>
                      <a:pt x="4579" y="1455"/>
                    </a:lnTo>
                    <a:lnTo>
                      <a:pt x="4583" y="1451"/>
                    </a:lnTo>
                    <a:lnTo>
                      <a:pt x="4594" y="1440"/>
                    </a:lnTo>
                    <a:lnTo>
                      <a:pt x="4598" y="1436"/>
                    </a:lnTo>
                    <a:lnTo>
                      <a:pt x="4609" y="1425"/>
                    </a:lnTo>
                    <a:lnTo>
                      <a:pt x="4613" y="1421"/>
                    </a:lnTo>
                    <a:lnTo>
                      <a:pt x="4625" y="1411"/>
                    </a:lnTo>
                    <a:lnTo>
                      <a:pt x="4629" y="1407"/>
                    </a:lnTo>
                    <a:lnTo>
                      <a:pt x="4641" y="1397"/>
                    </a:lnTo>
                    <a:lnTo>
                      <a:pt x="4646" y="1394"/>
                    </a:lnTo>
                    <a:lnTo>
                      <a:pt x="4658" y="1384"/>
                    </a:lnTo>
                    <a:lnTo>
                      <a:pt x="4663" y="1381"/>
                    </a:lnTo>
                    <a:lnTo>
                      <a:pt x="4675" y="1372"/>
                    </a:lnTo>
                    <a:lnTo>
                      <a:pt x="4680" y="1368"/>
                    </a:lnTo>
                    <a:lnTo>
                      <a:pt x="4693" y="1360"/>
                    </a:lnTo>
                    <a:lnTo>
                      <a:pt x="4698" y="1357"/>
                    </a:lnTo>
                    <a:lnTo>
                      <a:pt x="4712" y="1349"/>
                    </a:lnTo>
                    <a:lnTo>
                      <a:pt x="4716" y="1346"/>
                    </a:lnTo>
                    <a:lnTo>
                      <a:pt x="4730" y="1338"/>
                    </a:lnTo>
                    <a:lnTo>
                      <a:pt x="4735" y="1335"/>
                    </a:lnTo>
                    <a:lnTo>
                      <a:pt x="4749" y="1328"/>
                    </a:lnTo>
                    <a:lnTo>
                      <a:pt x="4754" y="1326"/>
                    </a:lnTo>
                    <a:lnTo>
                      <a:pt x="4769" y="1319"/>
                    </a:lnTo>
                    <a:lnTo>
                      <a:pt x="4774" y="1317"/>
                    </a:lnTo>
                    <a:lnTo>
                      <a:pt x="4788" y="1311"/>
                    </a:lnTo>
                    <a:lnTo>
                      <a:pt x="4793" y="1309"/>
                    </a:lnTo>
                    <a:lnTo>
                      <a:pt x="4808" y="1303"/>
                    </a:lnTo>
                    <a:lnTo>
                      <a:pt x="4813" y="1302"/>
                    </a:lnTo>
                    <a:lnTo>
                      <a:pt x="4828" y="1297"/>
                    </a:lnTo>
                    <a:lnTo>
                      <a:pt x="4834" y="1295"/>
                    </a:lnTo>
                    <a:lnTo>
                      <a:pt x="4849" y="1291"/>
                    </a:lnTo>
                    <a:lnTo>
                      <a:pt x="4854" y="1289"/>
                    </a:lnTo>
                    <a:lnTo>
                      <a:pt x="4869" y="1285"/>
                    </a:lnTo>
                    <a:lnTo>
                      <a:pt x="4875" y="1284"/>
                    </a:lnTo>
                    <a:lnTo>
                      <a:pt x="4890" y="1281"/>
                    </a:lnTo>
                    <a:lnTo>
                      <a:pt x="4896" y="1280"/>
                    </a:lnTo>
                    <a:lnTo>
                      <a:pt x="4911" y="1277"/>
                    </a:lnTo>
                    <a:lnTo>
                      <a:pt x="4917" y="1276"/>
                    </a:lnTo>
                    <a:lnTo>
                      <a:pt x="4933" y="1274"/>
                    </a:lnTo>
                    <a:lnTo>
                      <a:pt x="4938" y="1273"/>
                    </a:lnTo>
                    <a:lnTo>
                      <a:pt x="4954" y="1272"/>
                    </a:lnTo>
                    <a:lnTo>
                      <a:pt x="4960" y="1271"/>
                    </a:lnTo>
                    <a:lnTo>
                      <a:pt x="4976" y="1271"/>
                    </a:lnTo>
                    <a:lnTo>
                      <a:pt x="4981" y="1270"/>
                    </a:lnTo>
                    <a:lnTo>
                      <a:pt x="4997" y="1270"/>
                    </a:lnTo>
                    <a:lnTo>
                      <a:pt x="5003" y="1270"/>
                    </a:lnTo>
                    <a:lnTo>
                      <a:pt x="5019" y="1270"/>
                    </a:lnTo>
                    <a:lnTo>
                      <a:pt x="5024" y="1271"/>
                    </a:lnTo>
                    <a:lnTo>
                      <a:pt x="5040" y="1271"/>
                    </a:lnTo>
                    <a:lnTo>
                      <a:pt x="5046" y="1272"/>
                    </a:lnTo>
                    <a:lnTo>
                      <a:pt x="5062" y="1273"/>
                    </a:lnTo>
                    <a:lnTo>
                      <a:pt x="5067" y="1274"/>
                    </a:lnTo>
                    <a:lnTo>
                      <a:pt x="5083" y="1276"/>
                    </a:lnTo>
                    <a:lnTo>
                      <a:pt x="5089" y="1277"/>
                    </a:lnTo>
                    <a:lnTo>
                      <a:pt x="5104" y="1280"/>
                    </a:lnTo>
                    <a:lnTo>
                      <a:pt x="5110" y="1281"/>
                    </a:lnTo>
                    <a:lnTo>
                      <a:pt x="5125" y="1284"/>
                    </a:lnTo>
                    <a:lnTo>
                      <a:pt x="5131" y="1285"/>
                    </a:lnTo>
                    <a:lnTo>
                      <a:pt x="5146" y="1289"/>
                    </a:lnTo>
                    <a:lnTo>
                      <a:pt x="5151" y="1291"/>
                    </a:lnTo>
                    <a:lnTo>
                      <a:pt x="5166" y="1295"/>
                    </a:lnTo>
                    <a:lnTo>
                      <a:pt x="5172" y="1297"/>
                    </a:lnTo>
                    <a:lnTo>
                      <a:pt x="5187" y="1302"/>
                    </a:lnTo>
                    <a:lnTo>
                      <a:pt x="5192" y="1303"/>
                    </a:lnTo>
                    <a:lnTo>
                      <a:pt x="5207" y="1309"/>
                    </a:lnTo>
                    <a:lnTo>
                      <a:pt x="5212" y="1311"/>
                    </a:lnTo>
                    <a:lnTo>
                      <a:pt x="5226" y="1317"/>
                    </a:lnTo>
                    <a:lnTo>
                      <a:pt x="5231" y="1319"/>
                    </a:lnTo>
                    <a:lnTo>
                      <a:pt x="5246" y="1326"/>
                    </a:lnTo>
                    <a:lnTo>
                      <a:pt x="5251" y="1328"/>
                    </a:lnTo>
                    <a:lnTo>
                      <a:pt x="5265" y="1335"/>
                    </a:lnTo>
                    <a:lnTo>
                      <a:pt x="5270" y="1338"/>
                    </a:lnTo>
                    <a:lnTo>
                      <a:pt x="5284" y="1346"/>
                    </a:lnTo>
                    <a:lnTo>
                      <a:pt x="5288" y="1349"/>
                    </a:lnTo>
                    <a:lnTo>
                      <a:pt x="5302" y="1357"/>
                    </a:lnTo>
                    <a:lnTo>
                      <a:pt x="5307" y="1360"/>
                    </a:lnTo>
                    <a:lnTo>
                      <a:pt x="5320" y="1368"/>
                    </a:lnTo>
                    <a:lnTo>
                      <a:pt x="5325" y="1372"/>
                    </a:lnTo>
                    <a:lnTo>
                      <a:pt x="5337" y="1381"/>
                    </a:lnTo>
                    <a:lnTo>
                      <a:pt x="5342" y="1384"/>
                    </a:lnTo>
                    <a:lnTo>
                      <a:pt x="5354" y="1394"/>
                    </a:lnTo>
                    <a:lnTo>
                      <a:pt x="5359" y="1397"/>
                    </a:lnTo>
                    <a:lnTo>
                      <a:pt x="5371" y="1407"/>
                    </a:lnTo>
                    <a:lnTo>
                      <a:pt x="5375" y="1411"/>
                    </a:lnTo>
                    <a:lnTo>
                      <a:pt x="5387" y="1421"/>
                    </a:lnTo>
                    <a:lnTo>
                      <a:pt x="5391" y="1425"/>
                    </a:lnTo>
                    <a:lnTo>
                      <a:pt x="5402" y="1436"/>
                    </a:lnTo>
                    <a:lnTo>
                      <a:pt x="5406" y="1440"/>
                    </a:lnTo>
                    <a:lnTo>
                      <a:pt x="5417" y="1451"/>
                    </a:lnTo>
                    <a:lnTo>
                      <a:pt x="5421" y="1455"/>
                    </a:lnTo>
                    <a:lnTo>
                      <a:pt x="5431" y="1467"/>
                    </a:lnTo>
                    <a:lnTo>
                      <a:pt x="5435" y="1471"/>
                    </a:lnTo>
                    <a:lnTo>
                      <a:pt x="5445" y="1483"/>
                    </a:lnTo>
                    <a:lnTo>
                      <a:pt x="5448" y="1488"/>
                    </a:lnTo>
                    <a:lnTo>
                      <a:pt x="5458" y="1500"/>
                    </a:lnTo>
                    <a:lnTo>
                      <a:pt x="5461" y="1505"/>
                    </a:lnTo>
                    <a:lnTo>
                      <a:pt x="5470" y="1517"/>
                    </a:lnTo>
                    <a:lnTo>
                      <a:pt x="5474" y="1522"/>
                    </a:lnTo>
                    <a:lnTo>
                      <a:pt x="5482" y="1535"/>
                    </a:lnTo>
                    <a:lnTo>
                      <a:pt x="5485" y="1540"/>
                    </a:lnTo>
                    <a:lnTo>
                      <a:pt x="5493" y="1554"/>
                    </a:lnTo>
                    <a:lnTo>
                      <a:pt x="5496" y="1558"/>
                    </a:lnTo>
                    <a:lnTo>
                      <a:pt x="5504" y="1572"/>
                    </a:lnTo>
                    <a:lnTo>
                      <a:pt x="5507" y="1577"/>
                    </a:lnTo>
                    <a:lnTo>
                      <a:pt x="5514" y="1591"/>
                    </a:lnTo>
                    <a:lnTo>
                      <a:pt x="5516" y="1596"/>
                    </a:lnTo>
                    <a:lnTo>
                      <a:pt x="5523" y="1611"/>
                    </a:lnTo>
                    <a:lnTo>
                      <a:pt x="5525" y="1616"/>
                    </a:lnTo>
                    <a:lnTo>
                      <a:pt x="5531" y="1630"/>
                    </a:lnTo>
                    <a:lnTo>
                      <a:pt x="5533" y="1636"/>
                    </a:lnTo>
                    <a:lnTo>
                      <a:pt x="5538" y="1650"/>
                    </a:lnTo>
                    <a:lnTo>
                      <a:pt x="5540" y="1656"/>
                    </a:lnTo>
                    <a:lnTo>
                      <a:pt x="5545" y="1671"/>
                    </a:lnTo>
                    <a:lnTo>
                      <a:pt x="5547" y="1676"/>
                    </a:lnTo>
                    <a:lnTo>
                      <a:pt x="5551" y="1691"/>
                    </a:lnTo>
                    <a:lnTo>
                      <a:pt x="5553" y="1696"/>
                    </a:lnTo>
                    <a:lnTo>
                      <a:pt x="5556" y="1712"/>
                    </a:lnTo>
                    <a:lnTo>
                      <a:pt x="5558" y="1717"/>
                    </a:lnTo>
                    <a:lnTo>
                      <a:pt x="5561" y="1732"/>
                    </a:lnTo>
                    <a:lnTo>
                      <a:pt x="5562" y="1738"/>
                    </a:lnTo>
                    <a:lnTo>
                      <a:pt x="5564" y="1753"/>
                    </a:lnTo>
                    <a:lnTo>
                      <a:pt x="5565" y="1759"/>
                    </a:lnTo>
                    <a:lnTo>
                      <a:pt x="5567" y="1774"/>
                    </a:lnTo>
                    <a:lnTo>
                      <a:pt x="5568" y="1780"/>
                    </a:lnTo>
                    <a:lnTo>
                      <a:pt x="5569" y="1796"/>
                    </a:lnTo>
                    <a:lnTo>
                      <a:pt x="5570" y="1801"/>
                    </a:lnTo>
                    <a:lnTo>
                      <a:pt x="5570" y="1817"/>
                    </a:lnTo>
                    <a:close/>
                    <a:moveTo>
                      <a:pt x="8058" y="5641"/>
                    </a:moveTo>
                    <a:lnTo>
                      <a:pt x="8058" y="6745"/>
                    </a:lnTo>
                    <a:lnTo>
                      <a:pt x="8500" y="6745"/>
                    </a:lnTo>
                    <a:lnTo>
                      <a:pt x="8500" y="5641"/>
                    </a:lnTo>
                    <a:lnTo>
                      <a:pt x="8058" y="5641"/>
                    </a:lnTo>
                    <a:close/>
                    <a:moveTo>
                      <a:pt x="7010" y="4059"/>
                    </a:moveTo>
                    <a:lnTo>
                      <a:pt x="6987" y="4057"/>
                    </a:lnTo>
                    <a:lnTo>
                      <a:pt x="6963" y="4057"/>
                    </a:lnTo>
                    <a:lnTo>
                      <a:pt x="5000" y="4057"/>
                    </a:lnTo>
                    <a:lnTo>
                      <a:pt x="3037" y="4057"/>
                    </a:lnTo>
                    <a:lnTo>
                      <a:pt x="3013" y="4057"/>
                    </a:lnTo>
                    <a:lnTo>
                      <a:pt x="2990" y="4059"/>
                    </a:lnTo>
                    <a:lnTo>
                      <a:pt x="2968" y="4061"/>
                    </a:lnTo>
                    <a:lnTo>
                      <a:pt x="2946" y="4064"/>
                    </a:lnTo>
                    <a:lnTo>
                      <a:pt x="2924" y="4067"/>
                    </a:lnTo>
                    <a:lnTo>
                      <a:pt x="2903" y="4072"/>
                    </a:lnTo>
                    <a:lnTo>
                      <a:pt x="2881" y="4077"/>
                    </a:lnTo>
                    <a:lnTo>
                      <a:pt x="2860" y="4083"/>
                    </a:lnTo>
                    <a:lnTo>
                      <a:pt x="2839" y="4090"/>
                    </a:lnTo>
                    <a:lnTo>
                      <a:pt x="2818" y="4098"/>
                    </a:lnTo>
                    <a:lnTo>
                      <a:pt x="2797" y="4107"/>
                    </a:lnTo>
                    <a:lnTo>
                      <a:pt x="2777" y="4116"/>
                    </a:lnTo>
                    <a:lnTo>
                      <a:pt x="2758" y="4126"/>
                    </a:lnTo>
                    <a:lnTo>
                      <a:pt x="2738" y="4136"/>
                    </a:lnTo>
                    <a:lnTo>
                      <a:pt x="2719" y="4148"/>
                    </a:lnTo>
                    <a:lnTo>
                      <a:pt x="2700" y="4160"/>
                    </a:lnTo>
                    <a:lnTo>
                      <a:pt x="2682" y="4173"/>
                    </a:lnTo>
                    <a:lnTo>
                      <a:pt x="2665" y="4186"/>
                    </a:lnTo>
                    <a:lnTo>
                      <a:pt x="2648" y="4201"/>
                    </a:lnTo>
                    <a:lnTo>
                      <a:pt x="2631" y="4215"/>
                    </a:lnTo>
                    <a:lnTo>
                      <a:pt x="2616" y="4231"/>
                    </a:lnTo>
                    <a:lnTo>
                      <a:pt x="2600" y="4246"/>
                    </a:lnTo>
                    <a:lnTo>
                      <a:pt x="2586" y="4263"/>
                    </a:lnTo>
                    <a:lnTo>
                      <a:pt x="2571" y="4280"/>
                    </a:lnTo>
                    <a:lnTo>
                      <a:pt x="2558" y="4297"/>
                    </a:lnTo>
                    <a:lnTo>
                      <a:pt x="2545" y="4315"/>
                    </a:lnTo>
                    <a:lnTo>
                      <a:pt x="2533" y="4334"/>
                    </a:lnTo>
                    <a:lnTo>
                      <a:pt x="2521" y="4353"/>
                    </a:lnTo>
                    <a:lnTo>
                      <a:pt x="2511" y="4373"/>
                    </a:lnTo>
                    <a:lnTo>
                      <a:pt x="2501" y="4392"/>
                    </a:lnTo>
                    <a:lnTo>
                      <a:pt x="2491" y="4413"/>
                    </a:lnTo>
                    <a:lnTo>
                      <a:pt x="2483" y="4433"/>
                    </a:lnTo>
                    <a:lnTo>
                      <a:pt x="2475" y="4454"/>
                    </a:lnTo>
                    <a:lnTo>
                      <a:pt x="2468" y="4475"/>
                    </a:lnTo>
                    <a:lnTo>
                      <a:pt x="2462" y="4496"/>
                    </a:lnTo>
                    <a:lnTo>
                      <a:pt x="2457" y="4517"/>
                    </a:lnTo>
                    <a:lnTo>
                      <a:pt x="2452" y="4539"/>
                    </a:lnTo>
                    <a:lnTo>
                      <a:pt x="2449" y="4561"/>
                    </a:lnTo>
                    <a:lnTo>
                      <a:pt x="2446" y="4583"/>
                    </a:lnTo>
                    <a:lnTo>
                      <a:pt x="2444" y="4605"/>
                    </a:lnTo>
                    <a:lnTo>
                      <a:pt x="2442" y="4627"/>
                    </a:lnTo>
                    <a:lnTo>
                      <a:pt x="2442" y="4651"/>
                    </a:lnTo>
                    <a:lnTo>
                      <a:pt x="2442" y="7736"/>
                    </a:lnTo>
                    <a:lnTo>
                      <a:pt x="2442" y="7760"/>
                    </a:lnTo>
                    <a:lnTo>
                      <a:pt x="2444" y="7782"/>
                    </a:lnTo>
                    <a:lnTo>
                      <a:pt x="2446" y="7804"/>
                    </a:lnTo>
                    <a:lnTo>
                      <a:pt x="2449" y="7826"/>
                    </a:lnTo>
                    <a:lnTo>
                      <a:pt x="2452" y="7848"/>
                    </a:lnTo>
                    <a:lnTo>
                      <a:pt x="2457" y="7869"/>
                    </a:lnTo>
                    <a:lnTo>
                      <a:pt x="2462" y="7891"/>
                    </a:lnTo>
                    <a:lnTo>
                      <a:pt x="2468" y="7912"/>
                    </a:lnTo>
                    <a:lnTo>
                      <a:pt x="2475" y="7933"/>
                    </a:lnTo>
                    <a:lnTo>
                      <a:pt x="2483" y="7954"/>
                    </a:lnTo>
                    <a:lnTo>
                      <a:pt x="2492" y="7974"/>
                    </a:lnTo>
                    <a:lnTo>
                      <a:pt x="2501" y="7995"/>
                    </a:lnTo>
                    <a:lnTo>
                      <a:pt x="2511" y="8014"/>
                    </a:lnTo>
                    <a:lnTo>
                      <a:pt x="2521" y="8034"/>
                    </a:lnTo>
                    <a:lnTo>
                      <a:pt x="2533" y="8053"/>
                    </a:lnTo>
                    <a:lnTo>
                      <a:pt x="2545" y="8072"/>
                    </a:lnTo>
                    <a:lnTo>
                      <a:pt x="2558" y="8090"/>
                    </a:lnTo>
                    <a:lnTo>
                      <a:pt x="2571" y="8107"/>
                    </a:lnTo>
                    <a:lnTo>
                      <a:pt x="2586" y="8124"/>
                    </a:lnTo>
                    <a:lnTo>
                      <a:pt x="2600" y="8141"/>
                    </a:lnTo>
                    <a:lnTo>
                      <a:pt x="2616" y="8156"/>
                    </a:lnTo>
                    <a:lnTo>
                      <a:pt x="2631" y="8172"/>
                    </a:lnTo>
                    <a:lnTo>
                      <a:pt x="2648" y="8186"/>
                    </a:lnTo>
                    <a:lnTo>
                      <a:pt x="2665" y="8201"/>
                    </a:lnTo>
                    <a:lnTo>
                      <a:pt x="2682" y="8214"/>
                    </a:lnTo>
                    <a:lnTo>
                      <a:pt x="2700" y="8227"/>
                    </a:lnTo>
                    <a:lnTo>
                      <a:pt x="2719" y="8239"/>
                    </a:lnTo>
                    <a:lnTo>
                      <a:pt x="2738" y="8251"/>
                    </a:lnTo>
                    <a:lnTo>
                      <a:pt x="2758" y="8261"/>
                    </a:lnTo>
                    <a:lnTo>
                      <a:pt x="2777" y="8271"/>
                    </a:lnTo>
                    <a:lnTo>
                      <a:pt x="2797" y="8280"/>
                    </a:lnTo>
                    <a:lnTo>
                      <a:pt x="2818" y="8289"/>
                    </a:lnTo>
                    <a:lnTo>
                      <a:pt x="2839" y="8297"/>
                    </a:lnTo>
                    <a:lnTo>
                      <a:pt x="2860" y="8304"/>
                    </a:lnTo>
                    <a:lnTo>
                      <a:pt x="2881" y="8310"/>
                    </a:lnTo>
                    <a:lnTo>
                      <a:pt x="2903" y="8315"/>
                    </a:lnTo>
                    <a:lnTo>
                      <a:pt x="2924" y="8320"/>
                    </a:lnTo>
                    <a:lnTo>
                      <a:pt x="2946" y="8323"/>
                    </a:lnTo>
                    <a:lnTo>
                      <a:pt x="2968" y="8326"/>
                    </a:lnTo>
                    <a:lnTo>
                      <a:pt x="2990" y="8328"/>
                    </a:lnTo>
                    <a:lnTo>
                      <a:pt x="3013" y="8330"/>
                    </a:lnTo>
                    <a:lnTo>
                      <a:pt x="3037" y="8330"/>
                    </a:lnTo>
                    <a:lnTo>
                      <a:pt x="6963" y="8330"/>
                    </a:lnTo>
                    <a:lnTo>
                      <a:pt x="6987" y="8330"/>
                    </a:lnTo>
                    <a:lnTo>
                      <a:pt x="7010" y="8328"/>
                    </a:lnTo>
                    <a:lnTo>
                      <a:pt x="7032" y="8326"/>
                    </a:lnTo>
                    <a:lnTo>
                      <a:pt x="7054" y="8323"/>
                    </a:lnTo>
                    <a:lnTo>
                      <a:pt x="7076" y="8320"/>
                    </a:lnTo>
                    <a:lnTo>
                      <a:pt x="7097" y="8315"/>
                    </a:lnTo>
                    <a:lnTo>
                      <a:pt x="7119" y="8310"/>
                    </a:lnTo>
                    <a:lnTo>
                      <a:pt x="7140" y="8304"/>
                    </a:lnTo>
                    <a:lnTo>
                      <a:pt x="7161" y="8297"/>
                    </a:lnTo>
                    <a:lnTo>
                      <a:pt x="7182" y="8289"/>
                    </a:lnTo>
                    <a:lnTo>
                      <a:pt x="7203" y="8280"/>
                    </a:lnTo>
                    <a:lnTo>
                      <a:pt x="7223" y="8271"/>
                    </a:lnTo>
                    <a:lnTo>
                      <a:pt x="7242" y="8261"/>
                    </a:lnTo>
                    <a:lnTo>
                      <a:pt x="7262" y="8251"/>
                    </a:lnTo>
                    <a:lnTo>
                      <a:pt x="7281" y="8239"/>
                    </a:lnTo>
                    <a:lnTo>
                      <a:pt x="7300" y="8227"/>
                    </a:lnTo>
                    <a:lnTo>
                      <a:pt x="7318" y="8214"/>
                    </a:lnTo>
                    <a:lnTo>
                      <a:pt x="7335" y="8201"/>
                    </a:lnTo>
                    <a:lnTo>
                      <a:pt x="7352" y="8186"/>
                    </a:lnTo>
                    <a:lnTo>
                      <a:pt x="7369" y="8172"/>
                    </a:lnTo>
                    <a:lnTo>
                      <a:pt x="7384" y="8156"/>
                    </a:lnTo>
                    <a:lnTo>
                      <a:pt x="7400" y="8141"/>
                    </a:lnTo>
                    <a:lnTo>
                      <a:pt x="7414" y="8124"/>
                    </a:lnTo>
                    <a:lnTo>
                      <a:pt x="7429" y="8107"/>
                    </a:lnTo>
                    <a:lnTo>
                      <a:pt x="7442" y="8090"/>
                    </a:lnTo>
                    <a:lnTo>
                      <a:pt x="7455" y="8072"/>
                    </a:lnTo>
                    <a:lnTo>
                      <a:pt x="7467" y="8053"/>
                    </a:lnTo>
                    <a:lnTo>
                      <a:pt x="7479" y="8034"/>
                    </a:lnTo>
                    <a:lnTo>
                      <a:pt x="7489" y="8014"/>
                    </a:lnTo>
                    <a:lnTo>
                      <a:pt x="7499" y="7995"/>
                    </a:lnTo>
                    <a:lnTo>
                      <a:pt x="7508" y="7974"/>
                    </a:lnTo>
                    <a:lnTo>
                      <a:pt x="7517" y="7954"/>
                    </a:lnTo>
                    <a:lnTo>
                      <a:pt x="7525" y="7933"/>
                    </a:lnTo>
                    <a:lnTo>
                      <a:pt x="7532" y="7912"/>
                    </a:lnTo>
                    <a:lnTo>
                      <a:pt x="7538" y="7891"/>
                    </a:lnTo>
                    <a:lnTo>
                      <a:pt x="7543" y="7869"/>
                    </a:lnTo>
                    <a:lnTo>
                      <a:pt x="7548" y="7848"/>
                    </a:lnTo>
                    <a:lnTo>
                      <a:pt x="7551" y="7826"/>
                    </a:lnTo>
                    <a:lnTo>
                      <a:pt x="7554" y="7804"/>
                    </a:lnTo>
                    <a:lnTo>
                      <a:pt x="7556" y="7782"/>
                    </a:lnTo>
                    <a:lnTo>
                      <a:pt x="7558" y="7760"/>
                    </a:lnTo>
                    <a:lnTo>
                      <a:pt x="7558" y="7736"/>
                    </a:lnTo>
                    <a:lnTo>
                      <a:pt x="7558" y="4651"/>
                    </a:lnTo>
                    <a:lnTo>
                      <a:pt x="7558" y="4627"/>
                    </a:lnTo>
                    <a:lnTo>
                      <a:pt x="7556" y="4605"/>
                    </a:lnTo>
                    <a:lnTo>
                      <a:pt x="7554" y="4583"/>
                    </a:lnTo>
                    <a:lnTo>
                      <a:pt x="7551" y="4561"/>
                    </a:lnTo>
                    <a:lnTo>
                      <a:pt x="7548" y="4539"/>
                    </a:lnTo>
                    <a:lnTo>
                      <a:pt x="7543" y="4517"/>
                    </a:lnTo>
                    <a:lnTo>
                      <a:pt x="7538" y="4496"/>
                    </a:lnTo>
                    <a:lnTo>
                      <a:pt x="7532" y="4475"/>
                    </a:lnTo>
                    <a:lnTo>
                      <a:pt x="7525" y="4454"/>
                    </a:lnTo>
                    <a:lnTo>
                      <a:pt x="7517" y="4433"/>
                    </a:lnTo>
                    <a:lnTo>
                      <a:pt x="7509" y="4413"/>
                    </a:lnTo>
                    <a:lnTo>
                      <a:pt x="7499" y="4392"/>
                    </a:lnTo>
                    <a:lnTo>
                      <a:pt x="7489" y="4373"/>
                    </a:lnTo>
                    <a:lnTo>
                      <a:pt x="7479" y="4353"/>
                    </a:lnTo>
                    <a:lnTo>
                      <a:pt x="7467" y="4334"/>
                    </a:lnTo>
                    <a:lnTo>
                      <a:pt x="7455" y="4315"/>
                    </a:lnTo>
                    <a:lnTo>
                      <a:pt x="7442" y="4297"/>
                    </a:lnTo>
                    <a:lnTo>
                      <a:pt x="7429" y="4280"/>
                    </a:lnTo>
                    <a:lnTo>
                      <a:pt x="7414" y="4263"/>
                    </a:lnTo>
                    <a:lnTo>
                      <a:pt x="7400" y="4246"/>
                    </a:lnTo>
                    <a:lnTo>
                      <a:pt x="7384" y="4231"/>
                    </a:lnTo>
                    <a:lnTo>
                      <a:pt x="7369" y="4215"/>
                    </a:lnTo>
                    <a:lnTo>
                      <a:pt x="7352" y="4201"/>
                    </a:lnTo>
                    <a:lnTo>
                      <a:pt x="7335" y="4186"/>
                    </a:lnTo>
                    <a:lnTo>
                      <a:pt x="7318" y="4173"/>
                    </a:lnTo>
                    <a:lnTo>
                      <a:pt x="7300" y="4160"/>
                    </a:lnTo>
                    <a:lnTo>
                      <a:pt x="7281" y="4148"/>
                    </a:lnTo>
                    <a:lnTo>
                      <a:pt x="7262" y="4136"/>
                    </a:lnTo>
                    <a:lnTo>
                      <a:pt x="7242" y="4126"/>
                    </a:lnTo>
                    <a:lnTo>
                      <a:pt x="7223" y="4116"/>
                    </a:lnTo>
                    <a:lnTo>
                      <a:pt x="7203" y="4107"/>
                    </a:lnTo>
                    <a:lnTo>
                      <a:pt x="7182" y="4098"/>
                    </a:lnTo>
                    <a:lnTo>
                      <a:pt x="7161" y="4090"/>
                    </a:lnTo>
                    <a:lnTo>
                      <a:pt x="7140" y="4083"/>
                    </a:lnTo>
                    <a:lnTo>
                      <a:pt x="7119" y="4077"/>
                    </a:lnTo>
                    <a:lnTo>
                      <a:pt x="7097" y="4072"/>
                    </a:lnTo>
                    <a:lnTo>
                      <a:pt x="7076" y="4067"/>
                    </a:lnTo>
                    <a:lnTo>
                      <a:pt x="7054" y="4064"/>
                    </a:lnTo>
                    <a:lnTo>
                      <a:pt x="7032" y="4061"/>
                    </a:lnTo>
                    <a:lnTo>
                      <a:pt x="7010" y="4059"/>
                    </a:lnTo>
                    <a:close/>
                    <a:moveTo>
                      <a:pt x="5270" y="1862"/>
                    </a:moveTo>
                    <a:lnTo>
                      <a:pt x="5271" y="1851"/>
                    </a:lnTo>
                    <a:lnTo>
                      <a:pt x="5271" y="1841"/>
                    </a:lnTo>
                    <a:lnTo>
                      <a:pt x="5271" y="1831"/>
                    </a:lnTo>
                    <a:lnTo>
                      <a:pt x="5270" y="1820"/>
                    </a:lnTo>
                    <a:lnTo>
                      <a:pt x="5269" y="1810"/>
                    </a:lnTo>
                    <a:lnTo>
                      <a:pt x="5268" y="1800"/>
                    </a:lnTo>
                    <a:lnTo>
                      <a:pt x="5266" y="1790"/>
                    </a:lnTo>
                    <a:lnTo>
                      <a:pt x="5264" y="1781"/>
                    </a:lnTo>
                    <a:lnTo>
                      <a:pt x="5262" y="1771"/>
                    </a:lnTo>
                    <a:lnTo>
                      <a:pt x="5259" y="1761"/>
                    </a:lnTo>
                    <a:lnTo>
                      <a:pt x="5256" y="1752"/>
                    </a:lnTo>
                    <a:lnTo>
                      <a:pt x="5253" y="1742"/>
                    </a:lnTo>
                    <a:lnTo>
                      <a:pt x="5249" y="1733"/>
                    </a:lnTo>
                    <a:lnTo>
                      <a:pt x="5245" y="1724"/>
                    </a:lnTo>
                    <a:lnTo>
                      <a:pt x="5240" y="1715"/>
                    </a:lnTo>
                    <a:lnTo>
                      <a:pt x="5235" y="1706"/>
                    </a:lnTo>
                    <a:lnTo>
                      <a:pt x="5230" y="1697"/>
                    </a:lnTo>
                    <a:lnTo>
                      <a:pt x="5224" y="1689"/>
                    </a:lnTo>
                    <a:lnTo>
                      <a:pt x="5218" y="1681"/>
                    </a:lnTo>
                    <a:lnTo>
                      <a:pt x="5212" y="1673"/>
                    </a:lnTo>
                    <a:lnTo>
                      <a:pt x="5206" y="1665"/>
                    </a:lnTo>
                    <a:lnTo>
                      <a:pt x="5199" y="1657"/>
                    </a:lnTo>
                    <a:lnTo>
                      <a:pt x="5192" y="1650"/>
                    </a:lnTo>
                    <a:lnTo>
                      <a:pt x="5185" y="1643"/>
                    </a:lnTo>
                    <a:lnTo>
                      <a:pt x="5177" y="1636"/>
                    </a:lnTo>
                    <a:lnTo>
                      <a:pt x="5169" y="1630"/>
                    </a:lnTo>
                    <a:lnTo>
                      <a:pt x="5161" y="1624"/>
                    </a:lnTo>
                    <a:lnTo>
                      <a:pt x="5153" y="1618"/>
                    </a:lnTo>
                    <a:lnTo>
                      <a:pt x="5145" y="1612"/>
                    </a:lnTo>
                    <a:lnTo>
                      <a:pt x="5136" y="1607"/>
                    </a:lnTo>
                    <a:lnTo>
                      <a:pt x="5127" y="1602"/>
                    </a:lnTo>
                    <a:lnTo>
                      <a:pt x="5118" y="1597"/>
                    </a:lnTo>
                    <a:lnTo>
                      <a:pt x="5108" y="1593"/>
                    </a:lnTo>
                    <a:lnTo>
                      <a:pt x="5099" y="1589"/>
                    </a:lnTo>
                    <a:lnTo>
                      <a:pt x="5089" y="1585"/>
                    </a:lnTo>
                    <a:lnTo>
                      <a:pt x="5080" y="1582"/>
                    </a:lnTo>
                    <a:lnTo>
                      <a:pt x="5070" y="1579"/>
                    </a:lnTo>
                    <a:lnTo>
                      <a:pt x="5060" y="1577"/>
                    </a:lnTo>
                    <a:lnTo>
                      <a:pt x="5050" y="1575"/>
                    </a:lnTo>
                    <a:lnTo>
                      <a:pt x="5040" y="1573"/>
                    </a:lnTo>
                    <a:lnTo>
                      <a:pt x="5030" y="1572"/>
                    </a:lnTo>
                    <a:lnTo>
                      <a:pt x="5020" y="1571"/>
                    </a:lnTo>
                    <a:lnTo>
                      <a:pt x="5010" y="1570"/>
                    </a:lnTo>
                    <a:lnTo>
                      <a:pt x="5000" y="1570"/>
                    </a:lnTo>
                    <a:lnTo>
                      <a:pt x="4990" y="1570"/>
                    </a:lnTo>
                    <a:lnTo>
                      <a:pt x="4980" y="1571"/>
                    </a:lnTo>
                    <a:lnTo>
                      <a:pt x="4970" y="1572"/>
                    </a:lnTo>
                    <a:lnTo>
                      <a:pt x="4960" y="1573"/>
                    </a:lnTo>
                    <a:lnTo>
                      <a:pt x="4950" y="1575"/>
                    </a:lnTo>
                    <a:lnTo>
                      <a:pt x="4940" y="1577"/>
                    </a:lnTo>
                    <a:lnTo>
                      <a:pt x="4930" y="1579"/>
                    </a:lnTo>
                    <a:lnTo>
                      <a:pt x="4920" y="1582"/>
                    </a:lnTo>
                    <a:lnTo>
                      <a:pt x="4911" y="1585"/>
                    </a:lnTo>
                    <a:lnTo>
                      <a:pt x="4901" y="1589"/>
                    </a:lnTo>
                    <a:lnTo>
                      <a:pt x="4892" y="1593"/>
                    </a:lnTo>
                    <a:lnTo>
                      <a:pt x="4882" y="1597"/>
                    </a:lnTo>
                    <a:lnTo>
                      <a:pt x="4873" y="1602"/>
                    </a:lnTo>
                    <a:lnTo>
                      <a:pt x="4864" y="1607"/>
                    </a:lnTo>
                    <a:lnTo>
                      <a:pt x="4855" y="1612"/>
                    </a:lnTo>
                    <a:lnTo>
                      <a:pt x="4847" y="1618"/>
                    </a:lnTo>
                    <a:lnTo>
                      <a:pt x="4839" y="1624"/>
                    </a:lnTo>
                    <a:lnTo>
                      <a:pt x="4831" y="1630"/>
                    </a:lnTo>
                    <a:lnTo>
                      <a:pt x="4823" y="1636"/>
                    </a:lnTo>
                    <a:lnTo>
                      <a:pt x="4815" y="1643"/>
                    </a:lnTo>
                    <a:lnTo>
                      <a:pt x="4808" y="1650"/>
                    </a:lnTo>
                    <a:lnTo>
                      <a:pt x="4801" y="1657"/>
                    </a:lnTo>
                    <a:lnTo>
                      <a:pt x="4794" y="1665"/>
                    </a:lnTo>
                    <a:lnTo>
                      <a:pt x="4788" y="1673"/>
                    </a:lnTo>
                    <a:lnTo>
                      <a:pt x="4782" y="1681"/>
                    </a:lnTo>
                    <a:lnTo>
                      <a:pt x="4776" y="1689"/>
                    </a:lnTo>
                    <a:lnTo>
                      <a:pt x="4770" y="1697"/>
                    </a:lnTo>
                    <a:lnTo>
                      <a:pt x="4765" y="1706"/>
                    </a:lnTo>
                    <a:lnTo>
                      <a:pt x="4760" y="1715"/>
                    </a:lnTo>
                    <a:lnTo>
                      <a:pt x="4755" y="1724"/>
                    </a:lnTo>
                    <a:lnTo>
                      <a:pt x="4751" y="1733"/>
                    </a:lnTo>
                    <a:lnTo>
                      <a:pt x="4747" y="1742"/>
                    </a:lnTo>
                    <a:lnTo>
                      <a:pt x="4744" y="1752"/>
                    </a:lnTo>
                    <a:lnTo>
                      <a:pt x="4741" y="1761"/>
                    </a:lnTo>
                    <a:lnTo>
                      <a:pt x="4738" y="1771"/>
                    </a:lnTo>
                    <a:lnTo>
                      <a:pt x="4736" y="1781"/>
                    </a:lnTo>
                    <a:lnTo>
                      <a:pt x="4734" y="1790"/>
                    </a:lnTo>
                    <a:lnTo>
                      <a:pt x="4732" y="1800"/>
                    </a:lnTo>
                    <a:lnTo>
                      <a:pt x="4731" y="1810"/>
                    </a:lnTo>
                    <a:lnTo>
                      <a:pt x="4730" y="1820"/>
                    </a:lnTo>
                    <a:lnTo>
                      <a:pt x="4729" y="1831"/>
                    </a:lnTo>
                    <a:lnTo>
                      <a:pt x="4729" y="1841"/>
                    </a:lnTo>
                    <a:lnTo>
                      <a:pt x="4729" y="1851"/>
                    </a:lnTo>
                    <a:lnTo>
                      <a:pt x="4730" y="1862"/>
                    </a:lnTo>
                    <a:lnTo>
                      <a:pt x="4731" y="1872"/>
                    </a:lnTo>
                    <a:lnTo>
                      <a:pt x="4732" y="1882"/>
                    </a:lnTo>
                    <a:lnTo>
                      <a:pt x="4734" y="1892"/>
                    </a:lnTo>
                    <a:lnTo>
                      <a:pt x="4736" y="1902"/>
                    </a:lnTo>
                    <a:lnTo>
                      <a:pt x="4738" y="1912"/>
                    </a:lnTo>
                    <a:lnTo>
                      <a:pt x="4741" y="1922"/>
                    </a:lnTo>
                    <a:lnTo>
                      <a:pt x="4744" y="1931"/>
                    </a:lnTo>
                    <a:lnTo>
                      <a:pt x="4748" y="1941"/>
                    </a:lnTo>
                    <a:lnTo>
                      <a:pt x="4751" y="1950"/>
                    </a:lnTo>
                    <a:lnTo>
                      <a:pt x="4756" y="1959"/>
                    </a:lnTo>
                    <a:lnTo>
                      <a:pt x="4760" y="1968"/>
                    </a:lnTo>
                    <a:lnTo>
                      <a:pt x="4765" y="1977"/>
                    </a:lnTo>
                    <a:lnTo>
                      <a:pt x="4770" y="1986"/>
                    </a:lnTo>
                    <a:lnTo>
                      <a:pt x="4776" y="1994"/>
                    </a:lnTo>
                    <a:lnTo>
                      <a:pt x="4781" y="2002"/>
                    </a:lnTo>
                    <a:lnTo>
                      <a:pt x="4783" y="1997"/>
                    </a:lnTo>
                    <a:lnTo>
                      <a:pt x="4802" y="1970"/>
                    </a:lnTo>
                    <a:lnTo>
                      <a:pt x="4823" y="1945"/>
                    </a:lnTo>
                    <a:lnTo>
                      <a:pt x="4848" y="1924"/>
                    </a:lnTo>
                    <a:lnTo>
                      <a:pt x="4875" y="1905"/>
                    </a:lnTo>
                    <a:lnTo>
                      <a:pt x="4904" y="1891"/>
                    </a:lnTo>
                    <a:lnTo>
                      <a:pt x="4935" y="1881"/>
                    </a:lnTo>
                    <a:lnTo>
                      <a:pt x="4967" y="1874"/>
                    </a:lnTo>
                    <a:lnTo>
                      <a:pt x="5000" y="1872"/>
                    </a:lnTo>
                    <a:lnTo>
                      <a:pt x="5033" y="1874"/>
                    </a:lnTo>
                    <a:lnTo>
                      <a:pt x="5065" y="1881"/>
                    </a:lnTo>
                    <a:lnTo>
                      <a:pt x="5096" y="1891"/>
                    </a:lnTo>
                    <a:lnTo>
                      <a:pt x="5125" y="1905"/>
                    </a:lnTo>
                    <a:lnTo>
                      <a:pt x="5152" y="1924"/>
                    </a:lnTo>
                    <a:lnTo>
                      <a:pt x="5177" y="1945"/>
                    </a:lnTo>
                    <a:lnTo>
                      <a:pt x="5198" y="1970"/>
                    </a:lnTo>
                    <a:lnTo>
                      <a:pt x="5217" y="1997"/>
                    </a:lnTo>
                    <a:lnTo>
                      <a:pt x="5219" y="2002"/>
                    </a:lnTo>
                    <a:lnTo>
                      <a:pt x="5224" y="1994"/>
                    </a:lnTo>
                    <a:lnTo>
                      <a:pt x="5230" y="1986"/>
                    </a:lnTo>
                    <a:lnTo>
                      <a:pt x="5235" y="1977"/>
                    </a:lnTo>
                    <a:lnTo>
                      <a:pt x="5240" y="1968"/>
                    </a:lnTo>
                    <a:lnTo>
                      <a:pt x="5244" y="1959"/>
                    </a:lnTo>
                    <a:lnTo>
                      <a:pt x="5249" y="1950"/>
                    </a:lnTo>
                    <a:lnTo>
                      <a:pt x="5252" y="1941"/>
                    </a:lnTo>
                    <a:lnTo>
                      <a:pt x="5256" y="1931"/>
                    </a:lnTo>
                    <a:lnTo>
                      <a:pt x="5259" y="1922"/>
                    </a:lnTo>
                    <a:lnTo>
                      <a:pt x="5262" y="1912"/>
                    </a:lnTo>
                    <a:lnTo>
                      <a:pt x="5264" y="1902"/>
                    </a:lnTo>
                    <a:lnTo>
                      <a:pt x="5266" y="1892"/>
                    </a:lnTo>
                    <a:lnTo>
                      <a:pt x="5268" y="1882"/>
                    </a:lnTo>
                    <a:lnTo>
                      <a:pt x="5269" y="1872"/>
                    </a:lnTo>
                    <a:lnTo>
                      <a:pt x="5270" y="1862"/>
                    </a:lnTo>
                    <a:close/>
                    <a:moveTo>
                      <a:pt x="1500" y="6745"/>
                    </a:moveTo>
                    <a:lnTo>
                      <a:pt x="1942" y="6745"/>
                    </a:lnTo>
                    <a:lnTo>
                      <a:pt x="1942" y="5641"/>
                    </a:lnTo>
                    <a:lnTo>
                      <a:pt x="1500" y="5641"/>
                    </a:lnTo>
                    <a:lnTo>
                      <a:pt x="1500" y="6745"/>
                    </a:lnTo>
                    <a:close/>
                    <a:moveTo>
                      <a:pt x="6180" y="7596"/>
                    </a:moveTo>
                    <a:lnTo>
                      <a:pt x="6162" y="7602"/>
                    </a:lnTo>
                    <a:lnTo>
                      <a:pt x="6143" y="7606"/>
                    </a:lnTo>
                    <a:lnTo>
                      <a:pt x="6123" y="7607"/>
                    </a:lnTo>
                    <a:lnTo>
                      <a:pt x="3877" y="7607"/>
                    </a:lnTo>
                    <a:lnTo>
                      <a:pt x="3857" y="7606"/>
                    </a:lnTo>
                    <a:lnTo>
                      <a:pt x="3838" y="7602"/>
                    </a:lnTo>
                    <a:lnTo>
                      <a:pt x="3820" y="7596"/>
                    </a:lnTo>
                    <a:lnTo>
                      <a:pt x="3802" y="7587"/>
                    </a:lnTo>
                    <a:lnTo>
                      <a:pt x="3786" y="7576"/>
                    </a:lnTo>
                    <a:lnTo>
                      <a:pt x="3771" y="7563"/>
                    </a:lnTo>
                    <a:lnTo>
                      <a:pt x="3758" y="7548"/>
                    </a:lnTo>
                    <a:lnTo>
                      <a:pt x="3747" y="7532"/>
                    </a:lnTo>
                    <a:lnTo>
                      <a:pt x="3738" y="7514"/>
                    </a:lnTo>
                    <a:lnTo>
                      <a:pt x="3732" y="7496"/>
                    </a:lnTo>
                    <a:lnTo>
                      <a:pt x="3728" y="7477"/>
                    </a:lnTo>
                    <a:lnTo>
                      <a:pt x="3727" y="7457"/>
                    </a:lnTo>
                    <a:lnTo>
                      <a:pt x="3728" y="7437"/>
                    </a:lnTo>
                    <a:lnTo>
                      <a:pt x="3732" y="7418"/>
                    </a:lnTo>
                    <a:lnTo>
                      <a:pt x="3738" y="7400"/>
                    </a:lnTo>
                    <a:lnTo>
                      <a:pt x="3747" y="7382"/>
                    </a:lnTo>
                    <a:lnTo>
                      <a:pt x="3758" y="7366"/>
                    </a:lnTo>
                    <a:lnTo>
                      <a:pt x="3771" y="7351"/>
                    </a:lnTo>
                    <a:lnTo>
                      <a:pt x="3786" y="7338"/>
                    </a:lnTo>
                    <a:lnTo>
                      <a:pt x="3802" y="7327"/>
                    </a:lnTo>
                    <a:lnTo>
                      <a:pt x="3820" y="7318"/>
                    </a:lnTo>
                    <a:lnTo>
                      <a:pt x="3838" y="7312"/>
                    </a:lnTo>
                    <a:lnTo>
                      <a:pt x="3857" y="7308"/>
                    </a:lnTo>
                    <a:lnTo>
                      <a:pt x="3877" y="7307"/>
                    </a:lnTo>
                    <a:lnTo>
                      <a:pt x="6123" y="7307"/>
                    </a:lnTo>
                    <a:lnTo>
                      <a:pt x="6143" y="7308"/>
                    </a:lnTo>
                    <a:lnTo>
                      <a:pt x="6162" y="7312"/>
                    </a:lnTo>
                    <a:lnTo>
                      <a:pt x="6180" y="7318"/>
                    </a:lnTo>
                    <a:lnTo>
                      <a:pt x="6198" y="7327"/>
                    </a:lnTo>
                    <a:lnTo>
                      <a:pt x="6214" y="7338"/>
                    </a:lnTo>
                    <a:lnTo>
                      <a:pt x="6229" y="7351"/>
                    </a:lnTo>
                    <a:lnTo>
                      <a:pt x="6242" y="7366"/>
                    </a:lnTo>
                    <a:lnTo>
                      <a:pt x="6253" y="7382"/>
                    </a:lnTo>
                    <a:lnTo>
                      <a:pt x="6262" y="7400"/>
                    </a:lnTo>
                    <a:lnTo>
                      <a:pt x="6268" y="7418"/>
                    </a:lnTo>
                    <a:lnTo>
                      <a:pt x="6272" y="7437"/>
                    </a:lnTo>
                    <a:lnTo>
                      <a:pt x="6273" y="7457"/>
                    </a:lnTo>
                    <a:lnTo>
                      <a:pt x="6272" y="7477"/>
                    </a:lnTo>
                    <a:lnTo>
                      <a:pt x="6268" y="7496"/>
                    </a:lnTo>
                    <a:lnTo>
                      <a:pt x="6262" y="7514"/>
                    </a:lnTo>
                    <a:lnTo>
                      <a:pt x="6253" y="7532"/>
                    </a:lnTo>
                    <a:lnTo>
                      <a:pt x="6242" y="7548"/>
                    </a:lnTo>
                    <a:lnTo>
                      <a:pt x="6229" y="7563"/>
                    </a:lnTo>
                    <a:lnTo>
                      <a:pt x="6214" y="7576"/>
                    </a:lnTo>
                    <a:lnTo>
                      <a:pt x="6198" y="7587"/>
                    </a:lnTo>
                    <a:lnTo>
                      <a:pt x="6180" y="7596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F1A7C875-4ACD-473D-B940-83247E277AC6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577BF60A-3DF2-49CF-A5E1-372875C8C369}"/>
              </a:ext>
            </a:extLst>
          </p:cNvPr>
          <p:cNvGrpSpPr/>
          <p:nvPr/>
        </p:nvGrpSpPr>
        <p:grpSpPr>
          <a:xfrm>
            <a:off x="6558674" y="1874515"/>
            <a:ext cx="387805" cy="387805"/>
            <a:chOff x="571018" y="2385875"/>
            <a:chExt cx="1381760" cy="1381760"/>
          </a:xfrm>
        </p:grpSpPr>
        <p:grpSp>
          <p:nvGrpSpPr>
            <p:cNvPr id="90028" name="Group 35">
              <a:extLst>
                <a:ext uri="{FF2B5EF4-FFF2-40B4-BE49-F238E27FC236}">
                  <a16:creationId xmlns:a16="http://schemas.microsoft.com/office/drawing/2014/main" id="{D3332FC0-8B55-4C27-83A8-63F80563B75A}"/>
                </a:ext>
              </a:extLst>
            </p:cNvPr>
            <p:cNvGrpSpPr/>
            <p:nvPr/>
          </p:nvGrpSpPr>
          <p:grpSpPr>
            <a:xfrm>
              <a:off x="745653" y="2560510"/>
              <a:ext cx="1032490" cy="1032490"/>
              <a:chOff x="8624067" y="3559635"/>
              <a:chExt cx="633600" cy="633600"/>
            </a:xfrm>
          </p:grpSpPr>
          <p:sp>
            <p:nvSpPr>
              <p:cNvPr id="90029" name="Accent">
                <a:extLst>
                  <a:ext uri="{FF2B5EF4-FFF2-40B4-BE49-F238E27FC236}">
                    <a16:creationId xmlns:a16="http://schemas.microsoft.com/office/drawing/2014/main" id="{BB91B9C4-69DA-4C66-AF2D-9893AD8A1B9B}"/>
                  </a:ext>
                </a:extLst>
              </p:cNvPr>
              <p:cNvSpPr/>
              <p:nvPr/>
            </p:nvSpPr>
            <p:spPr>
              <a:xfrm>
                <a:off x="8624067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913" y="8038"/>
                    </a:moveTo>
                    <a:lnTo>
                      <a:pt x="5605" y="1830"/>
                    </a:lnTo>
                    <a:lnTo>
                      <a:pt x="5615" y="1799"/>
                    </a:lnTo>
                    <a:lnTo>
                      <a:pt x="5630" y="1770"/>
                    </a:lnTo>
                    <a:lnTo>
                      <a:pt x="5648" y="1743"/>
                    </a:lnTo>
                    <a:lnTo>
                      <a:pt x="5670" y="1718"/>
                    </a:lnTo>
                    <a:lnTo>
                      <a:pt x="5695" y="1697"/>
                    </a:lnTo>
                    <a:lnTo>
                      <a:pt x="5722" y="1679"/>
                    </a:lnTo>
                    <a:lnTo>
                      <a:pt x="5751" y="1665"/>
                    </a:lnTo>
                    <a:lnTo>
                      <a:pt x="5782" y="1654"/>
                    </a:lnTo>
                    <a:lnTo>
                      <a:pt x="5814" y="1648"/>
                    </a:lnTo>
                    <a:lnTo>
                      <a:pt x="5847" y="1646"/>
                    </a:lnTo>
                    <a:lnTo>
                      <a:pt x="5880" y="1648"/>
                    </a:lnTo>
                    <a:lnTo>
                      <a:pt x="5912" y="1655"/>
                    </a:lnTo>
                    <a:lnTo>
                      <a:pt x="5943" y="1665"/>
                    </a:lnTo>
                    <a:lnTo>
                      <a:pt x="5972" y="1680"/>
                    </a:lnTo>
                    <a:lnTo>
                      <a:pt x="5999" y="1698"/>
                    </a:lnTo>
                    <a:lnTo>
                      <a:pt x="6024" y="1720"/>
                    </a:lnTo>
                    <a:lnTo>
                      <a:pt x="6045" y="1745"/>
                    </a:lnTo>
                    <a:lnTo>
                      <a:pt x="6063" y="1772"/>
                    </a:lnTo>
                    <a:lnTo>
                      <a:pt x="6077" y="1801"/>
                    </a:lnTo>
                    <a:lnTo>
                      <a:pt x="6088" y="1832"/>
                    </a:lnTo>
                    <a:lnTo>
                      <a:pt x="6094" y="1864"/>
                    </a:lnTo>
                    <a:lnTo>
                      <a:pt x="6096" y="1897"/>
                    </a:lnTo>
                    <a:lnTo>
                      <a:pt x="6094" y="1930"/>
                    </a:lnTo>
                    <a:lnTo>
                      <a:pt x="6087" y="1962"/>
                    </a:lnTo>
                    <a:lnTo>
                      <a:pt x="4395" y="8170"/>
                    </a:lnTo>
                    <a:lnTo>
                      <a:pt x="4385" y="8201"/>
                    </a:lnTo>
                    <a:lnTo>
                      <a:pt x="4370" y="8230"/>
                    </a:lnTo>
                    <a:lnTo>
                      <a:pt x="4352" y="8257"/>
                    </a:lnTo>
                    <a:lnTo>
                      <a:pt x="4330" y="8282"/>
                    </a:lnTo>
                    <a:lnTo>
                      <a:pt x="4305" y="8303"/>
                    </a:lnTo>
                    <a:lnTo>
                      <a:pt x="4278" y="8321"/>
                    </a:lnTo>
                    <a:lnTo>
                      <a:pt x="4249" y="8335"/>
                    </a:lnTo>
                    <a:lnTo>
                      <a:pt x="4218" y="8346"/>
                    </a:lnTo>
                    <a:lnTo>
                      <a:pt x="4186" y="8352"/>
                    </a:lnTo>
                    <a:lnTo>
                      <a:pt x="4153" y="8354"/>
                    </a:lnTo>
                    <a:lnTo>
                      <a:pt x="4120" y="8352"/>
                    </a:lnTo>
                    <a:lnTo>
                      <a:pt x="4088" y="8345"/>
                    </a:lnTo>
                    <a:lnTo>
                      <a:pt x="4057" y="8335"/>
                    </a:lnTo>
                    <a:lnTo>
                      <a:pt x="4028" y="8320"/>
                    </a:lnTo>
                    <a:lnTo>
                      <a:pt x="4001" y="8302"/>
                    </a:lnTo>
                    <a:lnTo>
                      <a:pt x="3976" y="8280"/>
                    </a:lnTo>
                    <a:lnTo>
                      <a:pt x="3955" y="8255"/>
                    </a:lnTo>
                    <a:lnTo>
                      <a:pt x="3937" y="8228"/>
                    </a:lnTo>
                    <a:lnTo>
                      <a:pt x="3923" y="8199"/>
                    </a:lnTo>
                    <a:lnTo>
                      <a:pt x="3912" y="8168"/>
                    </a:lnTo>
                    <a:lnTo>
                      <a:pt x="3906" y="8136"/>
                    </a:lnTo>
                    <a:lnTo>
                      <a:pt x="3904" y="8103"/>
                    </a:lnTo>
                    <a:lnTo>
                      <a:pt x="3906" y="8070"/>
                    </a:lnTo>
                    <a:lnTo>
                      <a:pt x="3913" y="8038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30" name="Outline">
                <a:extLst>
                  <a:ext uri="{FF2B5EF4-FFF2-40B4-BE49-F238E27FC236}">
                    <a16:creationId xmlns:a16="http://schemas.microsoft.com/office/drawing/2014/main" id="{0F97C89C-5878-491F-A0AC-D769CD234DA5}"/>
                  </a:ext>
                </a:extLst>
              </p:cNvPr>
              <p:cNvSpPr/>
              <p:nvPr/>
            </p:nvSpPr>
            <p:spPr>
              <a:xfrm>
                <a:off x="8624067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506" y="7373"/>
                    </a:moveTo>
                    <a:lnTo>
                      <a:pt x="8616" y="5000"/>
                    </a:lnTo>
                    <a:lnTo>
                      <a:pt x="6506" y="2627"/>
                    </a:lnTo>
                    <a:lnTo>
                      <a:pt x="6486" y="2601"/>
                    </a:lnTo>
                    <a:lnTo>
                      <a:pt x="6470" y="2573"/>
                    </a:lnTo>
                    <a:lnTo>
                      <a:pt x="6457" y="2543"/>
                    </a:lnTo>
                    <a:lnTo>
                      <a:pt x="6448" y="2511"/>
                    </a:lnTo>
                    <a:lnTo>
                      <a:pt x="6444" y="2479"/>
                    </a:lnTo>
                    <a:lnTo>
                      <a:pt x="6443" y="2446"/>
                    </a:lnTo>
                    <a:lnTo>
                      <a:pt x="6447" y="2414"/>
                    </a:lnTo>
                    <a:lnTo>
                      <a:pt x="6456" y="2382"/>
                    </a:lnTo>
                    <a:lnTo>
                      <a:pt x="6468" y="2352"/>
                    </a:lnTo>
                    <a:lnTo>
                      <a:pt x="6484" y="2324"/>
                    </a:lnTo>
                    <a:lnTo>
                      <a:pt x="6504" y="2297"/>
                    </a:lnTo>
                    <a:lnTo>
                      <a:pt x="6527" y="2274"/>
                    </a:lnTo>
                    <a:lnTo>
                      <a:pt x="6553" y="2254"/>
                    </a:lnTo>
                    <a:lnTo>
                      <a:pt x="6581" y="2238"/>
                    </a:lnTo>
                    <a:lnTo>
                      <a:pt x="6611" y="2225"/>
                    </a:lnTo>
                    <a:lnTo>
                      <a:pt x="6643" y="2216"/>
                    </a:lnTo>
                    <a:lnTo>
                      <a:pt x="6675" y="2212"/>
                    </a:lnTo>
                    <a:lnTo>
                      <a:pt x="6708" y="2211"/>
                    </a:lnTo>
                    <a:lnTo>
                      <a:pt x="6740" y="2215"/>
                    </a:lnTo>
                    <a:lnTo>
                      <a:pt x="6772" y="2224"/>
                    </a:lnTo>
                    <a:lnTo>
                      <a:pt x="6802" y="2236"/>
                    </a:lnTo>
                    <a:lnTo>
                      <a:pt x="6830" y="2252"/>
                    </a:lnTo>
                    <a:lnTo>
                      <a:pt x="6857" y="2272"/>
                    </a:lnTo>
                    <a:lnTo>
                      <a:pt x="6880" y="2295"/>
                    </a:lnTo>
                    <a:lnTo>
                      <a:pt x="9137" y="4834"/>
                    </a:lnTo>
                    <a:lnTo>
                      <a:pt x="9157" y="4860"/>
                    </a:lnTo>
                    <a:lnTo>
                      <a:pt x="9174" y="4888"/>
                    </a:lnTo>
                    <a:lnTo>
                      <a:pt x="9186" y="4919"/>
                    </a:lnTo>
                    <a:lnTo>
                      <a:pt x="9195" y="4951"/>
                    </a:lnTo>
                    <a:lnTo>
                      <a:pt x="9199" y="4983"/>
                    </a:lnTo>
                    <a:lnTo>
                      <a:pt x="9199" y="5017"/>
                    </a:lnTo>
                    <a:lnTo>
                      <a:pt x="9195" y="5049"/>
                    </a:lnTo>
                    <a:lnTo>
                      <a:pt x="9186" y="5081"/>
                    </a:lnTo>
                    <a:lnTo>
                      <a:pt x="9174" y="5112"/>
                    </a:lnTo>
                    <a:lnTo>
                      <a:pt x="9157" y="5140"/>
                    </a:lnTo>
                    <a:lnTo>
                      <a:pt x="9137" y="5166"/>
                    </a:lnTo>
                    <a:lnTo>
                      <a:pt x="6880" y="7705"/>
                    </a:lnTo>
                    <a:lnTo>
                      <a:pt x="6857" y="7728"/>
                    </a:lnTo>
                    <a:lnTo>
                      <a:pt x="6830" y="7748"/>
                    </a:lnTo>
                    <a:lnTo>
                      <a:pt x="6802" y="7764"/>
                    </a:lnTo>
                    <a:lnTo>
                      <a:pt x="6772" y="7776"/>
                    </a:lnTo>
                    <a:lnTo>
                      <a:pt x="6740" y="7785"/>
                    </a:lnTo>
                    <a:lnTo>
                      <a:pt x="6708" y="7789"/>
                    </a:lnTo>
                    <a:lnTo>
                      <a:pt x="6675" y="7788"/>
                    </a:lnTo>
                    <a:lnTo>
                      <a:pt x="6643" y="7784"/>
                    </a:lnTo>
                    <a:lnTo>
                      <a:pt x="6611" y="7775"/>
                    </a:lnTo>
                    <a:lnTo>
                      <a:pt x="6581" y="7762"/>
                    </a:lnTo>
                    <a:lnTo>
                      <a:pt x="6553" y="7746"/>
                    </a:lnTo>
                    <a:lnTo>
                      <a:pt x="6527" y="7726"/>
                    </a:lnTo>
                    <a:lnTo>
                      <a:pt x="6504" y="7703"/>
                    </a:lnTo>
                    <a:lnTo>
                      <a:pt x="6484" y="7676"/>
                    </a:lnTo>
                    <a:lnTo>
                      <a:pt x="6468" y="7648"/>
                    </a:lnTo>
                    <a:lnTo>
                      <a:pt x="6456" y="7618"/>
                    </a:lnTo>
                    <a:lnTo>
                      <a:pt x="6447" y="7586"/>
                    </a:lnTo>
                    <a:lnTo>
                      <a:pt x="6443" y="7554"/>
                    </a:lnTo>
                    <a:lnTo>
                      <a:pt x="6444" y="7521"/>
                    </a:lnTo>
                    <a:lnTo>
                      <a:pt x="6448" y="7489"/>
                    </a:lnTo>
                    <a:lnTo>
                      <a:pt x="6457" y="7457"/>
                    </a:lnTo>
                    <a:lnTo>
                      <a:pt x="6470" y="7427"/>
                    </a:lnTo>
                    <a:lnTo>
                      <a:pt x="6486" y="7399"/>
                    </a:lnTo>
                    <a:lnTo>
                      <a:pt x="6506" y="7373"/>
                    </a:lnTo>
                    <a:close/>
                    <a:moveTo>
                      <a:pt x="843" y="4860"/>
                    </a:moveTo>
                    <a:lnTo>
                      <a:pt x="863" y="4834"/>
                    </a:lnTo>
                    <a:lnTo>
                      <a:pt x="3120" y="2295"/>
                    </a:lnTo>
                    <a:lnTo>
                      <a:pt x="3143" y="2272"/>
                    </a:lnTo>
                    <a:lnTo>
                      <a:pt x="3170" y="2252"/>
                    </a:lnTo>
                    <a:lnTo>
                      <a:pt x="3198" y="2236"/>
                    </a:lnTo>
                    <a:lnTo>
                      <a:pt x="3228" y="2224"/>
                    </a:lnTo>
                    <a:lnTo>
                      <a:pt x="3260" y="2215"/>
                    </a:lnTo>
                    <a:lnTo>
                      <a:pt x="3292" y="2211"/>
                    </a:lnTo>
                    <a:lnTo>
                      <a:pt x="3325" y="2212"/>
                    </a:lnTo>
                    <a:lnTo>
                      <a:pt x="3357" y="2216"/>
                    </a:lnTo>
                    <a:lnTo>
                      <a:pt x="3389" y="2225"/>
                    </a:lnTo>
                    <a:lnTo>
                      <a:pt x="3419" y="2238"/>
                    </a:lnTo>
                    <a:lnTo>
                      <a:pt x="3447" y="2254"/>
                    </a:lnTo>
                    <a:lnTo>
                      <a:pt x="3473" y="2274"/>
                    </a:lnTo>
                    <a:lnTo>
                      <a:pt x="3496" y="2297"/>
                    </a:lnTo>
                    <a:lnTo>
                      <a:pt x="3516" y="2324"/>
                    </a:lnTo>
                    <a:lnTo>
                      <a:pt x="3532" y="2352"/>
                    </a:lnTo>
                    <a:lnTo>
                      <a:pt x="3544" y="2382"/>
                    </a:lnTo>
                    <a:lnTo>
                      <a:pt x="3553" y="2414"/>
                    </a:lnTo>
                    <a:lnTo>
                      <a:pt x="3557" y="2446"/>
                    </a:lnTo>
                    <a:lnTo>
                      <a:pt x="3556" y="2479"/>
                    </a:lnTo>
                    <a:lnTo>
                      <a:pt x="3552" y="2511"/>
                    </a:lnTo>
                    <a:lnTo>
                      <a:pt x="3543" y="2543"/>
                    </a:lnTo>
                    <a:lnTo>
                      <a:pt x="3530" y="2573"/>
                    </a:lnTo>
                    <a:lnTo>
                      <a:pt x="3514" y="2601"/>
                    </a:lnTo>
                    <a:lnTo>
                      <a:pt x="3494" y="2627"/>
                    </a:lnTo>
                    <a:lnTo>
                      <a:pt x="1384" y="5000"/>
                    </a:lnTo>
                    <a:lnTo>
                      <a:pt x="3494" y="7373"/>
                    </a:lnTo>
                    <a:lnTo>
                      <a:pt x="3514" y="7399"/>
                    </a:lnTo>
                    <a:lnTo>
                      <a:pt x="3530" y="7427"/>
                    </a:lnTo>
                    <a:lnTo>
                      <a:pt x="3543" y="7457"/>
                    </a:lnTo>
                    <a:lnTo>
                      <a:pt x="3552" y="7489"/>
                    </a:lnTo>
                    <a:lnTo>
                      <a:pt x="3556" y="7521"/>
                    </a:lnTo>
                    <a:lnTo>
                      <a:pt x="3557" y="7554"/>
                    </a:lnTo>
                    <a:lnTo>
                      <a:pt x="3553" y="7586"/>
                    </a:lnTo>
                    <a:lnTo>
                      <a:pt x="3544" y="7618"/>
                    </a:lnTo>
                    <a:lnTo>
                      <a:pt x="3532" y="7648"/>
                    </a:lnTo>
                    <a:lnTo>
                      <a:pt x="3516" y="7676"/>
                    </a:lnTo>
                    <a:lnTo>
                      <a:pt x="3496" y="7703"/>
                    </a:lnTo>
                    <a:lnTo>
                      <a:pt x="3473" y="7726"/>
                    </a:lnTo>
                    <a:lnTo>
                      <a:pt x="3447" y="7746"/>
                    </a:lnTo>
                    <a:lnTo>
                      <a:pt x="3419" y="7762"/>
                    </a:lnTo>
                    <a:lnTo>
                      <a:pt x="3389" y="7775"/>
                    </a:lnTo>
                    <a:lnTo>
                      <a:pt x="3357" y="7784"/>
                    </a:lnTo>
                    <a:lnTo>
                      <a:pt x="3325" y="7788"/>
                    </a:lnTo>
                    <a:lnTo>
                      <a:pt x="3292" y="7789"/>
                    </a:lnTo>
                    <a:lnTo>
                      <a:pt x="3260" y="7785"/>
                    </a:lnTo>
                    <a:lnTo>
                      <a:pt x="3228" y="7776"/>
                    </a:lnTo>
                    <a:lnTo>
                      <a:pt x="3198" y="7764"/>
                    </a:lnTo>
                    <a:lnTo>
                      <a:pt x="3170" y="7748"/>
                    </a:lnTo>
                    <a:lnTo>
                      <a:pt x="3143" y="7728"/>
                    </a:lnTo>
                    <a:lnTo>
                      <a:pt x="3120" y="7705"/>
                    </a:lnTo>
                    <a:lnTo>
                      <a:pt x="863" y="5166"/>
                    </a:lnTo>
                    <a:lnTo>
                      <a:pt x="843" y="5140"/>
                    </a:lnTo>
                    <a:lnTo>
                      <a:pt x="826" y="5112"/>
                    </a:lnTo>
                    <a:lnTo>
                      <a:pt x="814" y="5081"/>
                    </a:lnTo>
                    <a:lnTo>
                      <a:pt x="805" y="5049"/>
                    </a:lnTo>
                    <a:lnTo>
                      <a:pt x="801" y="5017"/>
                    </a:lnTo>
                    <a:lnTo>
                      <a:pt x="801" y="4983"/>
                    </a:lnTo>
                    <a:lnTo>
                      <a:pt x="805" y="4951"/>
                    </a:lnTo>
                    <a:lnTo>
                      <a:pt x="814" y="4919"/>
                    </a:lnTo>
                    <a:lnTo>
                      <a:pt x="826" y="4888"/>
                    </a:lnTo>
                    <a:lnTo>
                      <a:pt x="843" y="4860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FF65E3BD-FFE4-4571-8706-E76799E8C4E9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12E5935A-6987-494B-AF61-D9D147359829}"/>
              </a:ext>
            </a:extLst>
          </p:cNvPr>
          <p:cNvGrpSpPr/>
          <p:nvPr/>
        </p:nvGrpSpPr>
        <p:grpSpPr>
          <a:xfrm>
            <a:off x="8501799" y="1874515"/>
            <a:ext cx="387805" cy="387805"/>
            <a:chOff x="571018" y="2385875"/>
            <a:chExt cx="1381760" cy="1381760"/>
          </a:xfrm>
        </p:grpSpPr>
        <p:grpSp>
          <p:nvGrpSpPr>
            <p:cNvPr id="90031" name="Group 54">
              <a:extLst>
                <a:ext uri="{FF2B5EF4-FFF2-40B4-BE49-F238E27FC236}">
                  <a16:creationId xmlns:a16="http://schemas.microsoft.com/office/drawing/2014/main" id="{749E57C9-AF7B-435F-ADB5-83C58E9B129E}"/>
                </a:ext>
              </a:extLst>
            </p:cNvPr>
            <p:cNvGrpSpPr/>
            <p:nvPr/>
          </p:nvGrpSpPr>
          <p:grpSpPr>
            <a:xfrm>
              <a:off x="745653" y="2560510"/>
              <a:ext cx="1032490" cy="1032490"/>
              <a:chOff x="9756372" y="5358687"/>
              <a:chExt cx="633600" cy="633600"/>
            </a:xfrm>
          </p:grpSpPr>
          <p:sp>
            <p:nvSpPr>
              <p:cNvPr id="90032" name="Accent">
                <a:extLst>
                  <a:ext uri="{FF2B5EF4-FFF2-40B4-BE49-F238E27FC236}">
                    <a16:creationId xmlns:a16="http://schemas.microsoft.com/office/drawing/2014/main" id="{691E92D1-0753-488B-90A7-BC252EDDA565}"/>
                  </a:ext>
                </a:extLst>
              </p:cNvPr>
              <p:cNvSpPr/>
              <p:nvPr/>
            </p:nvSpPr>
            <p:spPr>
              <a:xfrm>
                <a:off x="9756372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012" y="5282"/>
                    </a:moveTo>
                    <a:lnTo>
                      <a:pt x="5988" y="5282"/>
                    </a:lnTo>
                    <a:lnTo>
                      <a:pt x="5998" y="5282"/>
                    </a:lnTo>
                    <a:lnTo>
                      <a:pt x="6009" y="5283"/>
                    </a:lnTo>
                    <a:lnTo>
                      <a:pt x="6019" y="5284"/>
                    </a:lnTo>
                    <a:lnTo>
                      <a:pt x="6030" y="5285"/>
                    </a:lnTo>
                    <a:lnTo>
                      <a:pt x="6040" y="5287"/>
                    </a:lnTo>
                    <a:lnTo>
                      <a:pt x="6051" y="5289"/>
                    </a:lnTo>
                    <a:lnTo>
                      <a:pt x="6061" y="5292"/>
                    </a:lnTo>
                    <a:lnTo>
                      <a:pt x="6071" y="5295"/>
                    </a:lnTo>
                    <a:lnTo>
                      <a:pt x="6081" y="5298"/>
                    </a:lnTo>
                    <a:lnTo>
                      <a:pt x="6091" y="5302"/>
                    </a:lnTo>
                    <a:lnTo>
                      <a:pt x="6101" y="5306"/>
                    </a:lnTo>
                    <a:lnTo>
                      <a:pt x="6110" y="5310"/>
                    </a:lnTo>
                    <a:lnTo>
                      <a:pt x="6120" y="5315"/>
                    </a:lnTo>
                    <a:lnTo>
                      <a:pt x="6129" y="5320"/>
                    </a:lnTo>
                    <a:lnTo>
                      <a:pt x="6138" y="5326"/>
                    </a:lnTo>
                    <a:lnTo>
                      <a:pt x="6147" y="5331"/>
                    </a:lnTo>
                    <a:lnTo>
                      <a:pt x="6155" y="5337"/>
                    </a:lnTo>
                    <a:lnTo>
                      <a:pt x="6163" y="5344"/>
                    </a:lnTo>
                    <a:lnTo>
                      <a:pt x="6171" y="5351"/>
                    </a:lnTo>
                    <a:lnTo>
                      <a:pt x="6179" y="5357"/>
                    </a:lnTo>
                    <a:lnTo>
                      <a:pt x="6187" y="5365"/>
                    </a:lnTo>
                    <a:lnTo>
                      <a:pt x="6194" y="5372"/>
                    </a:lnTo>
                    <a:lnTo>
                      <a:pt x="6201" y="5380"/>
                    </a:lnTo>
                    <a:lnTo>
                      <a:pt x="6208" y="5388"/>
                    </a:lnTo>
                    <a:lnTo>
                      <a:pt x="6214" y="5396"/>
                    </a:lnTo>
                    <a:lnTo>
                      <a:pt x="6221" y="5405"/>
                    </a:lnTo>
                    <a:lnTo>
                      <a:pt x="6226" y="5414"/>
                    </a:lnTo>
                    <a:lnTo>
                      <a:pt x="6232" y="5423"/>
                    </a:lnTo>
                    <a:lnTo>
                      <a:pt x="6237" y="5432"/>
                    </a:lnTo>
                    <a:lnTo>
                      <a:pt x="6242" y="5442"/>
                    </a:lnTo>
                    <a:lnTo>
                      <a:pt x="6246" y="5451"/>
                    </a:lnTo>
                    <a:lnTo>
                      <a:pt x="6250" y="5461"/>
                    </a:lnTo>
                    <a:lnTo>
                      <a:pt x="6254" y="5471"/>
                    </a:lnTo>
                    <a:lnTo>
                      <a:pt x="6257" y="5481"/>
                    </a:lnTo>
                    <a:lnTo>
                      <a:pt x="6260" y="5491"/>
                    </a:lnTo>
                    <a:lnTo>
                      <a:pt x="6263" y="5501"/>
                    </a:lnTo>
                    <a:lnTo>
                      <a:pt x="6265" y="5512"/>
                    </a:lnTo>
                    <a:lnTo>
                      <a:pt x="6267" y="5522"/>
                    </a:lnTo>
                    <a:lnTo>
                      <a:pt x="6268" y="5533"/>
                    </a:lnTo>
                    <a:lnTo>
                      <a:pt x="6269" y="5543"/>
                    </a:lnTo>
                    <a:lnTo>
                      <a:pt x="6270" y="5554"/>
                    </a:lnTo>
                    <a:lnTo>
                      <a:pt x="6270" y="5564"/>
                    </a:lnTo>
                    <a:lnTo>
                      <a:pt x="6270" y="7539"/>
                    </a:lnTo>
                    <a:lnTo>
                      <a:pt x="6270" y="7550"/>
                    </a:lnTo>
                    <a:lnTo>
                      <a:pt x="6269" y="7560"/>
                    </a:lnTo>
                    <a:lnTo>
                      <a:pt x="6268" y="7571"/>
                    </a:lnTo>
                    <a:lnTo>
                      <a:pt x="6267" y="7581"/>
                    </a:lnTo>
                    <a:lnTo>
                      <a:pt x="6265" y="7592"/>
                    </a:lnTo>
                    <a:lnTo>
                      <a:pt x="6263" y="7602"/>
                    </a:lnTo>
                    <a:lnTo>
                      <a:pt x="6260" y="7612"/>
                    </a:lnTo>
                    <a:lnTo>
                      <a:pt x="6257" y="7622"/>
                    </a:lnTo>
                    <a:lnTo>
                      <a:pt x="6254" y="7632"/>
                    </a:lnTo>
                    <a:lnTo>
                      <a:pt x="6250" y="7642"/>
                    </a:lnTo>
                    <a:lnTo>
                      <a:pt x="6246" y="7652"/>
                    </a:lnTo>
                    <a:lnTo>
                      <a:pt x="6242" y="7661"/>
                    </a:lnTo>
                    <a:lnTo>
                      <a:pt x="6237" y="7671"/>
                    </a:lnTo>
                    <a:lnTo>
                      <a:pt x="6232" y="7680"/>
                    </a:lnTo>
                    <a:lnTo>
                      <a:pt x="6226" y="7689"/>
                    </a:lnTo>
                    <a:lnTo>
                      <a:pt x="6221" y="7698"/>
                    </a:lnTo>
                    <a:lnTo>
                      <a:pt x="6214" y="7707"/>
                    </a:lnTo>
                    <a:lnTo>
                      <a:pt x="6208" y="7715"/>
                    </a:lnTo>
                    <a:lnTo>
                      <a:pt x="6201" y="7723"/>
                    </a:lnTo>
                    <a:lnTo>
                      <a:pt x="6194" y="7731"/>
                    </a:lnTo>
                    <a:lnTo>
                      <a:pt x="6187" y="7739"/>
                    </a:lnTo>
                    <a:lnTo>
                      <a:pt x="6179" y="7746"/>
                    </a:lnTo>
                    <a:lnTo>
                      <a:pt x="6171" y="7753"/>
                    </a:lnTo>
                    <a:lnTo>
                      <a:pt x="6163" y="7760"/>
                    </a:lnTo>
                    <a:lnTo>
                      <a:pt x="6155" y="7766"/>
                    </a:lnTo>
                    <a:lnTo>
                      <a:pt x="6147" y="7773"/>
                    </a:lnTo>
                    <a:lnTo>
                      <a:pt x="6138" y="7778"/>
                    </a:lnTo>
                    <a:lnTo>
                      <a:pt x="6129" y="7784"/>
                    </a:lnTo>
                    <a:lnTo>
                      <a:pt x="6120" y="7789"/>
                    </a:lnTo>
                    <a:lnTo>
                      <a:pt x="6110" y="7794"/>
                    </a:lnTo>
                    <a:lnTo>
                      <a:pt x="6101" y="7798"/>
                    </a:lnTo>
                    <a:lnTo>
                      <a:pt x="6091" y="7802"/>
                    </a:lnTo>
                    <a:lnTo>
                      <a:pt x="6081" y="7805"/>
                    </a:lnTo>
                    <a:lnTo>
                      <a:pt x="6071" y="7809"/>
                    </a:lnTo>
                    <a:lnTo>
                      <a:pt x="6061" y="7812"/>
                    </a:lnTo>
                    <a:lnTo>
                      <a:pt x="6051" y="7814"/>
                    </a:lnTo>
                    <a:lnTo>
                      <a:pt x="6040" y="7816"/>
                    </a:lnTo>
                    <a:lnTo>
                      <a:pt x="6030" y="7818"/>
                    </a:lnTo>
                    <a:lnTo>
                      <a:pt x="6019" y="7819"/>
                    </a:lnTo>
                    <a:lnTo>
                      <a:pt x="6009" y="7820"/>
                    </a:lnTo>
                    <a:lnTo>
                      <a:pt x="5998" y="7821"/>
                    </a:lnTo>
                    <a:lnTo>
                      <a:pt x="5988" y="7821"/>
                    </a:lnTo>
                    <a:lnTo>
                      <a:pt x="4012" y="7821"/>
                    </a:lnTo>
                    <a:lnTo>
                      <a:pt x="4002" y="7821"/>
                    </a:lnTo>
                    <a:lnTo>
                      <a:pt x="3991" y="7820"/>
                    </a:lnTo>
                    <a:lnTo>
                      <a:pt x="3981" y="7819"/>
                    </a:lnTo>
                    <a:lnTo>
                      <a:pt x="3970" y="7818"/>
                    </a:lnTo>
                    <a:lnTo>
                      <a:pt x="3960" y="7816"/>
                    </a:lnTo>
                    <a:lnTo>
                      <a:pt x="3949" y="7814"/>
                    </a:lnTo>
                    <a:lnTo>
                      <a:pt x="3939" y="7811"/>
                    </a:lnTo>
                    <a:lnTo>
                      <a:pt x="3929" y="7809"/>
                    </a:lnTo>
                    <a:lnTo>
                      <a:pt x="3919" y="7805"/>
                    </a:lnTo>
                    <a:lnTo>
                      <a:pt x="3909" y="7802"/>
                    </a:lnTo>
                    <a:lnTo>
                      <a:pt x="3899" y="7798"/>
                    </a:lnTo>
                    <a:lnTo>
                      <a:pt x="3890" y="7794"/>
                    </a:lnTo>
                    <a:lnTo>
                      <a:pt x="3880" y="7789"/>
                    </a:lnTo>
                    <a:lnTo>
                      <a:pt x="3871" y="7784"/>
                    </a:lnTo>
                    <a:lnTo>
                      <a:pt x="3862" y="7778"/>
                    </a:lnTo>
                    <a:lnTo>
                      <a:pt x="3853" y="7773"/>
                    </a:lnTo>
                    <a:lnTo>
                      <a:pt x="3845" y="7766"/>
                    </a:lnTo>
                    <a:lnTo>
                      <a:pt x="3837" y="7760"/>
                    </a:lnTo>
                    <a:lnTo>
                      <a:pt x="3829" y="7753"/>
                    </a:lnTo>
                    <a:lnTo>
                      <a:pt x="3821" y="7746"/>
                    </a:lnTo>
                    <a:lnTo>
                      <a:pt x="3813" y="7739"/>
                    </a:lnTo>
                    <a:lnTo>
                      <a:pt x="3806" y="7731"/>
                    </a:lnTo>
                    <a:lnTo>
                      <a:pt x="3799" y="7723"/>
                    </a:lnTo>
                    <a:lnTo>
                      <a:pt x="3792" y="7715"/>
                    </a:lnTo>
                    <a:lnTo>
                      <a:pt x="3786" y="7707"/>
                    </a:lnTo>
                    <a:lnTo>
                      <a:pt x="3779" y="7698"/>
                    </a:lnTo>
                    <a:lnTo>
                      <a:pt x="3774" y="7689"/>
                    </a:lnTo>
                    <a:lnTo>
                      <a:pt x="3768" y="7680"/>
                    </a:lnTo>
                    <a:lnTo>
                      <a:pt x="3763" y="7671"/>
                    </a:lnTo>
                    <a:lnTo>
                      <a:pt x="3758" y="7661"/>
                    </a:lnTo>
                    <a:lnTo>
                      <a:pt x="3754" y="7652"/>
                    </a:lnTo>
                    <a:lnTo>
                      <a:pt x="3750" y="7642"/>
                    </a:lnTo>
                    <a:lnTo>
                      <a:pt x="3746" y="7632"/>
                    </a:lnTo>
                    <a:lnTo>
                      <a:pt x="3743" y="7622"/>
                    </a:lnTo>
                    <a:lnTo>
                      <a:pt x="3740" y="7612"/>
                    </a:lnTo>
                    <a:lnTo>
                      <a:pt x="3737" y="7602"/>
                    </a:lnTo>
                    <a:lnTo>
                      <a:pt x="3735" y="7592"/>
                    </a:lnTo>
                    <a:lnTo>
                      <a:pt x="3733" y="7581"/>
                    </a:lnTo>
                    <a:lnTo>
                      <a:pt x="3732" y="7571"/>
                    </a:lnTo>
                    <a:lnTo>
                      <a:pt x="3731" y="7560"/>
                    </a:lnTo>
                    <a:lnTo>
                      <a:pt x="3730" y="7550"/>
                    </a:lnTo>
                    <a:lnTo>
                      <a:pt x="3730" y="7539"/>
                    </a:lnTo>
                    <a:lnTo>
                      <a:pt x="3730" y="5564"/>
                    </a:lnTo>
                    <a:lnTo>
                      <a:pt x="3730" y="5554"/>
                    </a:lnTo>
                    <a:lnTo>
                      <a:pt x="3731" y="5543"/>
                    </a:lnTo>
                    <a:lnTo>
                      <a:pt x="3732" y="5533"/>
                    </a:lnTo>
                    <a:lnTo>
                      <a:pt x="3733" y="5522"/>
                    </a:lnTo>
                    <a:lnTo>
                      <a:pt x="3735" y="5512"/>
                    </a:lnTo>
                    <a:lnTo>
                      <a:pt x="3737" y="5501"/>
                    </a:lnTo>
                    <a:lnTo>
                      <a:pt x="3740" y="5491"/>
                    </a:lnTo>
                    <a:lnTo>
                      <a:pt x="3743" y="5481"/>
                    </a:lnTo>
                    <a:lnTo>
                      <a:pt x="3746" y="5471"/>
                    </a:lnTo>
                    <a:lnTo>
                      <a:pt x="3750" y="5461"/>
                    </a:lnTo>
                    <a:lnTo>
                      <a:pt x="3754" y="5451"/>
                    </a:lnTo>
                    <a:lnTo>
                      <a:pt x="3758" y="5442"/>
                    </a:lnTo>
                    <a:lnTo>
                      <a:pt x="3763" y="5432"/>
                    </a:lnTo>
                    <a:lnTo>
                      <a:pt x="3768" y="5423"/>
                    </a:lnTo>
                    <a:lnTo>
                      <a:pt x="3774" y="5414"/>
                    </a:lnTo>
                    <a:lnTo>
                      <a:pt x="3779" y="5405"/>
                    </a:lnTo>
                    <a:lnTo>
                      <a:pt x="3786" y="5396"/>
                    </a:lnTo>
                    <a:lnTo>
                      <a:pt x="3792" y="5388"/>
                    </a:lnTo>
                    <a:lnTo>
                      <a:pt x="3799" y="5380"/>
                    </a:lnTo>
                    <a:lnTo>
                      <a:pt x="3806" y="5372"/>
                    </a:lnTo>
                    <a:lnTo>
                      <a:pt x="3813" y="5365"/>
                    </a:lnTo>
                    <a:lnTo>
                      <a:pt x="3821" y="5357"/>
                    </a:lnTo>
                    <a:lnTo>
                      <a:pt x="3829" y="5351"/>
                    </a:lnTo>
                    <a:lnTo>
                      <a:pt x="3837" y="5344"/>
                    </a:lnTo>
                    <a:lnTo>
                      <a:pt x="3845" y="5337"/>
                    </a:lnTo>
                    <a:lnTo>
                      <a:pt x="3853" y="5331"/>
                    </a:lnTo>
                    <a:lnTo>
                      <a:pt x="3862" y="5326"/>
                    </a:lnTo>
                    <a:lnTo>
                      <a:pt x="3871" y="5320"/>
                    </a:lnTo>
                    <a:lnTo>
                      <a:pt x="3880" y="5315"/>
                    </a:lnTo>
                    <a:lnTo>
                      <a:pt x="3890" y="5310"/>
                    </a:lnTo>
                    <a:lnTo>
                      <a:pt x="3899" y="5306"/>
                    </a:lnTo>
                    <a:lnTo>
                      <a:pt x="3909" y="5302"/>
                    </a:lnTo>
                    <a:lnTo>
                      <a:pt x="3919" y="5298"/>
                    </a:lnTo>
                    <a:lnTo>
                      <a:pt x="3929" y="5295"/>
                    </a:lnTo>
                    <a:lnTo>
                      <a:pt x="3939" y="5292"/>
                    </a:lnTo>
                    <a:lnTo>
                      <a:pt x="3949" y="5289"/>
                    </a:lnTo>
                    <a:lnTo>
                      <a:pt x="3960" y="5287"/>
                    </a:lnTo>
                    <a:lnTo>
                      <a:pt x="3970" y="5285"/>
                    </a:lnTo>
                    <a:lnTo>
                      <a:pt x="3981" y="5284"/>
                    </a:lnTo>
                    <a:lnTo>
                      <a:pt x="3991" y="5283"/>
                    </a:lnTo>
                    <a:lnTo>
                      <a:pt x="4002" y="5282"/>
                    </a:lnTo>
                    <a:lnTo>
                      <a:pt x="4012" y="5282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33" name="Outline">
                <a:extLst>
                  <a:ext uri="{FF2B5EF4-FFF2-40B4-BE49-F238E27FC236}">
                    <a16:creationId xmlns:a16="http://schemas.microsoft.com/office/drawing/2014/main" id="{0B0A7C16-99F2-4745-BBCE-C5A0C4ADEF80}"/>
                  </a:ext>
                </a:extLst>
              </p:cNvPr>
              <p:cNvSpPr/>
              <p:nvPr/>
            </p:nvSpPr>
            <p:spPr>
              <a:xfrm>
                <a:off x="9756372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307" y="1930"/>
                    </a:moveTo>
                    <a:lnTo>
                      <a:pt x="1317" y="1929"/>
                    </a:lnTo>
                    <a:lnTo>
                      <a:pt x="1327" y="1929"/>
                    </a:lnTo>
                    <a:lnTo>
                      <a:pt x="1332" y="1929"/>
                    </a:lnTo>
                    <a:lnTo>
                      <a:pt x="3307" y="1929"/>
                    </a:lnTo>
                    <a:lnTo>
                      <a:pt x="3312" y="1929"/>
                    </a:lnTo>
                    <a:lnTo>
                      <a:pt x="3322" y="1929"/>
                    </a:lnTo>
                    <a:lnTo>
                      <a:pt x="3332" y="1930"/>
                    </a:lnTo>
                    <a:lnTo>
                      <a:pt x="3342" y="1930"/>
                    </a:lnTo>
                    <a:lnTo>
                      <a:pt x="3351" y="1931"/>
                    </a:lnTo>
                    <a:lnTo>
                      <a:pt x="3362" y="1932"/>
                    </a:lnTo>
                    <a:lnTo>
                      <a:pt x="3371" y="1933"/>
                    </a:lnTo>
                    <a:lnTo>
                      <a:pt x="3382" y="1934"/>
                    </a:lnTo>
                    <a:lnTo>
                      <a:pt x="3391" y="1936"/>
                    </a:lnTo>
                    <a:lnTo>
                      <a:pt x="3401" y="1937"/>
                    </a:lnTo>
                    <a:lnTo>
                      <a:pt x="3410" y="1939"/>
                    </a:lnTo>
                    <a:lnTo>
                      <a:pt x="3421" y="1941"/>
                    </a:lnTo>
                    <a:lnTo>
                      <a:pt x="3429" y="1943"/>
                    </a:lnTo>
                    <a:lnTo>
                      <a:pt x="3440" y="1946"/>
                    </a:lnTo>
                    <a:lnTo>
                      <a:pt x="3448" y="1948"/>
                    </a:lnTo>
                    <a:lnTo>
                      <a:pt x="3459" y="1951"/>
                    </a:lnTo>
                    <a:lnTo>
                      <a:pt x="3467" y="1954"/>
                    </a:lnTo>
                    <a:lnTo>
                      <a:pt x="3477" y="1957"/>
                    </a:lnTo>
                    <a:lnTo>
                      <a:pt x="3486" y="1960"/>
                    </a:lnTo>
                    <a:lnTo>
                      <a:pt x="3496" y="1963"/>
                    </a:lnTo>
                    <a:lnTo>
                      <a:pt x="3504" y="1966"/>
                    </a:lnTo>
                    <a:lnTo>
                      <a:pt x="3514" y="1970"/>
                    </a:lnTo>
                    <a:lnTo>
                      <a:pt x="3522" y="1974"/>
                    </a:lnTo>
                    <a:lnTo>
                      <a:pt x="3531" y="1978"/>
                    </a:lnTo>
                    <a:lnTo>
                      <a:pt x="3539" y="1982"/>
                    </a:lnTo>
                    <a:lnTo>
                      <a:pt x="3549" y="1987"/>
                    </a:lnTo>
                    <a:lnTo>
                      <a:pt x="3557" y="1991"/>
                    </a:lnTo>
                    <a:lnTo>
                      <a:pt x="3566" y="1996"/>
                    </a:lnTo>
                    <a:lnTo>
                      <a:pt x="3578" y="2002"/>
                    </a:lnTo>
                    <a:lnTo>
                      <a:pt x="3587" y="2008"/>
                    </a:lnTo>
                    <a:lnTo>
                      <a:pt x="3595" y="2013"/>
                    </a:lnTo>
                    <a:lnTo>
                      <a:pt x="3604" y="2019"/>
                    </a:lnTo>
                    <a:lnTo>
                      <a:pt x="3611" y="2024"/>
                    </a:lnTo>
                    <a:lnTo>
                      <a:pt x="3620" y="2030"/>
                    </a:lnTo>
                    <a:lnTo>
                      <a:pt x="3627" y="2036"/>
                    </a:lnTo>
                    <a:lnTo>
                      <a:pt x="3636" y="2042"/>
                    </a:lnTo>
                    <a:lnTo>
                      <a:pt x="3643" y="2048"/>
                    </a:lnTo>
                    <a:lnTo>
                      <a:pt x="3651" y="2055"/>
                    </a:lnTo>
                    <a:lnTo>
                      <a:pt x="3658" y="2061"/>
                    </a:lnTo>
                    <a:lnTo>
                      <a:pt x="3666" y="2068"/>
                    </a:lnTo>
                    <a:lnTo>
                      <a:pt x="3673" y="2074"/>
                    </a:lnTo>
                    <a:lnTo>
                      <a:pt x="3681" y="2082"/>
                    </a:lnTo>
                    <a:lnTo>
                      <a:pt x="3687" y="2089"/>
                    </a:lnTo>
                    <a:lnTo>
                      <a:pt x="3695" y="2096"/>
                    </a:lnTo>
                    <a:lnTo>
                      <a:pt x="3701" y="2103"/>
                    </a:lnTo>
                    <a:lnTo>
                      <a:pt x="3708" y="2111"/>
                    </a:lnTo>
                    <a:lnTo>
                      <a:pt x="3714" y="2118"/>
                    </a:lnTo>
                    <a:lnTo>
                      <a:pt x="3721" y="2127"/>
                    </a:lnTo>
                    <a:lnTo>
                      <a:pt x="3727" y="2134"/>
                    </a:lnTo>
                    <a:lnTo>
                      <a:pt x="3733" y="2143"/>
                    </a:lnTo>
                    <a:lnTo>
                      <a:pt x="3739" y="2150"/>
                    </a:lnTo>
                    <a:lnTo>
                      <a:pt x="3745" y="2159"/>
                    </a:lnTo>
                    <a:lnTo>
                      <a:pt x="3751" y="2167"/>
                    </a:lnTo>
                    <a:lnTo>
                      <a:pt x="3756" y="2176"/>
                    </a:lnTo>
                    <a:lnTo>
                      <a:pt x="3761" y="2185"/>
                    </a:lnTo>
                    <a:lnTo>
                      <a:pt x="3767" y="2194"/>
                    </a:lnTo>
                    <a:lnTo>
                      <a:pt x="3769" y="2198"/>
                    </a:lnTo>
                    <a:lnTo>
                      <a:pt x="3775" y="2208"/>
                    </a:lnTo>
                    <a:lnTo>
                      <a:pt x="3779" y="2216"/>
                    </a:lnTo>
                    <a:lnTo>
                      <a:pt x="3784" y="2225"/>
                    </a:lnTo>
                    <a:lnTo>
                      <a:pt x="3788" y="2234"/>
                    </a:lnTo>
                    <a:lnTo>
                      <a:pt x="3792" y="2243"/>
                    </a:lnTo>
                    <a:lnTo>
                      <a:pt x="3796" y="2252"/>
                    </a:lnTo>
                    <a:lnTo>
                      <a:pt x="3800" y="2262"/>
                    </a:lnTo>
                    <a:lnTo>
                      <a:pt x="3804" y="2270"/>
                    </a:lnTo>
                    <a:lnTo>
                      <a:pt x="3807" y="2280"/>
                    </a:lnTo>
                    <a:lnTo>
                      <a:pt x="3810" y="2289"/>
                    </a:lnTo>
                    <a:lnTo>
                      <a:pt x="3814" y="2299"/>
                    </a:lnTo>
                    <a:lnTo>
                      <a:pt x="3817" y="2308"/>
                    </a:lnTo>
                    <a:lnTo>
                      <a:pt x="3819" y="2318"/>
                    </a:lnTo>
                    <a:lnTo>
                      <a:pt x="3822" y="2327"/>
                    </a:lnTo>
                    <a:lnTo>
                      <a:pt x="3824" y="2338"/>
                    </a:lnTo>
                    <a:lnTo>
                      <a:pt x="3827" y="2347"/>
                    </a:lnTo>
                    <a:lnTo>
                      <a:pt x="3829" y="2357"/>
                    </a:lnTo>
                    <a:lnTo>
                      <a:pt x="3831" y="2366"/>
                    </a:lnTo>
                    <a:lnTo>
                      <a:pt x="3832" y="2377"/>
                    </a:lnTo>
                    <a:lnTo>
                      <a:pt x="3834" y="2386"/>
                    </a:lnTo>
                    <a:lnTo>
                      <a:pt x="3835" y="2396"/>
                    </a:lnTo>
                    <a:lnTo>
                      <a:pt x="3836" y="2406"/>
                    </a:lnTo>
                    <a:lnTo>
                      <a:pt x="3837" y="2416"/>
                    </a:lnTo>
                    <a:lnTo>
                      <a:pt x="3838" y="2426"/>
                    </a:lnTo>
                    <a:lnTo>
                      <a:pt x="3838" y="2436"/>
                    </a:lnTo>
                    <a:lnTo>
                      <a:pt x="3839" y="2446"/>
                    </a:lnTo>
                    <a:lnTo>
                      <a:pt x="3839" y="2456"/>
                    </a:lnTo>
                    <a:lnTo>
                      <a:pt x="3839" y="2461"/>
                    </a:lnTo>
                    <a:lnTo>
                      <a:pt x="3839" y="4237"/>
                    </a:lnTo>
                    <a:lnTo>
                      <a:pt x="4436" y="5032"/>
                    </a:lnTo>
                    <a:lnTo>
                      <a:pt x="5564" y="5032"/>
                    </a:lnTo>
                    <a:lnTo>
                      <a:pt x="6161" y="4237"/>
                    </a:lnTo>
                    <a:lnTo>
                      <a:pt x="6161" y="2461"/>
                    </a:lnTo>
                    <a:lnTo>
                      <a:pt x="6161" y="2456"/>
                    </a:lnTo>
                    <a:lnTo>
                      <a:pt x="6161" y="2446"/>
                    </a:lnTo>
                    <a:lnTo>
                      <a:pt x="6162" y="2436"/>
                    </a:lnTo>
                    <a:lnTo>
                      <a:pt x="6162" y="2426"/>
                    </a:lnTo>
                    <a:lnTo>
                      <a:pt x="6163" y="2416"/>
                    </a:lnTo>
                    <a:lnTo>
                      <a:pt x="6164" y="2406"/>
                    </a:lnTo>
                    <a:lnTo>
                      <a:pt x="6165" y="2396"/>
                    </a:lnTo>
                    <a:lnTo>
                      <a:pt x="6166" y="2386"/>
                    </a:lnTo>
                    <a:lnTo>
                      <a:pt x="6168" y="2377"/>
                    </a:lnTo>
                    <a:lnTo>
                      <a:pt x="6169" y="2366"/>
                    </a:lnTo>
                    <a:lnTo>
                      <a:pt x="6171" y="2357"/>
                    </a:lnTo>
                    <a:lnTo>
                      <a:pt x="6173" y="2347"/>
                    </a:lnTo>
                    <a:lnTo>
                      <a:pt x="6176" y="2338"/>
                    </a:lnTo>
                    <a:lnTo>
                      <a:pt x="6178" y="2327"/>
                    </a:lnTo>
                    <a:lnTo>
                      <a:pt x="6181" y="2318"/>
                    </a:lnTo>
                    <a:lnTo>
                      <a:pt x="6183" y="2308"/>
                    </a:lnTo>
                    <a:lnTo>
                      <a:pt x="6186" y="2299"/>
                    </a:lnTo>
                    <a:lnTo>
                      <a:pt x="6190" y="2289"/>
                    </a:lnTo>
                    <a:lnTo>
                      <a:pt x="6193" y="2280"/>
                    </a:lnTo>
                    <a:lnTo>
                      <a:pt x="6196" y="2270"/>
                    </a:lnTo>
                    <a:lnTo>
                      <a:pt x="6200" y="2262"/>
                    </a:lnTo>
                    <a:lnTo>
                      <a:pt x="6204" y="2252"/>
                    </a:lnTo>
                    <a:lnTo>
                      <a:pt x="6208" y="2243"/>
                    </a:lnTo>
                    <a:lnTo>
                      <a:pt x="6212" y="2234"/>
                    </a:lnTo>
                    <a:lnTo>
                      <a:pt x="6216" y="2225"/>
                    </a:lnTo>
                    <a:lnTo>
                      <a:pt x="6221" y="2216"/>
                    </a:lnTo>
                    <a:lnTo>
                      <a:pt x="6225" y="2208"/>
                    </a:lnTo>
                    <a:lnTo>
                      <a:pt x="6231" y="2198"/>
                    </a:lnTo>
                    <a:lnTo>
                      <a:pt x="6233" y="2194"/>
                    </a:lnTo>
                    <a:lnTo>
                      <a:pt x="6239" y="2185"/>
                    </a:lnTo>
                    <a:lnTo>
                      <a:pt x="6244" y="2176"/>
                    </a:lnTo>
                    <a:lnTo>
                      <a:pt x="6249" y="2167"/>
                    </a:lnTo>
                    <a:lnTo>
                      <a:pt x="6255" y="2159"/>
                    </a:lnTo>
                    <a:lnTo>
                      <a:pt x="6261" y="2150"/>
                    </a:lnTo>
                    <a:lnTo>
                      <a:pt x="6267" y="2143"/>
                    </a:lnTo>
                    <a:lnTo>
                      <a:pt x="6273" y="2134"/>
                    </a:lnTo>
                    <a:lnTo>
                      <a:pt x="6279" y="2127"/>
                    </a:lnTo>
                    <a:lnTo>
                      <a:pt x="6286" y="2118"/>
                    </a:lnTo>
                    <a:lnTo>
                      <a:pt x="6292" y="2111"/>
                    </a:lnTo>
                    <a:lnTo>
                      <a:pt x="6299" y="2103"/>
                    </a:lnTo>
                    <a:lnTo>
                      <a:pt x="6305" y="2096"/>
                    </a:lnTo>
                    <a:lnTo>
                      <a:pt x="6313" y="2089"/>
                    </a:lnTo>
                    <a:lnTo>
                      <a:pt x="6319" y="2082"/>
                    </a:lnTo>
                    <a:lnTo>
                      <a:pt x="6327" y="2074"/>
                    </a:lnTo>
                    <a:lnTo>
                      <a:pt x="6334" y="2068"/>
                    </a:lnTo>
                    <a:lnTo>
                      <a:pt x="6342" y="2061"/>
                    </a:lnTo>
                    <a:lnTo>
                      <a:pt x="6349" y="2055"/>
                    </a:lnTo>
                    <a:lnTo>
                      <a:pt x="6357" y="2048"/>
                    </a:lnTo>
                    <a:lnTo>
                      <a:pt x="6364" y="2042"/>
                    </a:lnTo>
                    <a:lnTo>
                      <a:pt x="6373" y="2036"/>
                    </a:lnTo>
                    <a:lnTo>
                      <a:pt x="6380" y="2030"/>
                    </a:lnTo>
                    <a:lnTo>
                      <a:pt x="6389" y="2024"/>
                    </a:lnTo>
                    <a:lnTo>
                      <a:pt x="6396" y="2019"/>
                    </a:lnTo>
                    <a:lnTo>
                      <a:pt x="6405" y="2013"/>
                    </a:lnTo>
                    <a:lnTo>
                      <a:pt x="6413" y="2008"/>
                    </a:lnTo>
                    <a:lnTo>
                      <a:pt x="6422" y="2002"/>
                    </a:lnTo>
                    <a:lnTo>
                      <a:pt x="6434" y="1996"/>
                    </a:lnTo>
                    <a:lnTo>
                      <a:pt x="6443" y="1991"/>
                    </a:lnTo>
                    <a:lnTo>
                      <a:pt x="6451" y="1987"/>
                    </a:lnTo>
                    <a:lnTo>
                      <a:pt x="6461" y="1982"/>
                    </a:lnTo>
                    <a:lnTo>
                      <a:pt x="6469" y="1978"/>
                    </a:lnTo>
                    <a:lnTo>
                      <a:pt x="6478" y="1974"/>
                    </a:lnTo>
                    <a:lnTo>
                      <a:pt x="6486" y="1970"/>
                    </a:lnTo>
                    <a:lnTo>
                      <a:pt x="6496" y="1966"/>
                    </a:lnTo>
                    <a:lnTo>
                      <a:pt x="6504" y="1963"/>
                    </a:lnTo>
                    <a:lnTo>
                      <a:pt x="6514" y="1960"/>
                    </a:lnTo>
                    <a:lnTo>
                      <a:pt x="6523" y="1957"/>
                    </a:lnTo>
                    <a:lnTo>
                      <a:pt x="6533" y="1954"/>
                    </a:lnTo>
                    <a:lnTo>
                      <a:pt x="6541" y="1951"/>
                    </a:lnTo>
                    <a:lnTo>
                      <a:pt x="6552" y="1948"/>
                    </a:lnTo>
                    <a:lnTo>
                      <a:pt x="6560" y="1946"/>
                    </a:lnTo>
                    <a:lnTo>
                      <a:pt x="6571" y="1943"/>
                    </a:lnTo>
                    <a:lnTo>
                      <a:pt x="6579" y="1941"/>
                    </a:lnTo>
                    <a:lnTo>
                      <a:pt x="6590" y="1939"/>
                    </a:lnTo>
                    <a:lnTo>
                      <a:pt x="6599" y="1937"/>
                    </a:lnTo>
                    <a:lnTo>
                      <a:pt x="6609" y="1936"/>
                    </a:lnTo>
                    <a:lnTo>
                      <a:pt x="6618" y="1934"/>
                    </a:lnTo>
                    <a:lnTo>
                      <a:pt x="6629" y="1933"/>
                    </a:lnTo>
                    <a:lnTo>
                      <a:pt x="6638" y="1932"/>
                    </a:lnTo>
                    <a:lnTo>
                      <a:pt x="6649" y="1931"/>
                    </a:lnTo>
                    <a:lnTo>
                      <a:pt x="6658" y="1930"/>
                    </a:lnTo>
                    <a:lnTo>
                      <a:pt x="6668" y="1930"/>
                    </a:lnTo>
                    <a:lnTo>
                      <a:pt x="6678" y="1929"/>
                    </a:lnTo>
                    <a:lnTo>
                      <a:pt x="6688" y="1929"/>
                    </a:lnTo>
                    <a:lnTo>
                      <a:pt x="6693" y="1929"/>
                    </a:lnTo>
                    <a:lnTo>
                      <a:pt x="8668" y="1929"/>
                    </a:lnTo>
                    <a:lnTo>
                      <a:pt x="8673" y="1929"/>
                    </a:lnTo>
                    <a:lnTo>
                      <a:pt x="8683" y="1929"/>
                    </a:lnTo>
                    <a:lnTo>
                      <a:pt x="8693" y="1930"/>
                    </a:lnTo>
                    <a:lnTo>
                      <a:pt x="8703" y="1930"/>
                    </a:lnTo>
                    <a:lnTo>
                      <a:pt x="8712" y="1931"/>
                    </a:lnTo>
                    <a:lnTo>
                      <a:pt x="8723" y="1932"/>
                    </a:lnTo>
                    <a:lnTo>
                      <a:pt x="8732" y="1933"/>
                    </a:lnTo>
                    <a:lnTo>
                      <a:pt x="8742" y="1934"/>
                    </a:lnTo>
                    <a:lnTo>
                      <a:pt x="8751" y="1936"/>
                    </a:lnTo>
                    <a:lnTo>
                      <a:pt x="8762" y="1937"/>
                    </a:lnTo>
                    <a:lnTo>
                      <a:pt x="8771" y="1939"/>
                    </a:lnTo>
                    <a:lnTo>
                      <a:pt x="8781" y="1941"/>
                    </a:lnTo>
                    <a:lnTo>
                      <a:pt x="8790" y="1943"/>
                    </a:lnTo>
                    <a:lnTo>
                      <a:pt x="8800" y="1946"/>
                    </a:lnTo>
                    <a:lnTo>
                      <a:pt x="8809" y="1948"/>
                    </a:lnTo>
                    <a:lnTo>
                      <a:pt x="8819" y="1951"/>
                    </a:lnTo>
                    <a:lnTo>
                      <a:pt x="8827" y="1953"/>
                    </a:lnTo>
                    <a:lnTo>
                      <a:pt x="8837" y="1957"/>
                    </a:lnTo>
                    <a:lnTo>
                      <a:pt x="8846" y="1959"/>
                    </a:lnTo>
                    <a:lnTo>
                      <a:pt x="8856" y="1963"/>
                    </a:lnTo>
                    <a:lnTo>
                      <a:pt x="8864" y="1966"/>
                    </a:lnTo>
                    <a:lnTo>
                      <a:pt x="8874" y="1970"/>
                    </a:lnTo>
                    <a:lnTo>
                      <a:pt x="8882" y="1974"/>
                    </a:lnTo>
                    <a:lnTo>
                      <a:pt x="8892" y="1978"/>
                    </a:lnTo>
                    <a:lnTo>
                      <a:pt x="8900" y="1982"/>
                    </a:lnTo>
                    <a:lnTo>
                      <a:pt x="8910" y="1986"/>
                    </a:lnTo>
                    <a:lnTo>
                      <a:pt x="8918" y="1991"/>
                    </a:lnTo>
                    <a:lnTo>
                      <a:pt x="8927" y="1996"/>
                    </a:lnTo>
                    <a:lnTo>
                      <a:pt x="8939" y="2002"/>
                    </a:lnTo>
                    <a:lnTo>
                      <a:pt x="8948" y="2008"/>
                    </a:lnTo>
                    <a:lnTo>
                      <a:pt x="8956" y="2013"/>
                    </a:lnTo>
                    <a:lnTo>
                      <a:pt x="8965" y="2019"/>
                    </a:lnTo>
                    <a:lnTo>
                      <a:pt x="8973" y="2024"/>
                    </a:lnTo>
                    <a:lnTo>
                      <a:pt x="8981" y="2031"/>
                    </a:lnTo>
                    <a:lnTo>
                      <a:pt x="8989" y="2036"/>
                    </a:lnTo>
                    <a:lnTo>
                      <a:pt x="8997" y="2043"/>
                    </a:lnTo>
                    <a:lnTo>
                      <a:pt x="9005" y="2049"/>
                    </a:lnTo>
                    <a:lnTo>
                      <a:pt x="9013" y="2055"/>
                    </a:lnTo>
                    <a:lnTo>
                      <a:pt x="9020" y="2062"/>
                    </a:lnTo>
                    <a:lnTo>
                      <a:pt x="9028" y="2069"/>
                    </a:lnTo>
                    <a:lnTo>
                      <a:pt x="9034" y="2075"/>
                    </a:lnTo>
                    <a:lnTo>
                      <a:pt x="9042" y="2082"/>
                    </a:lnTo>
                    <a:lnTo>
                      <a:pt x="9049" y="2089"/>
                    </a:lnTo>
                    <a:lnTo>
                      <a:pt x="9056" y="2097"/>
                    </a:lnTo>
                    <a:lnTo>
                      <a:pt x="9062" y="2103"/>
                    </a:lnTo>
                    <a:lnTo>
                      <a:pt x="9069" y="2111"/>
                    </a:lnTo>
                    <a:lnTo>
                      <a:pt x="9075" y="2118"/>
                    </a:lnTo>
                    <a:lnTo>
                      <a:pt x="9082" y="2126"/>
                    </a:lnTo>
                    <a:lnTo>
                      <a:pt x="9087" y="2134"/>
                    </a:lnTo>
                    <a:lnTo>
                      <a:pt x="9094" y="2142"/>
                    </a:lnTo>
                    <a:lnTo>
                      <a:pt x="9099" y="2149"/>
                    </a:lnTo>
                    <a:lnTo>
                      <a:pt x="9105" y="2158"/>
                    </a:lnTo>
                    <a:lnTo>
                      <a:pt x="9110" y="2165"/>
                    </a:lnTo>
                    <a:lnTo>
                      <a:pt x="9116" y="2174"/>
                    </a:lnTo>
                    <a:lnTo>
                      <a:pt x="9120" y="2181"/>
                    </a:lnTo>
                    <a:lnTo>
                      <a:pt x="9126" y="2191"/>
                    </a:lnTo>
                    <a:lnTo>
                      <a:pt x="9130" y="2198"/>
                    </a:lnTo>
                    <a:lnTo>
                      <a:pt x="9136" y="2208"/>
                    </a:lnTo>
                    <a:lnTo>
                      <a:pt x="9140" y="2216"/>
                    </a:lnTo>
                    <a:lnTo>
                      <a:pt x="9145" y="2225"/>
                    </a:lnTo>
                    <a:lnTo>
                      <a:pt x="9149" y="2234"/>
                    </a:lnTo>
                    <a:lnTo>
                      <a:pt x="9153" y="2243"/>
                    </a:lnTo>
                    <a:lnTo>
                      <a:pt x="9157" y="2252"/>
                    </a:lnTo>
                    <a:lnTo>
                      <a:pt x="9161" y="2262"/>
                    </a:lnTo>
                    <a:lnTo>
                      <a:pt x="9165" y="2270"/>
                    </a:lnTo>
                    <a:lnTo>
                      <a:pt x="9168" y="2280"/>
                    </a:lnTo>
                    <a:lnTo>
                      <a:pt x="9171" y="2289"/>
                    </a:lnTo>
                    <a:lnTo>
                      <a:pt x="9175" y="2299"/>
                    </a:lnTo>
                    <a:lnTo>
                      <a:pt x="9178" y="2308"/>
                    </a:lnTo>
                    <a:lnTo>
                      <a:pt x="9180" y="2318"/>
                    </a:lnTo>
                    <a:lnTo>
                      <a:pt x="9183" y="2327"/>
                    </a:lnTo>
                    <a:lnTo>
                      <a:pt x="9185" y="2338"/>
                    </a:lnTo>
                    <a:lnTo>
                      <a:pt x="9188" y="2347"/>
                    </a:lnTo>
                    <a:lnTo>
                      <a:pt x="9190" y="2357"/>
                    </a:lnTo>
                    <a:lnTo>
                      <a:pt x="9192" y="2366"/>
                    </a:lnTo>
                    <a:lnTo>
                      <a:pt x="9193" y="2377"/>
                    </a:lnTo>
                    <a:lnTo>
                      <a:pt x="9195" y="2386"/>
                    </a:lnTo>
                    <a:lnTo>
                      <a:pt x="9196" y="2396"/>
                    </a:lnTo>
                    <a:lnTo>
                      <a:pt x="9197" y="2406"/>
                    </a:lnTo>
                    <a:lnTo>
                      <a:pt x="9198" y="2416"/>
                    </a:lnTo>
                    <a:lnTo>
                      <a:pt x="9199" y="2426"/>
                    </a:lnTo>
                    <a:lnTo>
                      <a:pt x="9199" y="2436"/>
                    </a:lnTo>
                    <a:lnTo>
                      <a:pt x="9200" y="2446"/>
                    </a:lnTo>
                    <a:lnTo>
                      <a:pt x="9200" y="2456"/>
                    </a:lnTo>
                    <a:lnTo>
                      <a:pt x="9200" y="2461"/>
                    </a:lnTo>
                    <a:lnTo>
                      <a:pt x="9200" y="4436"/>
                    </a:lnTo>
                    <a:lnTo>
                      <a:pt x="9200" y="4441"/>
                    </a:lnTo>
                    <a:lnTo>
                      <a:pt x="9200" y="4451"/>
                    </a:lnTo>
                    <a:lnTo>
                      <a:pt x="9199" y="4461"/>
                    </a:lnTo>
                    <a:lnTo>
                      <a:pt x="9199" y="4471"/>
                    </a:lnTo>
                    <a:lnTo>
                      <a:pt x="9198" y="4480"/>
                    </a:lnTo>
                    <a:lnTo>
                      <a:pt x="9197" y="4491"/>
                    </a:lnTo>
                    <a:lnTo>
                      <a:pt x="9196" y="4500"/>
                    </a:lnTo>
                    <a:lnTo>
                      <a:pt x="9195" y="4511"/>
                    </a:lnTo>
                    <a:lnTo>
                      <a:pt x="9193" y="4520"/>
                    </a:lnTo>
                    <a:lnTo>
                      <a:pt x="9192" y="4530"/>
                    </a:lnTo>
                    <a:lnTo>
                      <a:pt x="9190" y="4539"/>
                    </a:lnTo>
                    <a:lnTo>
                      <a:pt x="9188" y="4550"/>
                    </a:lnTo>
                    <a:lnTo>
                      <a:pt x="9186" y="4559"/>
                    </a:lnTo>
                    <a:lnTo>
                      <a:pt x="9183" y="4569"/>
                    </a:lnTo>
                    <a:lnTo>
                      <a:pt x="9181" y="4578"/>
                    </a:lnTo>
                    <a:lnTo>
                      <a:pt x="9178" y="4588"/>
                    </a:lnTo>
                    <a:lnTo>
                      <a:pt x="9175" y="4597"/>
                    </a:lnTo>
                    <a:lnTo>
                      <a:pt x="9172" y="4607"/>
                    </a:lnTo>
                    <a:lnTo>
                      <a:pt x="9168" y="4616"/>
                    </a:lnTo>
                    <a:lnTo>
                      <a:pt x="9165" y="4626"/>
                    </a:lnTo>
                    <a:lnTo>
                      <a:pt x="9161" y="4635"/>
                    </a:lnTo>
                    <a:lnTo>
                      <a:pt x="9157" y="4644"/>
                    </a:lnTo>
                    <a:lnTo>
                      <a:pt x="9154" y="4653"/>
                    </a:lnTo>
                    <a:lnTo>
                      <a:pt x="9149" y="4663"/>
                    </a:lnTo>
                    <a:lnTo>
                      <a:pt x="9145" y="4671"/>
                    </a:lnTo>
                    <a:lnTo>
                      <a:pt x="9140" y="4681"/>
                    </a:lnTo>
                    <a:lnTo>
                      <a:pt x="9136" y="4689"/>
                    </a:lnTo>
                    <a:lnTo>
                      <a:pt x="9130" y="4698"/>
                    </a:lnTo>
                    <a:lnTo>
                      <a:pt x="9126" y="4707"/>
                    </a:lnTo>
                    <a:lnTo>
                      <a:pt x="9120" y="4716"/>
                    </a:lnTo>
                    <a:lnTo>
                      <a:pt x="9115" y="4723"/>
                    </a:lnTo>
                    <a:lnTo>
                      <a:pt x="9110" y="4732"/>
                    </a:lnTo>
                    <a:lnTo>
                      <a:pt x="9104" y="4740"/>
                    </a:lnTo>
                    <a:lnTo>
                      <a:pt x="9098" y="4748"/>
                    </a:lnTo>
                    <a:lnTo>
                      <a:pt x="9093" y="4756"/>
                    </a:lnTo>
                    <a:lnTo>
                      <a:pt x="9086" y="4764"/>
                    </a:lnTo>
                    <a:lnTo>
                      <a:pt x="9081" y="4771"/>
                    </a:lnTo>
                    <a:lnTo>
                      <a:pt x="9074" y="4780"/>
                    </a:lnTo>
                    <a:lnTo>
                      <a:pt x="9068" y="4787"/>
                    </a:lnTo>
                    <a:lnTo>
                      <a:pt x="9061" y="4794"/>
                    </a:lnTo>
                    <a:lnTo>
                      <a:pt x="9055" y="4801"/>
                    </a:lnTo>
                    <a:lnTo>
                      <a:pt x="9047" y="4809"/>
                    </a:lnTo>
                    <a:lnTo>
                      <a:pt x="9041" y="4815"/>
                    </a:lnTo>
                    <a:lnTo>
                      <a:pt x="9033" y="4823"/>
                    </a:lnTo>
                    <a:lnTo>
                      <a:pt x="9026" y="4829"/>
                    </a:lnTo>
                    <a:lnTo>
                      <a:pt x="9019" y="4836"/>
                    </a:lnTo>
                    <a:lnTo>
                      <a:pt x="9012" y="4842"/>
                    </a:lnTo>
                    <a:lnTo>
                      <a:pt x="9003" y="4849"/>
                    </a:lnTo>
                    <a:lnTo>
                      <a:pt x="8996" y="4854"/>
                    </a:lnTo>
                    <a:lnTo>
                      <a:pt x="8988" y="4861"/>
                    </a:lnTo>
                    <a:lnTo>
                      <a:pt x="8980" y="4866"/>
                    </a:lnTo>
                    <a:lnTo>
                      <a:pt x="8972" y="4872"/>
                    </a:lnTo>
                    <a:lnTo>
                      <a:pt x="8964" y="4878"/>
                    </a:lnTo>
                    <a:lnTo>
                      <a:pt x="8955" y="4883"/>
                    </a:lnTo>
                    <a:lnTo>
                      <a:pt x="8948" y="4888"/>
                    </a:lnTo>
                    <a:lnTo>
                      <a:pt x="8939" y="4894"/>
                    </a:lnTo>
                    <a:lnTo>
                      <a:pt x="8930" y="4898"/>
                    </a:lnTo>
                    <a:lnTo>
                      <a:pt x="8921" y="4904"/>
                    </a:lnTo>
                    <a:lnTo>
                      <a:pt x="8913" y="4908"/>
                    </a:lnTo>
                    <a:lnTo>
                      <a:pt x="8903" y="4913"/>
                    </a:lnTo>
                    <a:lnTo>
                      <a:pt x="8895" y="4917"/>
                    </a:lnTo>
                    <a:lnTo>
                      <a:pt x="8885" y="4922"/>
                    </a:lnTo>
                    <a:lnTo>
                      <a:pt x="8876" y="4925"/>
                    </a:lnTo>
                    <a:lnTo>
                      <a:pt x="8867" y="4929"/>
                    </a:lnTo>
                    <a:lnTo>
                      <a:pt x="8858" y="4933"/>
                    </a:lnTo>
                    <a:lnTo>
                      <a:pt x="8848" y="4936"/>
                    </a:lnTo>
                    <a:lnTo>
                      <a:pt x="8839" y="4940"/>
                    </a:lnTo>
                    <a:lnTo>
                      <a:pt x="8829" y="4943"/>
                    </a:lnTo>
                    <a:lnTo>
                      <a:pt x="8820" y="4946"/>
                    </a:lnTo>
                    <a:lnTo>
                      <a:pt x="8810" y="4949"/>
                    </a:lnTo>
                    <a:lnTo>
                      <a:pt x="8801" y="4951"/>
                    </a:lnTo>
                    <a:lnTo>
                      <a:pt x="8791" y="4954"/>
                    </a:lnTo>
                    <a:lnTo>
                      <a:pt x="8782" y="4956"/>
                    </a:lnTo>
                    <a:lnTo>
                      <a:pt x="8771" y="4958"/>
                    </a:lnTo>
                    <a:lnTo>
                      <a:pt x="8762" y="4960"/>
                    </a:lnTo>
                    <a:lnTo>
                      <a:pt x="8752" y="4961"/>
                    </a:lnTo>
                    <a:lnTo>
                      <a:pt x="8743" y="4963"/>
                    </a:lnTo>
                    <a:lnTo>
                      <a:pt x="8732" y="4964"/>
                    </a:lnTo>
                    <a:lnTo>
                      <a:pt x="8723" y="4965"/>
                    </a:lnTo>
                    <a:lnTo>
                      <a:pt x="8712" y="4966"/>
                    </a:lnTo>
                    <a:lnTo>
                      <a:pt x="8703" y="4967"/>
                    </a:lnTo>
                    <a:lnTo>
                      <a:pt x="8693" y="4967"/>
                    </a:lnTo>
                    <a:lnTo>
                      <a:pt x="8683" y="4968"/>
                    </a:lnTo>
                    <a:lnTo>
                      <a:pt x="8673" y="4968"/>
                    </a:lnTo>
                    <a:lnTo>
                      <a:pt x="8668" y="4968"/>
                    </a:lnTo>
                    <a:lnTo>
                      <a:pt x="6693" y="4968"/>
                    </a:lnTo>
                    <a:lnTo>
                      <a:pt x="6688" y="4968"/>
                    </a:lnTo>
                    <a:lnTo>
                      <a:pt x="6678" y="4968"/>
                    </a:lnTo>
                    <a:lnTo>
                      <a:pt x="6668" y="4967"/>
                    </a:lnTo>
                    <a:lnTo>
                      <a:pt x="6658" y="4967"/>
                    </a:lnTo>
                    <a:lnTo>
                      <a:pt x="6648" y="4966"/>
                    </a:lnTo>
                    <a:lnTo>
                      <a:pt x="6638" y="4965"/>
                    </a:lnTo>
                    <a:lnTo>
                      <a:pt x="6628" y="4964"/>
                    </a:lnTo>
                    <a:lnTo>
                      <a:pt x="6618" y="4963"/>
                    </a:lnTo>
                    <a:lnTo>
                      <a:pt x="6609" y="4961"/>
                    </a:lnTo>
                    <a:lnTo>
                      <a:pt x="6598" y="4960"/>
                    </a:lnTo>
                    <a:lnTo>
                      <a:pt x="6589" y="4958"/>
                    </a:lnTo>
                    <a:lnTo>
                      <a:pt x="6579" y="4956"/>
                    </a:lnTo>
                    <a:lnTo>
                      <a:pt x="6570" y="4953"/>
                    </a:lnTo>
                    <a:lnTo>
                      <a:pt x="6559" y="4951"/>
                    </a:lnTo>
                    <a:lnTo>
                      <a:pt x="6550" y="4948"/>
                    </a:lnTo>
                    <a:lnTo>
                      <a:pt x="6540" y="4946"/>
                    </a:lnTo>
                    <a:lnTo>
                      <a:pt x="6531" y="4943"/>
                    </a:lnTo>
                    <a:lnTo>
                      <a:pt x="6521" y="4939"/>
                    </a:lnTo>
                    <a:lnTo>
                      <a:pt x="6512" y="4936"/>
                    </a:lnTo>
                    <a:lnTo>
                      <a:pt x="6502" y="4933"/>
                    </a:lnTo>
                    <a:lnTo>
                      <a:pt x="6494" y="4929"/>
                    </a:lnTo>
                    <a:lnTo>
                      <a:pt x="6484" y="4925"/>
                    </a:lnTo>
                    <a:lnTo>
                      <a:pt x="6475" y="4921"/>
                    </a:lnTo>
                    <a:lnTo>
                      <a:pt x="6466" y="4917"/>
                    </a:lnTo>
                    <a:lnTo>
                      <a:pt x="6457" y="4913"/>
                    </a:lnTo>
                    <a:lnTo>
                      <a:pt x="6448" y="4908"/>
                    </a:lnTo>
                    <a:lnTo>
                      <a:pt x="6440" y="4904"/>
                    </a:lnTo>
                    <a:lnTo>
                      <a:pt x="6430" y="4898"/>
                    </a:lnTo>
                    <a:lnTo>
                      <a:pt x="6423" y="4894"/>
                    </a:lnTo>
                    <a:lnTo>
                      <a:pt x="6413" y="4888"/>
                    </a:lnTo>
                    <a:lnTo>
                      <a:pt x="6406" y="4884"/>
                    </a:lnTo>
                    <a:lnTo>
                      <a:pt x="6397" y="4878"/>
                    </a:lnTo>
                    <a:lnTo>
                      <a:pt x="6390" y="4873"/>
                    </a:lnTo>
                    <a:lnTo>
                      <a:pt x="6381" y="4867"/>
                    </a:lnTo>
                    <a:lnTo>
                      <a:pt x="6374" y="4861"/>
                    </a:lnTo>
                    <a:lnTo>
                      <a:pt x="6365" y="4855"/>
                    </a:lnTo>
                    <a:lnTo>
                      <a:pt x="6358" y="4849"/>
                    </a:lnTo>
                    <a:lnTo>
                      <a:pt x="6350" y="4843"/>
                    </a:lnTo>
                    <a:lnTo>
                      <a:pt x="6343" y="4837"/>
                    </a:lnTo>
                    <a:lnTo>
                      <a:pt x="6335" y="4830"/>
                    </a:lnTo>
                    <a:lnTo>
                      <a:pt x="6328" y="4823"/>
                    </a:lnTo>
                    <a:lnTo>
                      <a:pt x="6321" y="4816"/>
                    </a:lnTo>
                    <a:lnTo>
                      <a:pt x="6314" y="4809"/>
                    </a:lnTo>
                    <a:lnTo>
                      <a:pt x="6307" y="4802"/>
                    </a:lnTo>
                    <a:lnTo>
                      <a:pt x="6300" y="4795"/>
                    </a:lnTo>
                    <a:lnTo>
                      <a:pt x="6293" y="4787"/>
                    </a:lnTo>
                    <a:lnTo>
                      <a:pt x="6287" y="4779"/>
                    </a:lnTo>
                    <a:lnTo>
                      <a:pt x="6280" y="4771"/>
                    </a:lnTo>
                    <a:lnTo>
                      <a:pt x="6274" y="4764"/>
                    </a:lnTo>
                    <a:lnTo>
                      <a:pt x="6267" y="4755"/>
                    </a:lnTo>
                    <a:lnTo>
                      <a:pt x="6261" y="4747"/>
                    </a:lnTo>
                    <a:lnTo>
                      <a:pt x="6255" y="4739"/>
                    </a:lnTo>
                    <a:lnTo>
                      <a:pt x="6250" y="4730"/>
                    </a:lnTo>
                    <a:lnTo>
                      <a:pt x="6244" y="4721"/>
                    </a:lnTo>
                    <a:lnTo>
                      <a:pt x="6239" y="4712"/>
                    </a:lnTo>
                    <a:lnTo>
                      <a:pt x="6233" y="4703"/>
                    </a:lnTo>
                    <a:lnTo>
                      <a:pt x="6231" y="4698"/>
                    </a:lnTo>
                    <a:lnTo>
                      <a:pt x="6225" y="4689"/>
                    </a:lnTo>
                    <a:lnTo>
                      <a:pt x="6221" y="4681"/>
                    </a:lnTo>
                    <a:lnTo>
                      <a:pt x="6216" y="4671"/>
                    </a:lnTo>
                    <a:lnTo>
                      <a:pt x="6214" y="4667"/>
                    </a:lnTo>
                    <a:lnTo>
                      <a:pt x="5939" y="5032"/>
                    </a:lnTo>
                    <a:lnTo>
                      <a:pt x="5988" y="5032"/>
                    </a:lnTo>
                    <a:lnTo>
                      <a:pt x="5993" y="5032"/>
                    </a:lnTo>
                    <a:lnTo>
                      <a:pt x="6003" y="5032"/>
                    </a:lnTo>
                    <a:lnTo>
                      <a:pt x="6013" y="5033"/>
                    </a:lnTo>
                    <a:lnTo>
                      <a:pt x="6023" y="5033"/>
                    </a:lnTo>
                    <a:lnTo>
                      <a:pt x="6032" y="5034"/>
                    </a:lnTo>
                    <a:lnTo>
                      <a:pt x="6043" y="5035"/>
                    </a:lnTo>
                    <a:lnTo>
                      <a:pt x="6052" y="5036"/>
                    </a:lnTo>
                    <a:lnTo>
                      <a:pt x="6063" y="5037"/>
                    </a:lnTo>
                    <a:lnTo>
                      <a:pt x="6072" y="5039"/>
                    </a:lnTo>
                    <a:lnTo>
                      <a:pt x="6082" y="5040"/>
                    </a:lnTo>
                    <a:lnTo>
                      <a:pt x="6091" y="5042"/>
                    </a:lnTo>
                    <a:lnTo>
                      <a:pt x="6102" y="5044"/>
                    </a:lnTo>
                    <a:lnTo>
                      <a:pt x="6111" y="5046"/>
                    </a:lnTo>
                    <a:lnTo>
                      <a:pt x="6121" y="5049"/>
                    </a:lnTo>
                    <a:lnTo>
                      <a:pt x="6130" y="5051"/>
                    </a:lnTo>
                    <a:lnTo>
                      <a:pt x="6140" y="5054"/>
                    </a:lnTo>
                    <a:lnTo>
                      <a:pt x="6149" y="5057"/>
                    </a:lnTo>
                    <a:lnTo>
                      <a:pt x="6159" y="5060"/>
                    </a:lnTo>
                    <a:lnTo>
                      <a:pt x="6168" y="5064"/>
                    </a:lnTo>
                    <a:lnTo>
                      <a:pt x="6178" y="5067"/>
                    </a:lnTo>
                    <a:lnTo>
                      <a:pt x="6187" y="5071"/>
                    </a:lnTo>
                    <a:lnTo>
                      <a:pt x="6196" y="5075"/>
                    </a:lnTo>
                    <a:lnTo>
                      <a:pt x="6205" y="5078"/>
                    </a:lnTo>
                    <a:lnTo>
                      <a:pt x="6215" y="5083"/>
                    </a:lnTo>
                    <a:lnTo>
                      <a:pt x="6223" y="5087"/>
                    </a:lnTo>
                    <a:lnTo>
                      <a:pt x="6233" y="5092"/>
                    </a:lnTo>
                    <a:lnTo>
                      <a:pt x="6241" y="5096"/>
                    </a:lnTo>
                    <a:lnTo>
                      <a:pt x="6250" y="5102"/>
                    </a:lnTo>
                    <a:lnTo>
                      <a:pt x="6261" y="5107"/>
                    </a:lnTo>
                    <a:lnTo>
                      <a:pt x="6269" y="5113"/>
                    </a:lnTo>
                    <a:lnTo>
                      <a:pt x="6277" y="5118"/>
                    </a:lnTo>
                    <a:lnTo>
                      <a:pt x="6285" y="5123"/>
                    </a:lnTo>
                    <a:lnTo>
                      <a:pt x="6292" y="5128"/>
                    </a:lnTo>
                    <a:lnTo>
                      <a:pt x="6301" y="5134"/>
                    </a:lnTo>
                    <a:lnTo>
                      <a:pt x="6308" y="5140"/>
                    </a:lnTo>
                    <a:lnTo>
                      <a:pt x="6316" y="5146"/>
                    </a:lnTo>
                    <a:lnTo>
                      <a:pt x="6323" y="5151"/>
                    </a:lnTo>
                    <a:lnTo>
                      <a:pt x="6331" y="5158"/>
                    </a:lnTo>
                    <a:lnTo>
                      <a:pt x="6338" y="5164"/>
                    </a:lnTo>
                    <a:lnTo>
                      <a:pt x="6346" y="5171"/>
                    </a:lnTo>
                    <a:lnTo>
                      <a:pt x="6352" y="5177"/>
                    </a:lnTo>
                    <a:lnTo>
                      <a:pt x="6360" y="5184"/>
                    </a:lnTo>
                    <a:lnTo>
                      <a:pt x="6366" y="5191"/>
                    </a:lnTo>
                    <a:lnTo>
                      <a:pt x="6374" y="5198"/>
                    </a:lnTo>
                    <a:lnTo>
                      <a:pt x="6380" y="5205"/>
                    </a:lnTo>
                    <a:lnTo>
                      <a:pt x="6387" y="5213"/>
                    </a:lnTo>
                    <a:lnTo>
                      <a:pt x="6393" y="5220"/>
                    </a:lnTo>
                    <a:lnTo>
                      <a:pt x="6400" y="5228"/>
                    </a:lnTo>
                    <a:lnTo>
                      <a:pt x="6405" y="5235"/>
                    </a:lnTo>
                    <a:lnTo>
                      <a:pt x="6412" y="5243"/>
                    </a:lnTo>
                    <a:lnTo>
                      <a:pt x="6418" y="5251"/>
                    </a:lnTo>
                    <a:lnTo>
                      <a:pt x="6424" y="5259"/>
                    </a:lnTo>
                    <a:lnTo>
                      <a:pt x="6429" y="5267"/>
                    </a:lnTo>
                    <a:lnTo>
                      <a:pt x="6435" y="5276"/>
                    </a:lnTo>
                    <a:lnTo>
                      <a:pt x="6440" y="5284"/>
                    </a:lnTo>
                    <a:lnTo>
                      <a:pt x="6446" y="5293"/>
                    </a:lnTo>
                    <a:lnTo>
                      <a:pt x="6450" y="5302"/>
                    </a:lnTo>
                    <a:lnTo>
                      <a:pt x="6456" y="5311"/>
                    </a:lnTo>
                    <a:lnTo>
                      <a:pt x="6460" y="5319"/>
                    </a:lnTo>
                    <a:lnTo>
                      <a:pt x="6465" y="5329"/>
                    </a:lnTo>
                    <a:lnTo>
                      <a:pt x="6469" y="5337"/>
                    </a:lnTo>
                    <a:lnTo>
                      <a:pt x="6474" y="5347"/>
                    </a:lnTo>
                    <a:lnTo>
                      <a:pt x="6477" y="5356"/>
                    </a:lnTo>
                    <a:lnTo>
                      <a:pt x="6481" y="5365"/>
                    </a:lnTo>
                    <a:lnTo>
                      <a:pt x="6485" y="5374"/>
                    </a:lnTo>
                    <a:lnTo>
                      <a:pt x="6488" y="5384"/>
                    </a:lnTo>
                    <a:lnTo>
                      <a:pt x="6492" y="5393"/>
                    </a:lnTo>
                    <a:lnTo>
                      <a:pt x="6495" y="5403"/>
                    </a:lnTo>
                    <a:lnTo>
                      <a:pt x="6498" y="5412"/>
                    </a:lnTo>
                    <a:lnTo>
                      <a:pt x="6501" y="5422"/>
                    </a:lnTo>
                    <a:lnTo>
                      <a:pt x="6503" y="5431"/>
                    </a:lnTo>
                    <a:lnTo>
                      <a:pt x="6506" y="5441"/>
                    </a:lnTo>
                    <a:lnTo>
                      <a:pt x="6508" y="5450"/>
                    </a:lnTo>
                    <a:lnTo>
                      <a:pt x="6510" y="5461"/>
                    </a:lnTo>
                    <a:lnTo>
                      <a:pt x="6512" y="5470"/>
                    </a:lnTo>
                    <a:lnTo>
                      <a:pt x="6513" y="5480"/>
                    </a:lnTo>
                    <a:lnTo>
                      <a:pt x="6515" y="5489"/>
                    </a:lnTo>
                    <a:lnTo>
                      <a:pt x="6516" y="5500"/>
                    </a:lnTo>
                    <a:lnTo>
                      <a:pt x="6517" y="5509"/>
                    </a:lnTo>
                    <a:lnTo>
                      <a:pt x="6518" y="5520"/>
                    </a:lnTo>
                    <a:lnTo>
                      <a:pt x="6519" y="5529"/>
                    </a:lnTo>
                    <a:lnTo>
                      <a:pt x="6519" y="5539"/>
                    </a:lnTo>
                    <a:lnTo>
                      <a:pt x="6520" y="5549"/>
                    </a:lnTo>
                    <a:lnTo>
                      <a:pt x="6520" y="5559"/>
                    </a:lnTo>
                    <a:lnTo>
                      <a:pt x="6520" y="5564"/>
                    </a:lnTo>
                    <a:lnTo>
                      <a:pt x="6520" y="7539"/>
                    </a:lnTo>
                    <a:lnTo>
                      <a:pt x="6520" y="7544"/>
                    </a:lnTo>
                    <a:lnTo>
                      <a:pt x="6520" y="7554"/>
                    </a:lnTo>
                    <a:lnTo>
                      <a:pt x="6519" y="7564"/>
                    </a:lnTo>
                    <a:lnTo>
                      <a:pt x="6519" y="7574"/>
                    </a:lnTo>
                    <a:lnTo>
                      <a:pt x="6518" y="7584"/>
                    </a:lnTo>
                    <a:lnTo>
                      <a:pt x="6517" y="7594"/>
                    </a:lnTo>
                    <a:lnTo>
                      <a:pt x="6516" y="7604"/>
                    </a:lnTo>
                    <a:lnTo>
                      <a:pt x="6515" y="7614"/>
                    </a:lnTo>
                    <a:lnTo>
                      <a:pt x="6513" y="7623"/>
                    </a:lnTo>
                    <a:lnTo>
                      <a:pt x="6512" y="7634"/>
                    </a:lnTo>
                    <a:lnTo>
                      <a:pt x="6510" y="7643"/>
                    </a:lnTo>
                    <a:lnTo>
                      <a:pt x="6508" y="7653"/>
                    </a:lnTo>
                    <a:lnTo>
                      <a:pt x="6505" y="7662"/>
                    </a:lnTo>
                    <a:lnTo>
                      <a:pt x="6503" y="7673"/>
                    </a:lnTo>
                    <a:lnTo>
                      <a:pt x="6500" y="7682"/>
                    </a:lnTo>
                    <a:lnTo>
                      <a:pt x="6498" y="7692"/>
                    </a:lnTo>
                    <a:lnTo>
                      <a:pt x="6495" y="7701"/>
                    </a:lnTo>
                    <a:lnTo>
                      <a:pt x="6491" y="7711"/>
                    </a:lnTo>
                    <a:lnTo>
                      <a:pt x="6488" y="7720"/>
                    </a:lnTo>
                    <a:lnTo>
                      <a:pt x="6485" y="7730"/>
                    </a:lnTo>
                    <a:lnTo>
                      <a:pt x="6481" y="7738"/>
                    </a:lnTo>
                    <a:lnTo>
                      <a:pt x="6477" y="7748"/>
                    </a:lnTo>
                    <a:lnTo>
                      <a:pt x="6473" y="7757"/>
                    </a:lnTo>
                    <a:lnTo>
                      <a:pt x="6469" y="7766"/>
                    </a:lnTo>
                    <a:lnTo>
                      <a:pt x="6465" y="7775"/>
                    </a:lnTo>
                    <a:lnTo>
                      <a:pt x="6460" y="7784"/>
                    </a:lnTo>
                    <a:lnTo>
                      <a:pt x="6456" y="7792"/>
                    </a:lnTo>
                    <a:lnTo>
                      <a:pt x="6450" y="7802"/>
                    </a:lnTo>
                    <a:lnTo>
                      <a:pt x="6446" y="7810"/>
                    </a:lnTo>
                    <a:lnTo>
                      <a:pt x="6440" y="7819"/>
                    </a:lnTo>
                    <a:lnTo>
                      <a:pt x="6435" y="7827"/>
                    </a:lnTo>
                    <a:lnTo>
                      <a:pt x="6429" y="7835"/>
                    </a:lnTo>
                    <a:lnTo>
                      <a:pt x="6424" y="7843"/>
                    </a:lnTo>
                    <a:lnTo>
                      <a:pt x="6418" y="7852"/>
                    </a:lnTo>
                    <a:lnTo>
                      <a:pt x="6413" y="7859"/>
                    </a:lnTo>
                    <a:lnTo>
                      <a:pt x="6406" y="7867"/>
                    </a:lnTo>
                    <a:lnTo>
                      <a:pt x="6401" y="7875"/>
                    </a:lnTo>
                    <a:lnTo>
                      <a:pt x="6394" y="7883"/>
                    </a:lnTo>
                    <a:lnTo>
                      <a:pt x="6388" y="7890"/>
                    </a:lnTo>
                    <a:lnTo>
                      <a:pt x="6381" y="7897"/>
                    </a:lnTo>
                    <a:lnTo>
                      <a:pt x="6375" y="7904"/>
                    </a:lnTo>
                    <a:lnTo>
                      <a:pt x="6367" y="7912"/>
                    </a:lnTo>
                    <a:lnTo>
                      <a:pt x="6361" y="7918"/>
                    </a:lnTo>
                    <a:lnTo>
                      <a:pt x="6354" y="7925"/>
                    </a:lnTo>
                    <a:lnTo>
                      <a:pt x="6347" y="7932"/>
                    </a:lnTo>
                    <a:lnTo>
                      <a:pt x="6339" y="7939"/>
                    </a:lnTo>
                    <a:lnTo>
                      <a:pt x="6332" y="7944"/>
                    </a:lnTo>
                    <a:lnTo>
                      <a:pt x="6324" y="7951"/>
                    </a:lnTo>
                    <a:lnTo>
                      <a:pt x="6317" y="7957"/>
                    </a:lnTo>
                    <a:lnTo>
                      <a:pt x="6309" y="7963"/>
                    </a:lnTo>
                    <a:lnTo>
                      <a:pt x="6302" y="7969"/>
                    </a:lnTo>
                    <a:lnTo>
                      <a:pt x="6293" y="7975"/>
                    </a:lnTo>
                    <a:lnTo>
                      <a:pt x="6286" y="7980"/>
                    </a:lnTo>
                    <a:lnTo>
                      <a:pt x="6277" y="7986"/>
                    </a:lnTo>
                    <a:lnTo>
                      <a:pt x="6270" y="7991"/>
                    </a:lnTo>
                    <a:lnTo>
                      <a:pt x="6261" y="7996"/>
                    </a:lnTo>
                    <a:lnTo>
                      <a:pt x="6247" y="8004"/>
                    </a:lnTo>
                    <a:lnTo>
                      <a:pt x="6238" y="8009"/>
                    </a:lnTo>
                    <a:lnTo>
                      <a:pt x="6230" y="8014"/>
                    </a:lnTo>
                    <a:lnTo>
                      <a:pt x="6220" y="8018"/>
                    </a:lnTo>
                    <a:lnTo>
                      <a:pt x="6212" y="8022"/>
                    </a:lnTo>
                    <a:lnTo>
                      <a:pt x="6202" y="8026"/>
                    </a:lnTo>
                    <a:lnTo>
                      <a:pt x="6194" y="8030"/>
                    </a:lnTo>
                    <a:lnTo>
                      <a:pt x="6184" y="8034"/>
                    </a:lnTo>
                    <a:lnTo>
                      <a:pt x="6176" y="8037"/>
                    </a:lnTo>
                    <a:lnTo>
                      <a:pt x="6166" y="8041"/>
                    </a:lnTo>
                    <a:lnTo>
                      <a:pt x="6157" y="8043"/>
                    </a:lnTo>
                    <a:lnTo>
                      <a:pt x="6147" y="8047"/>
                    </a:lnTo>
                    <a:lnTo>
                      <a:pt x="6139" y="8049"/>
                    </a:lnTo>
                    <a:lnTo>
                      <a:pt x="6129" y="8052"/>
                    </a:lnTo>
                    <a:lnTo>
                      <a:pt x="6120" y="8054"/>
                    </a:lnTo>
                    <a:lnTo>
                      <a:pt x="6110" y="8057"/>
                    </a:lnTo>
                    <a:lnTo>
                      <a:pt x="6101" y="8059"/>
                    </a:lnTo>
                    <a:lnTo>
                      <a:pt x="6091" y="8061"/>
                    </a:lnTo>
                    <a:lnTo>
                      <a:pt x="6082" y="8063"/>
                    </a:lnTo>
                    <a:lnTo>
                      <a:pt x="6071" y="8064"/>
                    </a:lnTo>
                    <a:lnTo>
                      <a:pt x="6062" y="8066"/>
                    </a:lnTo>
                    <a:lnTo>
                      <a:pt x="6052" y="8067"/>
                    </a:lnTo>
                    <a:lnTo>
                      <a:pt x="6043" y="8068"/>
                    </a:lnTo>
                    <a:lnTo>
                      <a:pt x="6032" y="8069"/>
                    </a:lnTo>
                    <a:lnTo>
                      <a:pt x="6023" y="8070"/>
                    </a:lnTo>
                    <a:lnTo>
                      <a:pt x="6013" y="8070"/>
                    </a:lnTo>
                    <a:lnTo>
                      <a:pt x="6003" y="8071"/>
                    </a:lnTo>
                    <a:lnTo>
                      <a:pt x="5993" y="8071"/>
                    </a:lnTo>
                    <a:lnTo>
                      <a:pt x="5988" y="8071"/>
                    </a:lnTo>
                    <a:lnTo>
                      <a:pt x="4012" y="8071"/>
                    </a:lnTo>
                    <a:lnTo>
                      <a:pt x="4007" y="8071"/>
                    </a:lnTo>
                    <a:lnTo>
                      <a:pt x="3997" y="8071"/>
                    </a:lnTo>
                    <a:lnTo>
                      <a:pt x="3987" y="8070"/>
                    </a:lnTo>
                    <a:lnTo>
                      <a:pt x="3977" y="8070"/>
                    </a:lnTo>
                    <a:lnTo>
                      <a:pt x="3968" y="8069"/>
                    </a:lnTo>
                    <a:lnTo>
                      <a:pt x="3957" y="8068"/>
                    </a:lnTo>
                    <a:lnTo>
                      <a:pt x="3948" y="8067"/>
                    </a:lnTo>
                    <a:lnTo>
                      <a:pt x="3938" y="8066"/>
                    </a:lnTo>
                    <a:lnTo>
                      <a:pt x="3929" y="8064"/>
                    </a:lnTo>
                    <a:lnTo>
                      <a:pt x="3918" y="8063"/>
                    </a:lnTo>
                    <a:lnTo>
                      <a:pt x="3909" y="8061"/>
                    </a:lnTo>
                    <a:lnTo>
                      <a:pt x="3899" y="8059"/>
                    </a:lnTo>
                    <a:lnTo>
                      <a:pt x="3890" y="8057"/>
                    </a:lnTo>
                    <a:lnTo>
                      <a:pt x="3880" y="8054"/>
                    </a:lnTo>
                    <a:lnTo>
                      <a:pt x="3871" y="8052"/>
                    </a:lnTo>
                    <a:lnTo>
                      <a:pt x="3861" y="8049"/>
                    </a:lnTo>
                    <a:lnTo>
                      <a:pt x="3853" y="8047"/>
                    </a:lnTo>
                    <a:lnTo>
                      <a:pt x="3843" y="8043"/>
                    </a:lnTo>
                    <a:lnTo>
                      <a:pt x="3834" y="8041"/>
                    </a:lnTo>
                    <a:lnTo>
                      <a:pt x="3824" y="8037"/>
                    </a:lnTo>
                    <a:lnTo>
                      <a:pt x="3816" y="8034"/>
                    </a:lnTo>
                    <a:lnTo>
                      <a:pt x="3806" y="8030"/>
                    </a:lnTo>
                    <a:lnTo>
                      <a:pt x="3798" y="8026"/>
                    </a:lnTo>
                    <a:lnTo>
                      <a:pt x="3788" y="8022"/>
                    </a:lnTo>
                    <a:lnTo>
                      <a:pt x="3780" y="8018"/>
                    </a:lnTo>
                    <a:lnTo>
                      <a:pt x="3770" y="8014"/>
                    </a:lnTo>
                    <a:lnTo>
                      <a:pt x="3762" y="8009"/>
                    </a:lnTo>
                    <a:lnTo>
                      <a:pt x="3753" y="8004"/>
                    </a:lnTo>
                    <a:lnTo>
                      <a:pt x="3739" y="7996"/>
                    </a:lnTo>
                    <a:lnTo>
                      <a:pt x="3730" y="7991"/>
                    </a:lnTo>
                    <a:lnTo>
                      <a:pt x="3723" y="7986"/>
                    </a:lnTo>
                    <a:lnTo>
                      <a:pt x="3714" y="7980"/>
                    </a:lnTo>
                    <a:lnTo>
                      <a:pt x="3707" y="7975"/>
                    </a:lnTo>
                    <a:lnTo>
                      <a:pt x="3698" y="7969"/>
                    </a:lnTo>
                    <a:lnTo>
                      <a:pt x="3691" y="7963"/>
                    </a:lnTo>
                    <a:lnTo>
                      <a:pt x="3683" y="7957"/>
                    </a:lnTo>
                    <a:lnTo>
                      <a:pt x="3676" y="7951"/>
                    </a:lnTo>
                    <a:lnTo>
                      <a:pt x="3668" y="7944"/>
                    </a:lnTo>
                    <a:lnTo>
                      <a:pt x="3661" y="7939"/>
                    </a:lnTo>
                    <a:lnTo>
                      <a:pt x="3653" y="7932"/>
                    </a:lnTo>
                    <a:lnTo>
                      <a:pt x="3646" y="7925"/>
                    </a:lnTo>
                    <a:lnTo>
                      <a:pt x="3639" y="7918"/>
                    </a:lnTo>
                    <a:lnTo>
                      <a:pt x="3633" y="7912"/>
                    </a:lnTo>
                    <a:lnTo>
                      <a:pt x="3625" y="7904"/>
                    </a:lnTo>
                    <a:lnTo>
                      <a:pt x="3619" y="7897"/>
                    </a:lnTo>
                    <a:lnTo>
                      <a:pt x="3612" y="7890"/>
                    </a:lnTo>
                    <a:lnTo>
                      <a:pt x="3606" y="7883"/>
                    </a:lnTo>
                    <a:lnTo>
                      <a:pt x="3599" y="7875"/>
                    </a:lnTo>
                    <a:lnTo>
                      <a:pt x="3594" y="7867"/>
                    </a:lnTo>
                    <a:lnTo>
                      <a:pt x="3587" y="7859"/>
                    </a:lnTo>
                    <a:lnTo>
                      <a:pt x="3582" y="7852"/>
                    </a:lnTo>
                    <a:lnTo>
                      <a:pt x="3576" y="7843"/>
                    </a:lnTo>
                    <a:lnTo>
                      <a:pt x="3571" y="7835"/>
                    </a:lnTo>
                    <a:lnTo>
                      <a:pt x="3565" y="7827"/>
                    </a:lnTo>
                    <a:lnTo>
                      <a:pt x="3560" y="7819"/>
                    </a:lnTo>
                    <a:lnTo>
                      <a:pt x="3554" y="7810"/>
                    </a:lnTo>
                    <a:lnTo>
                      <a:pt x="3550" y="7802"/>
                    </a:lnTo>
                    <a:lnTo>
                      <a:pt x="3544" y="7792"/>
                    </a:lnTo>
                    <a:lnTo>
                      <a:pt x="3540" y="7784"/>
                    </a:lnTo>
                    <a:lnTo>
                      <a:pt x="3535" y="7775"/>
                    </a:lnTo>
                    <a:lnTo>
                      <a:pt x="3531" y="7766"/>
                    </a:lnTo>
                    <a:lnTo>
                      <a:pt x="3527" y="7757"/>
                    </a:lnTo>
                    <a:lnTo>
                      <a:pt x="3523" y="7748"/>
                    </a:lnTo>
                    <a:lnTo>
                      <a:pt x="3519" y="7738"/>
                    </a:lnTo>
                    <a:lnTo>
                      <a:pt x="3515" y="7730"/>
                    </a:lnTo>
                    <a:lnTo>
                      <a:pt x="3512" y="7720"/>
                    </a:lnTo>
                    <a:lnTo>
                      <a:pt x="3509" y="7711"/>
                    </a:lnTo>
                    <a:lnTo>
                      <a:pt x="3505" y="7701"/>
                    </a:lnTo>
                    <a:lnTo>
                      <a:pt x="3502" y="7692"/>
                    </a:lnTo>
                    <a:lnTo>
                      <a:pt x="3500" y="7682"/>
                    </a:lnTo>
                    <a:lnTo>
                      <a:pt x="3497" y="7673"/>
                    </a:lnTo>
                    <a:lnTo>
                      <a:pt x="3495" y="7662"/>
                    </a:lnTo>
                    <a:lnTo>
                      <a:pt x="3492" y="7653"/>
                    </a:lnTo>
                    <a:lnTo>
                      <a:pt x="3490" y="7643"/>
                    </a:lnTo>
                    <a:lnTo>
                      <a:pt x="3488" y="7634"/>
                    </a:lnTo>
                    <a:lnTo>
                      <a:pt x="3487" y="7623"/>
                    </a:lnTo>
                    <a:lnTo>
                      <a:pt x="3485" y="7614"/>
                    </a:lnTo>
                    <a:lnTo>
                      <a:pt x="3484" y="7604"/>
                    </a:lnTo>
                    <a:lnTo>
                      <a:pt x="3483" y="7594"/>
                    </a:lnTo>
                    <a:lnTo>
                      <a:pt x="3482" y="7584"/>
                    </a:lnTo>
                    <a:lnTo>
                      <a:pt x="3481" y="7574"/>
                    </a:lnTo>
                    <a:lnTo>
                      <a:pt x="3481" y="7564"/>
                    </a:lnTo>
                    <a:lnTo>
                      <a:pt x="3480" y="7554"/>
                    </a:lnTo>
                    <a:lnTo>
                      <a:pt x="3480" y="7544"/>
                    </a:lnTo>
                    <a:lnTo>
                      <a:pt x="3480" y="7539"/>
                    </a:lnTo>
                    <a:lnTo>
                      <a:pt x="3480" y="5564"/>
                    </a:lnTo>
                    <a:lnTo>
                      <a:pt x="3480" y="5559"/>
                    </a:lnTo>
                    <a:lnTo>
                      <a:pt x="3480" y="5549"/>
                    </a:lnTo>
                    <a:lnTo>
                      <a:pt x="3481" y="5539"/>
                    </a:lnTo>
                    <a:lnTo>
                      <a:pt x="3481" y="5529"/>
                    </a:lnTo>
                    <a:lnTo>
                      <a:pt x="3482" y="5520"/>
                    </a:lnTo>
                    <a:lnTo>
                      <a:pt x="3483" y="5509"/>
                    </a:lnTo>
                    <a:lnTo>
                      <a:pt x="3484" y="5500"/>
                    </a:lnTo>
                    <a:lnTo>
                      <a:pt x="3485" y="5489"/>
                    </a:lnTo>
                    <a:lnTo>
                      <a:pt x="3487" y="5480"/>
                    </a:lnTo>
                    <a:lnTo>
                      <a:pt x="3488" y="5470"/>
                    </a:lnTo>
                    <a:lnTo>
                      <a:pt x="3490" y="5461"/>
                    </a:lnTo>
                    <a:lnTo>
                      <a:pt x="3492" y="5450"/>
                    </a:lnTo>
                    <a:lnTo>
                      <a:pt x="3494" y="5441"/>
                    </a:lnTo>
                    <a:lnTo>
                      <a:pt x="3497" y="5431"/>
                    </a:lnTo>
                    <a:lnTo>
                      <a:pt x="3499" y="5422"/>
                    </a:lnTo>
                    <a:lnTo>
                      <a:pt x="3502" y="5412"/>
                    </a:lnTo>
                    <a:lnTo>
                      <a:pt x="3505" y="5403"/>
                    </a:lnTo>
                    <a:lnTo>
                      <a:pt x="3508" y="5393"/>
                    </a:lnTo>
                    <a:lnTo>
                      <a:pt x="3512" y="5384"/>
                    </a:lnTo>
                    <a:lnTo>
                      <a:pt x="3515" y="5374"/>
                    </a:lnTo>
                    <a:lnTo>
                      <a:pt x="3519" y="5365"/>
                    </a:lnTo>
                    <a:lnTo>
                      <a:pt x="3523" y="5356"/>
                    </a:lnTo>
                    <a:lnTo>
                      <a:pt x="3526" y="5347"/>
                    </a:lnTo>
                    <a:lnTo>
                      <a:pt x="3531" y="5337"/>
                    </a:lnTo>
                    <a:lnTo>
                      <a:pt x="3535" y="5329"/>
                    </a:lnTo>
                    <a:lnTo>
                      <a:pt x="3540" y="5319"/>
                    </a:lnTo>
                    <a:lnTo>
                      <a:pt x="3544" y="5311"/>
                    </a:lnTo>
                    <a:lnTo>
                      <a:pt x="3550" y="5302"/>
                    </a:lnTo>
                    <a:lnTo>
                      <a:pt x="3554" y="5293"/>
                    </a:lnTo>
                    <a:lnTo>
                      <a:pt x="3560" y="5284"/>
                    </a:lnTo>
                    <a:lnTo>
                      <a:pt x="3565" y="5276"/>
                    </a:lnTo>
                    <a:lnTo>
                      <a:pt x="3571" y="5267"/>
                    </a:lnTo>
                    <a:lnTo>
                      <a:pt x="3576" y="5259"/>
                    </a:lnTo>
                    <a:lnTo>
                      <a:pt x="3582" y="5251"/>
                    </a:lnTo>
                    <a:lnTo>
                      <a:pt x="3588" y="5243"/>
                    </a:lnTo>
                    <a:lnTo>
                      <a:pt x="3595" y="5235"/>
                    </a:lnTo>
                    <a:lnTo>
                      <a:pt x="3600" y="5228"/>
                    </a:lnTo>
                    <a:lnTo>
                      <a:pt x="3607" y="5220"/>
                    </a:lnTo>
                    <a:lnTo>
                      <a:pt x="3613" y="5213"/>
                    </a:lnTo>
                    <a:lnTo>
                      <a:pt x="3620" y="5205"/>
                    </a:lnTo>
                    <a:lnTo>
                      <a:pt x="3626" y="5198"/>
                    </a:lnTo>
                    <a:lnTo>
                      <a:pt x="3634" y="5191"/>
                    </a:lnTo>
                    <a:lnTo>
                      <a:pt x="3640" y="5184"/>
                    </a:lnTo>
                    <a:lnTo>
                      <a:pt x="3648" y="5177"/>
                    </a:lnTo>
                    <a:lnTo>
                      <a:pt x="3654" y="5171"/>
                    </a:lnTo>
                    <a:lnTo>
                      <a:pt x="3662" y="5164"/>
                    </a:lnTo>
                    <a:lnTo>
                      <a:pt x="3669" y="5158"/>
                    </a:lnTo>
                    <a:lnTo>
                      <a:pt x="3677" y="5151"/>
                    </a:lnTo>
                    <a:lnTo>
                      <a:pt x="3684" y="5146"/>
                    </a:lnTo>
                    <a:lnTo>
                      <a:pt x="3692" y="5140"/>
                    </a:lnTo>
                    <a:lnTo>
                      <a:pt x="3699" y="5134"/>
                    </a:lnTo>
                    <a:lnTo>
                      <a:pt x="3708" y="5128"/>
                    </a:lnTo>
                    <a:lnTo>
                      <a:pt x="3715" y="5123"/>
                    </a:lnTo>
                    <a:lnTo>
                      <a:pt x="3723" y="5118"/>
                    </a:lnTo>
                    <a:lnTo>
                      <a:pt x="3731" y="5113"/>
                    </a:lnTo>
                    <a:lnTo>
                      <a:pt x="3739" y="5107"/>
                    </a:lnTo>
                    <a:lnTo>
                      <a:pt x="3750" y="5102"/>
                    </a:lnTo>
                    <a:lnTo>
                      <a:pt x="3759" y="5096"/>
                    </a:lnTo>
                    <a:lnTo>
                      <a:pt x="3767" y="5092"/>
                    </a:lnTo>
                    <a:lnTo>
                      <a:pt x="3777" y="5087"/>
                    </a:lnTo>
                    <a:lnTo>
                      <a:pt x="3785" y="5083"/>
                    </a:lnTo>
                    <a:lnTo>
                      <a:pt x="3795" y="5078"/>
                    </a:lnTo>
                    <a:lnTo>
                      <a:pt x="3804" y="5075"/>
                    </a:lnTo>
                    <a:lnTo>
                      <a:pt x="3813" y="5071"/>
                    </a:lnTo>
                    <a:lnTo>
                      <a:pt x="3822" y="5067"/>
                    </a:lnTo>
                    <a:lnTo>
                      <a:pt x="3832" y="5064"/>
                    </a:lnTo>
                    <a:lnTo>
                      <a:pt x="3841" y="5060"/>
                    </a:lnTo>
                    <a:lnTo>
                      <a:pt x="3851" y="5057"/>
                    </a:lnTo>
                    <a:lnTo>
                      <a:pt x="3860" y="5054"/>
                    </a:lnTo>
                    <a:lnTo>
                      <a:pt x="3870" y="5051"/>
                    </a:lnTo>
                    <a:lnTo>
                      <a:pt x="3879" y="5049"/>
                    </a:lnTo>
                    <a:lnTo>
                      <a:pt x="3889" y="5046"/>
                    </a:lnTo>
                    <a:lnTo>
                      <a:pt x="3898" y="5044"/>
                    </a:lnTo>
                    <a:lnTo>
                      <a:pt x="3909" y="5042"/>
                    </a:lnTo>
                    <a:lnTo>
                      <a:pt x="3918" y="5040"/>
                    </a:lnTo>
                    <a:lnTo>
                      <a:pt x="3928" y="5039"/>
                    </a:lnTo>
                    <a:lnTo>
                      <a:pt x="3937" y="5037"/>
                    </a:lnTo>
                    <a:lnTo>
                      <a:pt x="3948" y="5036"/>
                    </a:lnTo>
                    <a:lnTo>
                      <a:pt x="3957" y="5035"/>
                    </a:lnTo>
                    <a:lnTo>
                      <a:pt x="3968" y="5034"/>
                    </a:lnTo>
                    <a:lnTo>
                      <a:pt x="3977" y="5033"/>
                    </a:lnTo>
                    <a:lnTo>
                      <a:pt x="3987" y="5033"/>
                    </a:lnTo>
                    <a:lnTo>
                      <a:pt x="3997" y="5032"/>
                    </a:lnTo>
                    <a:lnTo>
                      <a:pt x="4007" y="5032"/>
                    </a:lnTo>
                    <a:lnTo>
                      <a:pt x="4012" y="5032"/>
                    </a:lnTo>
                    <a:lnTo>
                      <a:pt x="4061" y="5032"/>
                    </a:lnTo>
                    <a:lnTo>
                      <a:pt x="3786" y="4667"/>
                    </a:lnTo>
                    <a:lnTo>
                      <a:pt x="3784" y="4671"/>
                    </a:lnTo>
                    <a:lnTo>
                      <a:pt x="3779" y="4681"/>
                    </a:lnTo>
                    <a:lnTo>
                      <a:pt x="3775" y="4689"/>
                    </a:lnTo>
                    <a:lnTo>
                      <a:pt x="3769" y="4698"/>
                    </a:lnTo>
                    <a:lnTo>
                      <a:pt x="3767" y="4703"/>
                    </a:lnTo>
                    <a:lnTo>
                      <a:pt x="3761" y="4712"/>
                    </a:lnTo>
                    <a:lnTo>
                      <a:pt x="3756" y="4721"/>
                    </a:lnTo>
                    <a:lnTo>
                      <a:pt x="3750" y="4730"/>
                    </a:lnTo>
                    <a:lnTo>
                      <a:pt x="3745" y="4739"/>
                    </a:lnTo>
                    <a:lnTo>
                      <a:pt x="3739" y="4747"/>
                    </a:lnTo>
                    <a:lnTo>
                      <a:pt x="3733" y="4755"/>
                    </a:lnTo>
                    <a:lnTo>
                      <a:pt x="3726" y="4764"/>
                    </a:lnTo>
                    <a:lnTo>
                      <a:pt x="3720" y="4771"/>
                    </a:lnTo>
                    <a:lnTo>
                      <a:pt x="3713" y="4779"/>
                    </a:lnTo>
                    <a:lnTo>
                      <a:pt x="3707" y="4787"/>
                    </a:lnTo>
                    <a:lnTo>
                      <a:pt x="3700" y="4795"/>
                    </a:lnTo>
                    <a:lnTo>
                      <a:pt x="3693" y="4802"/>
                    </a:lnTo>
                    <a:lnTo>
                      <a:pt x="3686" y="4809"/>
                    </a:lnTo>
                    <a:lnTo>
                      <a:pt x="3679" y="4816"/>
                    </a:lnTo>
                    <a:lnTo>
                      <a:pt x="3672" y="4823"/>
                    </a:lnTo>
                    <a:lnTo>
                      <a:pt x="3665" y="4830"/>
                    </a:lnTo>
                    <a:lnTo>
                      <a:pt x="3657" y="4837"/>
                    </a:lnTo>
                    <a:lnTo>
                      <a:pt x="3650" y="4843"/>
                    </a:lnTo>
                    <a:lnTo>
                      <a:pt x="3642" y="4849"/>
                    </a:lnTo>
                    <a:lnTo>
                      <a:pt x="3635" y="4855"/>
                    </a:lnTo>
                    <a:lnTo>
                      <a:pt x="3626" y="4861"/>
                    </a:lnTo>
                    <a:lnTo>
                      <a:pt x="3619" y="4867"/>
                    </a:lnTo>
                    <a:lnTo>
                      <a:pt x="3610" y="4873"/>
                    </a:lnTo>
                    <a:lnTo>
                      <a:pt x="3603" y="4878"/>
                    </a:lnTo>
                    <a:lnTo>
                      <a:pt x="3594" y="4884"/>
                    </a:lnTo>
                    <a:lnTo>
                      <a:pt x="3587" y="4888"/>
                    </a:lnTo>
                    <a:lnTo>
                      <a:pt x="3577" y="4894"/>
                    </a:lnTo>
                    <a:lnTo>
                      <a:pt x="3570" y="4898"/>
                    </a:lnTo>
                    <a:lnTo>
                      <a:pt x="3560" y="4904"/>
                    </a:lnTo>
                    <a:lnTo>
                      <a:pt x="3552" y="4908"/>
                    </a:lnTo>
                    <a:lnTo>
                      <a:pt x="3543" y="4913"/>
                    </a:lnTo>
                    <a:lnTo>
                      <a:pt x="3534" y="4917"/>
                    </a:lnTo>
                    <a:lnTo>
                      <a:pt x="3525" y="4921"/>
                    </a:lnTo>
                    <a:lnTo>
                      <a:pt x="3516" y="4925"/>
                    </a:lnTo>
                    <a:lnTo>
                      <a:pt x="3506" y="4929"/>
                    </a:lnTo>
                    <a:lnTo>
                      <a:pt x="3498" y="4933"/>
                    </a:lnTo>
                    <a:lnTo>
                      <a:pt x="3488" y="4936"/>
                    </a:lnTo>
                    <a:lnTo>
                      <a:pt x="3479" y="4939"/>
                    </a:lnTo>
                    <a:lnTo>
                      <a:pt x="3469" y="4943"/>
                    </a:lnTo>
                    <a:lnTo>
                      <a:pt x="3460" y="4946"/>
                    </a:lnTo>
                    <a:lnTo>
                      <a:pt x="3450" y="4948"/>
                    </a:lnTo>
                    <a:lnTo>
                      <a:pt x="3441" y="4951"/>
                    </a:lnTo>
                    <a:lnTo>
                      <a:pt x="3430" y="4953"/>
                    </a:lnTo>
                    <a:lnTo>
                      <a:pt x="3421" y="4956"/>
                    </a:lnTo>
                    <a:lnTo>
                      <a:pt x="3411" y="4958"/>
                    </a:lnTo>
                    <a:lnTo>
                      <a:pt x="3402" y="4960"/>
                    </a:lnTo>
                    <a:lnTo>
                      <a:pt x="3391" y="4961"/>
                    </a:lnTo>
                    <a:lnTo>
                      <a:pt x="3382" y="4963"/>
                    </a:lnTo>
                    <a:lnTo>
                      <a:pt x="3372" y="4964"/>
                    </a:lnTo>
                    <a:lnTo>
                      <a:pt x="3362" y="4965"/>
                    </a:lnTo>
                    <a:lnTo>
                      <a:pt x="3352" y="4966"/>
                    </a:lnTo>
                    <a:lnTo>
                      <a:pt x="3342" y="4967"/>
                    </a:lnTo>
                    <a:lnTo>
                      <a:pt x="3332" y="4967"/>
                    </a:lnTo>
                    <a:lnTo>
                      <a:pt x="3322" y="4968"/>
                    </a:lnTo>
                    <a:lnTo>
                      <a:pt x="3312" y="4968"/>
                    </a:lnTo>
                    <a:lnTo>
                      <a:pt x="3307" y="4968"/>
                    </a:lnTo>
                    <a:lnTo>
                      <a:pt x="1332" y="4968"/>
                    </a:lnTo>
                    <a:lnTo>
                      <a:pt x="1327" y="4968"/>
                    </a:lnTo>
                    <a:lnTo>
                      <a:pt x="1317" y="4968"/>
                    </a:lnTo>
                    <a:lnTo>
                      <a:pt x="1307" y="4967"/>
                    </a:lnTo>
                    <a:lnTo>
                      <a:pt x="1297" y="4967"/>
                    </a:lnTo>
                    <a:lnTo>
                      <a:pt x="1288" y="4966"/>
                    </a:lnTo>
                    <a:lnTo>
                      <a:pt x="1277" y="4965"/>
                    </a:lnTo>
                    <a:lnTo>
                      <a:pt x="1268" y="4964"/>
                    </a:lnTo>
                    <a:lnTo>
                      <a:pt x="1257" y="4963"/>
                    </a:lnTo>
                    <a:lnTo>
                      <a:pt x="1248" y="4961"/>
                    </a:lnTo>
                    <a:lnTo>
                      <a:pt x="1238" y="4960"/>
                    </a:lnTo>
                    <a:lnTo>
                      <a:pt x="1229" y="4958"/>
                    </a:lnTo>
                    <a:lnTo>
                      <a:pt x="1218" y="4956"/>
                    </a:lnTo>
                    <a:lnTo>
                      <a:pt x="1209" y="4954"/>
                    </a:lnTo>
                    <a:lnTo>
                      <a:pt x="1199" y="4951"/>
                    </a:lnTo>
                    <a:lnTo>
                      <a:pt x="1190" y="4949"/>
                    </a:lnTo>
                    <a:lnTo>
                      <a:pt x="1180" y="4946"/>
                    </a:lnTo>
                    <a:lnTo>
                      <a:pt x="1171" y="4943"/>
                    </a:lnTo>
                    <a:lnTo>
                      <a:pt x="1161" y="4940"/>
                    </a:lnTo>
                    <a:lnTo>
                      <a:pt x="1152" y="4936"/>
                    </a:lnTo>
                    <a:lnTo>
                      <a:pt x="1142" y="4933"/>
                    </a:lnTo>
                    <a:lnTo>
                      <a:pt x="1133" y="4929"/>
                    </a:lnTo>
                    <a:lnTo>
                      <a:pt x="1124" y="4925"/>
                    </a:lnTo>
                    <a:lnTo>
                      <a:pt x="1115" y="4922"/>
                    </a:lnTo>
                    <a:lnTo>
                      <a:pt x="1105" y="4917"/>
                    </a:lnTo>
                    <a:lnTo>
                      <a:pt x="1097" y="4913"/>
                    </a:lnTo>
                    <a:lnTo>
                      <a:pt x="1087" y="4908"/>
                    </a:lnTo>
                    <a:lnTo>
                      <a:pt x="1079" y="4904"/>
                    </a:lnTo>
                    <a:lnTo>
                      <a:pt x="1070" y="4898"/>
                    </a:lnTo>
                    <a:lnTo>
                      <a:pt x="1061" y="4894"/>
                    </a:lnTo>
                    <a:lnTo>
                      <a:pt x="1052" y="4888"/>
                    </a:lnTo>
                    <a:lnTo>
                      <a:pt x="1045" y="4883"/>
                    </a:lnTo>
                    <a:lnTo>
                      <a:pt x="1036" y="4878"/>
                    </a:lnTo>
                    <a:lnTo>
                      <a:pt x="1028" y="4872"/>
                    </a:lnTo>
                    <a:lnTo>
                      <a:pt x="1020" y="4866"/>
                    </a:lnTo>
                    <a:lnTo>
                      <a:pt x="1012" y="4861"/>
                    </a:lnTo>
                    <a:lnTo>
                      <a:pt x="1004" y="4854"/>
                    </a:lnTo>
                    <a:lnTo>
                      <a:pt x="997" y="4849"/>
                    </a:lnTo>
                    <a:lnTo>
                      <a:pt x="988" y="4842"/>
                    </a:lnTo>
                    <a:lnTo>
                      <a:pt x="981" y="4836"/>
                    </a:lnTo>
                    <a:lnTo>
                      <a:pt x="974" y="4829"/>
                    </a:lnTo>
                    <a:lnTo>
                      <a:pt x="967" y="4823"/>
                    </a:lnTo>
                    <a:lnTo>
                      <a:pt x="959" y="4815"/>
                    </a:lnTo>
                    <a:lnTo>
                      <a:pt x="953" y="4809"/>
                    </a:lnTo>
                    <a:lnTo>
                      <a:pt x="945" y="4801"/>
                    </a:lnTo>
                    <a:lnTo>
                      <a:pt x="939" y="4794"/>
                    </a:lnTo>
                    <a:lnTo>
                      <a:pt x="932" y="4787"/>
                    </a:lnTo>
                    <a:lnTo>
                      <a:pt x="926" y="4780"/>
                    </a:lnTo>
                    <a:lnTo>
                      <a:pt x="919" y="4771"/>
                    </a:lnTo>
                    <a:lnTo>
                      <a:pt x="914" y="4764"/>
                    </a:lnTo>
                    <a:lnTo>
                      <a:pt x="907" y="4756"/>
                    </a:lnTo>
                    <a:lnTo>
                      <a:pt x="902" y="4748"/>
                    </a:lnTo>
                    <a:lnTo>
                      <a:pt x="896" y="4740"/>
                    </a:lnTo>
                    <a:lnTo>
                      <a:pt x="890" y="4732"/>
                    </a:lnTo>
                    <a:lnTo>
                      <a:pt x="885" y="4723"/>
                    </a:lnTo>
                    <a:lnTo>
                      <a:pt x="880" y="4716"/>
                    </a:lnTo>
                    <a:lnTo>
                      <a:pt x="874" y="4707"/>
                    </a:lnTo>
                    <a:lnTo>
                      <a:pt x="870" y="4698"/>
                    </a:lnTo>
                    <a:lnTo>
                      <a:pt x="864" y="4689"/>
                    </a:lnTo>
                    <a:lnTo>
                      <a:pt x="860" y="4681"/>
                    </a:lnTo>
                    <a:lnTo>
                      <a:pt x="855" y="4671"/>
                    </a:lnTo>
                    <a:lnTo>
                      <a:pt x="851" y="4663"/>
                    </a:lnTo>
                    <a:lnTo>
                      <a:pt x="846" y="4653"/>
                    </a:lnTo>
                    <a:lnTo>
                      <a:pt x="843" y="4644"/>
                    </a:lnTo>
                    <a:lnTo>
                      <a:pt x="839" y="4635"/>
                    </a:lnTo>
                    <a:lnTo>
                      <a:pt x="835" y="4626"/>
                    </a:lnTo>
                    <a:lnTo>
                      <a:pt x="832" y="4616"/>
                    </a:lnTo>
                    <a:lnTo>
                      <a:pt x="828" y="4607"/>
                    </a:lnTo>
                    <a:lnTo>
                      <a:pt x="825" y="4597"/>
                    </a:lnTo>
                    <a:lnTo>
                      <a:pt x="822" y="4588"/>
                    </a:lnTo>
                    <a:lnTo>
                      <a:pt x="819" y="4578"/>
                    </a:lnTo>
                    <a:lnTo>
                      <a:pt x="817" y="4569"/>
                    </a:lnTo>
                    <a:lnTo>
                      <a:pt x="814" y="4559"/>
                    </a:lnTo>
                    <a:lnTo>
                      <a:pt x="812" y="4550"/>
                    </a:lnTo>
                    <a:lnTo>
                      <a:pt x="810" y="4539"/>
                    </a:lnTo>
                    <a:lnTo>
                      <a:pt x="808" y="4530"/>
                    </a:lnTo>
                    <a:lnTo>
                      <a:pt x="807" y="4520"/>
                    </a:lnTo>
                    <a:lnTo>
                      <a:pt x="805" y="4511"/>
                    </a:lnTo>
                    <a:lnTo>
                      <a:pt x="804" y="4500"/>
                    </a:lnTo>
                    <a:lnTo>
                      <a:pt x="803" y="4491"/>
                    </a:lnTo>
                    <a:lnTo>
                      <a:pt x="802" y="4480"/>
                    </a:lnTo>
                    <a:lnTo>
                      <a:pt x="801" y="4471"/>
                    </a:lnTo>
                    <a:lnTo>
                      <a:pt x="801" y="4461"/>
                    </a:lnTo>
                    <a:lnTo>
                      <a:pt x="800" y="4451"/>
                    </a:lnTo>
                    <a:lnTo>
                      <a:pt x="800" y="4441"/>
                    </a:lnTo>
                    <a:lnTo>
                      <a:pt x="800" y="4436"/>
                    </a:lnTo>
                    <a:lnTo>
                      <a:pt x="800" y="2461"/>
                    </a:lnTo>
                    <a:lnTo>
                      <a:pt x="800" y="2456"/>
                    </a:lnTo>
                    <a:lnTo>
                      <a:pt x="800" y="2446"/>
                    </a:lnTo>
                    <a:lnTo>
                      <a:pt x="801" y="2436"/>
                    </a:lnTo>
                    <a:lnTo>
                      <a:pt x="801" y="2426"/>
                    </a:lnTo>
                    <a:lnTo>
                      <a:pt x="802" y="2416"/>
                    </a:lnTo>
                    <a:lnTo>
                      <a:pt x="803" y="2406"/>
                    </a:lnTo>
                    <a:lnTo>
                      <a:pt x="804" y="2396"/>
                    </a:lnTo>
                    <a:lnTo>
                      <a:pt x="805" y="2386"/>
                    </a:lnTo>
                    <a:lnTo>
                      <a:pt x="807" y="2377"/>
                    </a:lnTo>
                    <a:lnTo>
                      <a:pt x="808" y="2366"/>
                    </a:lnTo>
                    <a:lnTo>
                      <a:pt x="810" y="2357"/>
                    </a:lnTo>
                    <a:lnTo>
                      <a:pt x="812" y="2347"/>
                    </a:lnTo>
                    <a:lnTo>
                      <a:pt x="815" y="2338"/>
                    </a:lnTo>
                    <a:lnTo>
                      <a:pt x="817" y="2327"/>
                    </a:lnTo>
                    <a:lnTo>
                      <a:pt x="820" y="2318"/>
                    </a:lnTo>
                    <a:lnTo>
                      <a:pt x="822" y="2308"/>
                    </a:lnTo>
                    <a:lnTo>
                      <a:pt x="825" y="2299"/>
                    </a:lnTo>
                    <a:lnTo>
                      <a:pt x="829" y="2289"/>
                    </a:lnTo>
                    <a:lnTo>
                      <a:pt x="832" y="2280"/>
                    </a:lnTo>
                    <a:lnTo>
                      <a:pt x="835" y="2270"/>
                    </a:lnTo>
                    <a:lnTo>
                      <a:pt x="839" y="2262"/>
                    </a:lnTo>
                    <a:lnTo>
                      <a:pt x="843" y="2252"/>
                    </a:lnTo>
                    <a:lnTo>
                      <a:pt x="847" y="2243"/>
                    </a:lnTo>
                    <a:lnTo>
                      <a:pt x="851" y="2234"/>
                    </a:lnTo>
                    <a:lnTo>
                      <a:pt x="855" y="2225"/>
                    </a:lnTo>
                    <a:lnTo>
                      <a:pt x="860" y="2216"/>
                    </a:lnTo>
                    <a:lnTo>
                      <a:pt x="864" y="2208"/>
                    </a:lnTo>
                    <a:lnTo>
                      <a:pt x="870" y="2198"/>
                    </a:lnTo>
                    <a:lnTo>
                      <a:pt x="874" y="2191"/>
                    </a:lnTo>
                    <a:lnTo>
                      <a:pt x="880" y="2181"/>
                    </a:lnTo>
                    <a:lnTo>
                      <a:pt x="884" y="2174"/>
                    </a:lnTo>
                    <a:lnTo>
                      <a:pt x="890" y="2165"/>
                    </a:lnTo>
                    <a:lnTo>
                      <a:pt x="895" y="2158"/>
                    </a:lnTo>
                    <a:lnTo>
                      <a:pt x="901" y="2149"/>
                    </a:lnTo>
                    <a:lnTo>
                      <a:pt x="906" y="2142"/>
                    </a:lnTo>
                    <a:lnTo>
                      <a:pt x="913" y="2134"/>
                    </a:lnTo>
                    <a:lnTo>
                      <a:pt x="918" y="2126"/>
                    </a:lnTo>
                    <a:lnTo>
                      <a:pt x="925" y="2118"/>
                    </a:lnTo>
                    <a:lnTo>
                      <a:pt x="931" y="2111"/>
                    </a:lnTo>
                    <a:lnTo>
                      <a:pt x="938" y="2103"/>
                    </a:lnTo>
                    <a:lnTo>
                      <a:pt x="944" y="2097"/>
                    </a:lnTo>
                    <a:lnTo>
                      <a:pt x="951" y="2089"/>
                    </a:lnTo>
                    <a:lnTo>
                      <a:pt x="958" y="2082"/>
                    </a:lnTo>
                    <a:lnTo>
                      <a:pt x="966" y="2075"/>
                    </a:lnTo>
                    <a:lnTo>
                      <a:pt x="972" y="2069"/>
                    </a:lnTo>
                    <a:lnTo>
                      <a:pt x="980" y="2062"/>
                    </a:lnTo>
                    <a:lnTo>
                      <a:pt x="987" y="2055"/>
                    </a:lnTo>
                    <a:lnTo>
                      <a:pt x="995" y="2049"/>
                    </a:lnTo>
                    <a:lnTo>
                      <a:pt x="1003" y="2043"/>
                    </a:lnTo>
                    <a:lnTo>
                      <a:pt x="1011" y="2036"/>
                    </a:lnTo>
                    <a:lnTo>
                      <a:pt x="1019" y="2031"/>
                    </a:lnTo>
                    <a:lnTo>
                      <a:pt x="1027" y="2024"/>
                    </a:lnTo>
                    <a:lnTo>
                      <a:pt x="1035" y="2019"/>
                    </a:lnTo>
                    <a:lnTo>
                      <a:pt x="1044" y="2013"/>
                    </a:lnTo>
                    <a:lnTo>
                      <a:pt x="1052" y="2008"/>
                    </a:lnTo>
                    <a:lnTo>
                      <a:pt x="1061" y="2002"/>
                    </a:lnTo>
                    <a:lnTo>
                      <a:pt x="1073" y="1996"/>
                    </a:lnTo>
                    <a:lnTo>
                      <a:pt x="1082" y="1991"/>
                    </a:lnTo>
                    <a:lnTo>
                      <a:pt x="1090" y="1986"/>
                    </a:lnTo>
                    <a:lnTo>
                      <a:pt x="1100" y="1982"/>
                    </a:lnTo>
                    <a:lnTo>
                      <a:pt x="1108" y="1978"/>
                    </a:lnTo>
                    <a:lnTo>
                      <a:pt x="1118" y="1974"/>
                    </a:lnTo>
                    <a:lnTo>
                      <a:pt x="1126" y="1970"/>
                    </a:lnTo>
                    <a:lnTo>
                      <a:pt x="1136" y="1966"/>
                    </a:lnTo>
                    <a:lnTo>
                      <a:pt x="1144" y="1963"/>
                    </a:lnTo>
                    <a:lnTo>
                      <a:pt x="1154" y="1959"/>
                    </a:lnTo>
                    <a:lnTo>
                      <a:pt x="1163" y="1957"/>
                    </a:lnTo>
                    <a:lnTo>
                      <a:pt x="1173" y="1953"/>
                    </a:lnTo>
                    <a:lnTo>
                      <a:pt x="1181" y="1951"/>
                    </a:lnTo>
                    <a:lnTo>
                      <a:pt x="1191" y="1948"/>
                    </a:lnTo>
                    <a:lnTo>
                      <a:pt x="1200" y="1946"/>
                    </a:lnTo>
                    <a:lnTo>
                      <a:pt x="1210" y="1943"/>
                    </a:lnTo>
                    <a:lnTo>
                      <a:pt x="1219" y="1941"/>
                    </a:lnTo>
                    <a:lnTo>
                      <a:pt x="1229" y="1939"/>
                    </a:lnTo>
                    <a:lnTo>
                      <a:pt x="1238" y="1937"/>
                    </a:lnTo>
                    <a:lnTo>
                      <a:pt x="1249" y="1936"/>
                    </a:lnTo>
                    <a:lnTo>
                      <a:pt x="1258" y="1934"/>
                    </a:lnTo>
                    <a:lnTo>
                      <a:pt x="1268" y="1933"/>
                    </a:lnTo>
                    <a:lnTo>
                      <a:pt x="1277" y="1932"/>
                    </a:lnTo>
                    <a:lnTo>
                      <a:pt x="1288" y="1931"/>
                    </a:lnTo>
                    <a:lnTo>
                      <a:pt x="1297" y="1930"/>
                    </a:lnTo>
                    <a:lnTo>
                      <a:pt x="1307" y="1930"/>
                    </a:lnTo>
                    <a:close/>
                    <a:moveTo>
                      <a:pt x="6678" y="2432"/>
                    </a:moveTo>
                    <a:lnTo>
                      <a:pt x="6677" y="2433"/>
                    </a:lnTo>
                    <a:lnTo>
                      <a:pt x="6676" y="2433"/>
                    </a:lnTo>
                    <a:lnTo>
                      <a:pt x="6675" y="2434"/>
                    </a:lnTo>
                    <a:lnTo>
                      <a:pt x="6674" y="2434"/>
                    </a:lnTo>
                    <a:lnTo>
                      <a:pt x="6673" y="2435"/>
                    </a:lnTo>
                    <a:lnTo>
                      <a:pt x="6673" y="2436"/>
                    </a:lnTo>
                    <a:lnTo>
                      <a:pt x="6672" y="2437"/>
                    </a:lnTo>
                    <a:lnTo>
                      <a:pt x="6671" y="2437"/>
                    </a:lnTo>
                    <a:lnTo>
                      <a:pt x="6670" y="2438"/>
                    </a:lnTo>
                    <a:lnTo>
                      <a:pt x="6669" y="2439"/>
                    </a:lnTo>
                    <a:lnTo>
                      <a:pt x="6669" y="2440"/>
                    </a:lnTo>
                    <a:lnTo>
                      <a:pt x="6668" y="2440"/>
                    </a:lnTo>
                    <a:lnTo>
                      <a:pt x="6668" y="2441"/>
                    </a:lnTo>
                    <a:lnTo>
                      <a:pt x="6668" y="2441"/>
                    </a:lnTo>
                    <a:lnTo>
                      <a:pt x="6666" y="2444"/>
                    </a:lnTo>
                    <a:lnTo>
                      <a:pt x="6665" y="2447"/>
                    </a:lnTo>
                    <a:lnTo>
                      <a:pt x="6664" y="2448"/>
                    </a:lnTo>
                    <a:lnTo>
                      <a:pt x="6663" y="2449"/>
                    </a:lnTo>
                    <a:lnTo>
                      <a:pt x="6663" y="2450"/>
                    </a:lnTo>
                    <a:lnTo>
                      <a:pt x="6663" y="2451"/>
                    </a:lnTo>
                    <a:lnTo>
                      <a:pt x="6662" y="2452"/>
                    </a:lnTo>
                    <a:lnTo>
                      <a:pt x="6662" y="2453"/>
                    </a:lnTo>
                    <a:lnTo>
                      <a:pt x="6662" y="2454"/>
                    </a:lnTo>
                    <a:lnTo>
                      <a:pt x="6662" y="2455"/>
                    </a:lnTo>
                    <a:lnTo>
                      <a:pt x="6661" y="2456"/>
                    </a:lnTo>
                    <a:lnTo>
                      <a:pt x="6661" y="2457"/>
                    </a:lnTo>
                    <a:lnTo>
                      <a:pt x="6661" y="2458"/>
                    </a:lnTo>
                    <a:lnTo>
                      <a:pt x="6661" y="2460"/>
                    </a:lnTo>
                    <a:lnTo>
                      <a:pt x="6661" y="2463"/>
                    </a:lnTo>
                    <a:lnTo>
                      <a:pt x="6661" y="4434"/>
                    </a:lnTo>
                    <a:lnTo>
                      <a:pt x="6661" y="4437"/>
                    </a:lnTo>
                    <a:lnTo>
                      <a:pt x="6661" y="4438"/>
                    </a:lnTo>
                    <a:lnTo>
                      <a:pt x="6661" y="4439"/>
                    </a:lnTo>
                    <a:lnTo>
                      <a:pt x="6661" y="4440"/>
                    </a:lnTo>
                    <a:lnTo>
                      <a:pt x="6662" y="4442"/>
                    </a:lnTo>
                    <a:lnTo>
                      <a:pt x="6662" y="4443"/>
                    </a:lnTo>
                    <a:lnTo>
                      <a:pt x="6662" y="4444"/>
                    </a:lnTo>
                    <a:lnTo>
                      <a:pt x="6662" y="4445"/>
                    </a:lnTo>
                    <a:lnTo>
                      <a:pt x="6663" y="4446"/>
                    </a:lnTo>
                    <a:lnTo>
                      <a:pt x="6663" y="4447"/>
                    </a:lnTo>
                    <a:lnTo>
                      <a:pt x="6664" y="4448"/>
                    </a:lnTo>
                    <a:lnTo>
                      <a:pt x="6664" y="4449"/>
                    </a:lnTo>
                    <a:lnTo>
                      <a:pt x="6665" y="4450"/>
                    </a:lnTo>
                    <a:lnTo>
                      <a:pt x="6666" y="4453"/>
                    </a:lnTo>
                    <a:lnTo>
                      <a:pt x="6667" y="4455"/>
                    </a:lnTo>
                    <a:lnTo>
                      <a:pt x="6668" y="4456"/>
                    </a:lnTo>
                    <a:lnTo>
                      <a:pt x="6668" y="4456"/>
                    </a:lnTo>
                    <a:lnTo>
                      <a:pt x="6668" y="4456"/>
                    </a:lnTo>
                    <a:lnTo>
                      <a:pt x="6668" y="4457"/>
                    </a:lnTo>
                    <a:lnTo>
                      <a:pt x="6669" y="4457"/>
                    </a:lnTo>
                    <a:lnTo>
                      <a:pt x="6670" y="4458"/>
                    </a:lnTo>
                    <a:lnTo>
                      <a:pt x="6670" y="4459"/>
                    </a:lnTo>
                    <a:lnTo>
                      <a:pt x="6671" y="4459"/>
                    </a:lnTo>
                    <a:lnTo>
                      <a:pt x="6672" y="4460"/>
                    </a:lnTo>
                    <a:lnTo>
                      <a:pt x="6673" y="4461"/>
                    </a:lnTo>
                    <a:lnTo>
                      <a:pt x="6675" y="4462"/>
                    </a:lnTo>
                    <a:lnTo>
                      <a:pt x="6676" y="4463"/>
                    </a:lnTo>
                    <a:lnTo>
                      <a:pt x="6678" y="4464"/>
                    </a:lnTo>
                    <a:lnTo>
                      <a:pt x="6679" y="4464"/>
                    </a:lnTo>
                    <a:lnTo>
                      <a:pt x="6680" y="4465"/>
                    </a:lnTo>
                    <a:lnTo>
                      <a:pt x="6681" y="4466"/>
                    </a:lnTo>
                    <a:lnTo>
                      <a:pt x="6682" y="4466"/>
                    </a:lnTo>
                    <a:lnTo>
                      <a:pt x="6683" y="4466"/>
                    </a:lnTo>
                    <a:lnTo>
                      <a:pt x="6684" y="4467"/>
                    </a:lnTo>
                    <a:lnTo>
                      <a:pt x="6685" y="4467"/>
                    </a:lnTo>
                    <a:lnTo>
                      <a:pt x="6686" y="4467"/>
                    </a:lnTo>
                    <a:lnTo>
                      <a:pt x="6687" y="4467"/>
                    </a:lnTo>
                    <a:lnTo>
                      <a:pt x="6688" y="4468"/>
                    </a:lnTo>
                    <a:lnTo>
                      <a:pt x="6689" y="4468"/>
                    </a:lnTo>
                    <a:lnTo>
                      <a:pt x="6690" y="4468"/>
                    </a:lnTo>
                    <a:lnTo>
                      <a:pt x="6692" y="4468"/>
                    </a:lnTo>
                    <a:lnTo>
                      <a:pt x="6695" y="4468"/>
                    </a:lnTo>
                    <a:lnTo>
                      <a:pt x="8666" y="4468"/>
                    </a:lnTo>
                    <a:lnTo>
                      <a:pt x="8669" y="4468"/>
                    </a:lnTo>
                    <a:lnTo>
                      <a:pt x="8670" y="4468"/>
                    </a:lnTo>
                    <a:lnTo>
                      <a:pt x="8671" y="4468"/>
                    </a:lnTo>
                    <a:lnTo>
                      <a:pt x="8672" y="4468"/>
                    </a:lnTo>
                    <a:lnTo>
                      <a:pt x="8674" y="4467"/>
                    </a:lnTo>
                    <a:lnTo>
                      <a:pt x="8675" y="4467"/>
                    </a:lnTo>
                    <a:lnTo>
                      <a:pt x="8676" y="4467"/>
                    </a:lnTo>
                    <a:lnTo>
                      <a:pt x="8677" y="4467"/>
                    </a:lnTo>
                    <a:lnTo>
                      <a:pt x="8678" y="4466"/>
                    </a:lnTo>
                    <a:lnTo>
                      <a:pt x="8679" y="4466"/>
                    </a:lnTo>
                    <a:lnTo>
                      <a:pt x="8680" y="4465"/>
                    </a:lnTo>
                    <a:lnTo>
                      <a:pt x="8681" y="4465"/>
                    </a:lnTo>
                    <a:lnTo>
                      <a:pt x="8682" y="4464"/>
                    </a:lnTo>
                    <a:lnTo>
                      <a:pt x="8683" y="4464"/>
                    </a:lnTo>
                    <a:lnTo>
                      <a:pt x="8685" y="4463"/>
                    </a:lnTo>
                    <a:lnTo>
                      <a:pt x="8686" y="4462"/>
                    </a:lnTo>
                    <a:lnTo>
                      <a:pt x="8687" y="4462"/>
                    </a:lnTo>
                    <a:lnTo>
                      <a:pt x="8688" y="4461"/>
                    </a:lnTo>
                    <a:lnTo>
                      <a:pt x="8689" y="4460"/>
                    </a:lnTo>
                    <a:lnTo>
                      <a:pt x="8690" y="4459"/>
                    </a:lnTo>
                    <a:lnTo>
                      <a:pt x="8690" y="4458"/>
                    </a:lnTo>
                    <a:lnTo>
                      <a:pt x="8691" y="4458"/>
                    </a:lnTo>
                    <a:lnTo>
                      <a:pt x="8692" y="4457"/>
                    </a:lnTo>
                    <a:lnTo>
                      <a:pt x="8693" y="4456"/>
                    </a:lnTo>
                    <a:lnTo>
                      <a:pt x="8694" y="4455"/>
                    </a:lnTo>
                    <a:lnTo>
                      <a:pt x="8694" y="4454"/>
                    </a:lnTo>
                    <a:lnTo>
                      <a:pt x="8695" y="4453"/>
                    </a:lnTo>
                    <a:lnTo>
                      <a:pt x="8696" y="4451"/>
                    </a:lnTo>
                    <a:lnTo>
                      <a:pt x="8696" y="4450"/>
                    </a:lnTo>
                    <a:lnTo>
                      <a:pt x="8697" y="4449"/>
                    </a:lnTo>
                    <a:lnTo>
                      <a:pt x="8697" y="4448"/>
                    </a:lnTo>
                    <a:lnTo>
                      <a:pt x="8698" y="4447"/>
                    </a:lnTo>
                    <a:lnTo>
                      <a:pt x="8698" y="4446"/>
                    </a:lnTo>
                    <a:lnTo>
                      <a:pt x="8699" y="4445"/>
                    </a:lnTo>
                    <a:lnTo>
                      <a:pt x="8699" y="4444"/>
                    </a:lnTo>
                    <a:lnTo>
                      <a:pt x="8699" y="4443"/>
                    </a:lnTo>
                    <a:lnTo>
                      <a:pt x="8699" y="4442"/>
                    </a:lnTo>
                    <a:lnTo>
                      <a:pt x="8700" y="4440"/>
                    </a:lnTo>
                    <a:lnTo>
                      <a:pt x="8700" y="4439"/>
                    </a:lnTo>
                    <a:lnTo>
                      <a:pt x="8700" y="4438"/>
                    </a:lnTo>
                    <a:lnTo>
                      <a:pt x="8700" y="4437"/>
                    </a:lnTo>
                    <a:lnTo>
                      <a:pt x="8700" y="4434"/>
                    </a:lnTo>
                    <a:lnTo>
                      <a:pt x="8700" y="2463"/>
                    </a:lnTo>
                    <a:lnTo>
                      <a:pt x="8700" y="2460"/>
                    </a:lnTo>
                    <a:lnTo>
                      <a:pt x="8700" y="2458"/>
                    </a:lnTo>
                    <a:lnTo>
                      <a:pt x="8700" y="2457"/>
                    </a:lnTo>
                    <a:lnTo>
                      <a:pt x="8700" y="2456"/>
                    </a:lnTo>
                    <a:lnTo>
                      <a:pt x="8699" y="2455"/>
                    </a:lnTo>
                    <a:lnTo>
                      <a:pt x="8699" y="2454"/>
                    </a:lnTo>
                    <a:lnTo>
                      <a:pt x="8699" y="2453"/>
                    </a:lnTo>
                    <a:lnTo>
                      <a:pt x="8699" y="2452"/>
                    </a:lnTo>
                    <a:lnTo>
                      <a:pt x="8698" y="2451"/>
                    </a:lnTo>
                    <a:lnTo>
                      <a:pt x="8698" y="2450"/>
                    </a:lnTo>
                    <a:lnTo>
                      <a:pt x="8698" y="2449"/>
                    </a:lnTo>
                    <a:lnTo>
                      <a:pt x="8697" y="2448"/>
                    </a:lnTo>
                    <a:lnTo>
                      <a:pt x="8696" y="2447"/>
                    </a:lnTo>
                    <a:lnTo>
                      <a:pt x="8696" y="2446"/>
                    </a:lnTo>
                    <a:lnTo>
                      <a:pt x="8695" y="2444"/>
                    </a:lnTo>
                    <a:lnTo>
                      <a:pt x="8694" y="2443"/>
                    </a:lnTo>
                    <a:lnTo>
                      <a:pt x="8693" y="2441"/>
                    </a:lnTo>
                    <a:lnTo>
                      <a:pt x="8692" y="2440"/>
                    </a:lnTo>
                    <a:lnTo>
                      <a:pt x="8691" y="2439"/>
                    </a:lnTo>
                    <a:lnTo>
                      <a:pt x="8690" y="2438"/>
                    </a:lnTo>
                    <a:lnTo>
                      <a:pt x="8689" y="2437"/>
                    </a:lnTo>
                    <a:lnTo>
                      <a:pt x="8688" y="2436"/>
                    </a:lnTo>
                    <a:lnTo>
                      <a:pt x="8687" y="2435"/>
                    </a:lnTo>
                    <a:lnTo>
                      <a:pt x="8687" y="2434"/>
                    </a:lnTo>
                    <a:lnTo>
                      <a:pt x="8686" y="2434"/>
                    </a:lnTo>
                    <a:lnTo>
                      <a:pt x="8685" y="2433"/>
                    </a:lnTo>
                    <a:lnTo>
                      <a:pt x="8684" y="2433"/>
                    </a:lnTo>
                    <a:lnTo>
                      <a:pt x="8683" y="2432"/>
                    </a:lnTo>
                    <a:lnTo>
                      <a:pt x="8682" y="2432"/>
                    </a:lnTo>
                    <a:lnTo>
                      <a:pt x="8680" y="2431"/>
                    </a:lnTo>
                    <a:lnTo>
                      <a:pt x="8679" y="2431"/>
                    </a:lnTo>
                    <a:lnTo>
                      <a:pt x="8677" y="2430"/>
                    </a:lnTo>
                    <a:lnTo>
                      <a:pt x="8676" y="2430"/>
                    </a:lnTo>
                    <a:lnTo>
                      <a:pt x="8674" y="2430"/>
                    </a:lnTo>
                    <a:lnTo>
                      <a:pt x="8673" y="2429"/>
                    </a:lnTo>
                    <a:lnTo>
                      <a:pt x="8672" y="2429"/>
                    </a:lnTo>
                    <a:lnTo>
                      <a:pt x="8670" y="2429"/>
                    </a:lnTo>
                    <a:lnTo>
                      <a:pt x="8669" y="2429"/>
                    </a:lnTo>
                    <a:lnTo>
                      <a:pt x="8666" y="2429"/>
                    </a:lnTo>
                    <a:lnTo>
                      <a:pt x="6695" y="2429"/>
                    </a:lnTo>
                    <a:lnTo>
                      <a:pt x="6692" y="2429"/>
                    </a:lnTo>
                    <a:lnTo>
                      <a:pt x="6690" y="2429"/>
                    </a:lnTo>
                    <a:lnTo>
                      <a:pt x="6689" y="2429"/>
                    </a:lnTo>
                    <a:lnTo>
                      <a:pt x="6688" y="2429"/>
                    </a:lnTo>
                    <a:lnTo>
                      <a:pt x="6686" y="2430"/>
                    </a:lnTo>
                    <a:lnTo>
                      <a:pt x="6685" y="2430"/>
                    </a:lnTo>
                    <a:lnTo>
                      <a:pt x="6684" y="2430"/>
                    </a:lnTo>
                    <a:lnTo>
                      <a:pt x="6683" y="2431"/>
                    </a:lnTo>
                    <a:lnTo>
                      <a:pt x="6681" y="2431"/>
                    </a:lnTo>
                    <a:lnTo>
                      <a:pt x="6680" y="2432"/>
                    </a:lnTo>
                    <a:lnTo>
                      <a:pt x="6678" y="2432"/>
                    </a:lnTo>
                    <a:close/>
                    <a:moveTo>
                      <a:pt x="3993" y="7565"/>
                    </a:moveTo>
                    <a:lnTo>
                      <a:pt x="3994" y="7566"/>
                    </a:lnTo>
                    <a:lnTo>
                      <a:pt x="3995" y="7567"/>
                    </a:lnTo>
                    <a:lnTo>
                      <a:pt x="3996" y="7567"/>
                    </a:lnTo>
                    <a:lnTo>
                      <a:pt x="3997" y="7568"/>
                    </a:lnTo>
                    <a:lnTo>
                      <a:pt x="3998" y="7568"/>
                    </a:lnTo>
                    <a:lnTo>
                      <a:pt x="4000" y="7569"/>
                    </a:lnTo>
                    <a:lnTo>
                      <a:pt x="4001" y="7569"/>
                    </a:lnTo>
                    <a:lnTo>
                      <a:pt x="4003" y="7570"/>
                    </a:lnTo>
                    <a:lnTo>
                      <a:pt x="4004" y="7570"/>
                    </a:lnTo>
                    <a:lnTo>
                      <a:pt x="4006" y="7570"/>
                    </a:lnTo>
                    <a:lnTo>
                      <a:pt x="4007" y="7571"/>
                    </a:lnTo>
                    <a:lnTo>
                      <a:pt x="4008" y="7571"/>
                    </a:lnTo>
                    <a:lnTo>
                      <a:pt x="4010" y="7571"/>
                    </a:lnTo>
                    <a:lnTo>
                      <a:pt x="4011" y="7571"/>
                    </a:lnTo>
                    <a:lnTo>
                      <a:pt x="4014" y="7571"/>
                    </a:lnTo>
                    <a:lnTo>
                      <a:pt x="5986" y="7571"/>
                    </a:lnTo>
                    <a:lnTo>
                      <a:pt x="5989" y="7571"/>
                    </a:lnTo>
                    <a:lnTo>
                      <a:pt x="5990" y="7571"/>
                    </a:lnTo>
                    <a:lnTo>
                      <a:pt x="5992" y="7571"/>
                    </a:lnTo>
                    <a:lnTo>
                      <a:pt x="5993" y="7571"/>
                    </a:lnTo>
                    <a:lnTo>
                      <a:pt x="5994" y="7570"/>
                    </a:lnTo>
                    <a:lnTo>
                      <a:pt x="5996" y="7570"/>
                    </a:lnTo>
                    <a:lnTo>
                      <a:pt x="5997" y="7570"/>
                    </a:lnTo>
                    <a:lnTo>
                      <a:pt x="5999" y="7569"/>
                    </a:lnTo>
                    <a:lnTo>
                      <a:pt x="6000" y="7569"/>
                    </a:lnTo>
                    <a:lnTo>
                      <a:pt x="6002" y="7568"/>
                    </a:lnTo>
                    <a:lnTo>
                      <a:pt x="6003" y="7568"/>
                    </a:lnTo>
                    <a:lnTo>
                      <a:pt x="6004" y="7567"/>
                    </a:lnTo>
                    <a:lnTo>
                      <a:pt x="6005" y="7567"/>
                    </a:lnTo>
                    <a:lnTo>
                      <a:pt x="6006" y="7566"/>
                    </a:lnTo>
                    <a:lnTo>
                      <a:pt x="6007" y="7565"/>
                    </a:lnTo>
                    <a:lnTo>
                      <a:pt x="6008" y="7564"/>
                    </a:lnTo>
                    <a:lnTo>
                      <a:pt x="6009" y="7563"/>
                    </a:lnTo>
                    <a:lnTo>
                      <a:pt x="6011" y="7561"/>
                    </a:lnTo>
                    <a:lnTo>
                      <a:pt x="6012" y="7560"/>
                    </a:lnTo>
                    <a:lnTo>
                      <a:pt x="6013" y="7559"/>
                    </a:lnTo>
                    <a:lnTo>
                      <a:pt x="6014" y="7558"/>
                    </a:lnTo>
                    <a:lnTo>
                      <a:pt x="6014" y="7557"/>
                    </a:lnTo>
                    <a:lnTo>
                      <a:pt x="6015" y="7555"/>
                    </a:lnTo>
                    <a:lnTo>
                      <a:pt x="6016" y="7554"/>
                    </a:lnTo>
                    <a:lnTo>
                      <a:pt x="6016" y="7553"/>
                    </a:lnTo>
                    <a:lnTo>
                      <a:pt x="6017" y="7552"/>
                    </a:lnTo>
                    <a:lnTo>
                      <a:pt x="6018" y="7551"/>
                    </a:lnTo>
                    <a:lnTo>
                      <a:pt x="6018" y="7550"/>
                    </a:lnTo>
                    <a:lnTo>
                      <a:pt x="6018" y="7549"/>
                    </a:lnTo>
                    <a:lnTo>
                      <a:pt x="6019" y="7548"/>
                    </a:lnTo>
                    <a:lnTo>
                      <a:pt x="6019" y="7547"/>
                    </a:lnTo>
                    <a:lnTo>
                      <a:pt x="6019" y="7546"/>
                    </a:lnTo>
                    <a:lnTo>
                      <a:pt x="6019" y="7545"/>
                    </a:lnTo>
                    <a:lnTo>
                      <a:pt x="6020" y="7544"/>
                    </a:lnTo>
                    <a:lnTo>
                      <a:pt x="6020" y="7543"/>
                    </a:lnTo>
                    <a:lnTo>
                      <a:pt x="6020" y="7542"/>
                    </a:lnTo>
                    <a:lnTo>
                      <a:pt x="6020" y="7540"/>
                    </a:lnTo>
                    <a:lnTo>
                      <a:pt x="6020" y="7537"/>
                    </a:lnTo>
                    <a:lnTo>
                      <a:pt x="6020" y="5566"/>
                    </a:lnTo>
                    <a:lnTo>
                      <a:pt x="6020" y="5563"/>
                    </a:lnTo>
                    <a:lnTo>
                      <a:pt x="6020" y="5562"/>
                    </a:lnTo>
                    <a:lnTo>
                      <a:pt x="6020" y="5561"/>
                    </a:lnTo>
                    <a:lnTo>
                      <a:pt x="6020" y="5560"/>
                    </a:lnTo>
                    <a:lnTo>
                      <a:pt x="6019" y="5558"/>
                    </a:lnTo>
                    <a:lnTo>
                      <a:pt x="6019" y="5557"/>
                    </a:lnTo>
                    <a:lnTo>
                      <a:pt x="6019" y="5556"/>
                    </a:lnTo>
                    <a:lnTo>
                      <a:pt x="6019" y="5555"/>
                    </a:lnTo>
                    <a:lnTo>
                      <a:pt x="6018" y="5554"/>
                    </a:lnTo>
                    <a:lnTo>
                      <a:pt x="6018" y="5553"/>
                    </a:lnTo>
                    <a:lnTo>
                      <a:pt x="6017" y="5552"/>
                    </a:lnTo>
                    <a:lnTo>
                      <a:pt x="6017" y="5551"/>
                    </a:lnTo>
                    <a:lnTo>
                      <a:pt x="6016" y="5550"/>
                    </a:lnTo>
                    <a:lnTo>
                      <a:pt x="6016" y="5549"/>
                    </a:lnTo>
                    <a:lnTo>
                      <a:pt x="6015" y="5548"/>
                    </a:lnTo>
                    <a:lnTo>
                      <a:pt x="6015" y="5547"/>
                    </a:lnTo>
                    <a:lnTo>
                      <a:pt x="6014" y="5546"/>
                    </a:lnTo>
                    <a:lnTo>
                      <a:pt x="6013" y="5545"/>
                    </a:lnTo>
                    <a:lnTo>
                      <a:pt x="6013" y="5544"/>
                    </a:lnTo>
                    <a:lnTo>
                      <a:pt x="6012" y="5543"/>
                    </a:lnTo>
                    <a:lnTo>
                      <a:pt x="6011" y="5542"/>
                    </a:lnTo>
                    <a:lnTo>
                      <a:pt x="6010" y="5541"/>
                    </a:lnTo>
                    <a:lnTo>
                      <a:pt x="6008" y="5540"/>
                    </a:lnTo>
                    <a:lnTo>
                      <a:pt x="6007" y="5539"/>
                    </a:lnTo>
                    <a:lnTo>
                      <a:pt x="6006" y="5538"/>
                    </a:lnTo>
                    <a:lnTo>
                      <a:pt x="6004" y="5537"/>
                    </a:lnTo>
                    <a:lnTo>
                      <a:pt x="6003" y="5536"/>
                    </a:lnTo>
                    <a:lnTo>
                      <a:pt x="6002" y="5536"/>
                    </a:lnTo>
                    <a:lnTo>
                      <a:pt x="6002" y="5536"/>
                    </a:lnTo>
                    <a:lnTo>
                      <a:pt x="6001" y="5535"/>
                    </a:lnTo>
                    <a:lnTo>
                      <a:pt x="6000" y="5535"/>
                    </a:lnTo>
                    <a:lnTo>
                      <a:pt x="5999" y="5534"/>
                    </a:lnTo>
                    <a:lnTo>
                      <a:pt x="5998" y="5534"/>
                    </a:lnTo>
                    <a:lnTo>
                      <a:pt x="5997" y="5533"/>
                    </a:lnTo>
                    <a:lnTo>
                      <a:pt x="5996" y="5533"/>
                    </a:lnTo>
                    <a:lnTo>
                      <a:pt x="5995" y="5533"/>
                    </a:lnTo>
                    <a:lnTo>
                      <a:pt x="5994" y="5533"/>
                    </a:lnTo>
                    <a:lnTo>
                      <a:pt x="5992" y="5532"/>
                    </a:lnTo>
                    <a:lnTo>
                      <a:pt x="5991" y="5532"/>
                    </a:lnTo>
                    <a:lnTo>
                      <a:pt x="5990" y="5532"/>
                    </a:lnTo>
                    <a:lnTo>
                      <a:pt x="5989" y="5532"/>
                    </a:lnTo>
                    <a:lnTo>
                      <a:pt x="5986" y="5532"/>
                    </a:lnTo>
                    <a:lnTo>
                      <a:pt x="4014" y="5532"/>
                    </a:lnTo>
                    <a:lnTo>
                      <a:pt x="4011" y="5532"/>
                    </a:lnTo>
                    <a:lnTo>
                      <a:pt x="4010" y="5532"/>
                    </a:lnTo>
                    <a:lnTo>
                      <a:pt x="4009" y="5532"/>
                    </a:lnTo>
                    <a:lnTo>
                      <a:pt x="4008" y="5532"/>
                    </a:lnTo>
                    <a:lnTo>
                      <a:pt x="4006" y="5533"/>
                    </a:lnTo>
                    <a:lnTo>
                      <a:pt x="4005" y="5533"/>
                    </a:lnTo>
                    <a:lnTo>
                      <a:pt x="4004" y="5533"/>
                    </a:lnTo>
                    <a:lnTo>
                      <a:pt x="4003" y="5533"/>
                    </a:lnTo>
                    <a:lnTo>
                      <a:pt x="4002" y="5534"/>
                    </a:lnTo>
                    <a:lnTo>
                      <a:pt x="4001" y="5534"/>
                    </a:lnTo>
                    <a:lnTo>
                      <a:pt x="4000" y="5535"/>
                    </a:lnTo>
                    <a:lnTo>
                      <a:pt x="3999" y="5535"/>
                    </a:lnTo>
                    <a:lnTo>
                      <a:pt x="3998" y="5536"/>
                    </a:lnTo>
                    <a:lnTo>
                      <a:pt x="3998" y="5536"/>
                    </a:lnTo>
                    <a:lnTo>
                      <a:pt x="3997" y="5536"/>
                    </a:lnTo>
                    <a:lnTo>
                      <a:pt x="3996" y="5537"/>
                    </a:lnTo>
                    <a:lnTo>
                      <a:pt x="3994" y="5538"/>
                    </a:lnTo>
                    <a:lnTo>
                      <a:pt x="3993" y="5539"/>
                    </a:lnTo>
                    <a:lnTo>
                      <a:pt x="3992" y="5540"/>
                    </a:lnTo>
                    <a:lnTo>
                      <a:pt x="3990" y="5541"/>
                    </a:lnTo>
                    <a:lnTo>
                      <a:pt x="3989" y="5542"/>
                    </a:lnTo>
                    <a:lnTo>
                      <a:pt x="3988" y="5543"/>
                    </a:lnTo>
                    <a:lnTo>
                      <a:pt x="3987" y="5544"/>
                    </a:lnTo>
                    <a:lnTo>
                      <a:pt x="3987" y="5545"/>
                    </a:lnTo>
                    <a:lnTo>
                      <a:pt x="3986" y="5546"/>
                    </a:lnTo>
                    <a:lnTo>
                      <a:pt x="3985" y="5547"/>
                    </a:lnTo>
                    <a:lnTo>
                      <a:pt x="3985" y="5548"/>
                    </a:lnTo>
                    <a:lnTo>
                      <a:pt x="3984" y="5549"/>
                    </a:lnTo>
                    <a:lnTo>
                      <a:pt x="3984" y="5550"/>
                    </a:lnTo>
                    <a:lnTo>
                      <a:pt x="3983" y="5551"/>
                    </a:lnTo>
                    <a:lnTo>
                      <a:pt x="3983" y="5552"/>
                    </a:lnTo>
                    <a:lnTo>
                      <a:pt x="3982" y="5553"/>
                    </a:lnTo>
                    <a:lnTo>
                      <a:pt x="3982" y="5554"/>
                    </a:lnTo>
                    <a:lnTo>
                      <a:pt x="3981" y="5555"/>
                    </a:lnTo>
                    <a:lnTo>
                      <a:pt x="3981" y="5556"/>
                    </a:lnTo>
                    <a:lnTo>
                      <a:pt x="3981" y="5557"/>
                    </a:lnTo>
                    <a:lnTo>
                      <a:pt x="3981" y="5558"/>
                    </a:lnTo>
                    <a:lnTo>
                      <a:pt x="3980" y="5560"/>
                    </a:lnTo>
                    <a:lnTo>
                      <a:pt x="3980" y="5561"/>
                    </a:lnTo>
                    <a:lnTo>
                      <a:pt x="3980" y="5562"/>
                    </a:lnTo>
                    <a:lnTo>
                      <a:pt x="3980" y="5563"/>
                    </a:lnTo>
                    <a:lnTo>
                      <a:pt x="3980" y="5566"/>
                    </a:lnTo>
                    <a:lnTo>
                      <a:pt x="3980" y="7537"/>
                    </a:lnTo>
                    <a:lnTo>
                      <a:pt x="3980" y="7540"/>
                    </a:lnTo>
                    <a:lnTo>
                      <a:pt x="3980" y="7542"/>
                    </a:lnTo>
                    <a:lnTo>
                      <a:pt x="3980" y="7543"/>
                    </a:lnTo>
                    <a:lnTo>
                      <a:pt x="3980" y="7544"/>
                    </a:lnTo>
                    <a:lnTo>
                      <a:pt x="3981" y="7545"/>
                    </a:lnTo>
                    <a:lnTo>
                      <a:pt x="3981" y="7546"/>
                    </a:lnTo>
                    <a:lnTo>
                      <a:pt x="3981" y="7547"/>
                    </a:lnTo>
                    <a:lnTo>
                      <a:pt x="3981" y="7548"/>
                    </a:lnTo>
                    <a:lnTo>
                      <a:pt x="3982" y="7549"/>
                    </a:lnTo>
                    <a:lnTo>
                      <a:pt x="3982" y="7550"/>
                    </a:lnTo>
                    <a:lnTo>
                      <a:pt x="3982" y="7551"/>
                    </a:lnTo>
                    <a:lnTo>
                      <a:pt x="3983" y="7552"/>
                    </a:lnTo>
                    <a:lnTo>
                      <a:pt x="3984" y="7553"/>
                    </a:lnTo>
                    <a:lnTo>
                      <a:pt x="3984" y="7554"/>
                    </a:lnTo>
                    <a:lnTo>
                      <a:pt x="3985" y="7555"/>
                    </a:lnTo>
                    <a:lnTo>
                      <a:pt x="3986" y="7557"/>
                    </a:lnTo>
                    <a:lnTo>
                      <a:pt x="3986" y="7558"/>
                    </a:lnTo>
                    <a:lnTo>
                      <a:pt x="3987" y="7559"/>
                    </a:lnTo>
                    <a:lnTo>
                      <a:pt x="3988" y="7560"/>
                    </a:lnTo>
                    <a:lnTo>
                      <a:pt x="3989" y="7561"/>
                    </a:lnTo>
                    <a:lnTo>
                      <a:pt x="3991" y="7563"/>
                    </a:lnTo>
                    <a:lnTo>
                      <a:pt x="3992" y="7564"/>
                    </a:lnTo>
                    <a:lnTo>
                      <a:pt x="3993" y="7565"/>
                    </a:lnTo>
                    <a:close/>
                    <a:moveTo>
                      <a:pt x="1317" y="2432"/>
                    </a:moveTo>
                    <a:lnTo>
                      <a:pt x="1316" y="2433"/>
                    </a:lnTo>
                    <a:lnTo>
                      <a:pt x="1315" y="2433"/>
                    </a:lnTo>
                    <a:lnTo>
                      <a:pt x="1314" y="2434"/>
                    </a:lnTo>
                    <a:lnTo>
                      <a:pt x="1313" y="2434"/>
                    </a:lnTo>
                    <a:lnTo>
                      <a:pt x="1313" y="2435"/>
                    </a:lnTo>
                    <a:lnTo>
                      <a:pt x="1312" y="2436"/>
                    </a:lnTo>
                    <a:lnTo>
                      <a:pt x="1311" y="2437"/>
                    </a:lnTo>
                    <a:lnTo>
                      <a:pt x="1310" y="2438"/>
                    </a:lnTo>
                    <a:lnTo>
                      <a:pt x="1309" y="2439"/>
                    </a:lnTo>
                    <a:lnTo>
                      <a:pt x="1308" y="2440"/>
                    </a:lnTo>
                    <a:lnTo>
                      <a:pt x="1307" y="2441"/>
                    </a:lnTo>
                    <a:lnTo>
                      <a:pt x="1306" y="2443"/>
                    </a:lnTo>
                    <a:lnTo>
                      <a:pt x="1305" y="2444"/>
                    </a:lnTo>
                    <a:lnTo>
                      <a:pt x="1304" y="2446"/>
                    </a:lnTo>
                    <a:lnTo>
                      <a:pt x="1304" y="2447"/>
                    </a:lnTo>
                    <a:lnTo>
                      <a:pt x="1303" y="2448"/>
                    </a:lnTo>
                    <a:lnTo>
                      <a:pt x="1302" y="2449"/>
                    </a:lnTo>
                    <a:lnTo>
                      <a:pt x="1302" y="2450"/>
                    </a:lnTo>
                    <a:lnTo>
                      <a:pt x="1302" y="2451"/>
                    </a:lnTo>
                    <a:lnTo>
                      <a:pt x="1301" y="2452"/>
                    </a:lnTo>
                    <a:lnTo>
                      <a:pt x="1301" y="2453"/>
                    </a:lnTo>
                    <a:lnTo>
                      <a:pt x="1301" y="2454"/>
                    </a:lnTo>
                    <a:lnTo>
                      <a:pt x="1301" y="2455"/>
                    </a:lnTo>
                    <a:lnTo>
                      <a:pt x="1300" y="2456"/>
                    </a:lnTo>
                    <a:lnTo>
                      <a:pt x="1300" y="2457"/>
                    </a:lnTo>
                    <a:lnTo>
                      <a:pt x="1300" y="2458"/>
                    </a:lnTo>
                    <a:lnTo>
                      <a:pt x="1300" y="2460"/>
                    </a:lnTo>
                    <a:lnTo>
                      <a:pt x="1300" y="2463"/>
                    </a:lnTo>
                    <a:lnTo>
                      <a:pt x="1300" y="4434"/>
                    </a:lnTo>
                    <a:lnTo>
                      <a:pt x="1300" y="4437"/>
                    </a:lnTo>
                    <a:lnTo>
                      <a:pt x="1300" y="4438"/>
                    </a:lnTo>
                    <a:lnTo>
                      <a:pt x="1300" y="4439"/>
                    </a:lnTo>
                    <a:lnTo>
                      <a:pt x="1300" y="4440"/>
                    </a:lnTo>
                    <a:lnTo>
                      <a:pt x="1301" y="4442"/>
                    </a:lnTo>
                    <a:lnTo>
                      <a:pt x="1301" y="4443"/>
                    </a:lnTo>
                    <a:lnTo>
                      <a:pt x="1301" y="4444"/>
                    </a:lnTo>
                    <a:lnTo>
                      <a:pt x="1301" y="4445"/>
                    </a:lnTo>
                    <a:lnTo>
                      <a:pt x="1302" y="4446"/>
                    </a:lnTo>
                    <a:lnTo>
                      <a:pt x="1302" y="4447"/>
                    </a:lnTo>
                    <a:lnTo>
                      <a:pt x="1303" y="4448"/>
                    </a:lnTo>
                    <a:lnTo>
                      <a:pt x="1303" y="4449"/>
                    </a:lnTo>
                    <a:lnTo>
                      <a:pt x="1304" y="4450"/>
                    </a:lnTo>
                    <a:lnTo>
                      <a:pt x="1304" y="4451"/>
                    </a:lnTo>
                    <a:lnTo>
                      <a:pt x="1305" y="4453"/>
                    </a:lnTo>
                    <a:lnTo>
                      <a:pt x="1306" y="4454"/>
                    </a:lnTo>
                    <a:lnTo>
                      <a:pt x="1306" y="4455"/>
                    </a:lnTo>
                    <a:lnTo>
                      <a:pt x="1307" y="4456"/>
                    </a:lnTo>
                    <a:lnTo>
                      <a:pt x="1308" y="4457"/>
                    </a:lnTo>
                    <a:lnTo>
                      <a:pt x="1309" y="4458"/>
                    </a:lnTo>
                    <a:lnTo>
                      <a:pt x="1310" y="4458"/>
                    </a:lnTo>
                    <a:lnTo>
                      <a:pt x="1310" y="4459"/>
                    </a:lnTo>
                    <a:lnTo>
                      <a:pt x="1311" y="4460"/>
                    </a:lnTo>
                    <a:lnTo>
                      <a:pt x="1312" y="4461"/>
                    </a:lnTo>
                    <a:lnTo>
                      <a:pt x="1313" y="4462"/>
                    </a:lnTo>
                    <a:lnTo>
                      <a:pt x="1314" y="4462"/>
                    </a:lnTo>
                    <a:lnTo>
                      <a:pt x="1315" y="4463"/>
                    </a:lnTo>
                    <a:lnTo>
                      <a:pt x="1317" y="4464"/>
                    </a:lnTo>
                    <a:lnTo>
                      <a:pt x="1318" y="4464"/>
                    </a:lnTo>
                    <a:lnTo>
                      <a:pt x="1319" y="4465"/>
                    </a:lnTo>
                    <a:lnTo>
                      <a:pt x="1320" y="4465"/>
                    </a:lnTo>
                    <a:lnTo>
                      <a:pt x="1321" y="4466"/>
                    </a:lnTo>
                    <a:lnTo>
                      <a:pt x="1322" y="4466"/>
                    </a:lnTo>
                    <a:lnTo>
                      <a:pt x="1323" y="4467"/>
                    </a:lnTo>
                    <a:lnTo>
                      <a:pt x="1324" y="4467"/>
                    </a:lnTo>
                    <a:lnTo>
                      <a:pt x="1325" y="4467"/>
                    </a:lnTo>
                    <a:lnTo>
                      <a:pt x="1326" y="4467"/>
                    </a:lnTo>
                    <a:lnTo>
                      <a:pt x="1328" y="4468"/>
                    </a:lnTo>
                    <a:lnTo>
                      <a:pt x="1329" y="4468"/>
                    </a:lnTo>
                    <a:lnTo>
                      <a:pt x="1330" y="4468"/>
                    </a:lnTo>
                    <a:lnTo>
                      <a:pt x="1331" y="4468"/>
                    </a:lnTo>
                    <a:lnTo>
                      <a:pt x="1334" y="4468"/>
                    </a:lnTo>
                    <a:lnTo>
                      <a:pt x="3305" y="4468"/>
                    </a:lnTo>
                    <a:lnTo>
                      <a:pt x="3308" y="4468"/>
                    </a:lnTo>
                    <a:lnTo>
                      <a:pt x="3310" y="4468"/>
                    </a:lnTo>
                    <a:lnTo>
                      <a:pt x="3311" y="4468"/>
                    </a:lnTo>
                    <a:lnTo>
                      <a:pt x="3312" y="4468"/>
                    </a:lnTo>
                    <a:lnTo>
                      <a:pt x="3313" y="4467"/>
                    </a:lnTo>
                    <a:lnTo>
                      <a:pt x="3314" y="4467"/>
                    </a:lnTo>
                    <a:lnTo>
                      <a:pt x="3315" y="4467"/>
                    </a:lnTo>
                    <a:lnTo>
                      <a:pt x="3316" y="4467"/>
                    </a:lnTo>
                    <a:lnTo>
                      <a:pt x="3317" y="4466"/>
                    </a:lnTo>
                    <a:lnTo>
                      <a:pt x="3318" y="4466"/>
                    </a:lnTo>
                    <a:lnTo>
                      <a:pt x="3319" y="4466"/>
                    </a:lnTo>
                    <a:lnTo>
                      <a:pt x="3320" y="4465"/>
                    </a:lnTo>
                    <a:lnTo>
                      <a:pt x="3321" y="4464"/>
                    </a:lnTo>
                    <a:lnTo>
                      <a:pt x="3322" y="4464"/>
                    </a:lnTo>
                    <a:lnTo>
                      <a:pt x="3324" y="4463"/>
                    </a:lnTo>
                    <a:lnTo>
                      <a:pt x="3325" y="4462"/>
                    </a:lnTo>
                    <a:lnTo>
                      <a:pt x="3327" y="4461"/>
                    </a:lnTo>
                    <a:lnTo>
                      <a:pt x="3328" y="4460"/>
                    </a:lnTo>
                    <a:lnTo>
                      <a:pt x="3329" y="4459"/>
                    </a:lnTo>
                    <a:lnTo>
                      <a:pt x="3330" y="4459"/>
                    </a:lnTo>
                    <a:lnTo>
                      <a:pt x="3330" y="4458"/>
                    </a:lnTo>
                    <a:lnTo>
                      <a:pt x="3331" y="4457"/>
                    </a:lnTo>
                    <a:lnTo>
                      <a:pt x="3332" y="4457"/>
                    </a:lnTo>
                    <a:lnTo>
                      <a:pt x="3332" y="4456"/>
                    </a:lnTo>
                    <a:lnTo>
                      <a:pt x="3332" y="4456"/>
                    </a:lnTo>
                    <a:lnTo>
                      <a:pt x="3332" y="4456"/>
                    </a:lnTo>
                    <a:lnTo>
                      <a:pt x="3333" y="4455"/>
                    </a:lnTo>
                    <a:lnTo>
                      <a:pt x="3334" y="4453"/>
                    </a:lnTo>
                    <a:lnTo>
                      <a:pt x="3335" y="4450"/>
                    </a:lnTo>
                    <a:lnTo>
                      <a:pt x="3336" y="4449"/>
                    </a:lnTo>
                    <a:lnTo>
                      <a:pt x="3336" y="4448"/>
                    </a:lnTo>
                    <a:lnTo>
                      <a:pt x="3337" y="4447"/>
                    </a:lnTo>
                    <a:lnTo>
                      <a:pt x="3337" y="4446"/>
                    </a:lnTo>
                    <a:lnTo>
                      <a:pt x="3338" y="4445"/>
                    </a:lnTo>
                    <a:lnTo>
                      <a:pt x="3338" y="4444"/>
                    </a:lnTo>
                    <a:lnTo>
                      <a:pt x="3338" y="4443"/>
                    </a:lnTo>
                    <a:lnTo>
                      <a:pt x="3338" y="4442"/>
                    </a:lnTo>
                    <a:lnTo>
                      <a:pt x="3339" y="4440"/>
                    </a:lnTo>
                    <a:lnTo>
                      <a:pt x="3339" y="4439"/>
                    </a:lnTo>
                    <a:lnTo>
                      <a:pt x="3339" y="4438"/>
                    </a:lnTo>
                    <a:lnTo>
                      <a:pt x="3339" y="4437"/>
                    </a:lnTo>
                    <a:lnTo>
                      <a:pt x="3339" y="4434"/>
                    </a:lnTo>
                    <a:lnTo>
                      <a:pt x="3339" y="2463"/>
                    </a:lnTo>
                    <a:lnTo>
                      <a:pt x="3339" y="2460"/>
                    </a:lnTo>
                    <a:lnTo>
                      <a:pt x="3339" y="2458"/>
                    </a:lnTo>
                    <a:lnTo>
                      <a:pt x="3339" y="2457"/>
                    </a:lnTo>
                    <a:lnTo>
                      <a:pt x="3339" y="2456"/>
                    </a:lnTo>
                    <a:lnTo>
                      <a:pt x="3338" y="2455"/>
                    </a:lnTo>
                    <a:lnTo>
                      <a:pt x="3338" y="2454"/>
                    </a:lnTo>
                    <a:lnTo>
                      <a:pt x="3338" y="2453"/>
                    </a:lnTo>
                    <a:lnTo>
                      <a:pt x="3338" y="2452"/>
                    </a:lnTo>
                    <a:lnTo>
                      <a:pt x="3337" y="2451"/>
                    </a:lnTo>
                    <a:lnTo>
                      <a:pt x="3337" y="2450"/>
                    </a:lnTo>
                    <a:lnTo>
                      <a:pt x="3337" y="2449"/>
                    </a:lnTo>
                    <a:lnTo>
                      <a:pt x="3336" y="2448"/>
                    </a:lnTo>
                    <a:lnTo>
                      <a:pt x="3335" y="2447"/>
                    </a:lnTo>
                    <a:lnTo>
                      <a:pt x="3334" y="2444"/>
                    </a:lnTo>
                    <a:lnTo>
                      <a:pt x="3332" y="2441"/>
                    </a:lnTo>
                    <a:lnTo>
                      <a:pt x="3332" y="2441"/>
                    </a:lnTo>
                    <a:lnTo>
                      <a:pt x="3332" y="2440"/>
                    </a:lnTo>
                    <a:lnTo>
                      <a:pt x="3331" y="2440"/>
                    </a:lnTo>
                    <a:lnTo>
                      <a:pt x="3331" y="2439"/>
                    </a:lnTo>
                    <a:lnTo>
                      <a:pt x="3330" y="2438"/>
                    </a:lnTo>
                    <a:lnTo>
                      <a:pt x="3329" y="2437"/>
                    </a:lnTo>
                    <a:lnTo>
                      <a:pt x="3328" y="2437"/>
                    </a:lnTo>
                    <a:lnTo>
                      <a:pt x="3327" y="2436"/>
                    </a:lnTo>
                    <a:lnTo>
                      <a:pt x="3327" y="2435"/>
                    </a:lnTo>
                    <a:lnTo>
                      <a:pt x="3326" y="2434"/>
                    </a:lnTo>
                    <a:lnTo>
                      <a:pt x="3325" y="2434"/>
                    </a:lnTo>
                    <a:lnTo>
                      <a:pt x="3324" y="2433"/>
                    </a:lnTo>
                    <a:lnTo>
                      <a:pt x="3323" y="2433"/>
                    </a:lnTo>
                    <a:lnTo>
                      <a:pt x="3322" y="2432"/>
                    </a:lnTo>
                    <a:lnTo>
                      <a:pt x="3320" y="2432"/>
                    </a:lnTo>
                    <a:lnTo>
                      <a:pt x="3319" y="2431"/>
                    </a:lnTo>
                    <a:lnTo>
                      <a:pt x="3317" y="2431"/>
                    </a:lnTo>
                    <a:lnTo>
                      <a:pt x="3316" y="2430"/>
                    </a:lnTo>
                    <a:lnTo>
                      <a:pt x="3315" y="2430"/>
                    </a:lnTo>
                    <a:lnTo>
                      <a:pt x="3314" y="2430"/>
                    </a:lnTo>
                    <a:lnTo>
                      <a:pt x="3312" y="2429"/>
                    </a:lnTo>
                    <a:lnTo>
                      <a:pt x="3311" y="2429"/>
                    </a:lnTo>
                    <a:lnTo>
                      <a:pt x="3310" y="2429"/>
                    </a:lnTo>
                    <a:lnTo>
                      <a:pt x="3308" y="2429"/>
                    </a:lnTo>
                    <a:lnTo>
                      <a:pt x="3305" y="2429"/>
                    </a:lnTo>
                    <a:lnTo>
                      <a:pt x="1334" y="2429"/>
                    </a:lnTo>
                    <a:lnTo>
                      <a:pt x="1331" y="2429"/>
                    </a:lnTo>
                    <a:lnTo>
                      <a:pt x="1330" y="2429"/>
                    </a:lnTo>
                    <a:lnTo>
                      <a:pt x="1328" y="2429"/>
                    </a:lnTo>
                    <a:lnTo>
                      <a:pt x="1327" y="2429"/>
                    </a:lnTo>
                    <a:lnTo>
                      <a:pt x="1326" y="2430"/>
                    </a:lnTo>
                    <a:lnTo>
                      <a:pt x="1324" y="2430"/>
                    </a:lnTo>
                    <a:lnTo>
                      <a:pt x="1323" y="2430"/>
                    </a:lnTo>
                    <a:lnTo>
                      <a:pt x="1321" y="2431"/>
                    </a:lnTo>
                    <a:lnTo>
                      <a:pt x="1320" y="2431"/>
                    </a:lnTo>
                    <a:lnTo>
                      <a:pt x="1318" y="2432"/>
                    </a:lnTo>
                    <a:lnTo>
                      <a:pt x="1317" y="2432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253A1281-D962-4625-AD68-9D3C810BDF14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1236B815-9F20-4C52-8E60-1395D60B9A9E}"/>
              </a:ext>
            </a:extLst>
          </p:cNvPr>
          <p:cNvGrpSpPr/>
          <p:nvPr/>
        </p:nvGrpSpPr>
        <p:grpSpPr>
          <a:xfrm>
            <a:off x="10444923" y="1874515"/>
            <a:ext cx="387805" cy="387805"/>
            <a:chOff x="571018" y="2385875"/>
            <a:chExt cx="1381760" cy="1381760"/>
          </a:xfrm>
        </p:grpSpPr>
        <p:grpSp>
          <p:nvGrpSpPr>
            <p:cNvPr id="90034" name="Group 32">
              <a:extLst>
                <a:ext uri="{FF2B5EF4-FFF2-40B4-BE49-F238E27FC236}">
                  <a16:creationId xmlns:a16="http://schemas.microsoft.com/office/drawing/2014/main" id="{927938E5-F7C8-4C5E-9ED8-EECF6CBD24A0}"/>
                </a:ext>
              </a:extLst>
            </p:cNvPr>
            <p:cNvGrpSpPr/>
            <p:nvPr/>
          </p:nvGrpSpPr>
          <p:grpSpPr>
            <a:xfrm>
              <a:off x="745653" y="2560510"/>
              <a:ext cx="1032490" cy="1032490"/>
              <a:chOff x="1869633" y="1769449"/>
              <a:chExt cx="589280" cy="589280"/>
            </a:xfrm>
          </p:grpSpPr>
          <p:sp>
            <p:nvSpPr>
              <p:cNvPr id="90035" name="Accent">
                <a:extLst>
                  <a:ext uri="{FF2B5EF4-FFF2-40B4-BE49-F238E27FC236}">
                    <a16:creationId xmlns:a16="http://schemas.microsoft.com/office/drawing/2014/main" id="{EE319BB5-ED8B-4001-A8A6-23583248F925}"/>
                  </a:ext>
                </a:extLst>
              </p:cNvPr>
              <p:cNvSpPr/>
              <p:nvPr/>
            </p:nvSpPr>
            <p:spPr>
              <a:xfrm>
                <a:off x="1869633" y="1769449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101" y="6174"/>
                    </a:moveTo>
                    <a:lnTo>
                      <a:pt x="7102" y="6229"/>
                    </a:lnTo>
                    <a:lnTo>
                      <a:pt x="7102" y="6239"/>
                    </a:lnTo>
                    <a:lnTo>
                      <a:pt x="7101" y="6294"/>
                    </a:lnTo>
                    <a:lnTo>
                      <a:pt x="7101" y="6304"/>
                    </a:lnTo>
                    <a:lnTo>
                      <a:pt x="7097" y="6359"/>
                    </a:lnTo>
                    <a:lnTo>
                      <a:pt x="7097" y="6369"/>
                    </a:lnTo>
                    <a:lnTo>
                      <a:pt x="7091" y="6424"/>
                    </a:lnTo>
                    <a:lnTo>
                      <a:pt x="7090" y="6433"/>
                    </a:lnTo>
                    <a:lnTo>
                      <a:pt x="7083" y="6488"/>
                    </a:lnTo>
                    <a:lnTo>
                      <a:pt x="7082" y="6497"/>
                    </a:lnTo>
                    <a:lnTo>
                      <a:pt x="7072" y="6552"/>
                    </a:lnTo>
                    <a:lnTo>
                      <a:pt x="7071" y="6561"/>
                    </a:lnTo>
                    <a:lnTo>
                      <a:pt x="7059" y="6615"/>
                    </a:lnTo>
                    <a:lnTo>
                      <a:pt x="7057" y="6624"/>
                    </a:lnTo>
                    <a:lnTo>
                      <a:pt x="7044" y="6678"/>
                    </a:lnTo>
                    <a:lnTo>
                      <a:pt x="7041" y="6687"/>
                    </a:lnTo>
                    <a:lnTo>
                      <a:pt x="7026" y="6740"/>
                    </a:lnTo>
                    <a:lnTo>
                      <a:pt x="7023" y="6749"/>
                    </a:lnTo>
                    <a:lnTo>
                      <a:pt x="7006" y="6802"/>
                    </a:lnTo>
                    <a:lnTo>
                      <a:pt x="7003" y="6810"/>
                    </a:lnTo>
                    <a:lnTo>
                      <a:pt x="6984" y="6862"/>
                    </a:lnTo>
                    <a:lnTo>
                      <a:pt x="6980" y="6871"/>
                    </a:lnTo>
                    <a:lnTo>
                      <a:pt x="6959" y="6922"/>
                    </a:lnTo>
                    <a:lnTo>
                      <a:pt x="6955" y="6931"/>
                    </a:lnTo>
                    <a:lnTo>
                      <a:pt x="6932" y="6981"/>
                    </a:lnTo>
                    <a:lnTo>
                      <a:pt x="6928" y="6989"/>
                    </a:lnTo>
                    <a:lnTo>
                      <a:pt x="6903" y="7039"/>
                    </a:lnTo>
                    <a:lnTo>
                      <a:pt x="6899" y="7047"/>
                    </a:lnTo>
                    <a:lnTo>
                      <a:pt x="6872" y="7096"/>
                    </a:lnTo>
                    <a:lnTo>
                      <a:pt x="6867" y="7104"/>
                    </a:lnTo>
                    <a:lnTo>
                      <a:pt x="6838" y="7152"/>
                    </a:lnTo>
                    <a:lnTo>
                      <a:pt x="6833" y="7160"/>
                    </a:lnTo>
                    <a:lnTo>
                      <a:pt x="6803" y="7206"/>
                    </a:lnTo>
                    <a:lnTo>
                      <a:pt x="6798" y="7214"/>
                    </a:lnTo>
                    <a:lnTo>
                      <a:pt x="6766" y="7259"/>
                    </a:lnTo>
                    <a:lnTo>
                      <a:pt x="6760" y="7267"/>
                    </a:lnTo>
                    <a:lnTo>
                      <a:pt x="6758" y="7269"/>
                    </a:lnTo>
                    <a:lnTo>
                      <a:pt x="8263" y="8773"/>
                    </a:lnTo>
                    <a:lnTo>
                      <a:pt x="8284" y="8798"/>
                    </a:lnTo>
                    <a:lnTo>
                      <a:pt x="8303" y="8825"/>
                    </a:lnTo>
                    <a:lnTo>
                      <a:pt x="8317" y="8854"/>
                    </a:lnTo>
                    <a:lnTo>
                      <a:pt x="8327" y="8885"/>
                    </a:lnTo>
                    <a:lnTo>
                      <a:pt x="8334" y="8917"/>
                    </a:lnTo>
                    <a:lnTo>
                      <a:pt x="8336" y="8950"/>
                    </a:lnTo>
                    <a:lnTo>
                      <a:pt x="8334" y="8983"/>
                    </a:lnTo>
                    <a:lnTo>
                      <a:pt x="8327" y="9015"/>
                    </a:lnTo>
                    <a:lnTo>
                      <a:pt x="8317" y="9046"/>
                    </a:lnTo>
                    <a:lnTo>
                      <a:pt x="8303" y="9075"/>
                    </a:lnTo>
                    <a:lnTo>
                      <a:pt x="8284" y="9102"/>
                    </a:lnTo>
                    <a:lnTo>
                      <a:pt x="8263" y="9127"/>
                    </a:lnTo>
                    <a:lnTo>
                      <a:pt x="8238" y="9148"/>
                    </a:lnTo>
                    <a:lnTo>
                      <a:pt x="8211" y="9167"/>
                    </a:lnTo>
                    <a:lnTo>
                      <a:pt x="8182" y="9181"/>
                    </a:lnTo>
                    <a:lnTo>
                      <a:pt x="8151" y="9191"/>
                    </a:lnTo>
                    <a:lnTo>
                      <a:pt x="8119" y="9198"/>
                    </a:lnTo>
                    <a:lnTo>
                      <a:pt x="8086" y="9200"/>
                    </a:lnTo>
                    <a:lnTo>
                      <a:pt x="8053" y="9198"/>
                    </a:lnTo>
                    <a:lnTo>
                      <a:pt x="8021" y="9191"/>
                    </a:lnTo>
                    <a:lnTo>
                      <a:pt x="7990" y="9181"/>
                    </a:lnTo>
                    <a:lnTo>
                      <a:pt x="7961" y="9167"/>
                    </a:lnTo>
                    <a:lnTo>
                      <a:pt x="7934" y="9148"/>
                    </a:lnTo>
                    <a:lnTo>
                      <a:pt x="7909" y="9127"/>
                    </a:lnTo>
                    <a:lnTo>
                      <a:pt x="6405" y="7622"/>
                    </a:lnTo>
                    <a:lnTo>
                      <a:pt x="6403" y="7624"/>
                    </a:lnTo>
                    <a:lnTo>
                      <a:pt x="6395" y="7630"/>
                    </a:lnTo>
                    <a:lnTo>
                      <a:pt x="6350" y="7662"/>
                    </a:lnTo>
                    <a:lnTo>
                      <a:pt x="6342" y="7667"/>
                    </a:lnTo>
                    <a:lnTo>
                      <a:pt x="6296" y="7697"/>
                    </a:lnTo>
                    <a:lnTo>
                      <a:pt x="6288" y="7702"/>
                    </a:lnTo>
                    <a:lnTo>
                      <a:pt x="6240" y="7731"/>
                    </a:lnTo>
                    <a:lnTo>
                      <a:pt x="6232" y="7736"/>
                    </a:lnTo>
                    <a:lnTo>
                      <a:pt x="6183" y="7763"/>
                    </a:lnTo>
                    <a:lnTo>
                      <a:pt x="6175" y="7767"/>
                    </a:lnTo>
                    <a:lnTo>
                      <a:pt x="6125" y="7792"/>
                    </a:lnTo>
                    <a:lnTo>
                      <a:pt x="6117" y="7796"/>
                    </a:lnTo>
                    <a:lnTo>
                      <a:pt x="6067" y="7819"/>
                    </a:lnTo>
                    <a:lnTo>
                      <a:pt x="6058" y="7823"/>
                    </a:lnTo>
                    <a:lnTo>
                      <a:pt x="6007" y="7844"/>
                    </a:lnTo>
                    <a:lnTo>
                      <a:pt x="5998" y="7848"/>
                    </a:lnTo>
                    <a:lnTo>
                      <a:pt x="5946" y="7867"/>
                    </a:lnTo>
                    <a:lnTo>
                      <a:pt x="5938" y="7870"/>
                    </a:lnTo>
                    <a:lnTo>
                      <a:pt x="5885" y="7887"/>
                    </a:lnTo>
                    <a:lnTo>
                      <a:pt x="5876" y="7890"/>
                    </a:lnTo>
                    <a:lnTo>
                      <a:pt x="5823" y="7905"/>
                    </a:lnTo>
                    <a:lnTo>
                      <a:pt x="5814" y="7908"/>
                    </a:lnTo>
                    <a:lnTo>
                      <a:pt x="5760" y="7921"/>
                    </a:lnTo>
                    <a:lnTo>
                      <a:pt x="5751" y="7923"/>
                    </a:lnTo>
                    <a:lnTo>
                      <a:pt x="5697" y="7935"/>
                    </a:lnTo>
                    <a:lnTo>
                      <a:pt x="5688" y="7936"/>
                    </a:lnTo>
                    <a:lnTo>
                      <a:pt x="5633" y="7946"/>
                    </a:lnTo>
                    <a:lnTo>
                      <a:pt x="5624" y="7947"/>
                    </a:lnTo>
                    <a:lnTo>
                      <a:pt x="5569" y="7954"/>
                    </a:lnTo>
                    <a:lnTo>
                      <a:pt x="5560" y="7955"/>
                    </a:lnTo>
                    <a:lnTo>
                      <a:pt x="5505" y="7961"/>
                    </a:lnTo>
                    <a:lnTo>
                      <a:pt x="5495" y="7961"/>
                    </a:lnTo>
                    <a:lnTo>
                      <a:pt x="5440" y="7965"/>
                    </a:lnTo>
                    <a:lnTo>
                      <a:pt x="5430" y="7965"/>
                    </a:lnTo>
                    <a:lnTo>
                      <a:pt x="5375" y="7966"/>
                    </a:lnTo>
                    <a:lnTo>
                      <a:pt x="5365" y="7966"/>
                    </a:lnTo>
                    <a:lnTo>
                      <a:pt x="5310" y="7965"/>
                    </a:lnTo>
                    <a:lnTo>
                      <a:pt x="5300" y="7965"/>
                    </a:lnTo>
                    <a:lnTo>
                      <a:pt x="5245" y="7961"/>
                    </a:lnTo>
                    <a:lnTo>
                      <a:pt x="5235" y="7961"/>
                    </a:lnTo>
                    <a:lnTo>
                      <a:pt x="5180" y="7955"/>
                    </a:lnTo>
                    <a:lnTo>
                      <a:pt x="5171" y="7954"/>
                    </a:lnTo>
                    <a:lnTo>
                      <a:pt x="5116" y="7947"/>
                    </a:lnTo>
                    <a:lnTo>
                      <a:pt x="5107" y="7946"/>
                    </a:lnTo>
                    <a:lnTo>
                      <a:pt x="5052" y="7936"/>
                    </a:lnTo>
                    <a:lnTo>
                      <a:pt x="5043" y="7935"/>
                    </a:lnTo>
                    <a:lnTo>
                      <a:pt x="4989" y="7923"/>
                    </a:lnTo>
                    <a:lnTo>
                      <a:pt x="4980" y="7921"/>
                    </a:lnTo>
                    <a:lnTo>
                      <a:pt x="4926" y="7908"/>
                    </a:lnTo>
                    <a:lnTo>
                      <a:pt x="4917" y="7905"/>
                    </a:lnTo>
                    <a:lnTo>
                      <a:pt x="4864" y="7890"/>
                    </a:lnTo>
                    <a:lnTo>
                      <a:pt x="4855" y="7887"/>
                    </a:lnTo>
                    <a:lnTo>
                      <a:pt x="4803" y="7870"/>
                    </a:lnTo>
                    <a:lnTo>
                      <a:pt x="4794" y="7867"/>
                    </a:lnTo>
                    <a:lnTo>
                      <a:pt x="4742" y="7848"/>
                    </a:lnTo>
                    <a:lnTo>
                      <a:pt x="4734" y="7844"/>
                    </a:lnTo>
                    <a:lnTo>
                      <a:pt x="4683" y="7823"/>
                    </a:lnTo>
                    <a:lnTo>
                      <a:pt x="4674" y="7819"/>
                    </a:lnTo>
                    <a:lnTo>
                      <a:pt x="4624" y="7796"/>
                    </a:lnTo>
                    <a:lnTo>
                      <a:pt x="4615" y="7792"/>
                    </a:lnTo>
                    <a:lnTo>
                      <a:pt x="4566" y="7767"/>
                    </a:lnTo>
                    <a:lnTo>
                      <a:pt x="4558" y="7763"/>
                    </a:lnTo>
                    <a:lnTo>
                      <a:pt x="4509" y="7736"/>
                    </a:lnTo>
                    <a:lnTo>
                      <a:pt x="4501" y="7731"/>
                    </a:lnTo>
                    <a:lnTo>
                      <a:pt x="4453" y="7702"/>
                    </a:lnTo>
                    <a:lnTo>
                      <a:pt x="4445" y="7697"/>
                    </a:lnTo>
                    <a:lnTo>
                      <a:pt x="4399" y="7667"/>
                    </a:lnTo>
                    <a:lnTo>
                      <a:pt x="4391" y="7662"/>
                    </a:lnTo>
                    <a:lnTo>
                      <a:pt x="4346" y="7630"/>
                    </a:lnTo>
                    <a:lnTo>
                      <a:pt x="4338" y="7624"/>
                    </a:lnTo>
                    <a:lnTo>
                      <a:pt x="4295" y="7590"/>
                    </a:lnTo>
                    <a:lnTo>
                      <a:pt x="4287" y="7585"/>
                    </a:lnTo>
                    <a:lnTo>
                      <a:pt x="4245" y="7549"/>
                    </a:lnTo>
                    <a:lnTo>
                      <a:pt x="4238" y="7543"/>
                    </a:lnTo>
                    <a:lnTo>
                      <a:pt x="4197" y="7506"/>
                    </a:lnTo>
                    <a:lnTo>
                      <a:pt x="4190" y="7500"/>
                    </a:lnTo>
                    <a:lnTo>
                      <a:pt x="4150" y="7462"/>
                    </a:lnTo>
                    <a:lnTo>
                      <a:pt x="4143" y="7455"/>
                    </a:lnTo>
                    <a:lnTo>
                      <a:pt x="4105" y="7415"/>
                    </a:lnTo>
                    <a:lnTo>
                      <a:pt x="4099" y="7408"/>
                    </a:lnTo>
                    <a:lnTo>
                      <a:pt x="4062" y="7367"/>
                    </a:lnTo>
                    <a:lnTo>
                      <a:pt x="4056" y="7360"/>
                    </a:lnTo>
                    <a:lnTo>
                      <a:pt x="4020" y="7318"/>
                    </a:lnTo>
                    <a:lnTo>
                      <a:pt x="4015" y="7310"/>
                    </a:lnTo>
                    <a:lnTo>
                      <a:pt x="3981" y="7267"/>
                    </a:lnTo>
                    <a:lnTo>
                      <a:pt x="3975" y="7259"/>
                    </a:lnTo>
                    <a:lnTo>
                      <a:pt x="3943" y="7214"/>
                    </a:lnTo>
                    <a:lnTo>
                      <a:pt x="3938" y="7206"/>
                    </a:lnTo>
                    <a:lnTo>
                      <a:pt x="3908" y="7160"/>
                    </a:lnTo>
                    <a:lnTo>
                      <a:pt x="3903" y="7152"/>
                    </a:lnTo>
                    <a:lnTo>
                      <a:pt x="3874" y="7104"/>
                    </a:lnTo>
                    <a:lnTo>
                      <a:pt x="3869" y="7096"/>
                    </a:lnTo>
                    <a:lnTo>
                      <a:pt x="3842" y="7047"/>
                    </a:lnTo>
                    <a:lnTo>
                      <a:pt x="3838" y="7039"/>
                    </a:lnTo>
                    <a:lnTo>
                      <a:pt x="3813" y="6989"/>
                    </a:lnTo>
                    <a:lnTo>
                      <a:pt x="3809" y="6981"/>
                    </a:lnTo>
                    <a:lnTo>
                      <a:pt x="3786" y="6931"/>
                    </a:lnTo>
                    <a:lnTo>
                      <a:pt x="3782" y="6922"/>
                    </a:lnTo>
                    <a:lnTo>
                      <a:pt x="3761" y="6871"/>
                    </a:lnTo>
                    <a:lnTo>
                      <a:pt x="3757" y="6862"/>
                    </a:lnTo>
                    <a:lnTo>
                      <a:pt x="3738" y="6810"/>
                    </a:lnTo>
                    <a:lnTo>
                      <a:pt x="3735" y="6802"/>
                    </a:lnTo>
                    <a:lnTo>
                      <a:pt x="3718" y="6749"/>
                    </a:lnTo>
                    <a:lnTo>
                      <a:pt x="3715" y="6740"/>
                    </a:lnTo>
                    <a:lnTo>
                      <a:pt x="3700" y="6687"/>
                    </a:lnTo>
                    <a:lnTo>
                      <a:pt x="3697" y="6678"/>
                    </a:lnTo>
                    <a:lnTo>
                      <a:pt x="3684" y="6624"/>
                    </a:lnTo>
                    <a:lnTo>
                      <a:pt x="3682" y="6615"/>
                    </a:lnTo>
                    <a:lnTo>
                      <a:pt x="3670" y="6561"/>
                    </a:lnTo>
                    <a:lnTo>
                      <a:pt x="3669" y="6552"/>
                    </a:lnTo>
                    <a:lnTo>
                      <a:pt x="3659" y="6497"/>
                    </a:lnTo>
                    <a:lnTo>
                      <a:pt x="3658" y="6488"/>
                    </a:lnTo>
                    <a:lnTo>
                      <a:pt x="3651" y="6433"/>
                    </a:lnTo>
                    <a:lnTo>
                      <a:pt x="3650" y="6424"/>
                    </a:lnTo>
                    <a:lnTo>
                      <a:pt x="3644" y="6369"/>
                    </a:lnTo>
                    <a:lnTo>
                      <a:pt x="3644" y="6359"/>
                    </a:lnTo>
                    <a:lnTo>
                      <a:pt x="3640" y="6304"/>
                    </a:lnTo>
                    <a:lnTo>
                      <a:pt x="3640" y="6294"/>
                    </a:lnTo>
                    <a:lnTo>
                      <a:pt x="3639" y="6239"/>
                    </a:lnTo>
                    <a:lnTo>
                      <a:pt x="3639" y="6229"/>
                    </a:lnTo>
                    <a:lnTo>
                      <a:pt x="3640" y="6174"/>
                    </a:lnTo>
                    <a:lnTo>
                      <a:pt x="3640" y="6164"/>
                    </a:lnTo>
                    <a:lnTo>
                      <a:pt x="3644" y="6109"/>
                    </a:lnTo>
                    <a:lnTo>
                      <a:pt x="3644" y="6099"/>
                    </a:lnTo>
                    <a:lnTo>
                      <a:pt x="3650" y="6044"/>
                    </a:lnTo>
                    <a:lnTo>
                      <a:pt x="3651" y="6035"/>
                    </a:lnTo>
                    <a:lnTo>
                      <a:pt x="3658" y="5980"/>
                    </a:lnTo>
                    <a:lnTo>
                      <a:pt x="3659" y="5971"/>
                    </a:lnTo>
                    <a:lnTo>
                      <a:pt x="3669" y="5916"/>
                    </a:lnTo>
                    <a:lnTo>
                      <a:pt x="3670" y="5907"/>
                    </a:lnTo>
                    <a:lnTo>
                      <a:pt x="3682" y="5853"/>
                    </a:lnTo>
                    <a:lnTo>
                      <a:pt x="3684" y="5844"/>
                    </a:lnTo>
                    <a:lnTo>
                      <a:pt x="3697" y="5790"/>
                    </a:lnTo>
                    <a:lnTo>
                      <a:pt x="3700" y="5781"/>
                    </a:lnTo>
                    <a:lnTo>
                      <a:pt x="3715" y="5728"/>
                    </a:lnTo>
                    <a:lnTo>
                      <a:pt x="3718" y="5719"/>
                    </a:lnTo>
                    <a:lnTo>
                      <a:pt x="3735" y="5667"/>
                    </a:lnTo>
                    <a:lnTo>
                      <a:pt x="3738" y="5658"/>
                    </a:lnTo>
                    <a:lnTo>
                      <a:pt x="3757" y="5606"/>
                    </a:lnTo>
                    <a:lnTo>
                      <a:pt x="3761" y="5598"/>
                    </a:lnTo>
                    <a:lnTo>
                      <a:pt x="3782" y="5547"/>
                    </a:lnTo>
                    <a:lnTo>
                      <a:pt x="3786" y="5538"/>
                    </a:lnTo>
                    <a:lnTo>
                      <a:pt x="3809" y="5488"/>
                    </a:lnTo>
                    <a:lnTo>
                      <a:pt x="3813" y="5479"/>
                    </a:lnTo>
                    <a:lnTo>
                      <a:pt x="3838" y="5430"/>
                    </a:lnTo>
                    <a:lnTo>
                      <a:pt x="3842" y="5422"/>
                    </a:lnTo>
                    <a:lnTo>
                      <a:pt x="3869" y="5373"/>
                    </a:lnTo>
                    <a:lnTo>
                      <a:pt x="3874" y="5365"/>
                    </a:lnTo>
                    <a:lnTo>
                      <a:pt x="3903" y="5317"/>
                    </a:lnTo>
                    <a:lnTo>
                      <a:pt x="3908" y="5309"/>
                    </a:lnTo>
                    <a:lnTo>
                      <a:pt x="3938" y="5263"/>
                    </a:lnTo>
                    <a:lnTo>
                      <a:pt x="3943" y="5255"/>
                    </a:lnTo>
                    <a:lnTo>
                      <a:pt x="3975" y="5210"/>
                    </a:lnTo>
                    <a:lnTo>
                      <a:pt x="3981" y="5202"/>
                    </a:lnTo>
                    <a:lnTo>
                      <a:pt x="4015" y="5159"/>
                    </a:lnTo>
                    <a:lnTo>
                      <a:pt x="4020" y="5151"/>
                    </a:lnTo>
                    <a:lnTo>
                      <a:pt x="4056" y="5109"/>
                    </a:lnTo>
                    <a:lnTo>
                      <a:pt x="4062" y="5102"/>
                    </a:lnTo>
                    <a:lnTo>
                      <a:pt x="4099" y="5061"/>
                    </a:lnTo>
                    <a:lnTo>
                      <a:pt x="4105" y="5054"/>
                    </a:lnTo>
                    <a:lnTo>
                      <a:pt x="4143" y="5014"/>
                    </a:lnTo>
                    <a:lnTo>
                      <a:pt x="4150" y="5007"/>
                    </a:lnTo>
                    <a:lnTo>
                      <a:pt x="4190" y="4969"/>
                    </a:lnTo>
                    <a:lnTo>
                      <a:pt x="4197" y="4963"/>
                    </a:lnTo>
                    <a:lnTo>
                      <a:pt x="4238" y="4926"/>
                    </a:lnTo>
                    <a:lnTo>
                      <a:pt x="4245" y="4920"/>
                    </a:lnTo>
                    <a:lnTo>
                      <a:pt x="4287" y="4884"/>
                    </a:lnTo>
                    <a:lnTo>
                      <a:pt x="4295" y="4879"/>
                    </a:lnTo>
                    <a:lnTo>
                      <a:pt x="4338" y="4845"/>
                    </a:lnTo>
                    <a:lnTo>
                      <a:pt x="4346" y="4839"/>
                    </a:lnTo>
                    <a:lnTo>
                      <a:pt x="4391" y="4807"/>
                    </a:lnTo>
                    <a:lnTo>
                      <a:pt x="4399" y="4802"/>
                    </a:lnTo>
                    <a:lnTo>
                      <a:pt x="4445" y="4772"/>
                    </a:lnTo>
                    <a:lnTo>
                      <a:pt x="4453" y="4767"/>
                    </a:lnTo>
                    <a:lnTo>
                      <a:pt x="4501" y="4738"/>
                    </a:lnTo>
                    <a:lnTo>
                      <a:pt x="4509" y="4733"/>
                    </a:lnTo>
                    <a:lnTo>
                      <a:pt x="4558" y="4706"/>
                    </a:lnTo>
                    <a:lnTo>
                      <a:pt x="4566" y="4702"/>
                    </a:lnTo>
                    <a:lnTo>
                      <a:pt x="4615" y="4677"/>
                    </a:lnTo>
                    <a:lnTo>
                      <a:pt x="4624" y="4673"/>
                    </a:lnTo>
                    <a:lnTo>
                      <a:pt x="4674" y="4650"/>
                    </a:lnTo>
                    <a:lnTo>
                      <a:pt x="4683" y="4646"/>
                    </a:lnTo>
                    <a:lnTo>
                      <a:pt x="4734" y="4625"/>
                    </a:lnTo>
                    <a:lnTo>
                      <a:pt x="4742" y="4621"/>
                    </a:lnTo>
                    <a:lnTo>
                      <a:pt x="4794" y="4602"/>
                    </a:lnTo>
                    <a:lnTo>
                      <a:pt x="4803" y="4599"/>
                    </a:lnTo>
                    <a:lnTo>
                      <a:pt x="4855" y="4582"/>
                    </a:lnTo>
                    <a:lnTo>
                      <a:pt x="4864" y="4579"/>
                    </a:lnTo>
                    <a:lnTo>
                      <a:pt x="4917" y="4564"/>
                    </a:lnTo>
                    <a:lnTo>
                      <a:pt x="4926" y="4561"/>
                    </a:lnTo>
                    <a:lnTo>
                      <a:pt x="4980" y="4548"/>
                    </a:lnTo>
                    <a:lnTo>
                      <a:pt x="4989" y="4546"/>
                    </a:lnTo>
                    <a:lnTo>
                      <a:pt x="5043" y="4534"/>
                    </a:lnTo>
                    <a:lnTo>
                      <a:pt x="5052" y="4533"/>
                    </a:lnTo>
                    <a:lnTo>
                      <a:pt x="5107" y="4523"/>
                    </a:lnTo>
                    <a:lnTo>
                      <a:pt x="5116" y="4522"/>
                    </a:lnTo>
                    <a:lnTo>
                      <a:pt x="5171" y="4515"/>
                    </a:lnTo>
                    <a:lnTo>
                      <a:pt x="5180" y="4514"/>
                    </a:lnTo>
                    <a:lnTo>
                      <a:pt x="5235" y="4508"/>
                    </a:lnTo>
                    <a:lnTo>
                      <a:pt x="5245" y="4508"/>
                    </a:lnTo>
                    <a:lnTo>
                      <a:pt x="5300" y="4504"/>
                    </a:lnTo>
                    <a:lnTo>
                      <a:pt x="5310" y="4504"/>
                    </a:lnTo>
                    <a:lnTo>
                      <a:pt x="5365" y="4503"/>
                    </a:lnTo>
                    <a:lnTo>
                      <a:pt x="5375" y="4503"/>
                    </a:lnTo>
                    <a:lnTo>
                      <a:pt x="5430" y="4504"/>
                    </a:lnTo>
                    <a:lnTo>
                      <a:pt x="5440" y="4504"/>
                    </a:lnTo>
                    <a:lnTo>
                      <a:pt x="5495" y="4508"/>
                    </a:lnTo>
                    <a:lnTo>
                      <a:pt x="5505" y="4508"/>
                    </a:lnTo>
                    <a:lnTo>
                      <a:pt x="5560" y="4514"/>
                    </a:lnTo>
                    <a:lnTo>
                      <a:pt x="5569" y="4515"/>
                    </a:lnTo>
                    <a:lnTo>
                      <a:pt x="5624" y="4522"/>
                    </a:lnTo>
                    <a:lnTo>
                      <a:pt x="5633" y="4523"/>
                    </a:lnTo>
                    <a:lnTo>
                      <a:pt x="5688" y="4533"/>
                    </a:lnTo>
                    <a:lnTo>
                      <a:pt x="5697" y="4534"/>
                    </a:lnTo>
                    <a:lnTo>
                      <a:pt x="5751" y="4546"/>
                    </a:lnTo>
                    <a:lnTo>
                      <a:pt x="5760" y="4548"/>
                    </a:lnTo>
                    <a:lnTo>
                      <a:pt x="5814" y="4561"/>
                    </a:lnTo>
                    <a:lnTo>
                      <a:pt x="5823" y="4564"/>
                    </a:lnTo>
                    <a:lnTo>
                      <a:pt x="5876" y="4579"/>
                    </a:lnTo>
                    <a:lnTo>
                      <a:pt x="5885" y="4582"/>
                    </a:lnTo>
                    <a:lnTo>
                      <a:pt x="5938" y="4599"/>
                    </a:lnTo>
                    <a:lnTo>
                      <a:pt x="5946" y="4602"/>
                    </a:lnTo>
                    <a:lnTo>
                      <a:pt x="5998" y="4621"/>
                    </a:lnTo>
                    <a:lnTo>
                      <a:pt x="6007" y="4625"/>
                    </a:lnTo>
                    <a:lnTo>
                      <a:pt x="6058" y="4646"/>
                    </a:lnTo>
                    <a:lnTo>
                      <a:pt x="6067" y="4650"/>
                    </a:lnTo>
                    <a:lnTo>
                      <a:pt x="6117" y="4673"/>
                    </a:lnTo>
                    <a:lnTo>
                      <a:pt x="6125" y="4677"/>
                    </a:lnTo>
                    <a:lnTo>
                      <a:pt x="6175" y="4702"/>
                    </a:lnTo>
                    <a:lnTo>
                      <a:pt x="6183" y="4706"/>
                    </a:lnTo>
                    <a:lnTo>
                      <a:pt x="6232" y="4733"/>
                    </a:lnTo>
                    <a:lnTo>
                      <a:pt x="6240" y="4738"/>
                    </a:lnTo>
                    <a:lnTo>
                      <a:pt x="6288" y="4767"/>
                    </a:lnTo>
                    <a:lnTo>
                      <a:pt x="6296" y="4772"/>
                    </a:lnTo>
                    <a:lnTo>
                      <a:pt x="6342" y="4802"/>
                    </a:lnTo>
                    <a:lnTo>
                      <a:pt x="6350" y="4807"/>
                    </a:lnTo>
                    <a:lnTo>
                      <a:pt x="6395" y="4839"/>
                    </a:lnTo>
                    <a:lnTo>
                      <a:pt x="6403" y="4845"/>
                    </a:lnTo>
                    <a:lnTo>
                      <a:pt x="6446" y="4879"/>
                    </a:lnTo>
                    <a:lnTo>
                      <a:pt x="6454" y="4884"/>
                    </a:lnTo>
                    <a:lnTo>
                      <a:pt x="6496" y="4920"/>
                    </a:lnTo>
                    <a:lnTo>
                      <a:pt x="6503" y="4926"/>
                    </a:lnTo>
                    <a:lnTo>
                      <a:pt x="6544" y="4963"/>
                    </a:lnTo>
                    <a:lnTo>
                      <a:pt x="6551" y="4969"/>
                    </a:lnTo>
                    <a:lnTo>
                      <a:pt x="6591" y="5007"/>
                    </a:lnTo>
                    <a:lnTo>
                      <a:pt x="6598" y="5014"/>
                    </a:lnTo>
                    <a:lnTo>
                      <a:pt x="6636" y="5054"/>
                    </a:lnTo>
                    <a:lnTo>
                      <a:pt x="6642" y="5061"/>
                    </a:lnTo>
                    <a:lnTo>
                      <a:pt x="6679" y="5102"/>
                    </a:lnTo>
                    <a:lnTo>
                      <a:pt x="6685" y="5109"/>
                    </a:lnTo>
                    <a:lnTo>
                      <a:pt x="6721" y="5151"/>
                    </a:lnTo>
                    <a:lnTo>
                      <a:pt x="6726" y="5159"/>
                    </a:lnTo>
                    <a:lnTo>
                      <a:pt x="6760" y="5202"/>
                    </a:lnTo>
                    <a:lnTo>
                      <a:pt x="6766" y="5210"/>
                    </a:lnTo>
                    <a:lnTo>
                      <a:pt x="6798" y="5255"/>
                    </a:lnTo>
                    <a:lnTo>
                      <a:pt x="6803" y="5263"/>
                    </a:lnTo>
                    <a:lnTo>
                      <a:pt x="6833" y="5309"/>
                    </a:lnTo>
                    <a:lnTo>
                      <a:pt x="6838" y="5317"/>
                    </a:lnTo>
                    <a:lnTo>
                      <a:pt x="6867" y="5365"/>
                    </a:lnTo>
                    <a:lnTo>
                      <a:pt x="6872" y="5373"/>
                    </a:lnTo>
                    <a:lnTo>
                      <a:pt x="6899" y="5422"/>
                    </a:lnTo>
                    <a:lnTo>
                      <a:pt x="6903" y="5430"/>
                    </a:lnTo>
                    <a:lnTo>
                      <a:pt x="6928" y="5479"/>
                    </a:lnTo>
                    <a:lnTo>
                      <a:pt x="6932" y="5488"/>
                    </a:lnTo>
                    <a:lnTo>
                      <a:pt x="6955" y="5538"/>
                    </a:lnTo>
                    <a:lnTo>
                      <a:pt x="6959" y="5547"/>
                    </a:lnTo>
                    <a:lnTo>
                      <a:pt x="6980" y="5598"/>
                    </a:lnTo>
                    <a:lnTo>
                      <a:pt x="6984" y="5606"/>
                    </a:lnTo>
                    <a:lnTo>
                      <a:pt x="7003" y="5658"/>
                    </a:lnTo>
                    <a:lnTo>
                      <a:pt x="7006" y="5667"/>
                    </a:lnTo>
                    <a:lnTo>
                      <a:pt x="7023" y="5719"/>
                    </a:lnTo>
                    <a:lnTo>
                      <a:pt x="7026" y="5728"/>
                    </a:lnTo>
                    <a:lnTo>
                      <a:pt x="7041" y="5781"/>
                    </a:lnTo>
                    <a:lnTo>
                      <a:pt x="7044" y="5790"/>
                    </a:lnTo>
                    <a:lnTo>
                      <a:pt x="7057" y="5844"/>
                    </a:lnTo>
                    <a:lnTo>
                      <a:pt x="7059" y="5853"/>
                    </a:lnTo>
                    <a:lnTo>
                      <a:pt x="7071" y="5907"/>
                    </a:lnTo>
                    <a:lnTo>
                      <a:pt x="7072" y="5916"/>
                    </a:lnTo>
                    <a:lnTo>
                      <a:pt x="7082" y="5971"/>
                    </a:lnTo>
                    <a:lnTo>
                      <a:pt x="7083" y="5980"/>
                    </a:lnTo>
                    <a:lnTo>
                      <a:pt x="7090" y="6035"/>
                    </a:lnTo>
                    <a:lnTo>
                      <a:pt x="7091" y="6044"/>
                    </a:lnTo>
                    <a:lnTo>
                      <a:pt x="7097" y="6099"/>
                    </a:lnTo>
                    <a:lnTo>
                      <a:pt x="7097" y="6109"/>
                    </a:lnTo>
                    <a:lnTo>
                      <a:pt x="7101" y="6164"/>
                    </a:lnTo>
                    <a:lnTo>
                      <a:pt x="7101" y="6174"/>
                    </a:lnTo>
                    <a:close/>
                    <a:moveTo>
                      <a:pt x="6601" y="6280"/>
                    </a:moveTo>
                    <a:lnTo>
                      <a:pt x="6602" y="6234"/>
                    </a:lnTo>
                    <a:lnTo>
                      <a:pt x="6601" y="6188"/>
                    </a:lnTo>
                    <a:lnTo>
                      <a:pt x="6598" y="6142"/>
                    </a:lnTo>
                    <a:lnTo>
                      <a:pt x="6594" y="6096"/>
                    </a:lnTo>
                    <a:lnTo>
                      <a:pt x="6588" y="6051"/>
                    </a:lnTo>
                    <a:lnTo>
                      <a:pt x="6580" y="6005"/>
                    </a:lnTo>
                    <a:lnTo>
                      <a:pt x="6571" y="5960"/>
                    </a:lnTo>
                    <a:lnTo>
                      <a:pt x="6560" y="5916"/>
                    </a:lnTo>
                    <a:lnTo>
                      <a:pt x="6547" y="5872"/>
                    </a:lnTo>
                    <a:lnTo>
                      <a:pt x="6533" y="5828"/>
                    </a:lnTo>
                    <a:lnTo>
                      <a:pt x="6517" y="5785"/>
                    </a:lnTo>
                    <a:lnTo>
                      <a:pt x="6499" y="5743"/>
                    </a:lnTo>
                    <a:lnTo>
                      <a:pt x="6480" y="5701"/>
                    </a:lnTo>
                    <a:lnTo>
                      <a:pt x="6459" y="5660"/>
                    </a:lnTo>
                    <a:lnTo>
                      <a:pt x="6437" y="5619"/>
                    </a:lnTo>
                    <a:lnTo>
                      <a:pt x="6413" y="5579"/>
                    </a:lnTo>
                    <a:lnTo>
                      <a:pt x="6387" y="5541"/>
                    </a:lnTo>
                    <a:lnTo>
                      <a:pt x="6361" y="5503"/>
                    </a:lnTo>
                    <a:lnTo>
                      <a:pt x="6333" y="5467"/>
                    </a:lnTo>
                    <a:lnTo>
                      <a:pt x="6303" y="5431"/>
                    </a:lnTo>
                    <a:lnTo>
                      <a:pt x="6273" y="5397"/>
                    </a:lnTo>
                    <a:lnTo>
                      <a:pt x="6241" y="5364"/>
                    </a:lnTo>
                    <a:lnTo>
                      <a:pt x="6208" y="5332"/>
                    </a:lnTo>
                    <a:lnTo>
                      <a:pt x="6174" y="5302"/>
                    </a:lnTo>
                    <a:lnTo>
                      <a:pt x="6138" y="5272"/>
                    </a:lnTo>
                    <a:lnTo>
                      <a:pt x="6102" y="5244"/>
                    </a:lnTo>
                    <a:lnTo>
                      <a:pt x="6064" y="5218"/>
                    </a:lnTo>
                    <a:lnTo>
                      <a:pt x="6026" y="5192"/>
                    </a:lnTo>
                    <a:lnTo>
                      <a:pt x="5986" y="5169"/>
                    </a:lnTo>
                    <a:lnTo>
                      <a:pt x="5945" y="5146"/>
                    </a:lnTo>
                    <a:lnTo>
                      <a:pt x="5904" y="5125"/>
                    </a:lnTo>
                    <a:lnTo>
                      <a:pt x="5862" y="5106"/>
                    </a:lnTo>
                    <a:lnTo>
                      <a:pt x="5820" y="5088"/>
                    </a:lnTo>
                    <a:lnTo>
                      <a:pt x="5777" y="5072"/>
                    </a:lnTo>
                    <a:lnTo>
                      <a:pt x="5733" y="5058"/>
                    </a:lnTo>
                    <a:lnTo>
                      <a:pt x="5689" y="5045"/>
                    </a:lnTo>
                    <a:lnTo>
                      <a:pt x="5644" y="5034"/>
                    </a:lnTo>
                    <a:lnTo>
                      <a:pt x="5599" y="5025"/>
                    </a:lnTo>
                    <a:lnTo>
                      <a:pt x="5554" y="5017"/>
                    </a:lnTo>
                    <a:lnTo>
                      <a:pt x="5508" y="5011"/>
                    </a:lnTo>
                    <a:lnTo>
                      <a:pt x="5462" y="5007"/>
                    </a:lnTo>
                    <a:lnTo>
                      <a:pt x="5416" y="5004"/>
                    </a:lnTo>
                    <a:lnTo>
                      <a:pt x="5370" y="5003"/>
                    </a:lnTo>
                    <a:lnTo>
                      <a:pt x="5324" y="5004"/>
                    </a:lnTo>
                    <a:lnTo>
                      <a:pt x="5278" y="5007"/>
                    </a:lnTo>
                    <a:lnTo>
                      <a:pt x="5232" y="5011"/>
                    </a:lnTo>
                    <a:lnTo>
                      <a:pt x="5187" y="5017"/>
                    </a:lnTo>
                    <a:lnTo>
                      <a:pt x="5141" y="5025"/>
                    </a:lnTo>
                    <a:lnTo>
                      <a:pt x="5096" y="5034"/>
                    </a:lnTo>
                    <a:lnTo>
                      <a:pt x="5052" y="5045"/>
                    </a:lnTo>
                    <a:lnTo>
                      <a:pt x="5008" y="5058"/>
                    </a:lnTo>
                    <a:lnTo>
                      <a:pt x="4964" y="5072"/>
                    </a:lnTo>
                    <a:lnTo>
                      <a:pt x="4921" y="5088"/>
                    </a:lnTo>
                    <a:lnTo>
                      <a:pt x="4879" y="5106"/>
                    </a:lnTo>
                    <a:lnTo>
                      <a:pt x="4837" y="5125"/>
                    </a:lnTo>
                    <a:lnTo>
                      <a:pt x="4796" y="5146"/>
                    </a:lnTo>
                    <a:lnTo>
                      <a:pt x="4755" y="5168"/>
                    </a:lnTo>
                    <a:lnTo>
                      <a:pt x="4715" y="5192"/>
                    </a:lnTo>
                    <a:lnTo>
                      <a:pt x="4677" y="5218"/>
                    </a:lnTo>
                    <a:lnTo>
                      <a:pt x="4639" y="5244"/>
                    </a:lnTo>
                    <a:lnTo>
                      <a:pt x="4603" y="5272"/>
                    </a:lnTo>
                    <a:lnTo>
                      <a:pt x="4567" y="5302"/>
                    </a:lnTo>
                    <a:lnTo>
                      <a:pt x="4533" y="5332"/>
                    </a:lnTo>
                    <a:lnTo>
                      <a:pt x="4500" y="5364"/>
                    </a:lnTo>
                    <a:lnTo>
                      <a:pt x="4468" y="5397"/>
                    </a:lnTo>
                    <a:lnTo>
                      <a:pt x="4438" y="5431"/>
                    </a:lnTo>
                    <a:lnTo>
                      <a:pt x="4408" y="5467"/>
                    </a:lnTo>
                    <a:lnTo>
                      <a:pt x="4380" y="5503"/>
                    </a:lnTo>
                    <a:lnTo>
                      <a:pt x="4354" y="5541"/>
                    </a:lnTo>
                    <a:lnTo>
                      <a:pt x="4328" y="5579"/>
                    </a:lnTo>
                    <a:lnTo>
                      <a:pt x="4304" y="5619"/>
                    </a:lnTo>
                    <a:lnTo>
                      <a:pt x="4282" y="5660"/>
                    </a:lnTo>
                    <a:lnTo>
                      <a:pt x="4261" y="5701"/>
                    </a:lnTo>
                    <a:lnTo>
                      <a:pt x="4242" y="5743"/>
                    </a:lnTo>
                    <a:lnTo>
                      <a:pt x="4224" y="5785"/>
                    </a:lnTo>
                    <a:lnTo>
                      <a:pt x="4208" y="5828"/>
                    </a:lnTo>
                    <a:lnTo>
                      <a:pt x="4194" y="5872"/>
                    </a:lnTo>
                    <a:lnTo>
                      <a:pt x="4181" y="5916"/>
                    </a:lnTo>
                    <a:lnTo>
                      <a:pt x="4170" y="5960"/>
                    </a:lnTo>
                    <a:lnTo>
                      <a:pt x="4161" y="6005"/>
                    </a:lnTo>
                    <a:lnTo>
                      <a:pt x="4153" y="6051"/>
                    </a:lnTo>
                    <a:lnTo>
                      <a:pt x="4147" y="6096"/>
                    </a:lnTo>
                    <a:lnTo>
                      <a:pt x="4143" y="6142"/>
                    </a:lnTo>
                    <a:lnTo>
                      <a:pt x="4140" y="6188"/>
                    </a:lnTo>
                    <a:lnTo>
                      <a:pt x="4139" y="6234"/>
                    </a:lnTo>
                    <a:lnTo>
                      <a:pt x="4140" y="6280"/>
                    </a:lnTo>
                    <a:lnTo>
                      <a:pt x="4143" y="6326"/>
                    </a:lnTo>
                    <a:lnTo>
                      <a:pt x="4147" y="6372"/>
                    </a:lnTo>
                    <a:lnTo>
                      <a:pt x="4153" y="6418"/>
                    </a:lnTo>
                    <a:lnTo>
                      <a:pt x="4161" y="6463"/>
                    </a:lnTo>
                    <a:lnTo>
                      <a:pt x="4170" y="6508"/>
                    </a:lnTo>
                    <a:lnTo>
                      <a:pt x="4181" y="6553"/>
                    </a:lnTo>
                    <a:lnTo>
                      <a:pt x="4194" y="6597"/>
                    </a:lnTo>
                    <a:lnTo>
                      <a:pt x="4208" y="6641"/>
                    </a:lnTo>
                    <a:lnTo>
                      <a:pt x="4224" y="6684"/>
                    </a:lnTo>
                    <a:lnTo>
                      <a:pt x="4242" y="6726"/>
                    </a:lnTo>
                    <a:lnTo>
                      <a:pt x="4261" y="6768"/>
                    </a:lnTo>
                    <a:lnTo>
                      <a:pt x="4282" y="6809"/>
                    </a:lnTo>
                    <a:lnTo>
                      <a:pt x="4305" y="6850"/>
                    </a:lnTo>
                    <a:lnTo>
                      <a:pt x="4328" y="6890"/>
                    </a:lnTo>
                    <a:lnTo>
                      <a:pt x="4354" y="6928"/>
                    </a:lnTo>
                    <a:lnTo>
                      <a:pt x="4380" y="6966"/>
                    </a:lnTo>
                    <a:lnTo>
                      <a:pt x="4408" y="7002"/>
                    </a:lnTo>
                    <a:lnTo>
                      <a:pt x="4438" y="7038"/>
                    </a:lnTo>
                    <a:lnTo>
                      <a:pt x="4468" y="7072"/>
                    </a:lnTo>
                    <a:lnTo>
                      <a:pt x="4500" y="7105"/>
                    </a:lnTo>
                    <a:lnTo>
                      <a:pt x="4533" y="7137"/>
                    </a:lnTo>
                    <a:lnTo>
                      <a:pt x="4567" y="7167"/>
                    </a:lnTo>
                    <a:lnTo>
                      <a:pt x="4603" y="7197"/>
                    </a:lnTo>
                    <a:lnTo>
                      <a:pt x="4639" y="7225"/>
                    </a:lnTo>
                    <a:lnTo>
                      <a:pt x="4677" y="7251"/>
                    </a:lnTo>
                    <a:lnTo>
                      <a:pt x="4715" y="7277"/>
                    </a:lnTo>
                    <a:lnTo>
                      <a:pt x="4755" y="7301"/>
                    </a:lnTo>
                    <a:lnTo>
                      <a:pt x="4796" y="7323"/>
                    </a:lnTo>
                    <a:lnTo>
                      <a:pt x="4837" y="7344"/>
                    </a:lnTo>
                    <a:lnTo>
                      <a:pt x="4879" y="7363"/>
                    </a:lnTo>
                    <a:lnTo>
                      <a:pt x="4921" y="7381"/>
                    </a:lnTo>
                    <a:lnTo>
                      <a:pt x="4964" y="7397"/>
                    </a:lnTo>
                    <a:lnTo>
                      <a:pt x="5008" y="7411"/>
                    </a:lnTo>
                    <a:lnTo>
                      <a:pt x="5052" y="7424"/>
                    </a:lnTo>
                    <a:lnTo>
                      <a:pt x="5096" y="7435"/>
                    </a:lnTo>
                    <a:lnTo>
                      <a:pt x="5141" y="7444"/>
                    </a:lnTo>
                    <a:lnTo>
                      <a:pt x="5187" y="7452"/>
                    </a:lnTo>
                    <a:lnTo>
                      <a:pt x="5232" y="7458"/>
                    </a:lnTo>
                    <a:lnTo>
                      <a:pt x="5278" y="7462"/>
                    </a:lnTo>
                    <a:lnTo>
                      <a:pt x="5324" y="7465"/>
                    </a:lnTo>
                    <a:lnTo>
                      <a:pt x="5370" y="7466"/>
                    </a:lnTo>
                    <a:lnTo>
                      <a:pt x="5416" y="7465"/>
                    </a:lnTo>
                    <a:lnTo>
                      <a:pt x="5462" y="7462"/>
                    </a:lnTo>
                    <a:lnTo>
                      <a:pt x="5508" y="7458"/>
                    </a:lnTo>
                    <a:lnTo>
                      <a:pt x="5554" y="7452"/>
                    </a:lnTo>
                    <a:lnTo>
                      <a:pt x="5599" y="7444"/>
                    </a:lnTo>
                    <a:lnTo>
                      <a:pt x="5644" y="7435"/>
                    </a:lnTo>
                    <a:lnTo>
                      <a:pt x="5689" y="7424"/>
                    </a:lnTo>
                    <a:lnTo>
                      <a:pt x="5733" y="7411"/>
                    </a:lnTo>
                    <a:lnTo>
                      <a:pt x="5777" y="7397"/>
                    </a:lnTo>
                    <a:lnTo>
                      <a:pt x="5820" y="7381"/>
                    </a:lnTo>
                    <a:lnTo>
                      <a:pt x="5862" y="7363"/>
                    </a:lnTo>
                    <a:lnTo>
                      <a:pt x="5904" y="7344"/>
                    </a:lnTo>
                    <a:lnTo>
                      <a:pt x="5945" y="7323"/>
                    </a:lnTo>
                    <a:lnTo>
                      <a:pt x="5986" y="7300"/>
                    </a:lnTo>
                    <a:lnTo>
                      <a:pt x="6026" y="7277"/>
                    </a:lnTo>
                    <a:lnTo>
                      <a:pt x="6064" y="7251"/>
                    </a:lnTo>
                    <a:lnTo>
                      <a:pt x="6102" y="7225"/>
                    </a:lnTo>
                    <a:lnTo>
                      <a:pt x="6138" y="7197"/>
                    </a:lnTo>
                    <a:lnTo>
                      <a:pt x="6174" y="7167"/>
                    </a:lnTo>
                    <a:lnTo>
                      <a:pt x="6208" y="7137"/>
                    </a:lnTo>
                    <a:lnTo>
                      <a:pt x="6241" y="7105"/>
                    </a:lnTo>
                    <a:lnTo>
                      <a:pt x="6273" y="7072"/>
                    </a:lnTo>
                    <a:lnTo>
                      <a:pt x="6303" y="7038"/>
                    </a:lnTo>
                    <a:lnTo>
                      <a:pt x="6333" y="7002"/>
                    </a:lnTo>
                    <a:lnTo>
                      <a:pt x="6361" y="6966"/>
                    </a:lnTo>
                    <a:lnTo>
                      <a:pt x="6387" y="6928"/>
                    </a:lnTo>
                    <a:lnTo>
                      <a:pt x="6413" y="6890"/>
                    </a:lnTo>
                    <a:lnTo>
                      <a:pt x="6436" y="6850"/>
                    </a:lnTo>
                    <a:lnTo>
                      <a:pt x="6459" y="6809"/>
                    </a:lnTo>
                    <a:lnTo>
                      <a:pt x="6480" y="6768"/>
                    </a:lnTo>
                    <a:lnTo>
                      <a:pt x="6499" y="6726"/>
                    </a:lnTo>
                    <a:lnTo>
                      <a:pt x="6517" y="6684"/>
                    </a:lnTo>
                    <a:lnTo>
                      <a:pt x="6533" y="6641"/>
                    </a:lnTo>
                    <a:lnTo>
                      <a:pt x="6547" y="6597"/>
                    </a:lnTo>
                    <a:lnTo>
                      <a:pt x="6560" y="6553"/>
                    </a:lnTo>
                    <a:lnTo>
                      <a:pt x="6571" y="6508"/>
                    </a:lnTo>
                    <a:lnTo>
                      <a:pt x="6580" y="6463"/>
                    </a:lnTo>
                    <a:lnTo>
                      <a:pt x="6588" y="6418"/>
                    </a:lnTo>
                    <a:lnTo>
                      <a:pt x="6594" y="6372"/>
                    </a:lnTo>
                    <a:lnTo>
                      <a:pt x="6598" y="6326"/>
                    </a:lnTo>
                    <a:lnTo>
                      <a:pt x="6601" y="6280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36" name="Outline">
                <a:extLst>
                  <a:ext uri="{FF2B5EF4-FFF2-40B4-BE49-F238E27FC236}">
                    <a16:creationId xmlns:a16="http://schemas.microsoft.com/office/drawing/2014/main" id="{61FFCFFC-A2E7-465C-95BC-31554D64B5AC}"/>
                  </a:ext>
                </a:extLst>
              </p:cNvPr>
              <p:cNvSpPr/>
              <p:nvPr/>
            </p:nvSpPr>
            <p:spPr>
              <a:xfrm>
                <a:off x="1869633" y="1769449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346" y="2498"/>
                    </a:moveTo>
                    <a:lnTo>
                      <a:pt x="7348" y="2531"/>
                    </a:lnTo>
                    <a:lnTo>
                      <a:pt x="7348" y="7962"/>
                    </a:lnTo>
                    <a:lnTo>
                      <a:pt x="7346" y="7995"/>
                    </a:lnTo>
                    <a:lnTo>
                      <a:pt x="7339" y="8027"/>
                    </a:lnTo>
                    <a:lnTo>
                      <a:pt x="7329" y="8058"/>
                    </a:lnTo>
                    <a:lnTo>
                      <a:pt x="7315" y="8087"/>
                    </a:lnTo>
                    <a:lnTo>
                      <a:pt x="7296" y="8114"/>
                    </a:lnTo>
                    <a:lnTo>
                      <a:pt x="7275" y="8139"/>
                    </a:lnTo>
                    <a:lnTo>
                      <a:pt x="7250" y="8160"/>
                    </a:lnTo>
                    <a:lnTo>
                      <a:pt x="7223" y="8179"/>
                    </a:lnTo>
                    <a:lnTo>
                      <a:pt x="7194" y="8193"/>
                    </a:lnTo>
                    <a:lnTo>
                      <a:pt x="7163" y="8203"/>
                    </a:lnTo>
                    <a:lnTo>
                      <a:pt x="7131" y="8210"/>
                    </a:lnTo>
                    <a:lnTo>
                      <a:pt x="7098" y="8212"/>
                    </a:lnTo>
                    <a:lnTo>
                      <a:pt x="1914" y="8212"/>
                    </a:lnTo>
                    <a:lnTo>
                      <a:pt x="1881" y="8210"/>
                    </a:lnTo>
                    <a:lnTo>
                      <a:pt x="1849" y="8203"/>
                    </a:lnTo>
                    <a:lnTo>
                      <a:pt x="1818" y="8193"/>
                    </a:lnTo>
                    <a:lnTo>
                      <a:pt x="1789" y="8179"/>
                    </a:lnTo>
                    <a:lnTo>
                      <a:pt x="1762" y="8160"/>
                    </a:lnTo>
                    <a:lnTo>
                      <a:pt x="1737" y="8139"/>
                    </a:lnTo>
                    <a:lnTo>
                      <a:pt x="1716" y="8114"/>
                    </a:lnTo>
                    <a:lnTo>
                      <a:pt x="1697" y="8087"/>
                    </a:lnTo>
                    <a:lnTo>
                      <a:pt x="1683" y="8058"/>
                    </a:lnTo>
                    <a:lnTo>
                      <a:pt x="1673" y="8027"/>
                    </a:lnTo>
                    <a:lnTo>
                      <a:pt x="1666" y="7995"/>
                    </a:lnTo>
                    <a:lnTo>
                      <a:pt x="1664" y="7962"/>
                    </a:lnTo>
                    <a:lnTo>
                      <a:pt x="1664" y="1050"/>
                    </a:lnTo>
                    <a:lnTo>
                      <a:pt x="1666" y="1017"/>
                    </a:lnTo>
                    <a:lnTo>
                      <a:pt x="1673" y="985"/>
                    </a:lnTo>
                    <a:lnTo>
                      <a:pt x="1683" y="954"/>
                    </a:lnTo>
                    <a:lnTo>
                      <a:pt x="1697" y="925"/>
                    </a:lnTo>
                    <a:lnTo>
                      <a:pt x="1716" y="898"/>
                    </a:lnTo>
                    <a:lnTo>
                      <a:pt x="1737" y="873"/>
                    </a:lnTo>
                    <a:lnTo>
                      <a:pt x="1762" y="852"/>
                    </a:lnTo>
                    <a:lnTo>
                      <a:pt x="1789" y="833"/>
                    </a:lnTo>
                    <a:lnTo>
                      <a:pt x="1818" y="819"/>
                    </a:lnTo>
                    <a:lnTo>
                      <a:pt x="1849" y="809"/>
                    </a:lnTo>
                    <a:lnTo>
                      <a:pt x="1881" y="802"/>
                    </a:lnTo>
                    <a:lnTo>
                      <a:pt x="1914" y="800"/>
                    </a:lnTo>
                    <a:lnTo>
                      <a:pt x="5617" y="800"/>
                    </a:lnTo>
                    <a:lnTo>
                      <a:pt x="5650" y="802"/>
                    </a:lnTo>
                    <a:lnTo>
                      <a:pt x="5682" y="809"/>
                    </a:lnTo>
                    <a:lnTo>
                      <a:pt x="5713" y="819"/>
                    </a:lnTo>
                    <a:lnTo>
                      <a:pt x="5742" y="833"/>
                    </a:lnTo>
                    <a:lnTo>
                      <a:pt x="5769" y="852"/>
                    </a:lnTo>
                    <a:lnTo>
                      <a:pt x="5794" y="873"/>
                    </a:lnTo>
                    <a:lnTo>
                      <a:pt x="7275" y="2354"/>
                    </a:lnTo>
                    <a:lnTo>
                      <a:pt x="7296" y="2379"/>
                    </a:lnTo>
                    <a:lnTo>
                      <a:pt x="7315" y="2406"/>
                    </a:lnTo>
                    <a:lnTo>
                      <a:pt x="7329" y="2435"/>
                    </a:lnTo>
                    <a:lnTo>
                      <a:pt x="7339" y="2466"/>
                    </a:lnTo>
                    <a:lnTo>
                      <a:pt x="7346" y="2498"/>
                    </a:lnTo>
                    <a:close/>
                    <a:moveTo>
                      <a:pt x="5376" y="2596"/>
                    </a:moveTo>
                    <a:lnTo>
                      <a:pt x="5369" y="2564"/>
                    </a:lnTo>
                    <a:lnTo>
                      <a:pt x="5367" y="2531"/>
                    </a:lnTo>
                    <a:lnTo>
                      <a:pt x="5367" y="1300"/>
                    </a:lnTo>
                    <a:lnTo>
                      <a:pt x="2164" y="1300"/>
                    </a:lnTo>
                    <a:lnTo>
                      <a:pt x="2164" y="7712"/>
                    </a:lnTo>
                    <a:lnTo>
                      <a:pt x="6848" y="7712"/>
                    </a:lnTo>
                    <a:lnTo>
                      <a:pt x="6848" y="2781"/>
                    </a:lnTo>
                    <a:lnTo>
                      <a:pt x="5617" y="2781"/>
                    </a:lnTo>
                    <a:lnTo>
                      <a:pt x="5584" y="2779"/>
                    </a:lnTo>
                    <a:lnTo>
                      <a:pt x="5552" y="2772"/>
                    </a:lnTo>
                    <a:lnTo>
                      <a:pt x="5521" y="2762"/>
                    </a:lnTo>
                    <a:lnTo>
                      <a:pt x="5492" y="2748"/>
                    </a:lnTo>
                    <a:lnTo>
                      <a:pt x="5465" y="2729"/>
                    </a:lnTo>
                    <a:lnTo>
                      <a:pt x="5440" y="2708"/>
                    </a:lnTo>
                    <a:lnTo>
                      <a:pt x="5419" y="2683"/>
                    </a:lnTo>
                    <a:lnTo>
                      <a:pt x="5400" y="2656"/>
                    </a:lnTo>
                    <a:lnTo>
                      <a:pt x="5386" y="2627"/>
                    </a:lnTo>
                    <a:lnTo>
                      <a:pt x="5376" y="2596"/>
                    </a:lnTo>
                    <a:close/>
                    <a:moveTo>
                      <a:pt x="5867" y="2281"/>
                    </a:moveTo>
                    <a:lnTo>
                      <a:pt x="6494" y="2281"/>
                    </a:lnTo>
                    <a:lnTo>
                      <a:pt x="5867" y="1654"/>
                    </a:lnTo>
                    <a:lnTo>
                      <a:pt x="5867" y="2281"/>
                    </a:lnTo>
                    <a:close/>
                    <a:moveTo>
                      <a:pt x="5427" y="3905"/>
                    </a:moveTo>
                    <a:lnTo>
                      <a:pt x="5409" y="3911"/>
                    </a:lnTo>
                    <a:lnTo>
                      <a:pt x="5390" y="3915"/>
                    </a:lnTo>
                    <a:lnTo>
                      <a:pt x="5370" y="3916"/>
                    </a:lnTo>
                    <a:lnTo>
                      <a:pt x="2902" y="3916"/>
                    </a:lnTo>
                    <a:lnTo>
                      <a:pt x="2882" y="3915"/>
                    </a:lnTo>
                    <a:lnTo>
                      <a:pt x="2863" y="3911"/>
                    </a:lnTo>
                    <a:lnTo>
                      <a:pt x="2845" y="3905"/>
                    </a:lnTo>
                    <a:lnTo>
                      <a:pt x="2827" y="3896"/>
                    </a:lnTo>
                    <a:lnTo>
                      <a:pt x="2811" y="3885"/>
                    </a:lnTo>
                    <a:lnTo>
                      <a:pt x="2796" y="3872"/>
                    </a:lnTo>
                    <a:lnTo>
                      <a:pt x="2783" y="3857"/>
                    </a:lnTo>
                    <a:lnTo>
                      <a:pt x="2772" y="3841"/>
                    </a:lnTo>
                    <a:lnTo>
                      <a:pt x="2763" y="3823"/>
                    </a:lnTo>
                    <a:lnTo>
                      <a:pt x="2757" y="3805"/>
                    </a:lnTo>
                    <a:lnTo>
                      <a:pt x="2753" y="3786"/>
                    </a:lnTo>
                    <a:lnTo>
                      <a:pt x="2752" y="3766"/>
                    </a:lnTo>
                    <a:lnTo>
                      <a:pt x="2753" y="3746"/>
                    </a:lnTo>
                    <a:lnTo>
                      <a:pt x="2757" y="3727"/>
                    </a:lnTo>
                    <a:lnTo>
                      <a:pt x="2763" y="3709"/>
                    </a:lnTo>
                    <a:lnTo>
                      <a:pt x="2772" y="3691"/>
                    </a:lnTo>
                    <a:lnTo>
                      <a:pt x="2783" y="3675"/>
                    </a:lnTo>
                    <a:lnTo>
                      <a:pt x="2796" y="3660"/>
                    </a:lnTo>
                    <a:lnTo>
                      <a:pt x="2811" y="3647"/>
                    </a:lnTo>
                    <a:lnTo>
                      <a:pt x="2827" y="3636"/>
                    </a:lnTo>
                    <a:lnTo>
                      <a:pt x="2845" y="3627"/>
                    </a:lnTo>
                    <a:lnTo>
                      <a:pt x="2863" y="3621"/>
                    </a:lnTo>
                    <a:lnTo>
                      <a:pt x="2882" y="3617"/>
                    </a:lnTo>
                    <a:lnTo>
                      <a:pt x="2902" y="3616"/>
                    </a:lnTo>
                    <a:lnTo>
                      <a:pt x="5370" y="3616"/>
                    </a:lnTo>
                    <a:lnTo>
                      <a:pt x="5390" y="3617"/>
                    </a:lnTo>
                    <a:lnTo>
                      <a:pt x="5409" y="3621"/>
                    </a:lnTo>
                    <a:lnTo>
                      <a:pt x="5427" y="3627"/>
                    </a:lnTo>
                    <a:lnTo>
                      <a:pt x="5445" y="3636"/>
                    </a:lnTo>
                    <a:lnTo>
                      <a:pt x="5461" y="3647"/>
                    </a:lnTo>
                    <a:lnTo>
                      <a:pt x="5476" y="3660"/>
                    </a:lnTo>
                    <a:lnTo>
                      <a:pt x="5489" y="3675"/>
                    </a:lnTo>
                    <a:lnTo>
                      <a:pt x="5500" y="3691"/>
                    </a:lnTo>
                    <a:lnTo>
                      <a:pt x="5509" y="3709"/>
                    </a:lnTo>
                    <a:lnTo>
                      <a:pt x="5515" y="3727"/>
                    </a:lnTo>
                    <a:lnTo>
                      <a:pt x="5519" y="3746"/>
                    </a:lnTo>
                    <a:lnTo>
                      <a:pt x="5520" y="3766"/>
                    </a:lnTo>
                    <a:lnTo>
                      <a:pt x="5519" y="3786"/>
                    </a:lnTo>
                    <a:lnTo>
                      <a:pt x="5515" y="3805"/>
                    </a:lnTo>
                    <a:lnTo>
                      <a:pt x="5509" y="3823"/>
                    </a:lnTo>
                    <a:lnTo>
                      <a:pt x="5500" y="3841"/>
                    </a:lnTo>
                    <a:lnTo>
                      <a:pt x="5489" y="3857"/>
                    </a:lnTo>
                    <a:lnTo>
                      <a:pt x="5476" y="3872"/>
                    </a:lnTo>
                    <a:lnTo>
                      <a:pt x="5461" y="3885"/>
                    </a:lnTo>
                    <a:lnTo>
                      <a:pt x="5445" y="3896"/>
                    </a:lnTo>
                    <a:lnTo>
                      <a:pt x="5427" y="3905"/>
                    </a:lnTo>
                    <a:close/>
                    <a:moveTo>
                      <a:pt x="4687" y="4892"/>
                    </a:moveTo>
                    <a:lnTo>
                      <a:pt x="4669" y="4898"/>
                    </a:lnTo>
                    <a:lnTo>
                      <a:pt x="4650" y="4902"/>
                    </a:lnTo>
                    <a:lnTo>
                      <a:pt x="4630" y="4903"/>
                    </a:lnTo>
                    <a:lnTo>
                      <a:pt x="2902" y="4903"/>
                    </a:lnTo>
                    <a:lnTo>
                      <a:pt x="2882" y="4902"/>
                    </a:lnTo>
                    <a:lnTo>
                      <a:pt x="2863" y="4898"/>
                    </a:lnTo>
                    <a:lnTo>
                      <a:pt x="2845" y="4892"/>
                    </a:lnTo>
                    <a:lnTo>
                      <a:pt x="2827" y="4883"/>
                    </a:lnTo>
                    <a:lnTo>
                      <a:pt x="2811" y="4872"/>
                    </a:lnTo>
                    <a:lnTo>
                      <a:pt x="2796" y="4859"/>
                    </a:lnTo>
                    <a:lnTo>
                      <a:pt x="2783" y="4844"/>
                    </a:lnTo>
                    <a:lnTo>
                      <a:pt x="2772" y="4828"/>
                    </a:lnTo>
                    <a:lnTo>
                      <a:pt x="2763" y="4810"/>
                    </a:lnTo>
                    <a:lnTo>
                      <a:pt x="2757" y="4792"/>
                    </a:lnTo>
                    <a:lnTo>
                      <a:pt x="2753" y="4773"/>
                    </a:lnTo>
                    <a:lnTo>
                      <a:pt x="2752" y="4753"/>
                    </a:lnTo>
                    <a:lnTo>
                      <a:pt x="2753" y="4733"/>
                    </a:lnTo>
                    <a:lnTo>
                      <a:pt x="2757" y="4714"/>
                    </a:lnTo>
                    <a:lnTo>
                      <a:pt x="2763" y="4696"/>
                    </a:lnTo>
                    <a:lnTo>
                      <a:pt x="2772" y="4678"/>
                    </a:lnTo>
                    <a:lnTo>
                      <a:pt x="2783" y="4662"/>
                    </a:lnTo>
                    <a:lnTo>
                      <a:pt x="2796" y="4647"/>
                    </a:lnTo>
                    <a:lnTo>
                      <a:pt x="2811" y="4634"/>
                    </a:lnTo>
                    <a:lnTo>
                      <a:pt x="2827" y="4623"/>
                    </a:lnTo>
                    <a:lnTo>
                      <a:pt x="2845" y="4614"/>
                    </a:lnTo>
                    <a:lnTo>
                      <a:pt x="2863" y="4608"/>
                    </a:lnTo>
                    <a:lnTo>
                      <a:pt x="2882" y="4604"/>
                    </a:lnTo>
                    <a:lnTo>
                      <a:pt x="2902" y="4603"/>
                    </a:lnTo>
                    <a:lnTo>
                      <a:pt x="4630" y="4603"/>
                    </a:lnTo>
                    <a:lnTo>
                      <a:pt x="4650" y="4604"/>
                    </a:lnTo>
                    <a:lnTo>
                      <a:pt x="4669" y="4608"/>
                    </a:lnTo>
                    <a:lnTo>
                      <a:pt x="4687" y="4614"/>
                    </a:lnTo>
                    <a:lnTo>
                      <a:pt x="4705" y="4623"/>
                    </a:lnTo>
                    <a:lnTo>
                      <a:pt x="4721" y="4634"/>
                    </a:lnTo>
                    <a:lnTo>
                      <a:pt x="4736" y="4647"/>
                    </a:lnTo>
                    <a:lnTo>
                      <a:pt x="4749" y="4662"/>
                    </a:lnTo>
                    <a:lnTo>
                      <a:pt x="4760" y="4678"/>
                    </a:lnTo>
                    <a:lnTo>
                      <a:pt x="4769" y="4696"/>
                    </a:lnTo>
                    <a:lnTo>
                      <a:pt x="4775" y="4714"/>
                    </a:lnTo>
                    <a:lnTo>
                      <a:pt x="4779" y="4733"/>
                    </a:lnTo>
                    <a:lnTo>
                      <a:pt x="4780" y="4753"/>
                    </a:lnTo>
                    <a:lnTo>
                      <a:pt x="4779" y="4773"/>
                    </a:lnTo>
                    <a:lnTo>
                      <a:pt x="4775" y="4792"/>
                    </a:lnTo>
                    <a:lnTo>
                      <a:pt x="4769" y="4810"/>
                    </a:lnTo>
                    <a:lnTo>
                      <a:pt x="4760" y="4828"/>
                    </a:lnTo>
                    <a:lnTo>
                      <a:pt x="4749" y="4844"/>
                    </a:lnTo>
                    <a:lnTo>
                      <a:pt x="4736" y="4859"/>
                    </a:lnTo>
                    <a:lnTo>
                      <a:pt x="4721" y="4872"/>
                    </a:lnTo>
                    <a:lnTo>
                      <a:pt x="4705" y="4883"/>
                    </a:lnTo>
                    <a:lnTo>
                      <a:pt x="4687" y="4892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6A13E970-FB67-4032-8DE8-FF64793759A2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sp>
        <p:nvSpPr>
          <p:cNvPr id="134" name="Oval 133">
            <a:extLst>
              <a:ext uri="{FF2B5EF4-FFF2-40B4-BE49-F238E27FC236}">
                <a16:creationId xmlns:a16="http://schemas.microsoft.com/office/drawing/2014/main" id="{F229F385-EC32-4660-9AB6-7CBDF3B4CF4D}"/>
              </a:ext>
            </a:extLst>
          </p:cNvPr>
          <p:cNvSpPr/>
          <p:nvPr/>
        </p:nvSpPr>
        <p:spPr>
          <a:xfrm>
            <a:off x="4631669" y="270259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E62892EA-6599-4AA3-8E49-CD901C3759A8}"/>
              </a:ext>
            </a:extLst>
          </p:cNvPr>
          <p:cNvSpPr/>
          <p:nvPr/>
        </p:nvSpPr>
        <p:spPr>
          <a:xfrm>
            <a:off x="6574794" y="270259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98C8FE7C-F99B-43A8-9D46-C50F5CA1DD42}"/>
              </a:ext>
            </a:extLst>
          </p:cNvPr>
          <p:cNvSpPr/>
          <p:nvPr/>
        </p:nvSpPr>
        <p:spPr>
          <a:xfrm>
            <a:off x="8517919" y="270259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E61BE4F2-EDBE-46F7-8A71-1D6B75B3F349}"/>
              </a:ext>
            </a:extLst>
          </p:cNvPr>
          <p:cNvSpPr/>
          <p:nvPr/>
        </p:nvSpPr>
        <p:spPr>
          <a:xfrm>
            <a:off x="10461043" y="270259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F8122312-A698-4E77-B029-C8FFFC60BEAA}"/>
              </a:ext>
            </a:extLst>
          </p:cNvPr>
          <p:cNvSpPr/>
          <p:nvPr/>
        </p:nvSpPr>
        <p:spPr>
          <a:xfrm>
            <a:off x="571018" y="1252810"/>
            <a:ext cx="7064221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Capability coverage matrix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B708F320-67B9-4DF2-84C3-1A47270EED06}"/>
              </a:ext>
            </a:extLst>
          </p:cNvPr>
          <p:cNvCxnSpPr>
            <a:cxnSpLocks/>
          </p:cNvCxnSpPr>
          <p:nvPr/>
        </p:nvCxnSpPr>
        <p:spPr>
          <a:xfrm>
            <a:off x="571017" y="1714742"/>
            <a:ext cx="11011383" cy="0"/>
          </a:xfrm>
          <a:prstGeom prst="line">
            <a:avLst/>
          </a:prstGeom>
          <a:ln w="15875" cap="rnd">
            <a:solidFill>
              <a:schemeClr val="accent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>
            <a:extLst>
              <a:ext uri="{FF2B5EF4-FFF2-40B4-BE49-F238E27FC236}">
                <a16:creationId xmlns:a16="http://schemas.microsoft.com/office/drawing/2014/main" id="{475749E4-5FD0-48CA-B28B-D74F0A27C039}"/>
              </a:ext>
            </a:extLst>
          </p:cNvPr>
          <p:cNvSpPr/>
          <p:nvPr/>
        </p:nvSpPr>
        <p:spPr>
          <a:xfrm>
            <a:off x="4631669" y="340871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DF9096B4-0078-49E5-8454-5986FD8BDEAB}"/>
              </a:ext>
            </a:extLst>
          </p:cNvPr>
          <p:cNvSpPr/>
          <p:nvPr/>
        </p:nvSpPr>
        <p:spPr>
          <a:xfrm>
            <a:off x="6574794" y="340871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277AC781-38C9-45D4-AB63-5AC25688996D}"/>
              </a:ext>
            </a:extLst>
          </p:cNvPr>
          <p:cNvSpPr/>
          <p:nvPr/>
        </p:nvSpPr>
        <p:spPr>
          <a:xfrm>
            <a:off x="8517919" y="340871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3758F540-B1B9-4E0A-A955-3253BB0E5183}"/>
              </a:ext>
            </a:extLst>
          </p:cNvPr>
          <p:cNvSpPr/>
          <p:nvPr/>
        </p:nvSpPr>
        <p:spPr>
          <a:xfrm>
            <a:off x="10461043" y="340871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2F897BAF-8754-43E4-8AF7-E634E2180694}"/>
              </a:ext>
            </a:extLst>
          </p:cNvPr>
          <p:cNvSpPr/>
          <p:nvPr/>
        </p:nvSpPr>
        <p:spPr>
          <a:xfrm>
            <a:off x="4631669" y="411483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FC5BD867-D850-46CD-A369-93DA740F8B50}"/>
              </a:ext>
            </a:extLst>
          </p:cNvPr>
          <p:cNvSpPr/>
          <p:nvPr/>
        </p:nvSpPr>
        <p:spPr>
          <a:xfrm>
            <a:off x="6574794" y="411483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39EEEDF-DF48-49DD-89C4-212CA5AA5F71}"/>
              </a:ext>
            </a:extLst>
          </p:cNvPr>
          <p:cNvSpPr/>
          <p:nvPr/>
        </p:nvSpPr>
        <p:spPr>
          <a:xfrm>
            <a:off x="8517919" y="411483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10103F8-93F4-43F4-A01F-2640324AD8BF}"/>
              </a:ext>
            </a:extLst>
          </p:cNvPr>
          <p:cNvSpPr/>
          <p:nvPr/>
        </p:nvSpPr>
        <p:spPr>
          <a:xfrm>
            <a:off x="10461043" y="411483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C6EF42C4-66E5-4A71-98CC-33417545538C}"/>
              </a:ext>
            </a:extLst>
          </p:cNvPr>
          <p:cNvSpPr/>
          <p:nvPr/>
        </p:nvSpPr>
        <p:spPr>
          <a:xfrm>
            <a:off x="4631669" y="552707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EB2B7F38-339D-42B6-8D74-F95AE35F0500}"/>
              </a:ext>
            </a:extLst>
          </p:cNvPr>
          <p:cNvSpPr/>
          <p:nvPr/>
        </p:nvSpPr>
        <p:spPr>
          <a:xfrm>
            <a:off x="6574794" y="552707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F42F979D-329C-4B79-BAC5-B226750B1268}"/>
              </a:ext>
            </a:extLst>
          </p:cNvPr>
          <p:cNvSpPr/>
          <p:nvPr/>
        </p:nvSpPr>
        <p:spPr>
          <a:xfrm>
            <a:off x="8517919" y="552707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9F8E8C33-199A-4AB2-8521-D1E89BB3B2AC}"/>
              </a:ext>
            </a:extLst>
          </p:cNvPr>
          <p:cNvSpPr/>
          <p:nvPr/>
        </p:nvSpPr>
        <p:spPr>
          <a:xfrm>
            <a:off x="10461043" y="552707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548125DB-A2BF-4FFE-88C3-1496C78DCFC8}"/>
              </a:ext>
            </a:extLst>
          </p:cNvPr>
          <p:cNvSpPr/>
          <p:nvPr/>
        </p:nvSpPr>
        <p:spPr>
          <a:xfrm>
            <a:off x="4631669" y="482095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6D735379-47C5-4088-8A09-190A816F0AE7}"/>
              </a:ext>
            </a:extLst>
          </p:cNvPr>
          <p:cNvSpPr/>
          <p:nvPr/>
        </p:nvSpPr>
        <p:spPr>
          <a:xfrm>
            <a:off x="6574794" y="482095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4AB2A5A8-DEC3-4D55-9742-D0F73EF26A54}"/>
              </a:ext>
            </a:extLst>
          </p:cNvPr>
          <p:cNvSpPr/>
          <p:nvPr/>
        </p:nvSpPr>
        <p:spPr>
          <a:xfrm>
            <a:off x="8517919" y="482095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3AD87979-9BE1-4694-AE6F-5E499C7F190B}"/>
              </a:ext>
            </a:extLst>
          </p:cNvPr>
          <p:cNvSpPr/>
          <p:nvPr/>
        </p:nvSpPr>
        <p:spPr>
          <a:xfrm>
            <a:off x="10461043" y="482095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0418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7FE471C-E32B-43DD-89E8-337FE875E3FA}"/>
              </a:ext>
            </a:extLst>
          </p:cNvPr>
          <p:cNvSpPr/>
          <p:nvPr/>
        </p:nvSpPr>
        <p:spPr>
          <a:xfrm>
            <a:off x="2615878" y="2168840"/>
            <a:ext cx="1687125" cy="394259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280591-9B07-4781-95B9-41BBA1E59CDD}"/>
              </a:ext>
            </a:extLst>
          </p:cNvPr>
          <p:cNvSpPr/>
          <p:nvPr/>
        </p:nvSpPr>
        <p:spPr>
          <a:xfrm>
            <a:off x="4445373" y="2168840"/>
            <a:ext cx="1687125" cy="394259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76074A-3498-4EFB-A0D9-53AD324DC7DC}"/>
              </a:ext>
            </a:extLst>
          </p:cNvPr>
          <p:cNvSpPr/>
          <p:nvPr/>
        </p:nvSpPr>
        <p:spPr>
          <a:xfrm>
            <a:off x="6274867" y="2168840"/>
            <a:ext cx="1687125" cy="394259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BA9E87-2403-462A-BF2D-10D30ACD0536}"/>
              </a:ext>
            </a:extLst>
          </p:cNvPr>
          <p:cNvSpPr/>
          <p:nvPr/>
        </p:nvSpPr>
        <p:spPr>
          <a:xfrm>
            <a:off x="8104363" y="2168840"/>
            <a:ext cx="1687125" cy="394259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7D003C-9EE9-44CF-A045-1B50E6F49ED8}"/>
              </a:ext>
            </a:extLst>
          </p:cNvPr>
          <p:cNvSpPr/>
          <p:nvPr/>
        </p:nvSpPr>
        <p:spPr>
          <a:xfrm>
            <a:off x="9933857" y="2168840"/>
            <a:ext cx="1687125" cy="394259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7D4EB5C-3A11-4F5E-9520-260B08330659}"/>
              </a:ext>
            </a:extLst>
          </p:cNvPr>
          <p:cNvSpPr/>
          <p:nvPr/>
        </p:nvSpPr>
        <p:spPr>
          <a:xfrm>
            <a:off x="685899" y="5275106"/>
            <a:ext cx="10935082" cy="657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A60099C8-47CD-45AD-AAEA-9BDC21706178}"/>
              </a:ext>
            </a:extLst>
          </p:cNvPr>
          <p:cNvSpPr/>
          <p:nvPr/>
        </p:nvSpPr>
        <p:spPr>
          <a:xfrm>
            <a:off x="2762667" y="1976678"/>
            <a:ext cx="1393549" cy="4677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Coverage</a:t>
            </a:r>
            <a:endParaRPr lang="en-US" sz="1400" b="1" dirty="0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AD39ED5C-9D72-4344-9633-53FEAAECADE0}"/>
              </a:ext>
            </a:extLst>
          </p:cNvPr>
          <p:cNvSpPr/>
          <p:nvPr/>
        </p:nvSpPr>
        <p:spPr>
          <a:xfrm>
            <a:off x="4592162" y="1976678"/>
            <a:ext cx="1393549" cy="4677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rgbClr val="FFFFFF"/>
                </a:solidFill>
              </a:rPr>
              <a:t>Ease of use</a:t>
            </a:r>
            <a:endParaRPr lang="en-PH" sz="1400" b="1" dirty="0"/>
          </a:p>
        </p:txBody>
      </p:sp>
      <p:sp>
        <p:nvSpPr>
          <p:cNvPr id="11" name="Rectangle: Top Corners Rounded 10">
            <a:extLst>
              <a:ext uri="{FF2B5EF4-FFF2-40B4-BE49-F238E27FC236}">
                <a16:creationId xmlns:a16="http://schemas.microsoft.com/office/drawing/2014/main" id="{0E370FCA-F128-48F3-B749-23F1104486E7}"/>
              </a:ext>
            </a:extLst>
          </p:cNvPr>
          <p:cNvSpPr/>
          <p:nvPr/>
        </p:nvSpPr>
        <p:spPr>
          <a:xfrm>
            <a:off x="6421656" y="1976678"/>
            <a:ext cx="1393549" cy="4677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Cost</a:t>
            </a:r>
            <a:endParaRPr lang="en-US" sz="1400" b="1" dirty="0"/>
          </a:p>
        </p:txBody>
      </p:sp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554FBD87-9AD3-4BB9-82C6-E713586E2DC6}"/>
              </a:ext>
            </a:extLst>
          </p:cNvPr>
          <p:cNvSpPr/>
          <p:nvPr/>
        </p:nvSpPr>
        <p:spPr>
          <a:xfrm>
            <a:off x="8251151" y="1976678"/>
            <a:ext cx="1393549" cy="4677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Support</a:t>
            </a:r>
            <a:endParaRPr lang="en-US" sz="1400" b="1" dirty="0"/>
          </a:p>
        </p:txBody>
      </p:sp>
      <p:sp>
        <p:nvSpPr>
          <p:cNvPr id="15" name="Rectangle: Top Corners Rounded 14">
            <a:extLst>
              <a:ext uri="{FF2B5EF4-FFF2-40B4-BE49-F238E27FC236}">
                <a16:creationId xmlns:a16="http://schemas.microsoft.com/office/drawing/2014/main" id="{E5DC0F8D-6B11-428D-9B15-6307800E0FC3}"/>
              </a:ext>
            </a:extLst>
          </p:cNvPr>
          <p:cNvSpPr/>
          <p:nvPr/>
        </p:nvSpPr>
        <p:spPr>
          <a:xfrm>
            <a:off x="10080646" y="1976678"/>
            <a:ext cx="1393549" cy="4677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Overall</a:t>
            </a:r>
            <a:endParaRPr lang="en-US" sz="1400" b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834C2C8-80CC-4DC9-9380-4B48B5351B6B}"/>
              </a:ext>
            </a:extLst>
          </p:cNvPr>
          <p:cNvSpPr/>
          <p:nvPr/>
        </p:nvSpPr>
        <p:spPr>
          <a:xfrm>
            <a:off x="2762667" y="2679759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1"/>
                </a:solidFill>
              </a:rPr>
              <a:t>Broad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A1A6194-2BD6-4396-8562-FC498E104349}"/>
              </a:ext>
            </a:extLst>
          </p:cNvPr>
          <p:cNvSpPr/>
          <p:nvPr/>
        </p:nvSpPr>
        <p:spPr>
          <a:xfrm>
            <a:off x="4592162" y="2679759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1"/>
                </a:solidFill>
              </a:rPr>
              <a:t>Strong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6F08A8-D8EE-49B1-8133-AD3135ABE2E8}"/>
              </a:ext>
            </a:extLst>
          </p:cNvPr>
          <p:cNvSpPr/>
          <p:nvPr/>
        </p:nvSpPr>
        <p:spPr>
          <a:xfrm>
            <a:off x="6421656" y="2679759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1"/>
                </a:solidFill>
              </a:rPr>
              <a:t>$$$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0023A50-6E30-43F5-BDF6-8B151AF61BA3}"/>
              </a:ext>
            </a:extLst>
          </p:cNvPr>
          <p:cNvSpPr/>
          <p:nvPr/>
        </p:nvSpPr>
        <p:spPr>
          <a:xfrm>
            <a:off x="8251151" y="2679759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1"/>
                </a:solidFill>
              </a:rPr>
              <a:t>Strong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8146B53-1295-4B86-A2E9-6635F57FD378}"/>
              </a:ext>
            </a:extLst>
          </p:cNvPr>
          <p:cNvSpPr/>
          <p:nvPr/>
        </p:nvSpPr>
        <p:spPr>
          <a:xfrm>
            <a:off x="2762667" y="3353507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212529"/>
                </a:solidFill>
              </a:rPr>
              <a:t>Moderate</a:t>
            </a:r>
            <a:endParaRPr lang="en-US" sz="14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A1EFD8-3D3E-4FA2-8D8A-D274E20B985B}"/>
              </a:ext>
            </a:extLst>
          </p:cNvPr>
          <p:cNvSpPr/>
          <p:nvPr/>
        </p:nvSpPr>
        <p:spPr>
          <a:xfrm>
            <a:off x="4592162" y="3353507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212529"/>
                </a:solidFill>
              </a:rPr>
              <a:t>Strong</a:t>
            </a:r>
            <a:endParaRPr lang="en-US" sz="14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674610A-AF66-43F4-B740-D377512378EA}"/>
              </a:ext>
            </a:extLst>
          </p:cNvPr>
          <p:cNvSpPr/>
          <p:nvPr/>
        </p:nvSpPr>
        <p:spPr>
          <a:xfrm>
            <a:off x="6421656" y="3353507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1"/>
                </a:solidFill>
              </a:rPr>
              <a:t>$$$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F52CE6-934A-45F6-8BA2-795D9D5D7F92}"/>
              </a:ext>
            </a:extLst>
          </p:cNvPr>
          <p:cNvSpPr/>
          <p:nvPr/>
        </p:nvSpPr>
        <p:spPr>
          <a:xfrm>
            <a:off x="8251151" y="3353507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212529"/>
                </a:solidFill>
              </a:rPr>
              <a:t>Moderate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043DBF8-C36B-4220-B61B-99A49A054532}"/>
              </a:ext>
            </a:extLst>
          </p:cNvPr>
          <p:cNvSpPr/>
          <p:nvPr/>
        </p:nvSpPr>
        <p:spPr>
          <a:xfrm>
            <a:off x="2762667" y="4027254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212529"/>
                </a:solidFill>
              </a:rPr>
              <a:t>Strong</a:t>
            </a:r>
            <a:endParaRPr lang="en-US" sz="14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81FC52-7A09-4953-AD6B-0FCE75A8218D}"/>
              </a:ext>
            </a:extLst>
          </p:cNvPr>
          <p:cNvSpPr/>
          <p:nvPr/>
        </p:nvSpPr>
        <p:spPr>
          <a:xfrm>
            <a:off x="4592162" y="4027254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212529"/>
                </a:solidFill>
              </a:rPr>
              <a:t>Strong</a:t>
            </a:r>
            <a:endParaRPr lang="en-US" sz="14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720BA42-0C41-4D51-9DBE-88B53D82BC24}"/>
              </a:ext>
            </a:extLst>
          </p:cNvPr>
          <p:cNvSpPr/>
          <p:nvPr/>
        </p:nvSpPr>
        <p:spPr>
          <a:xfrm>
            <a:off x="6421656" y="4027254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1"/>
                </a:solidFill>
              </a:rPr>
              <a:t>$$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95122CD-8DE2-4694-9E67-301BB0B8AD8F}"/>
              </a:ext>
            </a:extLst>
          </p:cNvPr>
          <p:cNvSpPr/>
          <p:nvPr/>
        </p:nvSpPr>
        <p:spPr>
          <a:xfrm>
            <a:off x="8251151" y="4027254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212529"/>
                </a:solidFill>
              </a:rPr>
              <a:t>Broad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B535BA-3FB2-4051-9244-FA238ED82AB4}"/>
              </a:ext>
            </a:extLst>
          </p:cNvPr>
          <p:cNvSpPr/>
          <p:nvPr/>
        </p:nvSpPr>
        <p:spPr>
          <a:xfrm>
            <a:off x="2762667" y="4701002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212529"/>
                </a:solidFill>
              </a:rPr>
              <a:t>Moderate</a:t>
            </a:r>
            <a:endParaRPr lang="en-US" sz="14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E824D85-7629-4658-8B26-15EFD62A4B22}"/>
              </a:ext>
            </a:extLst>
          </p:cNvPr>
          <p:cNvSpPr/>
          <p:nvPr/>
        </p:nvSpPr>
        <p:spPr>
          <a:xfrm>
            <a:off x="4592162" y="4701002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212529"/>
                </a:solidFill>
              </a:rPr>
              <a:t>Moderate</a:t>
            </a:r>
            <a:endParaRPr lang="en-US" sz="14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9AFBCAE-2EB5-4D0B-80A9-4D4E07FDA37F}"/>
              </a:ext>
            </a:extLst>
          </p:cNvPr>
          <p:cNvSpPr/>
          <p:nvPr/>
        </p:nvSpPr>
        <p:spPr>
          <a:xfrm>
            <a:off x="6421656" y="4701002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1"/>
                </a:solidFill>
              </a:rPr>
              <a:t>$$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D723ED3-AB56-479F-A9DC-FAE2F71751FD}"/>
              </a:ext>
            </a:extLst>
          </p:cNvPr>
          <p:cNvSpPr/>
          <p:nvPr/>
        </p:nvSpPr>
        <p:spPr>
          <a:xfrm>
            <a:off x="8251151" y="4701002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212529"/>
                </a:solidFill>
              </a:rPr>
              <a:t>Narrow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5CE40F3-64E1-4579-9CA5-7FB0854E2A0D}"/>
              </a:ext>
            </a:extLst>
          </p:cNvPr>
          <p:cNvSpPr/>
          <p:nvPr/>
        </p:nvSpPr>
        <p:spPr>
          <a:xfrm>
            <a:off x="2762667" y="5370753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chemeClr val="accent2"/>
                </a:solidFill>
              </a:rPr>
              <a:t>Strong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08D3573-FE88-42B9-B45A-01918941B144}"/>
              </a:ext>
            </a:extLst>
          </p:cNvPr>
          <p:cNvSpPr/>
          <p:nvPr/>
        </p:nvSpPr>
        <p:spPr>
          <a:xfrm>
            <a:off x="4592162" y="5374750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chemeClr val="accent2"/>
                </a:solidFill>
              </a:rPr>
              <a:t>Limited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32E6A36-C00C-4EB6-8540-5FC110EDDD29}"/>
              </a:ext>
            </a:extLst>
          </p:cNvPr>
          <p:cNvSpPr/>
          <p:nvPr/>
        </p:nvSpPr>
        <p:spPr>
          <a:xfrm>
            <a:off x="6421656" y="5374750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chemeClr val="tx1"/>
                </a:solidFill>
              </a:rPr>
              <a:t>$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F9FA609-3AA6-422B-9458-4A7133293B35}"/>
              </a:ext>
            </a:extLst>
          </p:cNvPr>
          <p:cNvSpPr/>
          <p:nvPr/>
        </p:nvSpPr>
        <p:spPr>
          <a:xfrm>
            <a:off x="8251151" y="5374750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chemeClr val="accent2"/>
                </a:solidFill>
              </a:rPr>
              <a:t>Strong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7FE397F-80D8-4781-A6F1-2981D089B655}"/>
              </a:ext>
            </a:extLst>
          </p:cNvPr>
          <p:cNvSpPr/>
          <p:nvPr/>
        </p:nvSpPr>
        <p:spPr>
          <a:xfrm>
            <a:off x="10080646" y="2679759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chemeClr val="accent1"/>
                </a:solidFill>
              </a:rPr>
              <a:t>★★★★☆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CE6232F-59E7-4554-9625-58BB5FA96AA6}"/>
              </a:ext>
            </a:extLst>
          </p:cNvPr>
          <p:cNvSpPr/>
          <p:nvPr/>
        </p:nvSpPr>
        <p:spPr>
          <a:xfrm>
            <a:off x="10080646" y="3353507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chemeClr val="accent1"/>
                </a:solidFill>
              </a:rPr>
              <a:t>★★★★☆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ADC368D-38DD-408A-A1A8-4A4B4150A785}"/>
              </a:ext>
            </a:extLst>
          </p:cNvPr>
          <p:cNvSpPr/>
          <p:nvPr/>
        </p:nvSpPr>
        <p:spPr>
          <a:xfrm>
            <a:off x="10080646" y="4027254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chemeClr val="accent1"/>
                </a:solidFill>
              </a:rPr>
              <a:t>★★★★☆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FDC0505-83DD-4914-9560-54925EE2653D}"/>
              </a:ext>
            </a:extLst>
          </p:cNvPr>
          <p:cNvSpPr/>
          <p:nvPr/>
        </p:nvSpPr>
        <p:spPr>
          <a:xfrm>
            <a:off x="10080646" y="4701002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chemeClr val="accent1"/>
                </a:solidFill>
              </a:rPr>
              <a:t>★★★★☆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AAEE424-12E8-4E9B-B1EF-8CA010868C12}"/>
              </a:ext>
            </a:extLst>
          </p:cNvPr>
          <p:cNvSpPr/>
          <p:nvPr/>
        </p:nvSpPr>
        <p:spPr>
          <a:xfrm>
            <a:off x="10080646" y="5374750"/>
            <a:ext cx="1393549" cy="47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chemeClr val="accent1"/>
                </a:solidFill>
              </a:rPr>
              <a:t>★★★★☆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Vendor Shortlist, Illustrative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25</a:t>
            </a:fld>
            <a:endParaRPr lang="en-PH" dirty="0"/>
          </a:p>
        </p:txBody>
      </p:sp>
      <p:sp>
        <p:nvSpPr>
          <p:cNvPr id="16" name="Rectangle: Top Corners Rounded 15">
            <a:extLst>
              <a:ext uri="{FF2B5EF4-FFF2-40B4-BE49-F238E27FC236}">
                <a16:creationId xmlns:a16="http://schemas.microsoft.com/office/drawing/2014/main" id="{36126958-02EC-4A19-AF4E-8983BCF8C22E}"/>
              </a:ext>
            </a:extLst>
          </p:cNvPr>
          <p:cNvSpPr/>
          <p:nvPr/>
        </p:nvSpPr>
        <p:spPr>
          <a:xfrm>
            <a:off x="767130" y="1976678"/>
            <a:ext cx="1559590" cy="467706"/>
          </a:xfrm>
          <a:prstGeom prst="round2Same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</a:rPr>
              <a:t>Vendor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E497710-7286-48A8-B84D-03D182CE6A74}"/>
              </a:ext>
            </a:extLst>
          </p:cNvPr>
          <p:cNvCxnSpPr/>
          <p:nvPr/>
        </p:nvCxnSpPr>
        <p:spPr>
          <a:xfrm>
            <a:off x="691274" y="3253862"/>
            <a:ext cx="107795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0D1BD5D-35F9-41C6-A8F1-70761C609555}"/>
              </a:ext>
            </a:extLst>
          </p:cNvPr>
          <p:cNvCxnSpPr/>
          <p:nvPr/>
        </p:nvCxnSpPr>
        <p:spPr>
          <a:xfrm>
            <a:off x="691274" y="3927610"/>
            <a:ext cx="107795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95A6730-AEB4-47B5-85EF-8B7FAADD8B36}"/>
              </a:ext>
            </a:extLst>
          </p:cNvPr>
          <p:cNvCxnSpPr/>
          <p:nvPr/>
        </p:nvCxnSpPr>
        <p:spPr>
          <a:xfrm>
            <a:off x="691274" y="4601358"/>
            <a:ext cx="107795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85F543E-714D-4AC1-9ED5-6F35A16304E2}"/>
              </a:ext>
            </a:extLst>
          </p:cNvPr>
          <p:cNvCxnSpPr/>
          <p:nvPr/>
        </p:nvCxnSpPr>
        <p:spPr>
          <a:xfrm>
            <a:off x="691274" y="5275106"/>
            <a:ext cx="107795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AF3D30BC-3E71-44E2-BBBE-DFB8130EEFBE}"/>
              </a:ext>
            </a:extLst>
          </p:cNvPr>
          <p:cNvSpPr/>
          <p:nvPr/>
        </p:nvSpPr>
        <p:spPr>
          <a:xfrm>
            <a:off x="767130" y="2679759"/>
            <a:ext cx="1559590" cy="4744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/>
              <a:t>Vendor A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AAB702B-078D-4D19-BD4E-D06CE2D6E327}"/>
              </a:ext>
            </a:extLst>
          </p:cNvPr>
          <p:cNvSpPr/>
          <p:nvPr/>
        </p:nvSpPr>
        <p:spPr>
          <a:xfrm>
            <a:off x="767130" y="3352507"/>
            <a:ext cx="1559590" cy="4744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/>
              <a:t>Vendor B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1AD2666-FCBD-4A6C-9FA0-EABEB25ABB0B}"/>
              </a:ext>
            </a:extLst>
          </p:cNvPr>
          <p:cNvSpPr/>
          <p:nvPr/>
        </p:nvSpPr>
        <p:spPr>
          <a:xfrm>
            <a:off x="767130" y="4025255"/>
            <a:ext cx="1559590" cy="4744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/>
              <a:t>Vendor C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7BED60A-84C5-4246-993B-B2527D364BE1}"/>
              </a:ext>
            </a:extLst>
          </p:cNvPr>
          <p:cNvSpPr/>
          <p:nvPr/>
        </p:nvSpPr>
        <p:spPr>
          <a:xfrm>
            <a:off x="767130" y="4698003"/>
            <a:ext cx="1559590" cy="4744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/>
              <a:t>Vendor D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B40EAFEB-FFEC-4EE2-8DBC-031D52E315B8}"/>
              </a:ext>
            </a:extLst>
          </p:cNvPr>
          <p:cNvSpPr/>
          <p:nvPr/>
        </p:nvSpPr>
        <p:spPr>
          <a:xfrm>
            <a:off x="767130" y="5370752"/>
            <a:ext cx="1559590" cy="4744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/>
              <a:t>Vendor 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908DBAD-D16D-4FA4-A463-7D6C918EE140}"/>
              </a:ext>
            </a:extLst>
          </p:cNvPr>
          <p:cNvSpPr txBox="1"/>
          <p:nvPr/>
        </p:nvSpPr>
        <p:spPr>
          <a:xfrm>
            <a:off x="571018" y="1442648"/>
            <a:ext cx="11480075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Scores are from the Q1 evaluation; final RFP in Q3</a:t>
            </a:r>
          </a:p>
        </p:txBody>
      </p:sp>
    </p:spTree>
    <p:extLst>
      <p:ext uri="{BB962C8B-B14F-4D97-AF65-F5344CB8AC3E}">
        <p14:creationId xmlns:p14="http://schemas.microsoft.com/office/powerpoint/2010/main" val="14910860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D465D6-E170-4025-8824-7F6B5A493E4B}"/>
              </a:ext>
            </a:extLst>
          </p:cNvPr>
          <p:cNvCxnSpPr>
            <a:cxnSpLocks/>
          </p:cNvCxnSpPr>
          <p:nvPr/>
        </p:nvCxnSpPr>
        <p:spPr>
          <a:xfrm>
            <a:off x="3216000" y="2323058"/>
            <a:ext cx="0" cy="2757119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AF2ACFC-82FA-4D15-81FE-203EEE0FF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Value Convergence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09C7C6-B8DB-4044-B216-9240F60CB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26</a:t>
            </a:fld>
            <a:endParaRPr lang="en-PH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76C9442-2202-49F6-81F9-AC4EA89F7053}"/>
              </a:ext>
            </a:extLst>
          </p:cNvPr>
          <p:cNvCxnSpPr>
            <a:cxnSpLocks/>
          </p:cNvCxnSpPr>
          <p:nvPr/>
        </p:nvCxnSpPr>
        <p:spPr>
          <a:xfrm>
            <a:off x="3220720" y="3523699"/>
            <a:ext cx="726247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4F01724-3540-4645-AC27-AE8D5AEBE639}"/>
              </a:ext>
            </a:extLst>
          </p:cNvPr>
          <p:cNvSpPr txBox="1">
            <a:spLocks/>
          </p:cNvSpPr>
          <p:nvPr/>
        </p:nvSpPr>
        <p:spPr>
          <a:xfrm>
            <a:off x="571018" y="2804369"/>
            <a:ext cx="2478890" cy="238922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7000" lvl="1" indent="-198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  <a:defRPr/>
            </a:pPr>
            <a:r>
              <a:rPr lang="en-US" sz="16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RPA alone moves data; it is fast to ship but limited to fully rule-based tasks.</a:t>
            </a:r>
          </a:p>
          <a:p>
            <a:pPr marL="297000" lvl="1" indent="-198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  <a:defRPr/>
            </a:pPr>
            <a:r>
              <a:rPr lang="en-US" sz="16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AI alone reads and classifies, but needs workflow around it to act on anything.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CD79CFAE-E501-4AC9-9A3F-13C739CD8799}"/>
              </a:ext>
            </a:extLst>
          </p:cNvPr>
          <p:cNvSpPr txBox="1">
            <a:spLocks/>
          </p:cNvSpPr>
          <p:nvPr/>
        </p:nvSpPr>
        <p:spPr>
          <a:xfrm>
            <a:off x="571018" y="2471222"/>
            <a:ext cx="2478890" cy="215999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PH" sz="1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</a:rPr>
              <a:t>RPA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868F423-8D42-48AB-89AC-60A84EE7DBB3}"/>
              </a:ext>
            </a:extLst>
          </p:cNvPr>
          <p:cNvCxnSpPr>
            <a:cxnSpLocks/>
          </p:cNvCxnSpPr>
          <p:nvPr/>
        </p:nvCxnSpPr>
        <p:spPr>
          <a:xfrm flipH="1">
            <a:off x="8218025" y="3523699"/>
            <a:ext cx="743095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81012BE6-7096-40B9-A7C3-A44282319CAA}"/>
              </a:ext>
            </a:extLst>
          </p:cNvPr>
          <p:cNvSpPr txBox="1">
            <a:spLocks/>
          </p:cNvSpPr>
          <p:nvPr/>
        </p:nvSpPr>
        <p:spPr>
          <a:xfrm>
            <a:off x="9142092" y="2804369"/>
            <a:ext cx="2478890" cy="238922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7000" lvl="1" indent="-198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  <a:defRPr/>
            </a:pPr>
            <a:r>
              <a:rPr lang="en-US" sz="16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Analytics alone tells us where the pain is, but cannot remove it by itself.</a:t>
            </a:r>
          </a:p>
          <a:p>
            <a:pPr marL="297000" lvl="1" indent="-198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  <a:defRPr/>
            </a:pPr>
            <a:r>
              <a:rPr lang="en-US" sz="16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The overlap is the strategy: analytics finds the work, AI reads it, RPA executes it.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8ED5A53-B2B8-47F2-BB32-2BA537C6DAF7}"/>
              </a:ext>
            </a:extLst>
          </p:cNvPr>
          <p:cNvSpPr txBox="1">
            <a:spLocks/>
          </p:cNvSpPr>
          <p:nvPr/>
        </p:nvSpPr>
        <p:spPr>
          <a:xfrm>
            <a:off x="9142092" y="2471222"/>
            <a:ext cx="2478890" cy="215999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PH" sz="1800" b="1" dirty="0">
                <a:solidFill>
                  <a:schemeClr val="accent6"/>
                </a:solidFill>
                <a:latin typeface="Arial" panose="020B0604020202020204" pitchFamily="34" charset="0"/>
              </a:rPr>
              <a:t>AI / ML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B40F215-A044-4F76-A6E0-E8AFBF23F0A3}"/>
              </a:ext>
            </a:extLst>
          </p:cNvPr>
          <p:cNvCxnSpPr>
            <a:cxnSpLocks/>
          </p:cNvCxnSpPr>
          <p:nvPr/>
        </p:nvCxnSpPr>
        <p:spPr>
          <a:xfrm flipV="1">
            <a:off x="6096001" y="4548853"/>
            <a:ext cx="0" cy="980764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DC226B8C-5C3A-4988-BE08-E79FF171793E}"/>
              </a:ext>
            </a:extLst>
          </p:cNvPr>
          <p:cNvSpPr txBox="1">
            <a:spLocks/>
          </p:cNvSpPr>
          <p:nvPr/>
        </p:nvSpPr>
        <p:spPr>
          <a:xfrm>
            <a:off x="722557" y="5776597"/>
            <a:ext cx="2088000" cy="30713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PH" sz="1800" b="1" dirty="0">
                <a:solidFill>
                  <a:schemeClr val="accent1"/>
                </a:solidFill>
                <a:latin typeface="Arial" panose="020B0604020202020204" pitchFamily="34" charset="0"/>
              </a:rPr>
              <a:t>Analytics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7E944114-C5E8-4432-97B9-5C089921FCA3}"/>
              </a:ext>
            </a:extLst>
          </p:cNvPr>
          <p:cNvSpPr txBox="1">
            <a:spLocks/>
          </p:cNvSpPr>
          <p:nvPr/>
        </p:nvSpPr>
        <p:spPr>
          <a:xfrm>
            <a:off x="2999999" y="5679545"/>
            <a:ext cx="8296891" cy="499688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7000" lvl="1" indent="-198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  <a:defRPr/>
            </a:pPr>
            <a:r>
              <a:rPr lang="en-US" sz="16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Wave 3 use cases sit deliberately in the intersection of all three capabilities.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9C376B-56F1-44DF-B19A-6D4C2809B2F1}"/>
              </a:ext>
            </a:extLst>
          </p:cNvPr>
          <p:cNvGrpSpPr/>
          <p:nvPr/>
        </p:nvGrpSpPr>
        <p:grpSpPr>
          <a:xfrm>
            <a:off x="3950827" y="2154392"/>
            <a:ext cx="4290348" cy="2738614"/>
            <a:chOff x="3657602" y="1701000"/>
            <a:chExt cx="4876798" cy="311295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E1E3893-3030-44DD-9313-F33054CCF97F}"/>
                </a:ext>
              </a:extLst>
            </p:cNvPr>
            <p:cNvSpPr/>
            <p:nvPr/>
          </p:nvSpPr>
          <p:spPr>
            <a:xfrm>
              <a:off x="5421443" y="1975557"/>
              <a:ext cx="1349114" cy="2563845"/>
            </a:xfrm>
            <a:custGeom>
              <a:avLst/>
              <a:gdLst>
                <a:gd name="connsiteX0" fmla="*/ 758537 w 1517074"/>
                <a:gd name="connsiteY0" fmla="*/ 0 h 2883035"/>
                <a:gd name="connsiteX1" fmla="*/ 880144 w 1517074"/>
                <a:gd name="connsiteY1" fmla="*/ 90936 h 2883035"/>
                <a:gd name="connsiteX2" fmla="*/ 1517074 w 1517074"/>
                <a:gd name="connsiteY2" fmla="*/ 1441517 h 2883035"/>
                <a:gd name="connsiteX3" fmla="*/ 880144 w 1517074"/>
                <a:gd name="connsiteY3" fmla="*/ 2792098 h 2883035"/>
                <a:gd name="connsiteX4" fmla="*/ 758537 w 1517074"/>
                <a:gd name="connsiteY4" fmla="*/ 2883035 h 2883035"/>
                <a:gd name="connsiteX5" fmla="*/ 636930 w 1517074"/>
                <a:gd name="connsiteY5" fmla="*/ 2792098 h 2883035"/>
                <a:gd name="connsiteX6" fmla="*/ 0 w 1517074"/>
                <a:gd name="connsiteY6" fmla="*/ 1441517 h 2883035"/>
                <a:gd name="connsiteX7" fmla="*/ 636930 w 1517074"/>
                <a:gd name="connsiteY7" fmla="*/ 90936 h 2883035"/>
                <a:gd name="connsiteX8" fmla="*/ 758537 w 1517074"/>
                <a:gd name="connsiteY8" fmla="*/ 0 h 288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7074" h="2883035">
                  <a:moveTo>
                    <a:pt x="758537" y="0"/>
                  </a:moveTo>
                  <a:lnTo>
                    <a:pt x="880144" y="90936"/>
                  </a:lnTo>
                  <a:cubicBezTo>
                    <a:pt x="1269134" y="411958"/>
                    <a:pt x="1517074" y="897783"/>
                    <a:pt x="1517074" y="1441517"/>
                  </a:cubicBezTo>
                  <a:cubicBezTo>
                    <a:pt x="1517074" y="1985252"/>
                    <a:pt x="1269134" y="2471076"/>
                    <a:pt x="880144" y="2792098"/>
                  </a:cubicBezTo>
                  <a:lnTo>
                    <a:pt x="758537" y="2883035"/>
                  </a:lnTo>
                  <a:lnTo>
                    <a:pt x="636930" y="2792098"/>
                  </a:lnTo>
                  <a:cubicBezTo>
                    <a:pt x="247941" y="2471076"/>
                    <a:pt x="0" y="1985252"/>
                    <a:pt x="0" y="1441517"/>
                  </a:cubicBezTo>
                  <a:cubicBezTo>
                    <a:pt x="0" y="897783"/>
                    <a:pt x="247941" y="411958"/>
                    <a:pt x="636930" y="90936"/>
                  </a:cubicBezTo>
                  <a:lnTo>
                    <a:pt x="758537" y="0"/>
                  </a:lnTo>
                  <a:close/>
                </a:path>
              </a:pathLst>
            </a:custGeom>
            <a:solidFill>
              <a:schemeClr val="accent1"/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057A76B-0C68-4D22-B393-609C0ECB2C2F}"/>
                </a:ext>
              </a:extLst>
            </p:cNvPr>
            <p:cNvSpPr/>
            <p:nvPr/>
          </p:nvSpPr>
          <p:spPr>
            <a:xfrm>
              <a:off x="3657602" y="1701000"/>
              <a:ext cx="2438399" cy="3112956"/>
            </a:xfrm>
            <a:custGeom>
              <a:avLst/>
              <a:gdLst>
                <a:gd name="connsiteX0" fmla="*/ 1750254 w 2741971"/>
                <a:gd name="connsiteY0" fmla="*/ 0 h 3500508"/>
                <a:gd name="connsiteX1" fmla="*/ 2728838 w 2741971"/>
                <a:gd name="connsiteY1" fmla="*/ 298916 h 3500508"/>
                <a:gd name="connsiteX2" fmla="*/ 2741971 w 2741971"/>
                <a:gd name="connsiteY2" fmla="*/ 308737 h 3500508"/>
                <a:gd name="connsiteX3" fmla="*/ 2620364 w 2741971"/>
                <a:gd name="connsiteY3" fmla="*/ 399673 h 3500508"/>
                <a:gd name="connsiteX4" fmla="*/ 1983434 w 2741971"/>
                <a:gd name="connsiteY4" fmla="*/ 1750254 h 3500508"/>
                <a:gd name="connsiteX5" fmla="*/ 2620364 w 2741971"/>
                <a:gd name="connsiteY5" fmla="*/ 3100835 h 3500508"/>
                <a:gd name="connsiteX6" fmla="*/ 2741971 w 2741971"/>
                <a:gd name="connsiteY6" fmla="*/ 3191772 h 3500508"/>
                <a:gd name="connsiteX7" fmla="*/ 2728838 w 2741971"/>
                <a:gd name="connsiteY7" fmla="*/ 3201592 h 3500508"/>
                <a:gd name="connsiteX8" fmla="*/ 1750254 w 2741971"/>
                <a:gd name="connsiteY8" fmla="*/ 3500508 h 3500508"/>
                <a:gd name="connsiteX9" fmla="*/ 0 w 2741971"/>
                <a:gd name="connsiteY9" fmla="*/ 1750254 h 3500508"/>
                <a:gd name="connsiteX10" fmla="*/ 1750254 w 2741971"/>
                <a:gd name="connsiteY10" fmla="*/ 0 h 350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41971" h="3500508">
                  <a:moveTo>
                    <a:pt x="1750254" y="0"/>
                  </a:moveTo>
                  <a:cubicBezTo>
                    <a:pt x="2112744" y="0"/>
                    <a:pt x="2449496" y="110196"/>
                    <a:pt x="2728838" y="298916"/>
                  </a:cubicBezTo>
                  <a:lnTo>
                    <a:pt x="2741971" y="308737"/>
                  </a:lnTo>
                  <a:lnTo>
                    <a:pt x="2620364" y="399673"/>
                  </a:lnTo>
                  <a:cubicBezTo>
                    <a:pt x="2231375" y="720695"/>
                    <a:pt x="1983434" y="1206520"/>
                    <a:pt x="1983434" y="1750254"/>
                  </a:cubicBezTo>
                  <a:cubicBezTo>
                    <a:pt x="1983434" y="2293989"/>
                    <a:pt x="2231375" y="2779813"/>
                    <a:pt x="2620364" y="3100835"/>
                  </a:cubicBezTo>
                  <a:lnTo>
                    <a:pt x="2741971" y="3191772"/>
                  </a:lnTo>
                  <a:lnTo>
                    <a:pt x="2728838" y="3201592"/>
                  </a:lnTo>
                  <a:cubicBezTo>
                    <a:pt x="2449496" y="3390312"/>
                    <a:pt x="2112744" y="3500508"/>
                    <a:pt x="1750254" y="3500508"/>
                  </a:cubicBezTo>
                  <a:cubicBezTo>
                    <a:pt x="783615" y="3500508"/>
                    <a:pt x="0" y="2716893"/>
                    <a:pt x="0" y="1750254"/>
                  </a:cubicBezTo>
                  <a:cubicBezTo>
                    <a:pt x="0" y="783615"/>
                    <a:pt x="783615" y="0"/>
                    <a:pt x="1750254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E8FE9C1-84C0-4E7F-B574-AC6EA1415546}"/>
                </a:ext>
              </a:extLst>
            </p:cNvPr>
            <p:cNvSpPr/>
            <p:nvPr/>
          </p:nvSpPr>
          <p:spPr>
            <a:xfrm>
              <a:off x="6096001" y="1701000"/>
              <a:ext cx="2438399" cy="3112956"/>
            </a:xfrm>
            <a:custGeom>
              <a:avLst/>
              <a:gdLst>
                <a:gd name="connsiteX0" fmla="*/ 991717 w 2741971"/>
                <a:gd name="connsiteY0" fmla="*/ 0 h 3500508"/>
                <a:gd name="connsiteX1" fmla="*/ 2741971 w 2741971"/>
                <a:gd name="connsiteY1" fmla="*/ 1750254 h 3500508"/>
                <a:gd name="connsiteX2" fmla="*/ 991717 w 2741971"/>
                <a:gd name="connsiteY2" fmla="*/ 3500508 h 3500508"/>
                <a:gd name="connsiteX3" fmla="*/ 13133 w 2741971"/>
                <a:gd name="connsiteY3" fmla="*/ 3201592 h 3500508"/>
                <a:gd name="connsiteX4" fmla="*/ 0 w 2741971"/>
                <a:gd name="connsiteY4" fmla="*/ 3191772 h 3500508"/>
                <a:gd name="connsiteX5" fmla="*/ 121607 w 2741971"/>
                <a:gd name="connsiteY5" fmla="*/ 3100835 h 3500508"/>
                <a:gd name="connsiteX6" fmla="*/ 758537 w 2741971"/>
                <a:gd name="connsiteY6" fmla="*/ 1750254 h 3500508"/>
                <a:gd name="connsiteX7" fmla="*/ 121607 w 2741971"/>
                <a:gd name="connsiteY7" fmla="*/ 399673 h 3500508"/>
                <a:gd name="connsiteX8" fmla="*/ 0 w 2741971"/>
                <a:gd name="connsiteY8" fmla="*/ 308737 h 3500508"/>
                <a:gd name="connsiteX9" fmla="*/ 13133 w 2741971"/>
                <a:gd name="connsiteY9" fmla="*/ 298916 h 3500508"/>
                <a:gd name="connsiteX10" fmla="*/ 991717 w 2741971"/>
                <a:gd name="connsiteY10" fmla="*/ 0 h 350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41971" h="3500508">
                  <a:moveTo>
                    <a:pt x="991717" y="0"/>
                  </a:moveTo>
                  <a:cubicBezTo>
                    <a:pt x="1958356" y="0"/>
                    <a:pt x="2741971" y="783615"/>
                    <a:pt x="2741971" y="1750254"/>
                  </a:cubicBezTo>
                  <a:cubicBezTo>
                    <a:pt x="2741971" y="2716893"/>
                    <a:pt x="1958356" y="3500508"/>
                    <a:pt x="991717" y="3500508"/>
                  </a:cubicBezTo>
                  <a:cubicBezTo>
                    <a:pt x="629228" y="3500508"/>
                    <a:pt x="292476" y="3390312"/>
                    <a:pt x="13133" y="3201592"/>
                  </a:cubicBezTo>
                  <a:lnTo>
                    <a:pt x="0" y="3191772"/>
                  </a:lnTo>
                  <a:lnTo>
                    <a:pt x="121607" y="3100835"/>
                  </a:lnTo>
                  <a:cubicBezTo>
                    <a:pt x="510597" y="2779813"/>
                    <a:pt x="758537" y="2293989"/>
                    <a:pt x="758537" y="1750254"/>
                  </a:cubicBezTo>
                  <a:cubicBezTo>
                    <a:pt x="758537" y="1206520"/>
                    <a:pt x="510597" y="720695"/>
                    <a:pt x="121607" y="399673"/>
                  </a:cubicBezTo>
                  <a:lnTo>
                    <a:pt x="0" y="308737"/>
                  </a:lnTo>
                  <a:lnTo>
                    <a:pt x="13133" y="298916"/>
                  </a:lnTo>
                  <a:cubicBezTo>
                    <a:pt x="292476" y="110196"/>
                    <a:pt x="629228" y="0"/>
                    <a:pt x="991717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grpSp>
          <p:nvGrpSpPr>
            <p:cNvPr id="90037" name="Group 57">
              <a:extLst>
                <a:ext uri="{FF2B5EF4-FFF2-40B4-BE49-F238E27FC236}">
                  <a16:creationId xmlns:a16="http://schemas.microsoft.com/office/drawing/2014/main" id="{48B6FC55-9F5E-4B06-AE40-42CBF7349F43}"/>
                </a:ext>
              </a:extLst>
            </p:cNvPr>
            <p:cNvGrpSpPr/>
            <p:nvPr/>
          </p:nvGrpSpPr>
          <p:grpSpPr>
            <a:xfrm>
              <a:off x="4103244" y="2728186"/>
              <a:ext cx="1120532" cy="1120532"/>
              <a:chOff x="8624067" y="5358687"/>
              <a:chExt cx="633600" cy="633600"/>
            </a:xfrm>
          </p:grpSpPr>
          <p:sp>
            <p:nvSpPr>
              <p:cNvPr id="90038" name="Accent">
                <a:extLst>
                  <a:ext uri="{FF2B5EF4-FFF2-40B4-BE49-F238E27FC236}">
                    <a16:creationId xmlns:a16="http://schemas.microsoft.com/office/drawing/2014/main" id="{E027B647-4B4E-4732-8757-18A6D4EA02A4}"/>
                  </a:ext>
                </a:extLst>
              </p:cNvPr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685" y="5891"/>
                    </a:moveTo>
                    <a:lnTo>
                      <a:pt x="6685" y="5912"/>
                    </a:lnTo>
                    <a:lnTo>
                      <a:pt x="6685" y="5933"/>
                    </a:lnTo>
                    <a:lnTo>
                      <a:pt x="6683" y="5954"/>
                    </a:lnTo>
                    <a:lnTo>
                      <a:pt x="6681" y="5975"/>
                    </a:lnTo>
                    <a:lnTo>
                      <a:pt x="6679" y="5996"/>
                    </a:lnTo>
                    <a:lnTo>
                      <a:pt x="6675" y="6017"/>
                    </a:lnTo>
                    <a:lnTo>
                      <a:pt x="6671" y="6037"/>
                    </a:lnTo>
                    <a:lnTo>
                      <a:pt x="6666" y="6058"/>
                    </a:lnTo>
                    <a:lnTo>
                      <a:pt x="6660" y="6078"/>
                    </a:lnTo>
                    <a:lnTo>
                      <a:pt x="6653" y="6098"/>
                    </a:lnTo>
                    <a:lnTo>
                      <a:pt x="6646" y="6117"/>
                    </a:lnTo>
                    <a:lnTo>
                      <a:pt x="6638" y="6137"/>
                    </a:lnTo>
                    <a:lnTo>
                      <a:pt x="6629" y="6156"/>
                    </a:lnTo>
                    <a:lnTo>
                      <a:pt x="6619" y="6175"/>
                    </a:lnTo>
                    <a:lnTo>
                      <a:pt x="6609" y="6193"/>
                    </a:lnTo>
                    <a:lnTo>
                      <a:pt x="6598" y="6211"/>
                    </a:lnTo>
                    <a:lnTo>
                      <a:pt x="6587" y="6229"/>
                    </a:lnTo>
                    <a:lnTo>
                      <a:pt x="6575" y="6246"/>
                    </a:lnTo>
                    <a:lnTo>
                      <a:pt x="6562" y="6263"/>
                    </a:lnTo>
                    <a:lnTo>
                      <a:pt x="6548" y="6279"/>
                    </a:lnTo>
                    <a:lnTo>
                      <a:pt x="6535" y="6295"/>
                    </a:lnTo>
                    <a:lnTo>
                      <a:pt x="6520" y="6310"/>
                    </a:lnTo>
                    <a:lnTo>
                      <a:pt x="6505" y="6324"/>
                    </a:lnTo>
                    <a:lnTo>
                      <a:pt x="6489" y="6338"/>
                    </a:lnTo>
                    <a:lnTo>
                      <a:pt x="6473" y="6352"/>
                    </a:lnTo>
                    <a:lnTo>
                      <a:pt x="6457" y="6365"/>
                    </a:lnTo>
                    <a:lnTo>
                      <a:pt x="6440" y="6377"/>
                    </a:lnTo>
                    <a:lnTo>
                      <a:pt x="6422" y="6388"/>
                    </a:lnTo>
                    <a:lnTo>
                      <a:pt x="6404" y="6399"/>
                    </a:lnTo>
                    <a:lnTo>
                      <a:pt x="6385" y="6409"/>
                    </a:lnTo>
                    <a:lnTo>
                      <a:pt x="6367" y="6419"/>
                    </a:lnTo>
                    <a:lnTo>
                      <a:pt x="6347" y="6427"/>
                    </a:lnTo>
                    <a:lnTo>
                      <a:pt x="6328" y="6435"/>
                    </a:lnTo>
                    <a:lnTo>
                      <a:pt x="6308" y="6443"/>
                    </a:lnTo>
                    <a:lnTo>
                      <a:pt x="6288" y="6449"/>
                    </a:lnTo>
                    <a:lnTo>
                      <a:pt x="6268" y="6455"/>
                    </a:lnTo>
                    <a:lnTo>
                      <a:pt x="6248" y="6460"/>
                    </a:lnTo>
                    <a:lnTo>
                      <a:pt x="6228" y="6464"/>
                    </a:lnTo>
                    <a:lnTo>
                      <a:pt x="6207" y="6468"/>
                    </a:lnTo>
                    <a:lnTo>
                      <a:pt x="6186" y="6470"/>
                    </a:lnTo>
                    <a:lnTo>
                      <a:pt x="6165" y="6472"/>
                    </a:lnTo>
                    <a:lnTo>
                      <a:pt x="6144" y="6474"/>
                    </a:lnTo>
                    <a:lnTo>
                      <a:pt x="6123" y="6474"/>
                    </a:lnTo>
                    <a:lnTo>
                      <a:pt x="6102" y="6474"/>
                    </a:lnTo>
                    <a:lnTo>
                      <a:pt x="6081" y="6472"/>
                    </a:lnTo>
                    <a:lnTo>
                      <a:pt x="6060" y="6470"/>
                    </a:lnTo>
                    <a:lnTo>
                      <a:pt x="6039" y="6468"/>
                    </a:lnTo>
                    <a:lnTo>
                      <a:pt x="6019" y="6464"/>
                    </a:lnTo>
                    <a:lnTo>
                      <a:pt x="5998" y="6460"/>
                    </a:lnTo>
                    <a:lnTo>
                      <a:pt x="5978" y="6455"/>
                    </a:lnTo>
                    <a:lnTo>
                      <a:pt x="5958" y="6449"/>
                    </a:lnTo>
                    <a:lnTo>
                      <a:pt x="5938" y="6443"/>
                    </a:lnTo>
                    <a:lnTo>
                      <a:pt x="5918" y="6435"/>
                    </a:lnTo>
                    <a:lnTo>
                      <a:pt x="5899" y="6427"/>
                    </a:lnTo>
                    <a:lnTo>
                      <a:pt x="5880" y="6419"/>
                    </a:lnTo>
                    <a:lnTo>
                      <a:pt x="5861" y="6409"/>
                    </a:lnTo>
                    <a:lnTo>
                      <a:pt x="5842" y="6399"/>
                    </a:lnTo>
                    <a:lnTo>
                      <a:pt x="5824" y="6388"/>
                    </a:lnTo>
                    <a:lnTo>
                      <a:pt x="5806" y="6377"/>
                    </a:lnTo>
                    <a:lnTo>
                      <a:pt x="5789" y="6365"/>
                    </a:lnTo>
                    <a:lnTo>
                      <a:pt x="5773" y="6352"/>
                    </a:lnTo>
                    <a:lnTo>
                      <a:pt x="5757" y="6338"/>
                    </a:lnTo>
                    <a:lnTo>
                      <a:pt x="5741" y="6324"/>
                    </a:lnTo>
                    <a:lnTo>
                      <a:pt x="5726" y="6310"/>
                    </a:lnTo>
                    <a:lnTo>
                      <a:pt x="5711" y="6295"/>
                    </a:lnTo>
                    <a:lnTo>
                      <a:pt x="5698" y="6279"/>
                    </a:lnTo>
                    <a:lnTo>
                      <a:pt x="5684" y="6263"/>
                    </a:lnTo>
                    <a:lnTo>
                      <a:pt x="5671" y="6246"/>
                    </a:lnTo>
                    <a:lnTo>
                      <a:pt x="5659" y="6229"/>
                    </a:lnTo>
                    <a:lnTo>
                      <a:pt x="5648" y="6211"/>
                    </a:lnTo>
                    <a:lnTo>
                      <a:pt x="5637" y="6193"/>
                    </a:lnTo>
                    <a:lnTo>
                      <a:pt x="5627" y="6175"/>
                    </a:lnTo>
                    <a:lnTo>
                      <a:pt x="5617" y="6156"/>
                    </a:lnTo>
                    <a:lnTo>
                      <a:pt x="5608" y="6137"/>
                    </a:lnTo>
                    <a:lnTo>
                      <a:pt x="5600" y="6117"/>
                    </a:lnTo>
                    <a:lnTo>
                      <a:pt x="5593" y="6098"/>
                    </a:lnTo>
                    <a:lnTo>
                      <a:pt x="5586" y="6078"/>
                    </a:lnTo>
                    <a:lnTo>
                      <a:pt x="5581" y="6058"/>
                    </a:lnTo>
                    <a:lnTo>
                      <a:pt x="5576" y="6037"/>
                    </a:lnTo>
                    <a:lnTo>
                      <a:pt x="5572" y="6017"/>
                    </a:lnTo>
                    <a:lnTo>
                      <a:pt x="5568" y="5996"/>
                    </a:lnTo>
                    <a:lnTo>
                      <a:pt x="5565" y="5975"/>
                    </a:lnTo>
                    <a:lnTo>
                      <a:pt x="5564" y="5954"/>
                    </a:lnTo>
                    <a:lnTo>
                      <a:pt x="5562" y="5933"/>
                    </a:lnTo>
                    <a:lnTo>
                      <a:pt x="5562" y="5912"/>
                    </a:lnTo>
                    <a:lnTo>
                      <a:pt x="5562" y="5891"/>
                    </a:lnTo>
                    <a:lnTo>
                      <a:pt x="5564" y="5870"/>
                    </a:lnTo>
                    <a:lnTo>
                      <a:pt x="5565" y="5849"/>
                    </a:lnTo>
                    <a:lnTo>
                      <a:pt x="5568" y="5829"/>
                    </a:lnTo>
                    <a:lnTo>
                      <a:pt x="5572" y="5808"/>
                    </a:lnTo>
                    <a:lnTo>
                      <a:pt x="5576" y="5787"/>
                    </a:lnTo>
                    <a:lnTo>
                      <a:pt x="5581" y="5767"/>
                    </a:lnTo>
                    <a:lnTo>
                      <a:pt x="5586" y="5747"/>
                    </a:lnTo>
                    <a:lnTo>
                      <a:pt x="5593" y="5727"/>
                    </a:lnTo>
                    <a:lnTo>
                      <a:pt x="5600" y="5708"/>
                    </a:lnTo>
                    <a:lnTo>
                      <a:pt x="5608" y="5688"/>
                    </a:lnTo>
                    <a:lnTo>
                      <a:pt x="5617" y="5669"/>
                    </a:lnTo>
                    <a:lnTo>
                      <a:pt x="5627" y="5650"/>
                    </a:lnTo>
                    <a:lnTo>
                      <a:pt x="5637" y="5632"/>
                    </a:lnTo>
                    <a:lnTo>
                      <a:pt x="5648" y="5614"/>
                    </a:lnTo>
                    <a:lnTo>
                      <a:pt x="5659" y="5596"/>
                    </a:lnTo>
                    <a:lnTo>
                      <a:pt x="5671" y="5579"/>
                    </a:lnTo>
                    <a:lnTo>
                      <a:pt x="5684" y="5562"/>
                    </a:lnTo>
                    <a:lnTo>
                      <a:pt x="5698" y="5546"/>
                    </a:lnTo>
                    <a:lnTo>
                      <a:pt x="5711" y="5530"/>
                    </a:lnTo>
                    <a:lnTo>
                      <a:pt x="5726" y="5515"/>
                    </a:lnTo>
                    <a:lnTo>
                      <a:pt x="5741" y="5501"/>
                    </a:lnTo>
                    <a:lnTo>
                      <a:pt x="5757" y="5487"/>
                    </a:lnTo>
                    <a:lnTo>
                      <a:pt x="5773" y="5473"/>
                    </a:lnTo>
                    <a:lnTo>
                      <a:pt x="5789" y="5460"/>
                    </a:lnTo>
                    <a:lnTo>
                      <a:pt x="5806" y="5448"/>
                    </a:lnTo>
                    <a:lnTo>
                      <a:pt x="5824" y="5437"/>
                    </a:lnTo>
                    <a:lnTo>
                      <a:pt x="5842" y="5426"/>
                    </a:lnTo>
                    <a:lnTo>
                      <a:pt x="5861" y="5416"/>
                    </a:lnTo>
                    <a:lnTo>
                      <a:pt x="5880" y="5406"/>
                    </a:lnTo>
                    <a:lnTo>
                      <a:pt x="5899" y="5398"/>
                    </a:lnTo>
                    <a:lnTo>
                      <a:pt x="5918" y="5390"/>
                    </a:lnTo>
                    <a:lnTo>
                      <a:pt x="5938" y="5382"/>
                    </a:lnTo>
                    <a:lnTo>
                      <a:pt x="5958" y="5376"/>
                    </a:lnTo>
                    <a:lnTo>
                      <a:pt x="5978" y="5370"/>
                    </a:lnTo>
                    <a:lnTo>
                      <a:pt x="5998" y="5365"/>
                    </a:lnTo>
                    <a:lnTo>
                      <a:pt x="6019" y="5361"/>
                    </a:lnTo>
                    <a:lnTo>
                      <a:pt x="6039" y="5357"/>
                    </a:lnTo>
                    <a:lnTo>
                      <a:pt x="6060" y="5355"/>
                    </a:lnTo>
                    <a:lnTo>
                      <a:pt x="6081" y="5353"/>
                    </a:lnTo>
                    <a:lnTo>
                      <a:pt x="6102" y="5351"/>
                    </a:lnTo>
                    <a:lnTo>
                      <a:pt x="6123" y="5351"/>
                    </a:lnTo>
                    <a:lnTo>
                      <a:pt x="6144" y="5351"/>
                    </a:lnTo>
                    <a:lnTo>
                      <a:pt x="6165" y="5353"/>
                    </a:lnTo>
                    <a:lnTo>
                      <a:pt x="6186" y="5355"/>
                    </a:lnTo>
                    <a:lnTo>
                      <a:pt x="6207" y="5357"/>
                    </a:lnTo>
                    <a:lnTo>
                      <a:pt x="6228" y="5361"/>
                    </a:lnTo>
                    <a:lnTo>
                      <a:pt x="6248" y="5365"/>
                    </a:lnTo>
                    <a:lnTo>
                      <a:pt x="6268" y="5370"/>
                    </a:lnTo>
                    <a:lnTo>
                      <a:pt x="6288" y="5376"/>
                    </a:lnTo>
                    <a:lnTo>
                      <a:pt x="6308" y="5382"/>
                    </a:lnTo>
                    <a:lnTo>
                      <a:pt x="6328" y="5390"/>
                    </a:lnTo>
                    <a:lnTo>
                      <a:pt x="6347" y="5398"/>
                    </a:lnTo>
                    <a:lnTo>
                      <a:pt x="6367" y="5406"/>
                    </a:lnTo>
                    <a:lnTo>
                      <a:pt x="6385" y="5416"/>
                    </a:lnTo>
                    <a:lnTo>
                      <a:pt x="6404" y="5426"/>
                    </a:lnTo>
                    <a:lnTo>
                      <a:pt x="6422" y="5437"/>
                    </a:lnTo>
                    <a:lnTo>
                      <a:pt x="6440" y="5448"/>
                    </a:lnTo>
                    <a:lnTo>
                      <a:pt x="6457" y="5460"/>
                    </a:lnTo>
                    <a:lnTo>
                      <a:pt x="6473" y="5473"/>
                    </a:lnTo>
                    <a:lnTo>
                      <a:pt x="6489" y="5487"/>
                    </a:lnTo>
                    <a:lnTo>
                      <a:pt x="6505" y="5501"/>
                    </a:lnTo>
                    <a:lnTo>
                      <a:pt x="6520" y="5515"/>
                    </a:lnTo>
                    <a:lnTo>
                      <a:pt x="6535" y="5530"/>
                    </a:lnTo>
                    <a:lnTo>
                      <a:pt x="6548" y="5546"/>
                    </a:lnTo>
                    <a:lnTo>
                      <a:pt x="6562" y="5562"/>
                    </a:lnTo>
                    <a:lnTo>
                      <a:pt x="6575" y="5579"/>
                    </a:lnTo>
                    <a:lnTo>
                      <a:pt x="6587" y="5596"/>
                    </a:lnTo>
                    <a:lnTo>
                      <a:pt x="6598" y="5614"/>
                    </a:lnTo>
                    <a:lnTo>
                      <a:pt x="6609" y="5632"/>
                    </a:lnTo>
                    <a:lnTo>
                      <a:pt x="6619" y="5650"/>
                    </a:lnTo>
                    <a:lnTo>
                      <a:pt x="6629" y="5669"/>
                    </a:lnTo>
                    <a:lnTo>
                      <a:pt x="6638" y="5688"/>
                    </a:lnTo>
                    <a:lnTo>
                      <a:pt x="6646" y="5708"/>
                    </a:lnTo>
                    <a:lnTo>
                      <a:pt x="6653" y="5727"/>
                    </a:lnTo>
                    <a:lnTo>
                      <a:pt x="6660" y="5747"/>
                    </a:lnTo>
                    <a:lnTo>
                      <a:pt x="6666" y="5767"/>
                    </a:lnTo>
                    <a:lnTo>
                      <a:pt x="6671" y="5787"/>
                    </a:lnTo>
                    <a:lnTo>
                      <a:pt x="6675" y="5808"/>
                    </a:lnTo>
                    <a:lnTo>
                      <a:pt x="6679" y="5829"/>
                    </a:lnTo>
                    <a:lnTo>
                      <a:pt x="6681" y="5849"/>
                    </a:lnTo>
                    <a:lnTo>
                      <a:pt x="6683" y="5870"/>
                    </a:lnTo>
                    <a:lnTo>
                      <a:pt x="6685" y="5891"/>
                    </a:lnTo>
                    <a:close/>
                    <a:moveTo>
                      <a:pt x="4438" y="5891"/>
                    </a:moveTo>
                    <a:lnTo>
                      <a:pt x="4438" y="5912"/>
                    </a:lnTo>
                    <a:lnTo>
                      <a:pt x="4438" y="5933"/>
                    </a:lnTo>
                    <a:lnTo>
                      <a:pt x="4436" y="5954"/>
                    </a:lnTo>
                    <a:lnTo>
                      <a:pt x="4435" y="5975"/>
                    </a:lnTo>
                    <a:lnTo>
                      <a:pt x="4432" y="5996"/>
                    </a:lnTo>
                    <a:lnTo>
                      <a:pt x="4428" y="6017"/>
                    </a:lnTo>
                    <a:lnTo>
                      <a:pt x="4424" y="6037"/>
                    </a:lnTo>
                    <a:lnTo>
                      <a:pt x="4419" y="6058"/>
                    </a:lnTo>
                    <a:lnTo>
                      <a:pt x="4414" y="6078"/>
                    </a:lnTo>
                    <a:lnTo>
                      <a:pt x="4407" y="6098"/>
                    </a:lnTo>
                    <a:lnTo>
                      <a:pt x="4400" y="6117"/>
                    </a:lnTo>
                    <a:lnTo>
                      <a:pt x="4392" y="6137"/>
                    </a:lnTo>
                    <a:lnTo>
                      <a:pt x="4383" y="6156"/>
                    </a:lnTo>
                    <a:lnTo>
                      <a:pt x="4373" y="6175"/>
                    </a:lnTo>
                    <a:lnTo>
                      <a:pt x="4363" y="6193"/>
                    </a:lnTo>
                    <a:lnTo>
                      <a:pt x="4352" y="6211"/>
                    </a:lnTo>
                    <a:lnTo>
                      <a:pt x="4341" y="6229"/>
                    </a:lnTo>
                    <a:lnTo>
                      <a:pt x="4329" y="6246"/>
                    </a:lnTo>
                    <a:lnTo>
                      <a:pt x="4316" y="6263"/>
                    </a:lnTo>
                    <a:lnTo>
                      <a:pt x="4302" y="6279"/>
                    </a:lnTo>
                    <a:lnTo>
                      <a:pt x="4289" y="6295"/>
                    </a:lnTo>
                    <a:lnTo>
                      <a:pt x="4274" y="6310"/>
                    </a:lnTo>
                    <a:lnTo>
                      <a:pt x="4259" y="6324"/>
                    </a:lnTo>
                    <a:lnTo>
                      <a:pt x="4243" y="6338"/>
                    </a:lnTo>
                    <a:lnTo>
                      <a:pt x="4227" y="6352"/>
                    </a:lnTo>
                    <a:lnTo>
                      <a:pt x="4211" y="6365"/>
                    </a:lnTo>
                    <a:lnTo>
                      <a:pt x="4194" y="6377"/>
                    </a:lnTo>
                    <a:lnTo>
                      <a:pt x="4176" y="6388"/>
                    </a:lnTo>
                    <a:lnTo>
                      <a:pt x="4158" y="6399"/>
                    </a:lnTo>
                    <a:lnTo>
                      <a:pt x="4139" y="6409"/>
                    </a:lnTo>
                    <a:lnTo>
                      <a:pt x="4120" y="6419"/>
                    </a:lnTo>
                    <a:lnTo>
                      <a:pt x="4101" y="6427"/>
                    </a:lnTo>
                    <a:lnTo>
                      <a:pt x="4082" y="6435"/>
                    </a:lnTo>
                    <a:lnTo>
                      <a:pt x="4062" y="6443"/>
                    </a:lnTo>
                    <a:lnTo>
                      <a:pt x="4042" y="6449"/>
                    </a:lnTo>
                    <a:lnTo>
                      <a:pt x="4022" y="6455"/>
                    </a:lnTo>
                    <a:lnTo>
                      <a:pt x="4002" y="6460"/>
                    </a:lnTo>
                    <a:lnTo>
                      <a:pt x="3981" y="6464"/>
                    </a:lnTo>
                    <a:lnTo>
                      <a:pt x="3961" y="6468"/>
                    </a:lnTo>
                    <a:lnTo>
                      <a:pt x="3940" y="6470"/>
                    </a:lnTo>
                    <a:lnTo>
                      <a:pt x="3919" y="6472"/>
                    </a:lnTo>
                    <a:lnTo>
                      <a:pt x="3898" y="6474"/>
                    </a:lnTo>
                    <a:lnTo>
                      <a:pt x="3877" y="6474"/>
                    </a:lnTo>
                    <a:lnTo>
                      <a:pt x="3856" y="6474"/>
                    </a:lnTo>
                    <a:lnTo>
                      <a:pt x="3835" y="6472"/>
                    </a:lnTo>
                    <a:lnTo>
                      <a:pt x="3814" y="6470"/>
                    </a:lnTo>
                    <a:lnTo>
                      <a:pt x="3793" y="6468"/>
                    </a:lnTo>
                    <a:lnTo>
                      <a:pt x="3772" y="6464"/>
                    </a:lnTo>
                    <a:lnTo>
                      <a:pt x="3752" y="6460"/>
                    </a:lnTo>
                    <a:lnTo>
                      <a:pt x="3732" y="6455"/>
                    </a:lnTo>
                    <a:lnTo>
                      <a:pt x="3712" y="6449"/>
                    </a:lnTo>
                    <a:lnTo>
                      <a:pt x="3692" y="6443"/>
                    </a:lnTo>
                    <a:lnTo>
                      <a:pt x="3672" y="6435"/>
                    </a:lnTo>
                    <a:lnTo>
                      <a:pt x="3653" y="6427"/>
                    </a:lnTo>
                    <a:lnTo>
                      <a:pt x="3633" y="6419"/>
                    </a:lnTo>
                    <a:lnTo>
                      <a:pt x="3615" y="6409"/>
                    </a:lnTo>
                    <a:lnTo>
                      <a:pt x="3596" y="6399"/>
                    </a:lnTo>
                    <a:lnTo>
                      <a:pt x="3578" y="6388"/>
                    </a:lnTo>
                    <a:lnTo>
                      <a:pt x="3560" y="6377"/>
                    </a:lnTo>
                    <a:lnTo>
                      <a:pt x="3543" y="6365"/>
                    </a:lnTo>
                    <a:lnTo>
                      <a:pt x="3527" y="6352"/>
                    </a:lnTo>
                    <a:lnTo>
                      <a:pt x="3511" y="6338"/>
                    </a:lnTo>
                    <a:lnTo>
                      <a:pt x="3495" y="6324"/>
                    </a:lnTo>
                    <a:lnTo>
                      <a:pt x="3480" y="6310"/>
                    </a:lnTo>
                    <a:lnTo>
                      <a:pt x="3465" y="6295"/>
                    </a:lnTo>
                    <a:lnTo>
                      <a:pt x="3452" y="6279"/>
                    </a:lnTo>
                    <a:lnTo>
                      <a:pt x="3438" y="6263"/>
                    </a:lnTo>
                    <a:lnTo>
                      <a:pt x="3425" y="6246"/>
                    </a:lnTo>
                    <a:lnTo>
                      <a:pt x="3413" y="6229"/>
                    </a:lnTo>
                    <a:lnTo>
                      <a:pt x="3402" y="6211"/>
                    </a:lnTo>
                    <a:lnTo>
                      <a:pt x="3391" y="6193"/>
                    </a:lnTo>
                    <a:lnTo>
                      <a:pt x="3381" y="6175"/>
                    </a:lnTo>
                    <a:lnTo>
                      <a:pt x="3371" y="6156"/>
                    </a:lnTo>
                    <a:lnTo>
                      <a:pt x="3362" y="6137"/>
                    </a:lnTo>
                    <a:lnTo>
                      <a:pt x="3354" y="6117"/>
                    </a:lnTo>
                    <a:lnTo>
                      <a:pt x="3347" y="6098"/>
                    </a:lnTo>
                    <a:lnTo>
                      <a:pt x="3340" y="6078"/>
                    </a:lnTo>
                    <a:lnTo>
                      <a:pt x="3334" y="6058"/>
                    </a:lnTo>
                    <a:lnTo>
                      <a:pt x="3329" y="6037"/>
                    </a:lnTo>
                    <a:lnTo>
                      <a:pt x="3325" y="6017"/>
                    </a:lnTo>
                    <a:lnTo>
                      <a:pt x="3321" y="5996"/>
                    </a:lnTo>
                    <a:lnTo>
                      <a:pt x="3319" y="5975"/>
                    </a:lnTo>
                    <a:lnTo>
                      <a:pt x="3317" y="5954"/>
                    </a:lnTo>
                    <a:lnTo>
                      <a:pt x="3315" y="5933"/>
                    </a:lnTo>
                    <a:lnTo>
                      <a:pt x="3315" y="5912"/>
                    </a:lnTo>
                    <a:lnTo>
                      <a:pt x="3315" y="5891"/>
                    </a:lnTo>
                    <a:lnTo>
                      <a:pt x="3317" y="5870"/>
                    </a:lnTo>
                    <a:lnTo>
                      <a:pt x="3319" y="5849"/>
                    </a:lnTo>
                    <a:lnTo>
                      <a:pt x="3321" y="5829"/>
                    </a:lnTo>
                    <a:lnTo>
                      <a:pt x="3325" y="5808"/>
                    </a:lnTo>
                    <a:lnTo>
                      <a:pt x="3329" y="5787"/>
                    </a:lnTo>
                    <a:lnTo>
                      <a:pt x="3334" y="5767"/>
                    </a:lnTo>
                    <a:lnTo>
                      <a:pt x="3340" y="5747"/>
                    </a:lnTo>
                    <a:lnTo>
                      <a:pt x="3347" y="5727"/>
                    </a:lnTo>
                    <a:lnTo>
                      <a:pt x="3354" y="5708"/>
                    </a:lnTo>
                    <a:lnTo>
                      <a:pt x="3362" y="5688"/>
                    </a:lnTo>
                    <a:lnTo>
                      <a:pt x="3371" y="5669"/>
                    </a:lnTo>
                    <a:lnTo>
                      <a:pt x="3381" y="5650"/>
                    </a:lnTo>
                    <a:lnTo>
                      <a:pt x="3391" y="5632"/>
                    </a:lnTo>
                    <a:lnTo>
                      <a:pt x="3402" y="5614"/>
                    </a:lnTo>
                    <a:lnTo>
                      <a:pt x="3413" y="5596"/>
                    </a:lnTo>
                    <a:lnTo>
                      <a:pt x="3425" y="5579"/>
                    </a:lnTo>
                    <a:lnTo>
                      <a:pt x="3438" y="5562"/>
                    </a:lnTo>
                    <a:lnTo>
                      <a:pt x="3452" y="5546"/>
                    </a:lnTo>
                    <a:lnTo>
                      <a:pt x="3465" y="5530"/>
                    </a:lnTo>
                    <a:lnTo>
                      <a:pt x="3480" y="5515"/>
                    </a:lnTo>
                    <a:lnTo>
                      <a:pt x="3495" y="5501"/>
                    </a:lnTo>
                    <a:lnTo>
                      <a:pt x="3511" y="5487"/>
                    </a:lnTo>
                    <a:lnTo>
                      <a:pt x="3527" y="5473"/>
                    </a:lnTo>
                    <a:lnTo>
                      <a:pt x="3543" y="5460"/>
                    </a:lnTo>
                    <a:lnTo>
                      <a:pt x="3560" y="5448"/>
                    </a:lnTo>
                    <a:lnTo>
                      <a:pt x="3578" y="5437"/>
                    </a:lnTo>
                    <a:lnTo>
                      <a:pt x="3596" y="5426"/>
                    </a:lnTo>
                    <a:lnTo>
                      <a:pt x="3615" y="5416"/>
                    </a:lnTo>
                    <a:lnTo>
                      <a:pt x="3633" y="5406"/>
                    </a:lnTo>
                    <a:lnTo>
                      <a:pt x="3653" y="5398"/>
                    </a:lnTo>
                    <a:lnTo>
                      <a:pt x="3672" y="5390"/>
                    </a:lnTo>
                    <a:lnTo>
                      <a:pt x="3692" y="5382"/>
                    </a:lnTo>
                    <a:lnTo>
                      <a:pt x="3712" y="5376"/>
                    </a:lnTo>
                    <a:lnTo>
                      <a:pt x="3732" y="5370"/>
                    </a:lnTo>
                    <a:lnTo>
                      <a:pt x="3752" y="5365"/>
                    </a:lnTo>
                    <a:lnTo>
                      <a:pt x="3772" y="5361"/>
                    </a:lnTo>
                    <a:lnTo>
                      <a:pt x="3793" y="5357"/>
                    </a:lnTo>
                    <a:lnTo>
                      <a:pt x="3814" y="5355"/>
                    </a:lnTo>
                    <a:lnTo>
                      <a:pt x="3835" y="5353"/>
                    </a:lnTo>
                    <a:lnTo>
                      <a:pt x="3856" y="5351"/>
                    </a:lnTo>
                    <a:lnTo>
                      <a:pt x="3877" y="5351"/>
                    </a:lnTo>
                    <a:lnTo>
                      <a:pt x="3898" y="5351"/>
                    </a:lnTo>
                    <a:lnTo>
                      <a:pt x="3919" y="5353"/>
                    </a:lnTo>
                    <a:lnTo>
                      <a:pt x="3940" y="5355"/>
                    </a:lnTo>
                    <a:lnTo>
                      <a:pt x="3961" y="5357"/>
                    </a:lnTo>
                    <a:lnTo>
                      <a:pt x="3981" y="5361"/>
                    </a:lnTo>
                    <a:lnTo>
                      <a:pt x="4002" y="5365"/>
                    </a:lnTo>
                    <a:lnTo>
                      <a:pt x="4022" y="5370"/>
                    </a:lnTo>
                    <a:lnTo>
                      <a:pt x="4042" y="5376"/>
                    </a:lnTo>
                    <a:lnTo>
                      <a:pt x="4062" y="5382"/>
                    </a:lnTo>
                    <a:lnTo>
                      <a:pt x="4082" y="5390"/>
                    </a:lnTo>
                    <a:lnTo>
                      <a:pt x="4101" y="5398"/>
                    </a:lnTo>
                    <a:lnTo>
                      <a:pt x="4120" y="5406"/>
                    </a:lnTo>
                    <a:lnTo>
                      <a:pt x="4139" y="5416"/>
                    </a:lnTo>
                    <a:lnTo>
                      <a:pt x="4158" y="5426"/>
                    </a:lnTo>
                    <a:lnTo>
                      <a:pt x="4176" y="5437"/>
                    </a:lnTo>
                    <a:lnTo>
                      <a:pt x="4194" y="5448"/>
                    </a:lnTo>
                    <a:lnTo>
                      <a:pt x="4211" y="5460"/>
                    </a:lnTo>
                    <a:lnTo>
                      <a:pt x="4227" y="5473"/>
                    </a:lnTo>
                    <a:lnTo>
                      <a:pt x="4243" y="5487"/>
                    </a:lnTo>
                    <a:lnTo>
                      <a:pt x="4259" y="5501"/>
                    </a:lnTo>
                    <a:lnTo>
                      <a:pt x="4274" y="5515"/>
                    </a:lnTo>
                    <a:lnTo>
                      <a:pt x="4289" y="5530"/>
                    </a:lnTo>
                    <a:lnTo>
                      <a:pt x="4302" y="5546"/>
                    </a:lnTo>
                    <a:lnTo>
                      <a:pt x="4316" y="5562"/>
                    </a:lnTo>
                    <a:lnTo>
                      <a:pt x="4329" y="5579"/>
                    </a:lnTo>
                    <a:lnTo>
                      <a:pt x="4341" y="5596"/>
                    </a:lnTo>
                    <a:lnTo>
                      <a:pt x="4352" y="5614"/>
                    </a:lnTo>
                    <a:lnTo>
                      <a:pt x="4363" y="5632"/>
                    </a:lnTo>
                    <a:lnTo>
                      <a:pt x="4373" y="5650"/>
                    </a:lnTo>
                    <a:lnTo>
                      <a:pt x="4383" y="5669"/>
                    </a:lnTo>
                    <a:lnTo>
                      <a:pt x="4392" y="5688"/>
                    </a:lnTo>
                    <a:lnTo>
                      <a:pt x="4400" y="5708"/>
                    </a:lnTo>
                    <a:lnTo>
                      <a:pt x="4407" y="5727"/>
                    </a:lnTo>
                    <a:lnTo>
                      <a:pt x="4414" y="5747"/>
                    </a:lnTo>
                    <a:lnTo>
                      <a:pt x="4419" y="5767"/>
                    </a:lnTo>
                    <a:lnTo>
                      <a:pt x="4424" y="5787"/>
                    </a:lnTo>
                    <a:lnTo>
                      <a:pt x="4428" y="5808"/>
                    </a:lnTo>
                    <a:lnTo>
                      <a:pt x="4432" y="5829"/>
                    </a:lnTo>
                    <a:lnTo>
                      <a:pt x="4435" y="5849"/>
                    </a:lnTo>
                    <a:lnTo>
                      <a:pt x="4436" y="5870"/>
                    </a:lnTo>
                    <a:lnTo>
                      <a:pt x="4438" y="58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39" name="Outline">
                <a:extLst>
                  <a:ext uri="{FF2B5EF4-FFF2-40B4-BE49-F238E27FC236}">
                    <a16:creationId xmlns:a16="http://schemas.microsoft.com/office/drawing/2014/main" id="{91F7BCC9-83DD-4DAD-9973-2311BC35EA23}"/>
                  </a:ext>
                </a:extLst>
              </p:cNvPr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570" y="1817"/>
                    </a:moveTo>
                    <a:lnTo>
                      <a:pt x="5571" y="1822"/>
                    </a:lnTo>
                    <a:lnTo>
                      <a:pt x="5571" y="1838"/>
                    </a:lnTo>
                    <a:lnTo>
                      <a:pt x="5571" y="1844"/>
                    </a:lnTo>
                    <a:lnTo>
                      <a:pt x="5571" y="1860"/>
                    </a:lnTo>
                    <a:lnTo>
                      <a:pt x="5570" y="1865"/>
                    </a:lnTo>
                    <a:lnTo>
                      <a:pt x="5570" y="1881"/>
                    </a:lnTo>
                    <a:lnTo>
                      <a:pt x="5569" y="1886"/>
                    </a:lnTo>
                    <a:lnTo>
                      <a:pt x="5568" y="1902"/>
                    </a:lnTo>
                    <a:lnTo>
                      <a:pt x="5567" y="1908"/>
                    </a:lnTo>
                    <a:lnTo>
                      <a:pt x="5565" y="1923"/>
                    </a:lnTo>
                    <a:lnTo>
                      <a:pt x="5564" y="1929"/>
                    </a:lnTo>
                    <a:lnTo>
                      <a:pt x="5562" y="1944"/>
                    </a:lnTo>
                    <a:lnTo>
                      <a:pt x="5561" y="1950"/>
                    </a:lnTo>
                    <a:lnTo>
                      <a:pt x="5558" y="1965"/>
                    </a:lnTo>
                    <a:lnTo>
                      <a:pt x="5556" y="1971"/>
                    </a:lnTo>
                    <a:lnTo>
                      <a:pt x="5553" y="1986"/>
                    </a:lnTo>
                    <a:lnTo>
                      <a:pt x="5551" y="1991"/>
                    </a:lnTo>
                    <a:lnTo>
                      <a:pt x="5547" y="2006"/>
                    </a:lnTo>
                    <a:lnTo>
                      <a:pt x="5545" y="2012"/>
                    </a:lnTo>
                    <a:lnTo>
                      <a:pt x="5540" y="2027"/>
                    </a:lnTo>
                    <a:lnTo>
                      <a:pt x="5539" y="2032"/>
                    </a:lnTo>
                    <a:lnTo>
                      <a:pt x="5533" y="2047"/>
                    </a:lnTo>
                    <a:lnTo>
                      <a:pt x="5531" y="2052"/>
                    </a:lnTo>
                    <a:lnTo>
                      <a:pt x="5525" y="2067"/>
                    </a:lnTo>
                    <a:lnTo>
                      <a:pt x="5523" y="2072"/>
                    </a:lnTo>
                    <a:lnTo>
                      <a:pt x="5516" y="2086"/>
                    </a:lnTo>
                    <a:lnTo>
                      <a:pt x="5514" y="2091"/>
                    </a:lnTo>
                    <a:lnTo>
                      <a:pt x="5507" y="2106"/>
                    </a:lnTo>
                    <a:lnTo>
                      <a:pt x="5504" y="2111"/>
                    </a:lnTo>
                    <a:lnTo>
                      <a:pt x="5496" y="2125"/>
                    </a:lnTo>
                    <a:lnTo>
                      <a:pt x="5493" y="2129"/>
                    </a:lnTo>
                    <a:lnTo>
                      <a:pt x="5485" y="2143"/>
                    </a:lnTo>
                    <a:lnTo>
                      <a:pt x="5482" y="2148"/>
                    </a:lnTo>
                    <a:lnTo>
                      <a:pt x="5474" y="2161"/>
                    </a:lnTo>
                    <a:lnTo>
                      <a:pt x="5470" y="2166"/>
                    </a:lnTo>
                    <a:lnTo>
                      <a:pt x="5461" y="2178"/>
                    </a:lnTo>
                    <a:lnTo>
                      <a:pt x="5458" y="2183"/>
                    </a:lnTo>
                    <a:lnTo>
                      <a:pt x="5448" y="2195"/>
                    </a:lnTo>
                    <a:lnTo>
                      <a:pt x="5445" y="2200"/>
                    </a:lnTo>
                    <a:lnTo>
                      <a:pt x="5435" y="2212"/>
                    </a:lnTo>
                    <a:lnTo>
                      <a:pt x="5431" y="2216"/>
                    </a:lnTo>
                    <a:lnTo>
                      <a:pt x="5421" y="2228"/>
                    </a:lnTo>
                    <a:lnTo>
                      <a:pt x="5417" y="2232"/>
                    </a:lnTo>
                    <a:lnTo>
                      <a:pt x="5406" y="2243"/>
                    </a:lnTo>
                    <a:lnTo>
                      <a:pt x="5402" y="2247"/>
                    </a:lnTo>
                    <a:lnTo>
                      <a:pt x="5391" y="2258"/>
                    </a:lnTo>
                    <a:lnTo>
                      <a:pt x="5387" y="2262"/>
                    </a:lnTo>
                    <a:lnTo>
                      <a:pt x="5375" y="2272"/>
                    </a:lnTo>
                    <a:lnTo>
                      <a:pt x="5371" y="2276"/>
                    </a:lnTo>
                    <a:lnTo>
                      <a:pt x="5359" y="2286"/>
                    </a:lnTo>
                    <a:lnTo>
                      <a:pt x="5354" y="2289"/>
                    </a:lnTo>
                    <a:lnTo>
                      <a:pt x="5342" y="2299"/>
                    </a:lnTo>
                    <a:lnTo>
                      <a:pt x="5337" y="2302"/>
                    </a:lnTo>
                    <a:lnTo>
                      <a:pt x="5325" y="2311"/>
                    </a:lnTo>
                    <a:lnTo>
                      <a:pt x="5320" y="2315"/>
                    </a:lnTo>
                    <a:lnTo>
                      <a:pt x="5307" y="2323"/>
                    </a:lnTo>
                    <a:lnTo>
                      <a:pt x="5302" y="2326"/>
                    </a:lnTo>
                    <a:lnTo>
                      <a:pt x="5288" y="2334"/>
                    </a:lnTo>
                    <a:lnTo>
                      <a:pt x="5284" y="2337"/>
                    </a:lnTo>
                    <a:lnTo>
                      <a:pt x="5270" y="2345"/>
                    </a:lnTo>
                    <a:lnTo>
                      <a:pt x="5265" y="2348"/>
                    </a:lnTo>
                    <a:lnTo>
                      <a:pt x="5251" y="2355"/>
                    </a:lnTo>
                    <a:lnTo>
                      <a:pt x="5250" y="2355"/>
                    </a:lnTo>
                    <a:lnTo>
                      <a:pt x="5250" y="3557"/>
                    </a:lnTo>
                    <a:lnTo>
                      <a:pt x="6965" y="3557"/>
                    </a:lnTo>
                    <a:lnTo>
                      <a:pt x="6970" y="3557"/>
                    </a:lnTo>
                    <a:lnTo>
                      <a:pt x="7001" y="3558"/>
                    </a:lnTo>
                    <a:lnTo>
                      <a:pt x="7011" y="3558"/>
                    </a:lnTo>
                    <a:lnTo>
                      <a:pt x="7042" y="3560"/>
                    </a:lnTo>
                    <a:lnTo>
                      <a:pt x="7052" y="3560"/>
                    </a:lnTo>
                    <a:lnTo>
                      <a:pt x="7083" y="3563"/>
                    </a:lnTo>
                    <a:lnTo>
                      <a:pt x="7092" y="3564"/>
                    </a:lnTo>
                    <a:lnTo>
                      <a:pt x="7124" y="3569"/>
                    </a:lnTo>
                    <a:lnTo>
                      <a:pt x="7133" y="3570"/>
                    </a:lnTo>
                    <a:lnTo>
                      <a:pt x="7164" y="3575"/>
                    </a:lnTo>
                    <a:lnTo>
                      <a:pt x="7173" y="3577"/>
                    </a:lnTo>
                    <a:lnTo>
                      <a:pt x="7204" y="3583"/>
                    </a:lnTo>
                    <a:lnTo>
                      <a:pt x="7213" y="3586"/>
                    </a:lnTo>
                    <a:lnTo>
                      <a:pt x="7244" y="3593"/>
                    </a:lnTo>
                    <a:lnTo>
                      <a:pt x="7253" y="3595"/>
                    </a:lnTo>
                    <a:lnTo>
                      <a:pt x="7283" y="3604"/>
                    </a:lnTo>
                    <a:lnTo>
                      <a:pt x="7292" y="3607"/>
                    </a:lnTo>
                    <a:lnTo>
                      <a:pt x="7322" y="3617"/>
                    </a:lnTo>
                    <a:lnTo>
                      <a:pt x="7331" y="3620"/>
                    </a:lnTo>
                    <a:lnTo>
                      <a:pt x="7360" y="3631"/>
                    </a:lnTo>
                    <a:lnTo>
                      <a:pt x="7369" y="3634"/>
                    </a:lnTo>
                    <a:lnTo>
                      <a:pt x="7398" y="3646"/>
                    </a:lnTo>
                    <a:lnTo>
                      <a:pt x="7407" y="3650"/>
                    </a:lnTo>
                    <a:lnTo>
                      <a:pt x="7435" y="3663"/>
                    </a:lnTo>
                    <a:lnTo>
                      <a:pt x="7444" y="3667"/>
                    </a:lnTo>
                    <a:lnTo>
                      <a:pt x="7472" y="3681"/>
                    </a:lnTo>
                    <a:lnTo>
                      <a:pt x="7480" y="3686"/>
                    </a:lnTo>
                    <a:lnTo>
                      <a:pt x="7508" y="3701"/>
                    </a:lnTo>
                    <a:lnTo>
                      <a:pt x="7516" y="3706"/>
                    </a:lnTo>
                    <a:lnTo>
                      <a:pt x="7543" y="3722"/>
                    </a:lnTo>
                    <a:lnTo>
                      <a:pt x="7551" y="3727"/>
                    </a:lnTo>
                    <a:lnTo>
                      <a:pt x="7578" y="3745"/>
                    </a:lnTo>
                    <a:lnTo>
                      <a:pt x="7585" y="3750"/>
                    </a:lnTo>
                    <a:lnTo>
                      <a:pt x="7611" y="3768"/>
                    </a:lnTo>
                    <a:lnTo>
                      <a:pt x="7618" y="3774"/>
                    </a:lnTo>
                    <a:lnTo>
                      <a:pt x="7643" y="3793"/>
                    </a:lnTo>
                    <a:lnTo>
                      <a:pt x="7651" y="3799"/>
                    </a:lnTo>
                    <a:lnTo>
                      <a:pt x="7675" y="3819"/>
                    </a:lnTo>
                    <a:lnTo>
                      <a:pt x="7682" y="3825"/>
                    </a:lnTo>
                    <a:lnTo>
                      <a:pt x="7705" y="3846"/>
                    </a:lnTo>
                    <a:lnTo>
                      <a:pt x="7712" y="3852"/>
                    </a:lnTo>
                    <a:lnTo>
                      <a:pt x="7735" y="3874"/>
                    </a:lnTo>
                    <a:lnTo>
                      <a:pt x="7741" y="3880"/>
                    </a:lnTo>
                    <a:lnTo>
                      <a:pt x="7763" y="3903"/>
                    </a:lnTo>
                    <a:lnTo>
                      <a:pt x="7769" y="3910"/>
                    </a:lnTo>
                    <a:lnTo>
                      <a:pt x="7790" y="3933"/>
                    </a:lnTo>
                    <a:lnTo>
                      <a:pt x="7796" y="3940"/>
                    </a:lnTo>
                    <a:lnTo>
                      <a:pt x="7816" y="3964"/>
                    </a:lnTo>
                    <a:lnTo>
                      <a:pt x="7822" y="3972"/>
                    </a:lnTo>
                    <a:lnTo>
                      <a:pt x="7841" y="3997"/>
                    </a:lnTo>
                    <a:lnTo>
                      <a:pt x="7847" y="4004"/>
                    </a:lnTo>
                    <a:lnTo>
                      <a:pt x="7865" y="4030"/>
                    </a:lnTo>
                    <a:lnTo>
                      <a:pt x="7870" y="4037"/>
                    </a:lnTo>
                    <a:lnTo>
                      <a:pt x="7888" y="4064"/>
                    </a:lnTo>
                    <a:lnTo>
                      <a:pt x="7893" y="4072"/>
                    </a:lnTo>
                    <a:lnTo>
                      <a:pt x="7909" y="4099"/>
                    </a:lnTo>
                    <a:lnTo>
                      <a:pt x="7914" y="4107"/>
                    </a:lnTo>
                    <a:lnTo>
                      <a:pt x="7929" y="4135"/>
                    </a:lnTo>
                    <a:lnTo>
                      <a:pt x="7933" y="4143"/>
                    </a:lnTo>
                    <a:lnTo>
                      <a:pt x="7948" y="4171"/>
                    </a:lnTo>
                    <a:lnTo>
                      <a:pt x="7952" y="4180"/>
                    </a:lnTo>
                    <a:lnTo>
                      <a:pt x="7965" y="4208"/>
                    </a:lnTo>
                    <a:lnTo>
                      <a:pt x="7969" y="4217"/>
                    </a:lnTo>
                    <a:lnTo>
                      <a:pt x="7981" y="4246"/>
                    </a:lnTo>
                    <a:lnTo>
                      <a:pt x="7984" y="4254"/>
                    </a:lnTo>
                    <a:lnTo>
                      <a:pt x="7995" y="4284"/>
                    </a:lnTo>
                    <a:lnTo>
                      <a:pt x="7998" y="4293"/>
                    </a:lnTo>
                    <a:lnTo>
                      <a:pt x="8008" y="4323"/>
                    </a:lnTo>
                    <a:lnTo>
                      <a:pt x="8011" y="4331"/>
                    </a:lnTo>
                    <a:lnTo>
                      <a:pt x="8019" y="4362"/>
                    </a:lnTo>
                    <a:lnTo>
                      <a:pt x="8022" y="4371"/>
                    </a:lnTo>
                    <a:lnTo>
                      <a:pt x="8029" y="4401"/>
                    </a:lnTo>
                    <a:lnTo>
                      <a:pt x="8032" y="4410"/>
                    </a:lnTo>
                    <a:lnTo>
                      <a:pt x="8038" y="4441"/>
                    </a:lnTo>
                    <a:lnTo>
                      <a:pt x="8040" y="4450"/>
                    </a:lnTo>
                    <a:lnTo>
                      <a:pt x="8045" y="4481"/>
                    </a:lnTo>
                    <a:lnTo>
                      <a:pt x="8046" y="4490"/>
                    </a:lnTo>
                    <a:lnTo>
                      <a:pt x="8051" y="4522"/>
                    </a:lnTo>
                    <a:lnTo>
                      <a:pt x="8052" y="4531"/>
                    </a:lnTo>
                    <a:lnTo>
                      <a:pt x="8055" y="4562"/>
                    </a:lnTo>
                    <a:lnTo>
                      <a:pt x="8055" y="4572"/>
                    </a:lnTo>
                    <a:lnTo>
                      <a:pt x="8057" y="4603"/>
                    </a:lnTo>
                    <a:lnTo>
                      <a:pt x="8057" y="4613"/>
                    </a:lnTo>
                    <a:lnTo>
                      <a:pt x="8058" y="4644"/>
                    </a:lnTo>
                    <a:lnTo>
                      <a:pt x="8058" y="4649"/>
                    </a:lnTo>
                    <a:lnTo>
                      <a:pt x="8058" y="5341"/>
                    </a:lnTo>
                    <a:lnTo>
                      <a:pt x="8650" y="5341"/>
                    </a:lnTo>
                    <a:lnTo>
                      <a:pt x="8670" y="5342"/>
                    </a:lnTo>
                    <a:lnTo>
                      <a:pt x="8689" y="5346"/>
                    </a:lnTo>
                    <a:lnTo>
                      <a:pt x="8707" y="5352"/>
                    </a:lnTo>
                    <a:lnTo>
                      <a:pt x="8725" y="5361"/>
                    </a:lnTo>
                    <a:lnTo>
                      <a:pt x="8741" y="5372"/>
                    </a:lnTo>
                    <a:lnTo>
                      <a:pt x="8756" y="5385"/>
                    </a:lnTo>
                    <a:lnTo>
                      <a:pt x="8769" y="5400"/>
                    </a:lnTo>
                    <a:lnTo>
                      <a:pt x="8780" y="5416"/>
                    </a:lnTo>
                    <a:lnTo>
                      <a:pt x="8789" y="5434"/>
                    </a:lnTo>
                    <a:lnTo>
                      <a:pt x="8795" y="5452"/>
                    </a:lnTo>
                    <a:lnTo>
                      <a:pt x="8799" y="5471"/>
                    </a:lnTo>
                    <a:lnTo>
                      <a:pt x="8800" y="5491"/>
                    </a:lnTo>
                    <a:lnTo>
                      <a:pt x="8800" y="6895"/>
                    </a:lnTo>
                    <a:lnTo>
                      <a:pt x="8799" y="6915"/>
                    </a:lnTo>
                    <a:lnTo>
                      <a:pt x="8795" y="6934"/>
                    </a:lnTo>
                    <a:lnTo>
                      <a:pt x="8789" y="6952"/>
                    </a:lnTo>
                    <a:lnTo>
                      <a:pt x="8780" y="6970"/>
                    </a:lnTo>
                    <a:lnTo>
                      <a:pt x="8769" y="6986"/>
                    </a:lnTo>
                    <a:lnTo>
                      <a:pt x="8756" y="7001"/>
                    </a:lnTo>
                    <a:lnTo>
                      <a:pt x="8741" y="7014"/>
                    </a:lnTo>
                    <a:lnTo>
                      <a:pt x="8725" y="7025"/>
                    </a:lnTo>
                    <a:lnTo>
                      <a:pt x="8707" y="7034"/>
                    </a:lnTo>
                    <a:lnTo>
                      <a:pt x="8689" y="7040"/>
                    </a:lnTo>
                    <a:lnTo>
                      <a:pt x="8670" y="7044"/>
                    </a:lnTo>
                    <a:lnTo>
                      <a:pt x="8650" y="7045"/>
                    </a:lnTo>
                    <a:lnTo>
                      <a:pt x="8058" y="7045"/>
                    </a:lnTo>
                    <a:lnTo>
                      <a:pt x="8058" y="7738"/>
                    </a:lnTo>
                    <a:lnTo>
                      <a:pt x="8058" y="7743"/>
                    </a:lnTo>
                    <a:lnTo>
                      <a:pt x="8057" y="7774"/>
                    </a:lnTo>
                    <a:lnTo>
                      <a:pt x="8057" y="7784"/>
                    </a:lnTo>
                    <a:lnTo>
                      <a:pt x="8055" y="7815"/>
                    </a:lnTo>
                    <a:lnTo>
                      <a:pt x="8055" y="7824"/>
                    </a:lnTo>
                    <a:lnTo>
                      <a:pt x="8052" y="7856"/>
                    </a:lnTo>
                    <a:lnTo>
                      <a:pt x="8051" y="7865"/>
                    </a:lnTo>
                    <a:lnTo>
                      <a:pt x="8046" y="7896"/>
                    </a:lnTo>
                    <a:lnTo>
                      <a:pt x="8045" y="7905"/>
                    </a:lnTo>
                    <a:lnTo>
                      <a:pt x="8040" y="7936"/>
                    </a:lnTo>
                    <a:lnTo>
                      <a:pt x="8038" y="7946"/>
                    </a:lnTo>
                    <a:lnTo>
                      <a:pt x="8032" y="7976"/>
                    </a:lnTo>
                    <a:lnTo>
                      <a:pt x="8029" y="7985"/>
                    </a:lnTo>
                    <a:lnTo>
                      <a:pt x="8022" y="8016"/>
                    </a:lnTo>
                    <a:lnTo>
                      <a:pt x="8019" y="8025"/>
                    </a:lnTo>
                    <a:lnTo>
                      <a:pt x="8011" y="8055"/>
                    </a:lnTo>
                    <a:lnTo>
                      <a:pt x="8008" y="8064"/>
                    </a:lnTo>
                    <a:lnTo>
                      <a:pt x="7998" y="8094"/>
                    </a:lnTo>
                    <a:lnTo>
                      <a:pt x="7995" y="8103"/>
                    </a:lnTo>
                    <a:lnTo>
                      <a:pt x="7984" y="8132"/>
                    </a:lnTo>
                    <a:lnTo>
                      <a:pt x="7981" y="8141"/>
                    </a:lnTo>
                    <a:lnTo>
                      <a:pt x="7969" y="8170"/>
                    </a:lnTo>
                    <a:lnTo>
                      <a:pt x="7965" y="8179"/>
                    </a:lnTo>
                    <a:lnTo>
                      <a:pt x="7952" y="8207"/>
                    </a:lnTo>
                    <a:lnTo>
                      <a:pt x="7948" y="8216"/>
                    </a:lnTo>
                    <a:lnTo>
                      <a:pt x="7934" y="8244"/>
                    </a:lnTo>
                    <a:lnTo>
                      <a:pt x="7929" y="8252"/>
                    </a:lnTo>
                    <a:lnTo>
                      <a:pt x="7914" y="8280"/>
                    </a:lnTo>
                    <a:lnTo>
                      <a:pt x="7909" y="8288"/>
                    </a:lnTo>
                    <a:lnTo>
                      <a:pt x="7893" y="8315"/>
                    </a:lnTo>
                    <a:lnTo>
                      <a:pt x="7888" y="8323"/>
                    </a:lnTo>
                    <a:lnTo>
                      <a:pt x="7870" y="8350"/>
                    </a:lnTo>
                    <a:lnTo>
                      <a:pt x="7865" y="8357"/>
                    </a:lnTo>
                    <a:lnTo>
                      <a:pt x="7847" y="8383"/>
                    </a:lnTo>
                    <a:lnTo>
                      <a:pt x="7841" y="8390"/>
                    </a:lnTo>
                    <a:lnTo>
                      <a:pt x="7822" y="8415"/>
                    </a:lnTo>
                    <a:lnTo>
                      <a:pt x="7816" y="8423"/>
                    </a:lnTo>
                    <a:lnTo>
                      <a:pt x="7796" y="8447"/>
                    </a:lnTo>
                    <a:lnTo>
                      <a:pt x="7790" y="8454"/>
                    </a:lnTo>
                    <a:lnTo>
                      <a:pt x="7769" y="8477"/>
                    </a:lnTo>
                    <a:lnTo>
                      <a:pt x="7763" y="8484"/>
                    </a:lnTo>
                    <a:lnTo>
                      <a:pt x="7741" y="8507"/>
                    </a:lnTo>
                    <a:lnTo>
                      <a:pt x="7735" y="8513"/>
                    </a:lnTo>
                    <a:lnTo>
                      <a:pt x="7712" y="8535"/>
                    </a:lnTo>
                    <a:lnTo>
                      <a:pt x="7705" y="8541"/>
                    </a:lnTo>
                    <a:lnTo>
                      <a:pt x="7682" y="8562"/>
                    </a:lnTo>
                    <a:lnTo>
                      <a:pt x="7675" y="8568"/>
                    </a:lnTo>
                    <a:lnTo>
                      <a:pt x="7651" y="8588"/>
                    </a:lnTo>
                    <a:lnTo>
                      <a:pt x="7643" y="8594"/>
                    </a:lnTo>
                    <a:lnTo>
                      <a:pt x="7618" y="8613"/>
                    </a:lnTo>
                    <a:lnTo>
                      <a:pt x="7611" y="8619"/>
                    </a:lnTo>
                    <a:lnTo>
                      <a:pt x="7585" y="8637"/>
                    </a:lnTo>
                    <a:lnTo>
                      <a:pt x="7578" y="8642"/>
                    </a:lnTo>
                    <a:lnTo>
                      <a:pt x="7551" y="8660"/>
                    </a:lnTo>
                    <a:lnTo>
                      <a:pt x="7543" y="8665"/>
                    </a:lnTo>
                    <a:lnTo>
                      <a:pt x="7516" y="8681"/>
                    </a:lnTo>
                    <a:lnTo>
                      <a:pt x="7508" y="8686"/>
                    </a:lnTo>
                    <a:lnTo>
                      <a:pt x="7480" y="8701"/>
                    </a:lnTo>
                    <a:lnTo>
                      <a:pt x="7472" y="8706"/>
                    </a:lnTo>
                    <a:lnTo>
                      <a:pt x="7444" y="8720"/>
                    </a:lnTo>
                    <a:lnTo>
                      <a:pt x="7435" y="8724"/>
                    </a:lnTo>
                    <a:lnTo>
                      <a:pt x="7407" y="8737"/>
                    </a:lnTo>
                    <a:lnTo>
                      <a:pt x="7398" y="8741"/>
                    </a:lnTo>
                    <a:lnTo>
                      <a:pt x="7369" y="8753"/>
                    </a:lnTo>
                    <a:lnTo>
                      <a:pt x="7360" y="8756"/>
                    </a:lnTo>
                    <a:lnTo>
                      <a:pt x="7331" y="8767"/>
                    </a:lnTo>
                    <a:lnTo>
                      <a:pt x="7322" y="8770"/>
                    </a:lnTo>
                    <a:lnTo>
                      <a:pt x="7292" y="8780"/>
                    </a:lnTo>
                    <a:lnTo>
                      <a:pt x="7283" y="8783"/>
                    </a:lnTo>
                    <a:lnTo>
                      <a:pt x="7253" y="8792"/>
                    </a:lnTo>
                    <a:lnTo>
                      <a:pt x="7244" y="8794"/>
                    </a:lnTo>
                    <a:lnTo>
                      <a:pt x="7213" y="8801"/>
                    </a:lnTo>
                    <a:lnTo>
                      <a:pt x="7204" y="8804"/>
                    </a:lnTo>
                    <a:lnTo>
                      <a:pt x="7173" y="8810"/>
                    </a:lnTo>
                    <a:lnTo>
                      <a:pt x="7164" y="8812"/>
                    </a:lnTo>
                    <a:lnTo>
                      <a:pt x="7133" y="8817"/>
                    </a:lnTo>
                    <a:lnTo>
                      <a:pt x="7124" y="8818"/>
                    </a:lnTo>
                    <a:lnTo>
                      <a:pt x="7092" y="8823"/>
                    </a:lnTo>
                    <a:lnTo>
                      <a:pt x="7083" y="8824"/>
                    </a:lnTo>
                    <a:lnTo>
                      <a:pt x="7052" y="8827"/>
                    </a:lnTo>
                    <a:lnTo>
                      <a:pt x="7042" y="8827"/>
                    </a:lnTo>
                    <a:lnTo>
                      <a:pt x="7011" y="8829"/>
                    </a:lnTo>
                    <a:lnTo>
                      <a:pt x="7001" y="8829"/>
                    </a:lnTo>
                    <a:lnTo>
                      <a:pt x="6970" y="8830"/>
                    </a:lnTo>
                    <a:lnTo>
                      <a:pt x="6965" y="8830"/>
                    </a:lnTo>
                    <a:lnTo>
                      <a:pt x="3035" y="8830"/>
                    </a:lnTo>
                    <a:lnTo>
                      <a:pt x="3030" y="8830"/>
                    </a:lnTo>
                    <a:lnTo>
                      <a:pt x="2999" y="8829"/>
                    </a:lnTo>
                    <a:lnTo>
                      <a:pt x="2989" y="8829"/>
                    </a:lnTo>
                    <a:lnTo>
                      <a:pt x="2958" y="8827"/>
                    </a:lnTo>
                    <a:lnTo>
                      <a:pt x="2948" y="8827"/>
                    </a:lnTo>
                    <a:lnTo>
                      <a:pt x="2917" y="8824"/>
                    </a:lnTo>
                    <a:lnTo>
                      <a:pt x="2908" y="8823"/>
                    </a:lnTo>
                    <a:lnTo>
                      <a:pt x="2876" y="8818"/>
                    </a:lnTo>
                    <a:lnTo>
                      <a:pt x="2867" y="8817"/>
                    </a:lnTo>
                    <a:lnTo>
                      <a:pt x="2836" y="8812"/>
                    </a:lnTo>
                    <a:lnTo>
                      <a:pt x="2827" y="8810"/>
                    </a:lnTo>
                    <a:lnTo>
                      <a:pt x="2796" y="8804"/>
                    </a:lnTo>
                    <a:lnTo>
                      <a:pt x="2787" y="8801"/>
                    </a:lnTo>
                    <a:lnTo>
                      <a:pt x="2756" y="8794"/>
                    </a:lnTo>
                    <a:lnTo>
                      <a:pt x="2747" y="8792"/>
                    </a:lnTo>
                    <a:lnTo>
                      <a:pt x="2717" y="8783"/>
                    </a:lnTo>
                    <a:lnTo>
                      <a:pt x="2708" y="8780"/>
                    </a:lnTo>
                    <a:lnTo>
                      <a:pt x="2678" y="8770"/>
                    </a:lnTo>
                    <a:lnTo>
                      <a:pt x="2669" y="8767"/>
                    </a:lnTo>
                    <a:lnTo>
                      <a:pt x="2640" y="8756"/>
                    </a:lnTo>
                    <a:lnTo>
                      <a:pt x="2631" y="8753"/>
                    </a:lnTo>
                    <a:lnTo>
                      <a:pt x="2602" y="8741"/>
                    </a:lnTo>
                    <a:lnTo>
                      <a:pt x="2593" y="8737"/>
                    </a:lnTo>
                    <a:lnTo>
                      <a:pt x="2565" y="8724"/>
                    </a:lnTo>
                    <a:lnTo>
                      <a:pt x="2556" y="8720"/>
                    </a:lnTo>
                    <a:lnTo>
                      <a:pt x="2528" y="8706"/>
                    </a:lnTo>
                    <a:lnTo>
                      <a:pt x="2520" y="8701"/>
                    </a:lnTo>
                    <a:lnTo>
                      <a:pt x="2492" y="8686"/>
                    </a:lnTo>
                    <a:lnTo>
                      <a:pt x="2484" y="8681"/>
                    </a:lnTo>
                    <a:lnTo>
                      <a:pt x="2457" y="8665"/>
                    </a:lnTo>
                    <a:lnTo>
                      <a:pt x="2449" y="8660"/>
                    </a:lnTo>
                    <a:lnTo>
                      <a:pt x="2422" y="8642"/>
                    </a:lnTo>
                    <a:lnTo>
                      <a:pt x="2415" y="8637"/>
                    </a:lnTo>
                    <a:lnTo>
                      <a:pt x="2389" y="8619"/>
                    </a:lnTo>
                    <a:lnTo>
                      <a:pt x="2382" y="8613"/>
                    </a:lnTo>
                    <a:lnTo>
                      <a:pt x="2357" y="8594"/>
                    </a:lnTo>
                    <a:lnTo>
                      <a:pt x="2349" y="8588"/>
                    </a:lnTo>
                    <a:lnTo>
                      <a:pt x="2325" y="8568"/>
                    </a:lnTo>
                    <a:lnTo>
                      <a:pt x="2318" y="8562"/>
                    </a:lnTo>
                    <a:lnTo>
                      <a:pt x="2295" y="8541"/>
                    </a:lnTo>
                    <a:lnTo>
                      <a:pt x="2288" y="8535"/>
                    </a:lnTo>
                    <a:lnTo>
                      <a:pt x="2265" y="8513"/>
                    </a:lnTo>
                    <a:lnTo>
                      <a:pt x="2259" y="8507"/>
                    </a:lnTo>
                    <a:lnTo>
                      <a:pt x="2237" y="8484"/>
                    </a:lnTo>
                    <a:lnTo>
                      <a:pt x="2231" y="8477"/>
                    </a:lnTo>
                    <a:lnTo>
                      <a:pt x="2210" y="8454"/>
                    </a:lnTo>
                    <a:lnTo>
                      <a:pt x="2204" y="8447"/>
                    </a:lnTo>
                    <a:lnTo>
                      <a:pt x="2184" y="8423"/>
                    </a:lnTo>
                    <a:lnTo>
                      <a:pt x="2178" y="8415"/>
                    </a:lnTo>
                    <a:lnTo>
                      <a:pt x="2159" y="8390"/>
                    </a:lnTo>
                    <a:lnTo>
                      <a:pt x="2153" y="8383"/>
                    </a:lnTo>
                    <a:lnTo>
                      <a:pt x="2135" y="8357"/>
                    </a:lnTo>
                    <a:lnTo>
                      <a:pt x="2130" y="8350"/>
                    </a:lnTo>
                    <a:lnTo>
                      <a:pt x="2112" y="8323"/>
                    </a:lnTo>
                    <a:lnTo>
                      <a:pt x="2107" y="8315"/>
                    </a:lnTo>
                    <a:lnTo>
                      <a:pt x="2091" y="8288"/>
                    </a:lnTo>
                    <a:lnTo>
                      <a:pt x="2086" y="8280"/>
                    </a:lnTo>
                    <a:lnTo>
                      <a:pt x="2071" y="8252"/>
                    </a:lnTo>
                    <a:lnTo>
                      <a:pt x="2066" y="8244"/>
                    </a:lnTo>
                    <a:lnTo>
                      <a:pt x="2052" y="8216"/>
                    </a:lnTo>
                    <a:lnTo>
                      <a:pt x="2048" y="8207"/>
                    </a:lnTo>
                    <a:lnTo>
                      <a:pt x="2035" y="8179"/>
                    </a:lnTo>
                    <a:lnTo>
                      <a:pt x="2031" y="8170"/>
                    </a:lnTo>
                    <a:lnTo>
                      <a:pt x="2019" y="8141"/>
                    </a:lnTo>
                    <a:lnTo>
                      <a:pt x="2016" y="8132"/>
                    </a:lnTo>
                    <a:lnTo>
                      <a:pt x="2005" y="8103"/>
                    </a:lnTo>
                    <a:lnTo>
                      <a:pt x="2002" y="8094"/>
                    </a:lnTo>
                    <a:lnTo>
                      <a:pt x="1992" y="8064"/>
                    </a:lnTo>
                    <a:lnTo>
                      <a:pt x="1989" y="8055"/>
                    </a:lnTo>
                    <a:lnTo>
                      <a:pt x="1981" y="8025"/>
                    </a:lnTo>
                    <a:lnTo>
                      <a:pt x="1978" y="8016"/>
                    </a:lnTo>
                    <a:lnTo>
                      <a:pt x="1971" y="7985"/>
                    </a:lnTo>
                    <a:lnTo>
                      <a:pt x="1968" y="7976"/>
                    </a:lnTo>
                    <a:lnTo>
                      <a:pt x="1962" y="7946"/>
                    </a:lnTo>
                    <a:lnTo>
                      <a:pt x="1960" y="7936"/>
                    </a:lnTo>
                    <a:lnTo>
                      <a:pt x="1955" y="7905"/>
                    </a:lnTo>
                    <a:lnTo>
                      <a:pt x="1954" y="7896"/>
                    </a:lnTo>
                    <a:lnTo>
                      <a:pt x="1949" y="7865"/>
                    </a:lnTo>
                    <a:lnTo>
                      <a:pt x="1948" y="7856"/>
                    </a:lnTo>
                    <a:lnTo>
                      <a:pt x="1945" y="7824"/>
                    </a:lnTo>
                    <a:lnTo>
                      <a:pt x="1945" y="7815"/>
                    </a:lnTo>
                    <a:lnTo>
                      <a:pt x="1943" y="7784"/>
                    </a:lnTo>
                    <a:lnTo>
                      <a:pt x="1943" y="7774"/>
                    </a:lnTo>
                    <a:lnTo>
                      <a:pt x="1942" y="7743"/>
                    </a:lnTo>
                    <a:lnTo>
                      <a:pt x="1942" y="7738"/>
                    </a:lnTo>
                    <a:lnTo>
                      <a:pt x="1942" y="7045"/>
                    </a:lnTo>
                    <a:lnTo>
                      <a:pt x="1350" y="7045"/>
                    </a:lnTo>
                    <a:lnTo>
                      <a:pt x="1330" y="7044"/>
                    </a:lnTo>
                    <a:lnTo>
                      <a:pt x="1311" y="7040"/>
                    </a:lnTo>
                    <a:lnTo>
                      <a:pt x="1293" y="7034"/>
                    </a:lnTo>
                    <a:lnTo>
                      <a:pt x="1275" y="7025"/>
                    </a:lnTo>
                    <a:lnTo>
                      <a:pt x="1259" y="7014"/>
                    </a:lnTo>
                    <a:lnTo>
                      <a:pt x="1244" y="7001"/>
                    </a:lnTo>
                    <a:lnTo>
                      <a:pt x="1231" y="6986"/>
                    </a:lnTo>
                    <a:lnTo>
                      <a:pt x="1220" y="6970"/>
                    </a:lnTo>
                    <a:lnTo>
                      <a:pt x="1211" y="6952"/>
                    </a:lnTo>
                    <a:lnTo>
                      <a:pt x="1205" y="6934"/>
                    </a:lnTo>
                    <a:lnTo>
                      <a:pt x="1201" y="6915"/>
                    </a:lnTo>
                    <a:lnTo>
                      <a:pt x="1200" y="6895"/>
                    </a:lnTo>
                    <a:lnTo>
                      <a:pt x="1200" y="5491"/>
                    </a:lnTo>
                    <a:lnTo>
                      <a:pt x="1201" y="5471"/>
                    </a:lnTo>
                    <a:lnTo>
                      <a:pt x="1205" y="5452"/>
                    </a:lnTo>
                    <a:lnTo>
                      <a:pt x="1211" y="5434"/>
                    </a:lnTo>
                    <a:lnTo>
                      <a:pt x="1220" y="5416"/>
                    </a:lnTo>
                    <a:lnTo>
                      <a:pt x="1231" y="5400"/>
                    </a:lnTo>
                    <a:lnTo>
                      <a:pt x="1244" y="5385"/>
                    </a:lnTo>
                    <a:lnTo>
                      <a:pt x="1259" y="5372"/>
                    </a:lnTo>
                    <a:lnTo>
                      <a:pt x="1275" y="5361"/>
                    </a:lnTo>
                    <a:lnTo>
                      <a:pt x="1293" y="5352"/>
                    </a:lnTo>
                    <a:lnTo>
                      <a:pt x="1311" y="5346"/>
                    </a:lnTo>
                    <a:lnTo>
                      <a:pt x="1330" y="5342"/>
                    </a:lnTo>
                    <a:lnTo>
                      <a:pt x="1350" y="5341"/>
                    </a:lnTo>
                    <a:lnTo>
                      <a:pt x="1942" y="5341"/>
                    </a:lnTo>
                    <a:lnTo>
                      <a:pt x="1942" y="4649"/>
                    </a:lnTo>
                    <a:lnTo>
                      <a:pt x="1942" y="4644"/>
                    </a:lnTo>
                    <a:lnTo>
                      <a:pt x="1943" y="4613"/>
                    </a:lnTo>
                    <a:lnTo>
                      <a:pt x="1943" y="4603"/>
                    </a:lnTo>
                    <a:lnTo>
                      <a:pt x="1945" y="4572"/>
                    </a:lnTo>
                    <a:lnTo>
                      <a:pt x="1945" y="4562"/>
                    </a:lnTo>
                    <a:lnTo>
                      <a:pt x="1948" y="4531"/>
                    </a:lnTo>
                    <a:lnTo>
                      <a:pt x="1949" y="4522"/>
                    </a:lnTo>
                    <a:lnTo>
                      <a:pt x="1954" y="4490"/>
                    </a:lnTo>
                    <a:lnTo>
                      <a:pt x="1955" y="4481"/>
                    </a:lnTo>
                    <a:lnTo>
                      <a:pt x="1960" y="4450"/>
                    </a:lnTo>
                    <a:lnTo>
                      <a:pt x="1962" y="4441"/>
                    </a:lnTo>
                    <a:lnTo>
                      <a:pt x="1968" y="4410"/>
                    </a:lnTo>
                    <a:lnTo>
                      <a:pt x="1971" y="4401"/>
                    </a:lnTo>
                    <a:lnTo>
                      <a:pt x="1978" y="4371"/>
                    </a:lnTo>
                    <a:lnTo>
                      <a:pt x="1981" y="4362"/>
                    </a:lnTo>
                    <a:lnTo>
                      <a:pt x="1989" y="4331"/>
                    </a:lnTo>
                    <a:lnTo>
                      <a:pt x="1992" y="4323"/>
                    </a:lnTo>
                    <a:lnTo>
                      <a:pt x="2002" y="4293"/>
                    </a:lnTo>
                    <a:lnTo>
                      <a:pt x="2005" y="4284"/>
                    </a:lnTo>
                    <a:lnTo>
                      <a:pt x="2016" y="4254"/>
                    </a:lnTo>
                    <a:lnTo>
                      <a:pt x="2019" y="4246"/>
                    </a:lnTo>
                    <a:lnTo>
                      <a:pt x="2031" y="4217"/>
                    </a:lnTo>
                    <a:lnTo>
                      <a:pt x="2035" y="4208"/>
                    </a:lnTo>
                    <a:lnTo>
                      <a:pt x="2048" y="4180"/>
                    </a:lnTo>
                    <a:lnTo>
                      <a:pt x="2052" y="4171"/>
                    </a:lnTo>
                    <a:lnTo>
                      <a:pt x="2067" y="4143"/>
                    </a:lnTo>
                    <a:lnTo>
                      <a:pt x="2071" y="4135"/>
                    </a:lnTo>
                    <a:lnTo>
                      <a:pt x="2086" y="4107"/>
                    </a:lnTo>
                    <a:lnTo>
                      <a:pt x="2091" y="4099"/>
                    </a:lnTo>
                    <a:lnTo>
                      <a:pt x="2107" y="4072"/>
                    </a:lnTo>
                    <a:lnTo>
                      <a:pt x="2112" y="4064"/>
                    </a:lnTo>
                    <a:lnTo>
                      <a:pt x="2130" y="4037"/>
                    </a:lnTo>
                    <a:lnTo>
                      <a:pt x="2135" y="4030"/>
                    </a:lnTo>
                    <a:lnTo>
                      <a:pt x="2153" y="4004"/>
                    </a:lnTo>
                    <a:lnTo>
                      <a:pt x="2159" y="3997"/>
                    </a:lnTo>
                    <a:lnTo>
                      <a:pt x="2178" y="3972"/>
                    </a:lnTo>
                    <a:lnTo>
                      <a:pt x="2184" y="3964"/>
                    </a:lnTo>
                    <a:lnTo>
                      <a:pt x="2204" y="3940"/>
                    </a:lnTo>
                    <a:lnTo>
                      <a:pt x="2210" y="3933"/>
                    </a:lnTo>
                    <a:lnTo>
                      <a:pt x="2231" y="3910"/>
                    </a:lnTo>
                    <a:lnTo>
                      <a:pt x="2237" y="3903"/>
                    </a:lnTo>
                    <a:lnTo>
                      <a:pt x="2259" y="3880"/>
                    </a:lnTo>
                    <a:lnTo>
                      <a:pt x="2265" y="3874"/>
                    </a:lnTo>
                    <a:lnTo>
                      <a:pt x="2288" y="3852"/>
                    </a:lnTo>
                    <a:lnTo>
                      <a:pt x="2295" y="3846"/>
                    </a:lnTo>
                    <a:lnTo>
                      <a:pt x="2318" y="3825"/>
                    </a:lnTo>
                    <a:lnTo>
                      <a:pt x="2325" y="3819"/>
                    </a:lnTo>
                    <a:lnTo>
                      <a:pt x="2349" y="3799"/>
                    </a:lnTo>
                    <a:lnTo>
                      <a:pt x="2357" y="3793"/>
                    </a:lnTo>
                    <a:lnTo>
                      <a:pt x="2382" y="3774"/>
                    </a:lnTo>
                    <a:lnTo>
                      <a:pt x="2389" y="3768"/>
                    </a:lnTo>
                    <a:lnTo>
                      <a:pt x="2415" y="3750"/>
                    </a:lnTo>
                    <a:lnTo>
                      <a:pt x="2422" y="3745"/>
                    </a:lnTo>
                    <a:lnTo>
                      <a:pt x="2449" y="3727"/>
                    </a:lnTo>
                    <a:lnTo>
                      <a:pt x="2457" y="3722"/>
                    </a:lnTo>
                    <a:lnTo>
                      <a:pt x="2484" y="3706"/>
                    </a:lnTo>
                    <a:lnTo>
                      <a:pt x="2492" y="3701"/>
                    </a:lnTo>
                    <a:lnTo>
                      <a:pt x="2520" y="3686"/>
                    </a:lnTo>
                    <a:lnTo>
                      <a:pt x="2528" y="3681"/>
                    </a:lnTo>
                    <a:lnTo>
                      <a:pt x="2556" y="3667"/>
                    </a:lnTo>
                    <a:lnTo>
                      <a:pt x="2565" y="3663"/>
                    </a:lnTo>
                    <a:lnTo>
                      <a:pt x="2593" y="3650"/>
                    </a:lnTo>
                    <a:lnTo>
                      <a:pt x="2602" y="3646"/>
                    </a:lnTo>
                    <a:lnTo>
                      <a:pt x="2631" y="3634"/>
                    </a:lnTo>
                    <a:lnTo>
                      <a:pt x="2640" y="3631"/>
                    </a:lnTo>
                    <a:lnTo>
                      <a:pt x="2669" y="3620"/>
                    </a:lnTo>
                    <a:lnTo>
                      <a:pt x="2678" y="3617"/>
                    </a:lnTo>
                    <a:lnTo>
                      <a:pt x="2708" y="3607"/>
                    </a:lnTo>
                    <a:lnTo>
                      <a:pt x="2717" y="3604"/>
                    </a:lnTo>
                    <a:lnTo>
                      <a:pt x="2747" y="3595"/>
                    </a:lnTo>
                    <a:lnTo>
                      <a:pt x="2756" y="3593"/>
                    </a:lnTo>
                    <a:lnTo>
                      <a:pt x="2787" y="3586"/>
                    </a:lnTo>
                    <a:lnTo>
                      <a:pt x="2796" y="3583"/>
                    </a:lnTo>
                    <a:lnTo>
                      <a:pt x="2827" y="3577"/>
                    </a:lnTo>
                    <a:lnTo>
                      <a:pt x="2836" y="3575"/>
                    </a:lnTo>
                    <a:lnTo>
                      <a:pt x="2867" y="3570"/>
                    </a:lnTo>
                    <a:lnTo>
                      <a:pt x="2876" y="3569"/>
                    </a:lnTo>
                    <a:lnTo>
                      <a:pt x="2908" y="3564"/>
                    </a:lnTo>
                    <a:lnTo>
                      <a:pt x="2917" y="3563"/>
                    </a:lnTo>
                    <a:lnTo>
                      <a:pt x="2948" y="3560"/>
                    </a:lnTo>
                    <a:lnTo>
                      <a:pt x="2958" y="3560"/>
                    </a:lnTo>
                    <a:lnTo>
                      <a:pt x="2989" y="3558"/>
                    </a:lnTo>
                    <a:lnTo>
                      <a:pt x="2999" y="3558"/>
                    </a:lnTo>
                    <a:lnTo>
                      <a:pt x="3030" y="3557"/>
                    </a:lnTo>
                    <a:lnTo>
                      <a:pt x="3035" y="3557"/>
                    </a:lnTo>
                    <a:lnTo>
                      <a:pt x="4750" y="3557"/>
                    </a:lnTo>
                    <a:lnTo>
                      <a:pt x="4750" y="2355"/>
                    </a:lnTo>
                    <a:lnTo>
                      <a:pt x="4749" y="2355"/>
                    </a:lnTo>
                    <a:lnTo>
                      <a:pt x="4735" y="2348"/>
                    </a:lnTo>
                    <a:lnTo>
                      <a:pt x="4730" y="2345"/>
                    </a:lnTo>
                    <a:lnTo>
                      <a:pt x="4716" y="2337"/>
                    </a:lnTo>
                    <a:lnTo>
                      <a:pt x="4712" y="2334"/>
                    </a:lnTo>
                    <a:lnTo>
                      <a:pt x="4698" y="2326"/>
                    </a:lnTo>
                    <a:lnTo>
                      <a:pt x="4693" y="2323"/>
                    </a:lnTo>
                    <a:lnTo>
                      <a:pt x="4680" y="2315"/>
                    </a:lnTo>
                    <a:lnTo>
                      <a:pt x="4675" y="2311"/>
                    </a:lnTo>
                    <a:lnTo>
                      <a:pt x="4663" y="2302"/>
                    </a:lnTo>
                    <a:lnTo>
                      <a:pt x="4658" y="2299"/>
                    </a:lnTo>
                    <a:lnTo>
                      <a:pt x="4646" y="2289"/>
                    </a:lnTo>
                    <a:lnTo>
                      <a:pt x="4641" y="2286"/>
                    </a:lnTo>
                    <a:lnTo>
                      <a:pt x="4629" y="2276"/>
                    </a:lnTo>
                    <a:lnTo>
                      <a:pt x="4625" y="2272"/>
                    </a:lnTo>
                    <a:lnTo>
                      <a:pt x="4613" y="2262"/>
                    </a:lnTo>
                    <a:lnTo>
                      <a:pt x="4609" y="2258"/>
                    </a:lnTo>
                    <a:lnTo>
                      <a:pt x="4598" y="2247"/>
                    </a:lnTo>
                    <a:lnTo>
                      <a:pt x="4594" y="2243"/>
                    </a:lnTo>
                    <a:lnTo>
                      <a:pt x="4583" y="2232"/>
                    </a:lnTo>
                    <a:lnTo>
                      <a:pt x="4579" y="2228"/>
                    </a:lnTo>
                    <a:lnTo>
                      <a:pt x="4569" y="2216"/>
                    </a:lnTo>
                    <a:lnTo>
                      <a:pt x="4565" y="2212"/>
                    </a:lnTo>
                    <a:lnTo>
                      <a:pt x="4555" y="2200"/>
                    </a:lnTo>
                    <a:lnTo>
                      <a:pt x="4552" y="2195"/>
                    </a:lnTo>
                    <a:lnTo>
                      <a:pt x="4542" y="2183"/>
                    </a:lnTo>
                    <a:lnTo>
                      <a:pt x="4539" y="2178"/>
                    </a:lnTo>
                    <a:lnTo>
                      <a:pt x="4530" y="2166"/>
                    </a:lnTo>
                    <a:lnTo>
                      <a:pt x="4526" y="2161"/>
                    </a:lnTo>
                    <a:lnTo>
                      <a:pt x="4518" y="2148"/>
                    </a:lnTo>
                    <a:lnTo>
                      <a:pt x="4515" y="2143"/>
                    </a:lnTo>
                    <a:lnTo>
                      <a:pt x="4507" y="2129"/>
                    </a:lnTo>
                    <a:lnTo>
                      <a:pt x="4504" y="2125"/>
                    </a:lnTo>
                    <a:lnTo>
                      <a:pt x="4496" y="2111"/>
                    </a:lnTo>
                    <a:lnTo>
                      <a:pt x="4493" y="2106"/>
                    </a:lnTo>
                    <a:lnTo>
                      <a:pt x="4486" y="2091"/>
                    </a:lnTo>
                    <a:lnTo>
                      <a:pt x="4484" y="2086"/>
                    </a:lnTo>
                    <a:lnTo>
                      <a:pt x="4477" y="2072"/>
                    </a:lnTo>
                    <a:lnTo>
                      <a:pt x="4475" y="2067"/>
                    </a:lnTo>
                    <a:lnTo>
                      <a:pt x="4469" y="2052"/>
                    </a:lnTo>
                    <a:lnTo>
                      <a:pt x="4467" y="2047"/>
                    </a:lnTo>
                    <a:lnTo>
                      <a:pt x="4461" y="2032"/>
                    </a:lnTo>
                    <a:lnTo>
                      <a:pt x="4460" y="2027"/>
                    </a:lnTo>
                    <a:lnTo>
                      <a:pt x="4455" y="2012"/>
                    </a:lnTo>
                    <a:lnTo>
                      <a:pt x="4453" y="2006"/>
                    </a:lnTo>
                    <a:lnTo>
                      <a:pt x="4449" y="1991"/>
                    </a:lnTo>
                    <a:lnTo>
                      <a:pt x="4447" y="1986"/>
                    </a:lnTo>
                    <a:lnTo>
                      <a:pt x="4444" y="1971"/>
                    </a:lnTo>
                    <a:lnTo>
                      <a:pt x="4442" y="1965"/>
                    </a:lnTo>
                    <a:lnTo>
                      <a:pt x="4439" y="1950"/>
                    </a:lnTo>
                    <a:lnTo>
                      <a:pt x="4438" y="1944"/>
                    </a:lnTo>
                    <a:lnTo>
                      <a:pt x="4436" y="1929"/>
                    </a:lnTo>
                    <a:lnTo>
                      <a:pt x="4435" y="1923"/>
                    </a:lnTo>
                    <a:lnTo>
                      <a:pt x="4433" y="1908"/>
                    </a:lnTo>
                    <a:lnTo>
                      <a:pt x="4432" y="1902"/>
                    </a:lnTo>
                    <a:lnTo>
                      <a:pt x="4431" y="1886"/>
                    </a:lnTo>
                    <a:lnTo>
                      <a:pt x="4430" y="1881"/>
                    </a:lnTo>
                    <a:lnTo>
                      <a:pt x="4430" y="1865"/>
                    </a:lnTo>
                    <a:lnTo>
                      <a:pt x="4429" y="1860"/>
                    </a:lnTo>
                    <a:lnTo>
                      <a:pt x="4429" y="1844"/>
                    </a:lnTo>
                    <a:lnTo>
                      <a:pt x="4429" y="1838"/>
                    </a:lnTo>
                    <a:lnTo>
                      <a:pt x="4429" y="1822"/>
                    </a:lnTo>
                    <a:lnTo>
                      <a:pt x="4430" y="1817"/>
                    </a:lnTo>
                    <a:lnTo>
                      <a:pt x="4430" y="1801"/>
                    </a:lnTo>
                    <a:lnTo>
                      <a:pt x="4431" y="1796"/>
                    </a:lnTo>
                    <a:lnTo>
                      <a:pt x="4432" y="1780"/>
                    </a:lnTo>
                    <a:lnTo>
                      <a:pt x="4433" y="1774"/>
                    </a:lnTo>
                    <a:lnTo>
                      <a:pt x="4435" y="1759"/>
                    </a:lnTo>
                    <a:lnTo>
                      <a:pt x="4436" y="1753"/>
                    </a:lnTo>
                    <a:lnTo>
                      <a:pt x="4438" y="1738"/>
                    </a:lnTo>
                    <a:lnTo>
                      <a:pt x="4439" y="1732"/>
                    </a:lnTo>
                    <a:lnTo>
                      <a:pt x="4442" y="1717"/>
                    </a:lnTo>
                    <a:lnTo>
                      <a:pt x="4444" y="1712"/>
                    </a:lnTo>
                    <a:lnTo>
                      <a:pt x="4447" y="1696"/>
                    </a:lnTo>
                    <a:lnTo>
                      <a:pt x="4449" y="1691"/>
                    </a:lnTo>
                    <a:lnTo>
                      <a:pt x="4453" y="1676"/>
                    </a:lnTo>
                    <a:lnTo>
                      <a:pt x="4455" y="1671"/>
                    </a:lnTo>
                    <a:lnTo>
                      <a:pt x="4460" y="1656"/>
                    </a:lnTo>
                    <a:lnTo>
                      <a:pt x="4462" y="1650"/>
                    </a:lnTo>
                    <a:lnTo>
                      <a:pt x="4467" y="1636"/>
                    </a:lnTo>
                    <a:lnTo>
                      <a:pt x="4469" y="1630"/>
                    </a:lnTo>
                    <a:lnTo>
                      <a:pt x="4475" y="1616"/>
                    </a:lnTo>
                    <a:lnTo>
                      <a:pt x="4477" y="1611"/>
                    </a:lnTo>
                    <a:lnTo>
                      <a:pt x="4484" y="1596"/>
                    </a:lnTo>
                    <a:lnTo>
                      <a:pt x="4486" y="1591"/>
                    </a:lnTo>
                    <a:lnTo>
                      <a:pt x="4493" y="1577"/>
                    </a:lnTo>
                    <a:lnTo>
                      <a:pt x="4496" y="1572"/>
                    </a:lnTo>
                    <a:lnTo>
                      <a:pt x="4504" y="1558"/>
                    </a:lnTo>
                    <a:lnTo>
                      <a:pt x="4507" y="1554"/>
                    </a:lnTo>
                    <a:lnTo>
                      <a:pt x="4515" y="1540"/>
                    </a:lnTo>
                    <a:lnTo>
                      <a:pt x="4518" y="1535"/>
                    </a:lnTo>
                    <a:lnTo>
                      <a:pt x="4526" y="1522"/>
                    </a:lnTo>
                    <a:lnTo>
                      <a:pt x="4530" y="1517"/>
                    </a:lnTo>
                    <a:lnTo>
                      <a:pt x="4539" y="1505"/>
                    </a:lnTo>
                    <a:lnTo>
                      <a:pt x="4542" y="1500"/>
                    </a:lnTo>
                    <a:lnTo>
                      <a:pt x="4552" y="1488"/>
                    </a:lnTo>
                    <a:lnTo>
                      <a:pt x="4555" y="1483"/>
                    </a:lnTo>
                    <a:lnTo>
                      <a:pt x="4565" y="1471"/>
                    </a:lnTo>
                    <a:lnTo>
                      <a:pt x="4569" y="1467"/>
                    </a:lnTo>
                    <a:lnTo>
                      <a:pt x="4579" y="1455"/>
                    </a:lnTo>
                    <a:lnTo>
                      <a:pt x="4583" y="1451"/>
                    </a:lnTo>
                    <a:lnTo>
                      <a:pt x="4594" y="1440"/>
                    </a:lnTo>
                    <a:lnTo>
                      <a:pt x="4598" y="1436"/>
                    </a:lnTo>
                    <a:lnTo>
                      <a:pt x="4609" y="1425"/>
                    </a:lnTo>
                    <a:lnTo>
                      <a:pt x="4613" y="1421"/>
                    </a:lnTo>
                    <a:lnTo>
                      <a:pt x="4625" y="1411"/>
                    </a:lnTo>
                    <a:lnTo>
                      <a:pt x="4629" y="1407"/>
                    </a:lnTo>
                    <a:lnTo>
                      <a:pt x="4641" y="1397"/>
                    </a:lnTo>
                    <a:lnTo>
                      <a:pt x="4646" y="1394"/>
                    </a:lnTo>
                    <a:lnTo>
                      <a:pt x="4658" y="1384"/>
                    </a:lnTo>
                    <a:lnTo>
                      <a:pt x="4663" y="1381"/>
                    </a:lnTo>
                    <a:lnTo>
                      <a:pt x="4675" y="1372"/>
                    </a:lnTo>
                    <a:lnTo>
                      <a:pt x="4680" y="1368"/>
                    </a:lnTo>
                    <a:lnTo>
                      <a:pt x="4693" y="1360"/>
                    </a:lnTo>
                    <a:lnTo>
                      <a:pt x="4698" y="1357"/>
                    </a:lnTo>
                    <a:lnTo>
                      <a:pt x="4712" y="1349"/>
                    </a:lnTo>
                    <a:lnTo>
                      <a:pt x="4716" y="1346"/>
                    </a:lnTo>
                    <a:lnTo>
                      <a:pt x="4730" y="1338"/>
                    </a:lnTo>
                    <a:lnTo>
                      <a:pt x="4735" y="1335"/>
                    </a:lnTo>
                    <a:lnTo>
                      <a:pt x="4749" y="1328"/>
                    </a:lnTo>
                    <a:lnTo>
                      <a:pt x="4754" y="1326"/>
                    </a:lnTo>
                    <a:lnTo>
                      <a:pt x="4769" y="1319"/>
                    </a:lnTo>
                    <a:lnTo>
                      <a:pt x="4774" y="1317"/>
                    </a:lnTo>
                    <a:lnTo>
                      <a:pt x="4788" y="1311"/>
                    </a:lnTo>
                    <a:lnTo>
                      <a:pt x="4793" y="1309"/>
                    </a:lnTo>
                    <a:lnTo>
                      <a:pt x="4808" y="1303"/>
                    </a:lnTo>
                    <a:lnTo>
                      <a:pt x="4813" y="1302"/>
                    </a:lnTo>
                    <a:lnTo>
                      <a:pt x="4828" y="1297"/>
                    </a:lnTo>
                    <a:lnTo>
                      <a:pt x="4834" y="1295"/>
                    </a:lnTo>
                    <a:lnTo>
                      <a:pt x="4849" y="1291"/>
                    </a:lnTo>
                    <a:lnTo>
                      <a:pt x="4854" y="1289"/>
                    </a:lnTo>
                    <a:lnTo>
                      <a:pt x="4869" y="1285"/>
                    </a:lnTo>
                    <a:lnTo>
                      <a:pt x="4875" y="1284"/>
                    </a:lnTo>
                    <a:lnTo>
                      <a:pt x="4890" y="1281"/>
                    </a:lnTo>
                    <a:lnTo>
                      <a:pt x="4896" y="1280"/>
                    </a:lnTo>
                    <a:lnTo>
                      <a:pt x="4911" y="1277"/>
                    </a:lnTo>
                    <a:lnTo>
                      <a:pt x="4917" y="1276"/>
                    </a:lnTo>
                    <a:lnTo>
                      <a:pt x="4933" y="1274"/>
                    </a:lnTo>
                    <a:lnTo>
                      <a:pt x="4938" y="1273"/>
                    </a:lnTo>
                    <a:lnTo>
                      <a:pt x="4954" y="1272"/>
                    </a:lnTo>
                    <a:lnTo>
                      <a:pt x="4960" y="1271"/>
                    </a:lnTo>
                    <a:lnTo>
                      <a:pt x="4976" y="1271"/>
                    </a:lnTo>
                    <a:lnTo>
                      <a:pt x="4981" y="1270"/>
                    </a:lnTo>
                    <a:lnTo>
                      <a:pt x="4997" y="1270"/>
                    </a:lnTo>
                    <a:lnTo>
                      <a:pt x="5003" y="1270"/>
                    </a:lnTo>
                    <a:lnTo>
                      <a:pt x="5019" y="1270"/>
                    </a:lnTo>
                    <a:lnTo>
                      <a:pt x="5024" y="1271"/>
                    </a:lnTo>
                    <a:lnTo>
                      <a:pt x="5040" y="1271"/>
                    </a:lnTo>
                    <a:lnTo>
                      <a:pt x="5046" y="1272"/>
                    </a:lnTo>
                    <a:lnTo>
                      <a:pt x="5062" y="1273"/>
                    </a:lnTo>
                    <a:lnTo>
                      <a:pt x="5067" y="1274"/>
                    </a:lnTo>
                    <a:lnTo>
                      <a:pt x="5083" y="1276"/>
                    </a:lnTo>
                    <a:lnTo>
                      <a:pt x="5089" y="1277"/>
                    </a:lnTo>
                    <a:lnTo>
                      <a:pt x="5104" y="1280"/>
                    </a:lnTo>
                    <a:lnTo>
                      <a:pt x="5110" y="1281"/>
                    </a:lnTo>
                    <a:lnTo>
                      <a:pt x="5125" y="1284"/>
                    </a:lnTo>
                    <a:lnTo>
                      <a:pt x="5131" y="1285"/>
                    </a:lnTo>
                    <a:lnTo>
                      <a:pt x="5146" y="1289"/>
                    </a:lnTo>
                    <a:lnTo>
                      <a:pt x="5151" y="1291"/>
                    </a:lnTo>
                    <a:lnTo>
                      <a:pt x="5166" y="1295"/>
                    </a:lnTo>
                    <a:lnTo>
                      <a:pt x="5172" y="1297"/>
                    </a:lnTo>
                    <a:lnTo>
                      <a:pt x="5187" y="1302"/>
                    </a:lnTo>
                    <a:lnTo>
                      <a:pt x="5192" y="1303"/>
                    </a:lnTo>
                    <a:lnTo>
                      <a:pt x="5207" y="1309"/>
                    </a:lnTo>
                    <a:lnTo>
                      <a:pt x="5212" y="1311"/>
                    </a:lnTo>
                    <a:lnTo>
                      <a:pt x="5226" y="1317"/>
                    </a:lnTo>
                    <a:lnTo>
                      <a:pt x="5231" y="1319"/>
                    </a:lnTo>
                    <a:lnTo>
                      <a:pt x="5246" y="1326"/>
                    </a:lnTo>
                    <a:lnTo>
                      <a:pt x="5251" y="1328"/>
                    </a:lnTo>
                    <a:lnTo>
                      <a:pt x="5265" y="1335"/>
                    </a:lnTo>
                    <a:lnTo>
                      <a:pt x="5270" y="1338"/>
                    </a:lnTo>
                    <a:lnTo>
                      <a:pt x="5284" y="1346"/>
                    </a:lnTo>
                    <a:lnTo>
                      <a:pt x="5288" y="1349"/>
                    </a:lnTo>
                    <a:lnTo>
                      <a:pt x="5302" y="1357"/>
                    </a:lnTo>
                    <a:lnTo>
                      <a:pt x="5307" y="1360"/>
                    </a:lnTo>
                    <a:lnTo>
                      <a:pt x="5320" y="1368"/>
                    </a:lnTo>
                    <a:lnTo>
                      <a:pt x="5325" y="1372"/>
                    </a:lnTo>
                    <a:lnTo>
                      <a:pt x="5337" y="1381"/>
                    </a:lnTo>
                    <a:lnTo>
                      <a:pt x="5342" y="1384"/>
                    </a:lnTo>
                    <a:lnTo>
                      <a:pt x="5354" y="1394"/>
                    </a:lnTo>
                    <a:lnTo>
                      <a:pt x="5359" y="1397"/>
                    </a:lnTo>
                    <a:lnTo>
                      <a:pt x="5371" y="1407"/>
                    </a:lnTo>
                    <a:lnTo>
                      <a:pt x="5375" y="1411"/>
                    </a:lnTo>
                    <a:lnTo>
                      <a:pt x="5387" y="1421"/>
                    </a:lnTo>
                    <a:lnTo>
                      <a:pt x="5391" y="1425"/>
                    </a:lnTo>
                    <a:lnTo>
                      <a:pt x="5402" y="1436"/>
                    </a:lnTo>
                    <a:lnTo>
                      <a:pt x="5406" y="1440"/>
                    </a:lnTo>
                    <a:lnTo>
                      <a:pt x="5417" y="1451"/>
                    </a:lnTo>
                    <a:lnTo>
                      <a:pt x="5421" y="1455"/>
                    </a:lnTo>
                    <a:lnTo>
                      <a:pt x="5431" y="1467"/>
                    </a:lnTo>
                    <a:lnTo>
                      <a:pt x="5435" y="1471"/>
                    </a:lnTo>
                    <a:lnTo>
                      <a:pt x="5445" y="1483"/>
                    </a:lnTo>
                    <a:lnTo>
                      <a:pt x="5448" y="1488"/>
                    </a:lnTo>
                    <a:lnTo>
                      <a:pt x="5458" y="1500"/>
                    </a:lnTo>
                    <a:lnTo>
                      <a:pt x="5461" y="1505"/>
                    </a:lnTo>
                    <a:lnTo>
                      <a:pt x="5470" y="1517"/>
                    </a:lnTo>
                    <a:lnTo>
                      <a:pt x="5474" y="1522"/>
                    </a:lnTo>
                    <a:lnTo>
                      <a:pt x="5482" y="1535"/>
                    </a:lnTo>
                    <a:lnTo>
                      <a:pt x="5485" y="1540"/>
                    </a:lnTo>
                    <a:lnTo>
                      <a:pt x="5493" y="1554"/>
                    </a:lnTo>
                    <a:lnTo>
                      <a:pt x="5496" y="1558"/>
                    </a:lnTo>
                    <a:lnTo>
                      <a:pt x="5504" y="1572"/>
                    </a:lnTo>
                    <a:lnTo>
                      <a:pt x="5507" y="1577"/>
                    </a:lnTo>
                    <a:lnTo>
                      <a:pt x="5514" y="1591"/>
                    </a:lnTo>
                    <a:lnTo>
                      <a:pt x="5516" y="1596"/>
                    </a:lnTo>
                    <a:lnTo>
                      <a:pt x="5523" y="1611"/>
                    </a:lnTo>
                    <a:lnTo>
                      <a:pt x="5525" y="1616"/>
                    </a:lnTo>
                    <a:lnTo>
                      <a:pt x="5531" y="1630"/>
                    </a:lnTo>
                    <a:lnTo>
                      <a:pt x="5533" y="1636"/>
                    </a:lnTo>
                    <a:lnTo>
                      <a:pt x="5538" y="1650"/>
                    </a:lnTo>
                    <a:lnTo>
                      <a:pt x="5540" y="1656"/>
                    </a:lnTo>
                    <a:lnTo>
                      <a:pt x="5545" y="1671"/>
                    </a:lnTo>
                    <a:lnTo>
                      <a:pt x="5547" y="1676"/>
                    </a:lnTo>
                    <a:lnTo>
                      <a:pt x="5551" y="1691"/>
                    </a:lnTo>
                    <a:lnTo>
                      <a:pt x="5553" y="1696"/>
                    </a:lnTo>
                    <a:lnTo>
                      <a:pt x="5556" y="1712"/>
                    </a:lnTo>
                    <a:lnTo>
                      <a:pt x="5558" y="1717"/>
                    </a:lnTo>
                    <a:lnTo>
                      <a:pt x="5561" y="1732"/>
                    </a:lnTo>
                    <a:lnTo>
                      <a:pt x="5562" y="1738"/>
                    </a:lnTo>
                    <a:lnTo>
                      <a:pt x="5564" y="1753"/>
                    </a:lnTo>
                    <a:lnTo>
                      <a:pt x="5565" y="1759"/>
                    </a:lnTo>
                    <a:lnTo>
                      <a:pt x="5567" y="1774"/>
                    </a:lnTo>
                    <a:lnTo>
                      <a:pt x="5568" y="1780"/>
                    </a:lnTo>
                    <a:lnTo>
                      <a:pt x="5569" y="1796"/>
                    </a:lnTo>
                    <a:lnTo>
                      <a:pt x="5570" y="1801"/>
                    </a:lnTo>
                    <a:lnTo>
                      <a:pt x="5570" y="1817"/>
                    </a:lnTo>
                    <a:close/>
                    <a:moveTo>
                      <a:pt x="8058" y="5641"/>
                    </a:moveTo>
                    <a:lnTo>
                      <a:pt x="8058" y="6745"/>
                    </a:lnTo>
                    <a:lnTo>
                      <a:pt x="8500" y="6745"/>
                    </a:lnTo>
                    <a:lnTo>
                      <a:pt x="8500" y="5641"/>
                    </a:lnTo>
                    <a:lnTo>
                      <a:pt x="8058" y="5641"/>
                    </a:lnTo>
                    <a:close/>
                    <a:moveTo>
                      <a:pt x="7010" y="4059"/>
                    </a:moveTo>
                    <a:lnTo>
                      <a:pt x="6987" y="4057"/>
                    </a:lnTo>
                    <a:lnTo>
                      <a:pt x="6963" y="4057"/>
                    </a:lnTo>
                    <a:lnTo>
                      <a:pt x="5000" y="4057"/>
                    </a:lnTo>
                    <a:lnTo>
                      <a:pt x="3037" y="4057"/>
                    </a:lnTo>
                    <a:lnTo>
                      <a:pt x="3013" y="4057"/>
                    </a:lnTo>
                    <a:lnTo>
                      <a:pt x="2990" y="4059"/>
                    </a:lnTo>
                    <a:lnTo>
                      <a:pt x="2968" y="4061"/>
                    </a:lnTo>
                    <a:lnTo>
                      <a:pt x="2946" y="4064"/>
                    </a:lnTo>
                    <a:lnTo>
                      <a:pt x="2924" y="4067"/>
                    </a:lnTo>
                    <a:lnTo>
                      <a:pt x="2903" y="4072"/>
                    </a:lnTo>
                    <a:lnTo>
                      <a:pt x="2881" y="4077"/>
                    </a:lnTo>
                    <a:lnTo>
                      <a:pt x="2860" y="4083"/>
                    </a:lnTo>
                    <a:lnTo>
                      <a:pt x="2839" y="4090"/>
                    </a:lnTo>
                    <a:lnTo>
                      <a:pt x="2818" y="4098"/>
                    </a:lnTo>
                    <a:lnTo>
                      <a:pt x="2797" y="4107"/>
                    </a:lnTo>
                    <a:lnTo>
                      <a:pt x="2777" y="4116"/>
                    </a:lnTo>
                    <a:lnTo>
                      <a:pt x="2758" y="4126"/>
                    </a:lnTo>
                    <a:lnTo>
                      <a:pt x="2738" y="4136"/>
                    </a:lnTo>
                    <a:lnTo>
                      <a:pt x="2719" y="4148"/>
                    </a:lnTo>
                    <a:lnTo>
                      <a:pt x="2700" y="4160"/>
                    </a:lnTo>
                    <a:lnTo>
                      <a:pt x="2682" y="4173"/>
                    </a:lnTo>
                    <a:lnTo>
                      <a:pt x="2665" y="4186"/>
                    </a:lnTo>
                    <a:lnTo>
                      <a:pt x="2648" y="4201"/>
                    </a:lnTo>
                    <a:lnTo>
                      <a:pt x="2631" y="4215"/>
                    </a:lnTo>
                    <a:lnTo>
                      <a:pt x="2616" y="4231"/>
                    </a:lnTo>
                    <a:lnTo>
                      <a:pt x="2600" y="4246"/>
                    </a:lnTo>
                    <a:lnTo>
                      <a:pt x="2586" y="4263"/>
                    </a:lnTo>
                    <a:lnTo>
                      <a:pt x="2571" y="4280"/>
                    </a:lnTo>
                    <a:lnTo>
                      <a:pt x="2558" y="4297"/>
                    </a:lnTo>
                    <a:lnTo>
                      <a:pt x="2545" y="4315"/>
                    </a:lnTo>
                    <a:lnTo>
                      <a:pt x="2533" y="4334"/>
                    </a:lnTo>
                    <a:lnTo>
                      <a:pt x="2521" y="4353"/>
                    </a:lnTo>
                    <a:lnTo>
                      <a:pt x="2511" y="4373"/>
                    </a:lnTo>
                    <a:lnTo>
                      <a:pt x="2501" y="4392"/>
                    </a:lnTo>
                    <a:lnTo>
                      <a:pt x="2491" y="4413"/>
                    </a:lnTo>
                    <a:lnTo>
                      <a:pt x="2483" y="4433"/>
                    </a:lnTo>
                    <a:lnTo>
                      <a:pt x="2475" y="4454"/>
                    </a:lnTo>
                    <a:lnTo>
                      <a:pt x="2468" y="4475"/>
                    </a:lnTo>
                    <a:lnTo>
                      <a:pt x="2462" y="4496"/>
                    </a:lnTo>
                    <a:lnTo>
                      <a:pt x="2457" y="4517"/>
                    </a:lnTo>
                    <a:lnTo>
                      <a:pt x="2452" y="4539"/>
                    </a:lnTo>
                    <a:lnTo>
                      <a:pt x="2449" y="4561"/>
                    </a:lnTo>
                    <a:lnTo>
                      <a:pt x="2446" y="4583"/>
                    </a:lnTo>
                    <a:lnTo>
                      <a:pt x="2444" y="4605"/>
                    </a:lnTo>
                    <a:lnTo>
                      <a:pt x="2442" y="4627"/>
                    </a:lnTo>
                    <a:lnTo>
                      <a:pt x="2442" y="4651"/>
                    </a:lnTo>
                    <a:lnTo>
                      <a:pt x="2442" y="7736"/>
                    </a:lnTo>
                    <a:lnTo>
                      <a:pt x="2442" y="7760"/>
                    </a:lnTo>
                    <a:lnTo>
                      <a:pt x="2444" y="7782"/>
                    </a:lnTo>
                    <a:lnTo>
                      <a:pt x="2446" y="7804"/>
                    </a:lnTo>
                    <a:lnTo>
                      <a:pt x="2449" y="7826"/>
                    </a:lnTo>
                    <a:lnTo>
                      <a:pt x="2452" y="7848"/>
                    </a:lnTo>
                    <a:lnTo>
                      <a:pt x="2457" y="7869"/>
                    </a:lnTo>
                    <a:lnTo>
                      <a:pt x="2462" y="7891"/>
                    </a:lnTo>
                    <a:lnTo>
                      <a:pt x="2468" y="7912"/>
                    </a:lnTo>
                    <a:lnTo>
                      <a:pt x="2475" y="7933"/>
                    </a:lnTo>
                    <a:lnTo>
                      <a:pt x="2483" y="7954"/>
                    </a:lnTo>
                    <a:lnTo>
                      <a:pt x="2492" y="7974"/>
                    </a:lnTo>
                    <a:lnTo>
                      <a:pt x="2501" y="7995"/>
                    </a:lnTo>
                    <a:lnTo>
                      <a:pt x="2511" y="8014"/>
                    </a:lnTo>
                    <a:lnTo>
                      <a:pt x="2521" y="8034"/>
                    </a:lnTo>
                    <a:lnTo>
                      <a:pt x="2533" y="8053"/>
                    </a:lnTo>
                    <a:lnTo>
                      <a:pt x="2545" y="8072"/>
                    </a:lnTo>
                    <a:lnTo>
                      <a:pt x="2558" y="8090"/>
                    </a:lnTo>
                    <a:lnTo>
                      <a:pt x="2571" y="8107"/>
                    </a:lnTo>
                    <a:lnTo>
                      <a:pt x="2586" y="8124"/>
                    </a:lnTo>
                    <a:lnTo>
                      <a:pt x="2600" y="8141"/>
                    </a:lnTo>
                    <a:lnTo>
                      <a:pt x="2616" y="8156"/>
                    </a:lnTo>
                    <a:lnTo>
                      <a:pt x="2631" y="8172"/>
                    </a:lnTo>
                    <a:lnTo>
                      <a:pt x="2648" y="8186"/>
                    </a:lnTo>
                    <a:lnTo>
                      <a:pt x="2665" y="8201"/>
                    </a:lnTo>
                    <a:lnTo>
                      <a:pt x="2682" y="8214"/>
                    </a:lnTo>
                    <a:lnTo>
                      <a:pt x="2700" y="8227"/>
                    </a:lnTo>
                    <a:lnTo>
                      <a:pt x="2719" y="8239"/>
                    </a:lnTo>
                    <a:lnTo>
                      <a:pt x="2738" y="8251"/>
                    </a:lnTo>
                    <a:lnTo>
                      <a:pt x="2758" y="8261"/>
                    </a:lnTo>
                    <a:lnTo>
                      <a:pt x="2777" y="8271"/>
                    </a:lnTo>
                    <a:lnTo>
                      <a:pt x="2797" y="8280"/>
                    </a:lnTo>
                    <a:lnTo>
                      <a:pt x="2818" y="8289"/>
                    </a:lnTo>
                    <a:lnTo>
                      <a:pt x="2839" y="8297"/>
                    </a:lnTo>
                    <a:lnTo>
                      <a:pt x="2860" y="8304"/>
                    </a:lnTo>
                    <a:lnTo>
                      <a:pt x="2881" y="8310"/>
                    </a:lnTo>
                    <a:lnTo>
                      <a:pt x="2903" y="8315"/>
                    </a:lnTo>
                    <a:lnTo>
                      <a:pt x="2924" y="8320"/>
                    </a:lnTo>
                    <a:lnTo>
                      <a:pt x="2946" y="8323"/>
                    </a:lnTo>
                    <a:lnTo>
                      <a:pt x="2968" y="8326"/>
                    </a:lnTo>
                    <a:lnTo>
                      <a:pt x="2990" y="8328"/>
                    </a:lnTo>
                    <a:lnTo>
                      <a:pt x="3013" y="8330"/>
                    </a:lnTo>
                    <a:lnTo>
                      <a:pt x="3037" y="8330"/>
                    </a:lnTo>
                    <a:lnTo>
                      <a:pt x="6963" y="8330"/>
                    </a:lnTo>
                    <a:lnTo>
                      <a:pt x="6987" y="8330"/>
                    </a:lnTo>
                    <a:lnTo>
                      <a:pt x="7010" y="8328"/>
                    </a:lnTo>
                    <a:lnTo>
                      <a:pt x="7032" y="8326"/>
                    </a:lnTo>
                    <a:lnTo>
                      <a:pt x="7054" y="8323"/>
                    </a:lnTo>
                    <a:lnTo>
                      <a:pt x="7076" y="8320"/>
                    </a:lnTo>
                    <a:lnTo>
                      <a:pt x="7097" y="8315"/>
                    </a:lnTo>
                    <a:lnTo>
                      <a:pt x="7119" y="8310"/>
                    </a:lnTo>
                    <a:lnTo>
                      <a:pt x="7140" y="8304"/>
                    </a:lnTo>
                    <a:lnTo>
                      <a:pt x="7161" y="8297"/>
                    </a:lnTo>
                    <a:lnTo>
                      <a:pt x="7182" y="8289"/>
                    </a:lnTo>
                    <a:lnTo>
                      <a:pt x="7203" y="8280"/>
                    </a:lnTo>
                    <a:lnTo>
                      <a:pt x="7223" y="8271"/>
                    </a:lnTo>
                    <a:lnTo>
                      <a:pt x="7242" y="8261"/>
                    </a:lnTo>
                    <a:lnTo>
                      <a:pt x="7262" y="8251"/>
                    </a:lnTo>
                    <a:lnTo>
                      <a:pt x="7281" y="8239"/>
                    </a:lnTo>
                    <a:lnTo>
                      <a:pt x="7300" y="8227"/>
                    </a:lnTo>
                    <a:lnTo>
                      <a:pt x="7318" y="8214"/>
                    </a:lnTo>
                    <a:lnTo>
                      <a:pt x="7335" y="8201"/>
                    </a:lnTo>
                    <a:lnTo>
                      <a:pt x="7352" y="8186"/>
                    </a:lnTo>
                    <a:lnTo>
                      <a:pt x="7369" y="8172"/>
                    </a:lnTo>
                    <a:lnTo>
                      <a:pt x="7384" y="8156"/>
                    </a:lnTo>
                    <a:lnTo>
                      <a:pt x="7400" y="8141"/>
                    </a:lnTo>
                    <a:lnTo>
                      <a:pt x="7414" y="8124"/>
                    </a:lnTo>
                    <a:lnTo>
                      <a:pt x="7429" y="8107"/>
                    </a:lnTo>
                    <a:lnTo>
                      <a:pt x="7442" y="8090"/>
                    </a:lnTo>
                    <a:lnTo>
                      <a:pt x="7455" y="8072"/>
                    </a:lnTo>
                    <a:lnTo>
                      <a:pt x="7467" y="8053"/>
                    </a:lnTo>
                    <a:lnTo>
                      <a:pt x="7479" y="8034"/>
                    </a:lnTo>
                    <a:lnTo>
                      <a:pt x="7489" y="8014"/>
                    </a:lnTo>
                    <a:lnTo>
                      <a:pt x="7499" y="7995"/>
                    </a:lnTo>
                    <a:lnTo>
                      <a:pt x="7508" y="7974"/>
                    </a:lnTo>
                    <a:lnTo>
                      <a:pt x="7517" y="7954"/>
                    </a:lnTo>
                    <a:lnTo>
                      <a:pt x="7525" y="7933"/>
                    </a:lnTo>
                    <a:lnTo>
                      <a:pt x="7532" y="7912"/>
                    </a:lnTo>
                    <a:lnTo>
                      <a:pt x="7538" y="7891"/>
                    </a:lnTo>
                    <a:lnTo>
                      <a:pt x="7543" y="7869"/>
                    </a:lnTo>
                    <a:lnTo>
                      <a:pt x="7548" y="7848"/>
                    </a:lnTo>
                    <a:lnTo>
                      <a:pt x="7551" y="7826"/>
                    </a:lnTo>
                    <a:lnTo>
                      <a:pt x="7554" y="7804"/>
                    </a:lnTo>
                    <a:lnTo>
                      <a:pt x="7556" y="7782"/>
                    </a:lnTo>
                    <a:lnTo>
                      <a:pt x="7558" y="7760"/>
                    </a:lnTo>
                    <a:lnTo>
                      <a:pt x="7558" y="7736"/>
                    </a:lnTo>
                    <a:lnTo>
                      <a:pt x="7558" y="4651"/>
                    </a:lnTo>
                    <a:lnTo>
                      <a:pt x="7558" y="4627"/>
                    </a:lnTo>
                    <a:lnTo>
                      <a:pt x="7556" y="4605"/>
                    </a:lnTo>
                    <a:lnTo>
                      <a:pt x="7554" y="4583"/>
                    </a:lnTo>
                    <a:lnTo>
                      <a:pt x="7551" y="4561"/>
                    </a:lnTo>
                    <a:lnTo>
                      <a:pt x="7548" y="4539"/>
                    </a:lnTo>
                    <a:lnTo>
                      <a:pt x="7543" y="4517"/>
                    </a:lnTo>
                    <a:lnTo>
                      <a:pt x="7538" y="4496"/>
                    </a:lnTo>
                    <a:lnTo>
                      <a:pt x="7532" y="4475"/>
                    </a:lnTo>
                    <a:lnTo>
                      <a:pt x="7525" y="4454"/>
                    </a:lnTo>
                    <a:lnTo>
                      <a:pt x="7517" y="4433"/>
                    </a:lnTo>
                    <a:lnTo>
                      <a:pt x="7509" y="4413"/>
                    </a:lnTo>
                    <a:lnTo>
                      <a:pt x="7499" y="4392"/>
                    </a:lnTo>
                    <a:lnTo>
                      <a:pt x="7489" y="4373"/>
                    </a:lnTo>
                    <a:lnTo>
                      <a:pt x="7479" y="4353"/>
                    </a:lnTo>
                    <a:lnTo>
                      <a:pt x="7467" y="4334"/>
                    </a:lnTo>
                    <a:lnTo>
                      <a:pt x="7455" y="4315"/>
                    </a:lnTo>
                    <a:lnTo>
                      <a:pt x="7442" y="4297"/>
                    </a:lnTo>
                    <a:lnTo>
                      <a:pt x="7429" y="4280"/>
                    </a:lnTo>
                    <a:lnTo>
                      <a:pt x="7414" y="4263"/>
                    </a:lnTo>
                    <a:lnTo>
                      <a:pt x="7400" y="4246"/>
                    </a:lnTo>
                    <a:lnTo>
                      <a:pt x="7384" y="4231"/>
                    </a:lnTo>
                    <a:lnTo>
                      <a:pt x="7369" y="4215"/>
                    </a:lnTo>
                    <a:lnTo>
                      <a:pt x="7352" y="4201"/>
                    </a:lnTo>
                    <a:lnTo>
                      <a:pt x="7335" y="4186"/>
                    </a:lnTo>
                    <a:lnTo>
                      <a:pt x="7318" y="4173"/>
                    </a:lnTo>
                    <a:lnTo>
                      <a:pt x="7300" y="4160"/>
                    </a:lnTo>
                    <a:lnTo>
                      <a:pt x="7281" y="4148"/>
                    </a:lnTo>
                    <a:lnTo>
                      <a:pt x="7262" y="4136"/>
                    </a:lnTo>
                    <a:lnTo>
                      <a:pt x="7242" y="4126"/>
                    </a:lnTo>
                    <a:lnTo>
                      <a:pt x="7223" y="4116"/>
                    </a:lnTo>
                    <a:lnTo>
                      <a:pt x="7203" y="4107"/>
                    </a:lnTo>
                    <a:lnTo>
                      <a:pt x="7182" y="4098"/>
                    </a:lnTo>
                    <a:lnTo>
                      <a:pt x="7161" y="4090"/>
                    </a:lnTo>
                    <a:lnTo>
                      <a:pt x="7140" y="4083"/>
                    </a:lnTo>
                    <a:lnTo>
                      <a:pt x="7119" y="4077"/>
                    </a:lnTo>
                    <a:lnTo>
                      <a:pt x="7097" y="4072"/>
                    </a:lnTo>
                    <a:lnTo>
                      <a:pt x="7076" y="4067"/>
                    </a:lnTo>
                    <a:lnTo>
                      <a:pt x="7054" y="4064"/>
                    </a:lnTo>
                    <a:lnTo>
                      <a:pt x="7032" y="4061"/>
                    </a:lnTo>
                    <a:lnTo>
                      <a:pt x="7010" y="4059"/>
                    </a:lnTo>
                    <a:close/>
                    <a:moveTo>
                      <a:pt x="5270" y="1862"/>
                    </a:moveTo>
                    <a:lnTo>
                      <a:pt x="5271" y="1851"/>
                    </a:lnTo>
                    <a:lnTo>
                      <a:pt x="5271" y="1841"/>
                    </a:lnTo>
                    <a:lnTo>
                      <a:pt x="5271" y="1831"/>
                    </a:lnTo>
                    <a:lnTo>
                      <a:pt x="5270" y="1820"/>
                    </a:lnTo>
                    <a:lnTo>
                      <a:pt x="5269" y="1810"/>
                    </a:lnTo>
                    <a:lnTo>
                      <a:pt x="5268" y="1800"/>
                    </a:lnTo>
                    <a:lnTo>
                      <a:pt x="5266" y="1790"/>
                    </a:lnTo>
                    <a:lnTo>
                      <a:pt x="5264" y="1781"/>
                    </a:lnTo>
                    <a:lnTo>
                      <a:pt x="5262" y="1771"/>
                    </a:lnTo>
                    <a:lnTo>
                      <a:pt x="5259" y="1761"/>
                    </a:lnTo>
                    <a:lnTo>
                      <a:pt x="5256" y="1752"/>
                    </a:lnTo>
                    <a:lnTo>
                      <a:pt x="5253" y="1742"/>
                    </a:lnTo>
                    <a:lnTo>
                      <a:pt x="5249" y="1733"/>
                    </a:lnTo>
                    <a:lnTo>
                      <a:pt x="5245" y="1724"/>
                    </a:lnTo>
                    <a:lnTo>
                      <a:pt x="5240" y="1715"/>
                    </a:lnTo>
                    <a:lnTo>
                      <a:pt x="5235" y="1706"/>
                    </a:lnTo>
                    <a:lnTo>
                      <a:pt x="5230" y="1697"/>
                    </a:lnTo>
                    <a:lnTo>
                      <a:pt x="5224" y="1689"/>
                    </a:lnTo>
                    <a:lnTo>
                      <a:pt x="5218" y="1681"/>
                    </a:lnTo>
                    <a:lnTo>
                      <a:pt x="5212" y="1673"/>
                    </a:lnTo>
                    <a:lnTo>
                      <a:pt x="5206" y="1665"/>
                    </a:lnTo>
                    <a:lnTo>
                      <a:pt x="5199" y="1657"/>
                    </a:lnTo>
                    <a:lnTo>
                      <a:pt x="5192" y="1650"/>
                    </a:lnTo>
                    <a:lnTo>
                      <a:pt x="5185" y="1643"/>
                    </a:lnTo>
                    <a:lnTo>
                      <a:pt x="5177" y="1636"/>
                    </a:lnTo>
                    <a:lnTo>
                      <a:pt x="5169" y="1630"/>
                    </a:lnTo>
                    <a:lnTo>
                      <a:pt x="5161" y="1624"/>
                    </a:lnTo>
                    <a:lnTo>
                      <a:pt x="5153" y="1618"/>
                    </a:lnTo>
                    <a:lnTo>
                      <a:pt x="5145" y="1612"/>
                    </a:lnTo>
                    <a:lnTo>
                      <a:pt x="5136" y="1607"/>
                    </a:lnTo>
                    <a:lnTo>
                      <a:pt x="5127" y="1602"/>
                    </a:lnTo>
                    <a:lnTo>
                      <a:pt x="5118" y="1597"/>
                    </a:lnTo>
                    <a:lnTo>
                      <a:pt x="5108" y="1593"/>
                    </a:lnTo>
                    <a:lnTo>
                      <a:pt x="5099" y="1589"/>
                    </a:lnTo>
                    <a:lnTo>
                      <a:pt x="5089" y="1585"/>
                    </a:lnTo>
                    <a:lnTo>
                      <a:pt x="5080" y="1582"/>
                    </a:lnTo>
                    <a:lnTo>
                      <a:pt x="5070" y="1579"/>
                    </a:lnTo>
                    <a:lnTo>
                      <a:pt x="5060" y="1577"/>
                    </a:lnTo>
                    <a:lnTo>
                      <a:pt x="5050" y="1575"/>
                    </a:lnTo>
                    <a:lnTo>
                      <a:pt x="5040" y="1573"/>
                    </a:lnTo>
                    <a:lnTo>
                      <a:pt x="5030" y="1572"/>
                    </a:lnTo>
                    <a:lnTo>
                      <a:pt x="5020" y="1571"/>
                    </a:lnTo>
                    <a:lnTo>
                      <a:pt x="5010" y="1570"/>
                    </a:lnTo>
                    <a:lnTo>
                      <a:pt x="5000" y="1570"/>
                    </a:lnTo>
                    <a:lnTo>
                      <a:pt x="4990" y="1570"/>
                    </a:lnTo>
                    <a:lnTo>
                      <a:pt x="4980" y="1571"/>
                    </a:lnTo>
                    <a:lnTo>
                      <a:pt x="4970" y="1572"/>
                    </a:lnTo>
                    <a:lnTo>
                      <a:pt x="4960" y="1573"/>
                    </a:lnTo>
                    <a:lnTo>
                      <a:pt x="4950" y="1575"/>
                    </a:lnTo>
                    <a:lnTo>
                      <a:pt x="4940" y="1577"/>
                    </a:lnTo>
                    <a:lnTo>
                      <a:pt x="4930" y="1579"/>
                    </a:lnTo>
                    <a:lnTo>
                      <a:pt x="4920" y="1582"/>
                    </a:lnTo>
                    <a:lnTo>
                      <a:pt x="4911" y="1585"/>
                    </a:lnTo>
                    <a:lnTo>
                      <a:pt x="4901" y="1589"/>
                    </a:lnTo>
                    <a:lnTo>
                      <a:pt x="4892" y="1593"/>
                    </a:lnTo>
                    <a:lnTo>
                      <a:pt x="4882" y="1597"/>
                    </a:lnTo>
                    <a:lnTo>
                      <a:pt x="4873" y="1602"/>
                    </a:lnTo>
                    <a:lnTo>
                      <a:pt x="4864" y="1607"/>
                    </a:lnTo>
                    <a:lnTo>
                      <a:pt x="4855" y="1612"/>
                    </a:lnTo>
                    <a:lnTo>
                      <a:pt x="4847" y="1618"/>
                    </a:lnTo>
                    <a:lnTo>
                      <a:pt x="4839" y="1624"/>
                    </a:lnTo>
                    <a:lnTo>
                      <a:pt x="4831" y="1630"/>
                    </a:lnTo>
                    <a:lnTo>
                      <a:pt x="4823" y="1636"/>
                    </a:lnTo>
                    <a:lnTo>
                      <a:pt x="4815" y="1643"/>
                    </a:lnTo>
                    <a:lnTo>
                      <a:pt x="4808" y="1650"/>
                    </a:lnTo>
                    <a:lnTo>
                      <a:pt x="4801" y="1657"/>
                    </a:lnTo>
                    <a:lnTo>
                      <a:pt x="4794" y="1665"/>
                    </a:lnTo>
                    <a:lnTo>
                      <a:pt x="4788" y="1673"/>
                    </a:lnTo>
                    <a:lnTo>
                      <a:pt x="4782" y="1681"/>
                    </a:lnTo>
                    <a:lnTo>
                      <a:pt x="4776" y="1689"/>
                    </a:lnTo>
                    <a:lnTo>
                      <a:pt x="4770" y="1697"/>
                    </a:lnTo>
                    <a:lnTo>
                      <a:pt x="4765" y="1706"/>
                    </a:lnTo>
                    <a:lnTo>
                      <a:pt x="4760" y="1715"/>
                    </a:lnTo>
                    <a:lnTo>
                      <a:pt x="4755" y="1724"/>
                    </a:lnTo>
                    <a:lnTo>
                      <a:pt x="4751" y="1733"/>
                    </a:lnTo>
                    <a:lnTo>
                      <a:pt x="4747" y="1742"/>
                    </a:lnTo>
                    <a:lnTo>
                      <a:pt x="4744" y="1752"/>
                    </a:lnTo>
                    <a:lnTo>
                      <a:pt x="4741" y="1761"/>
                    </a:lnTo>
                    <a:lnTo>
                      <a:pt x="4738" y="1771"/>
                    </a:lnTo>
                    <a:lnTo>
                      <a:pt x="4736" y="1781"/>
                    </a:lnTo>
                    <a:lnTo>
                      <a:pt x="4734" y="1790"/>
                    </a:lnTo>
                    <a:lnTo>
                      <a:pt x="4732" y="1800"/>
                    </a:lnTo>
                    <a:lnTo>
                      <a:pt x="4731" y="1810"/>
                    </a:lnTo>
                    <a:lnTo>
                      <a:pt x="4730" y="1820"/>
                    </a:lnTo>
                    <a:lnTo>
                      <a:pt x="4729" y="1831"/>
                    </a:lnTo>
                    <a:lnTo>
                      <a:pt x="4729" y="1841"/>
                    </a:lnTo>
                    <a:lnTo>
                      <a:pt x="4729" y="1851"/>
                    </a:lnTo>
                    <a:lnTo>
                      <a:pt x="4730" y="1862"/>
                    </a:lnTo>
                    <a:lnTo>
                      <a:pt x="4731" y="1872"/>
                    </a:lnTo>
                    <a:lnTo>
                      <a:pt x="4732" y="1882"/>
                    </a:lnTo>
                    <a:lnTo>
                      <a:pt x="4734" y="1892"/>
                    </a:lnTo>
                    <a:lnTo>
                      <a:pt x="4736" y="1902"/>
                    </a:lnTo>
                    <a:lnTo>
                      <a:pt x="4738" y="1912"/>
                    </a:lnTo>
                    <a:lnTo>
                      <a:pt x="4741" y="1922"/>
                    </a:lnTo>
                    <a:lnTo>
                      <a:pt x="4744" y="1931"/>
                    </a:lnTo>
                    <a:lnTo>
                      <a:pt x="4748" y="1941"/>
                    </a:lnTo>
                    <a:lnTo>
                      <a:pt x="4751" y="1950"/>
                    </a:lnTo>
                    <a:lnTo>
                      <a:pt x="4756" y="1959"/>
                    </a:lnTo>
                    <a:lnTo>
                      <a:pt x="4760" y="1968"/>
                    </a:lnTo>
                    <a:lnTo>
                      <a:pt x="4765" y="1977"/>
                    </a:lnTo>
                    <a:lnTo>
                      <a:pt x="4770" y="1986"/>
                    </a:lnTo>
                    <a:lnTo>
                      <a:pt x="4776" y="1994"/>
                    </a:lnTo>
                    <a:lnTo>
                      <a:pt x="4781" y="2002"/>
                    </a:lnTo>
                    <a:lnTo>
                      <a:pt x="4783" y="1997"/>
                    </a:lnTo>
                    <a:lnTo>
                      <a:pt x="4802" y="1970"/>
                    </a:lnTo>
                    <a:lnTo>
                      <a:pt x="4823" y="1945"/>
                    </a:lnTo>
                    <a:lnTo>
                      <a:pt x="4848" y="1924"/>
                    </a:lnTo>
                    <a:lnTo>
                      <a:pt x="4875" y="1905"/>
                    </a:lnTo>
                    <a:lnTo>
                      <a:pt x="4904" y="1891"/>
                    </a:lnTo>
                    <a:lnTo>
                      <a:pt x="4935" y="1881"/>
                    </a:lnTo>
                    <a:lnTo>
                      <a:pt x="4967" y="1874"/>
                    </a:lnTo>
                    <a:lnTo>
                      <a:pt x="5000" y="1872"/>
                    </a:lnTo>
                    <a:lnTo>
                      <a:pt x="5033" y="1874"/>
                    </a:lnTo>
                    <a:lnTo>
                      <a:pt x="5065" y="1881"/>
                    </a:lnTo>
                    <a:lnTo>
                      <a:pt x="5096" y="1891"/>
                    </a:lnTo>
                    <a:lnTo>
                      <a:pt x="5125" y="1905"/>
                    </a:lnTo>
                    <a:lnTo>
                      <a:pt x="5152" y="1924"/>
                    </a:lnTo>
                    <a:lnTo>
                      <a:pt x="5177" y="1945"/>
                    </a:lnTo>
                    <a:lnTo>
                      <a:pt x="5198" y="1970"/>
                    </a:lnTo>
                    <a:lnTo>
                      <a:pt x="5217" y="1997"/>
                    </a:lnTo>
                    <a:lnTo>
                      <a:pt x="5219" y="2002"/>
                    </a:lnTo>
                    <a:lnTo>
                      <a:pt x="5224" y="1994"/>
                    </a:lnTo>
                    <a:lnTo>
                      <a:pt x="5230" y="1986"/>
                    </a:lnTo>
                    <a:lnTo>
                      <a:pt x="5235" y="1977"/>
                    </a:lnTo>
                    <a:lnTo>
                      <a:pt x="5240" y="1968"/>
                    </a:lnTo>
                    <a:lnTo>
                      <a:pt x="5244" y="1959"/>
                    </a:lnTo>
                    <a:lnTo>
                      <a:pt x="5249" y="1950"/>
                    </a:lnTo>
                    <a:lnTo>
                      <a:pt x="5252" y="1941"/>
                    </a:lnTo>
                    <a:lnTo>
                      <a:pt x="5256" y="1931"/>
                    </a:lnTo>
                    <a:lnTo>
                      <a:pt x="5259" y="1922"/>
                    </a:lnTo>
                    <a:lnTo>
                      <a:pt x="5262" y="1912"/>
                    </a:lnTo>
                    <a:lnTo>
                      <a:pt x="5264" y="1902"/>
                    </a:lnTo>
                    <a:lnTo>
                      <a:pt x="5266" y="1892"/>
                    </a:lnTo>
                    <a:lnTo>
                      <a:pt x="5268" y="1882"/>
                    </a:lnTo>
                    <a:lnTo>
                      <a:pt x="5269" y="1872"/>
                    </a:lnTo>
                    <a:lnTo>
                      <a:pt x="5270" y="1862"/>
                    </a:lnTo>
                    <a:close/>
                    <a:moveTo>
                      <a:pt x="1500" y="6745"/>
                    </a:moveTo>
                    <a:lnTo>
                      <a:pt x="1942" y="6745"/>
                    </a:lnTo>
                    <a:lnTo>
                      <a:pt x="1942" y="5641"/>
                    </a:lnTo>
                    <a:lnTo>
                      <a:pt x="1500" y="5641"/>
                    </a:lnTo>
                    <a:lnTo>
                      <a:pt x="1500" y="6745"/>
                    </a:lnTo>
                    <a:close/>
                    <a:moveTo>
                      <a:pt x="6180" y="7596"/>
                    </a:moveTo>
                    <a:lnTo>
                      <a:pt x="6162" y="7602"/>
                    </a:lnTo>
                    <a:lnTo>
                      <a:pt x="6143" y="7606"/>
                    </a:lnTo>
                    <a:lnTo>
                      <a:pt x="6123" y="7607"/>
                    </a:lnTo>
                    <a:lnTo>
                      <a:pt x="3877" y="7607"/>
                    </a:lnTo>
                    <a:lnTo>
                      <a:pt x="3857" y="7606"/>
                    </a:lnTo>
                    <a:lnTo>
                      <a:pt x="3838" y="7602"/>
                    </a:lnTo>
                    <a:lnTo>
                      <a:pt x="3820" y="7596"/>
                    </a:lnTo>
                    <a:lnTo>
                      <a:pt x="3802" y="7587"/>
                    </a:lnTo>
                    <a:lnTo>
                      <a:pt x="3786" y="7576"/>
                    </a:lnTo>
                    <a:lnTo>
                      <a:pt x="3771" y="7563"/>
                    </a:lnTo>
                    <a:lnTo>
                      <a:pt x="3758" y="7548"/>
                    </a:lnTo>
                    <a:lnTo>
                      <a:pt x="3747" y="7532"/>
                    </a:lnTo>
                    <a:lnTo>
                      <a:pt x="3738" y="7514"/>
                    </a:lnTo>
                    <a:lnTo>
                      <a:pt x="3732" y="7496"/>
                    </a:lnTo>
                    <a:lnTo>
                      <a:pt x="3728" y="7477"/>
                    </a:lnTo>
                    <a:lnTo>
                      <a:pt x="3727" y="7457"/>
                    </a:lnTo>
                    <a:lnTo>
                      <a:pt x="3728" y="7437"/>
                    </a:lnTo>
                    <a:lnTo>
                      <a:pt x="3732" y="7418"/>
                    </a:lnTo>
                    <a:lnTo>
                      <a:pt x="3738" y="7400"/>
                    </a:lnTo>
                    <a:lnTo>
                      <a:pt x="3747" y="7382"/>
                    </a:lnTo>
                    <a:lnTo>
                      <a:pt x="3758" y="7366"/>
                    </a:lnTo>
                    <a:lnTo>
                      <a:pt x="3771" y="7351"/>
                    </a:lnTo>
                    <a:lnTo>
                      <a:pt x="3786" y="7338"/>
                    </a:lnTo>
                    <a:lnTo>
                      <a:pt x="3802" y="7327"/>
                    </a:lnTo>
                    <a:lnTo>
                      <a:pt x="3820" y="7318"/>
                    </a:lnTo>
                    <a:lnTo>
                      <a:pt x="3838" y="7312"/>
                    </a:lnTo>
                    <a:lnTo>
                      <a:pt x="3857" y="7308"/>
                    </a:lnTo>
                    <a:lnTo>
                      <a:pt x="3877" y="7307"/>
                    </a:lnTo>
                    <a:lnTo>
                      <a:pt x="6123" y="7307"/>
                    </a:lnTo>
                    <a:lnTo>
                      <a:pt x="6143" y="7308"/>
                    </a:lnTo>
                    <a:lnTo>
                      <a:pt x="6162" y="7312"/>
                    </a:lnTo>
                    <a:lnTo>
                      <a:pt x="6180" y="7318"/>
                    </a:lnTo>
                    <a:lnTo>
                      <a:pt x="6198" y="7327"/>
                    </a:lnTo>
                    <a:lnTo>
                      <a:pt x="6214" y="7338"/>
                    </a:lnTo>
                    <a:lnTo>
                      <a:pt x="6229" y="7351"/>
                    </a:lnTo>
                    <a:lnTo>
                      <a:pt x="6242" y="7366"/>
                    </a:lnTo>
                    <a:lnTo>
                      <a:pt x="6253" y="7382"/>
                    </a:lnTo>
                    <a:lnTo>
                      <a:pt x="6262" y="7400"/>
                    </a:lnTo>
                    <a:lnTo>
                      <a:pt x="6268" y="7418"/>
                    </a:lnTo>
                    <a:lnTo>
                      <a:pt x="6272" y="7437"/>
                    </a:lnTo>
                    <a:lnTo>
                      <a:pt x="6273" y="7457"/>
                    </a:lnTo>
                    <a:lnTo>
                      <a:pt x="6272" y="7477"/>
                    </a:lnTo>
                    <a:lnTo>
                      <a:pt x="6268" y="7496"/>
                    </a:lnTo>
                    <a:lnTo>
                      <a:pt x="6262" y="7514"/>
                    </a:lnTo>
                    <a:lnTo>
                      <a:pt x="6253" y="7532"/>
                    </a:lnTo>
                    <a:lnTo>
                      <a:pt x="6242" y="7548"/>
                    </a:lnTo>
                    <a:lnTo>
                      <a:pt x="6229" y="7563"/>
                    </a:lnTo>
                    <a:lnTo>
                      <a:pt x="6214" y="7576"/>
                    </a:lnTo>
                    <a:lnTo>
                      <a:pt x="6198" y="7587"/>
                    </a:lnTo>
                    <a:lnTo>
                      <a:pt x="6180" y="75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90040" name="Group 38">
              <a:extLst>
                <a:ext uri="{FF2B5EF4-FFF2-40B4-BE49-F238E27FC236}">
                  <a16:creationId xmlns:a16="http://schemas.microsoft.com/office/drawing/2014/main" id="{BFEE5E94-20E7-4392-A4B5-595CD7304650}"/>
                </a:ext>
              </a:extLst>
            </p:cNvPr>
            <p:cNvGrpSpPr/>
            <p:nvPr/>
          </p:nvGrpSpPr>
          <p:grpSpPr>
            <a:xfrm>
              <a:off x="5569595" y="2812902"/>
              <a:ext cx="1120532" cy="1120532"/>
              <a:chOff x="4124395" y="1769449"/>
              <a:chExt cx="589280" cy="589280"/>
            </a:xfrm>
          </p:grpSpPr>
          <p:sp>
            <p:nvSpPr>
              <p:cNvPr id="90041" name="Accent">
                <a:extLst>
                  <a:ext uri="{FF2B5EF4-FFF2-40B4-BE49-F238E27FC236}">
                    <a16:creationId xmlns:a16="http://schemas.microsoft.com/office/drawing/2014/main" id="{A8583793-6EA9-4BEF-B425-E6E32522A6CA}"/>
                  </a:ext>
                </a:extLst>
              </p:cNvPr>
              <p:cNvSpPr/>
              <p:nvPr/>
            </p:nvSpPr>
            <p:spPr>
              <a:xfrm>
                <a:off x="4124395" y="1769449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9148" y="5152"/>
                    </a:moveTo>
                    <a:lnTo>
                      <a:pt x="9127" y="5177"/>
                    </a:lnTo>
                    <a:lnTo>
                      <a:pt x="7893" y="6411"/>
                    </a:lnTo>
                    <a:lnTo>
                      <a:pt x="7868" y="6432"/>
                    </a:lnTo>
                    <a:lnTo>
                      <a:pt x="7841" y="6451"/>
                    </a:lnTo>
                    <a:lnTo>
                      <a:pt x="7812" y="6465"/>
                    </a:lnTo>
                    <a:lnTo>
                      <a:pt x="7781" y="6475"/>
                    </a:lnTo>
                    <a:lnTo>
                      <a:pt x="7749" y="6482"/>
                    </a:lnTo>
                    <a:lnTo>
                      <a:pt x="7716" y="6484"/>
                    </a:lnTo>
                    <a:lnTo>
                      <a:pt x="7683" y="6482"/>
                    </a:lnTo>
                    <a:lnTo>
                      <a:pt x="7651" y="6475"/>
                    </a:lnTo>
                    <a:lnTo>
                      <a:pt x="7620" y="6465"/>
                    </a:lnTo>
                    <a:lnTo>
                      <a:pt x="7591" y="6451"/>
                    </a:lnTo>
                    <a:lnTo>
                      <a:pt x="7564" y="6432"/>
                    </a:lnTo>
                    <a:lnTo>
                      <a:pt x="7539" y="6411"/>
                    </a:lnTo>
                    <a:lnTo>
                      <a:pt x="7518" y="6386"/>
                    </a:lnTo>
                    <a:lnTo>
                      <a:pt x="7499" y="6359"/>
                    </a:lnTo>
                    <a:lnTo>
                      <a:pt x="7485" y="6330"/>
                    </a:lnTo>
                    <a:lnTo>
                      <a:pt x="7475" y="6299"/>
                    </a:lnTo>
                    <a:lnTo>
                      <a:pt x="7468" y="6267"/>
                    </a:lnTo>
                    <a:lnTo>
                      <a:pt x="7466" y="6234"/>
                    </a:lnTo>
                    <a:lnTo>
                      <a:pt x="7468" y="6201"/>
                    </a:lnTo>
                    <a:lnTo>
                      <a:pt x="7475" y="6169"/>
                    </a:lnTo>
                    <a:lnTo>
                      <a:pt x="7485" y="6138"/>
                    </a:lnTo>
                    <a:lnTo>
                      <a:pt x="7499" y="6109"/>
                    </a:lnTo>
                    <a:lnTo>
                      <a:pt x="7518" y="6082"/>
                    </a:lnTo>
                    <a:lnTo>
                      <a:pt x="7539" y="6057"/>
                    </a:lnTo>
                    <a:lnTo>
                      <a:pt x="8346" y="5250"/>
                    </a:lnTo>
                    <a:lnTo>
                      <a:pt x="5000" y="5250"/>
                    </a:lnTo>
                    <a:lnTo>
                      <a:pt x="4967" y="5248"/>
                    </a:lnTo>
                    <a:lnTo>
                      <a:pt x="4935" y="5241"/>
                    </a:lnTo>
                    <a:lnTo>
                      <a:pt x="4904" y="5231"/>
                    </a:lnTo>
                    <a:lnTo>
                      <a:pt x="4875" y="5217"/>
                    </a:lnTo>
                    <a:lnTo>
                      <a:pt x="4848" y="5198"/>
                    </a:lnTo>
                    <a:lnTo>
                      <a:pt x="4823" y="5177"/>
                    </a:lnTo>
                    <a:lnTo>
                      <a:pt x="4802" y="5152"/>
                    </a:lnTo>
                    <a:lnTo>
                      <a:pt x="4783" y="5125"/>
                    </a:lnTo>
                    <a:lnTo>
                      <a:pt x="4769" y="5096"/>
                    </a:lnTo>
                    <a:lnTo>
                      <a:pt x="4759" y="5065"/>
                    </a:lnTo>
                    <a:lnTo>
                      <a:pt x="4752" y="5033"/>
                    </a:lnTo>
                    <a:lnTo>
                      <a:pt x="4750" y="5000"/>
                    </a:lnTo>
                    <a:lnTo>
                      <a:pt x="4752" y="4967"/>
                    </a:lnTo>
                    <a:lnTo>
                      <a:pt x="4759" y="4935"/>
                    </a:lnTo>
                    <a:lnTo>
                      <a:pt x="4769" y="4904"/>
                    </a:lnTo>
                    <a:lnTo>
                      <a:pt x="4783" y="4875"/>
                    </a:lnTo>
                    <a:lnTo>
                      <a:pt x="4802" y="4848"/>
                    </a:lnTo>
                    <a:lnTo>
                      <a:pt x="4823" y="4823"/>
                    </a:lnTo>
                    <a:lnTo>
                      <a:pt x="4848" y="4802"/>
                    </a:lnTo>
                    <a:lnTo>
                      <a:pt x="4875" y="4783"/>
                    </a:lnTo>
                    <a:lnTo>
                      <a:pt x="4904" y="4769"/>
                    </a:lnTo>
                    <a:lnTo>
                      <a:pt x="4935" y="4759"/>
                    </a:lnTo>
                    <a:lnTo>
                      <a:pt x="4967" y="4752"/>
                    </a:lnTo>
                    <a:lnTo>
                      <a:pt x="5000" y="4750"/>
                    </a:lnTo>
                    <a:lnTo>
                      <a:pt x="8346" y="4750"/>
                    </a:lnTo>
                    <a:lnTo>
                      <a:pt x="7539" y="3943"/>
                    </a:lnTo>
                    <a:lnTo>
                      <a:pt x="7518" y="3918"/>
                    </a:lnTo>
                    <a:lnTo>
                      <a:pt x="7499" y="3891"/>
                    </a:lnTo>
                    <a:lnTo>
                      <a:pt x="7485" y="3862"/>
                    </a:lnTo>
                    <a:lnTo>
                      <a:pt x="7475" y="3831"/>
                    </a:lnTo>
                    <a:lnTo>
                      <a:pt x="7468" y="3799"/>
                    </a:lnTo>
                    <a:lnTo>
                      <a:pt x="7466" y="3766"/>
                    </a:lnTo>
                    <a:lnTo>
                      <a:pt x="7468" y="3733"/>
                    </a:lnTo>
                    <a:lnTo>
                      <a:pt x="7475" y="3701"/>
                    </a:lnTo>
                    <a:lnTo>
                      <a:pt x="7485" y="3670"/>
                    </a:lnTo>
                    <a:lnTo>
                      <a:pt x="7499" y="3641"/>
                    </a:lnTo>
                    <a:lnTo>
                      <a:pt x="7518" y="3614"/>
                    </a:lnTo>
                    <a:lnTo>
                      <a:pt x="7539" y="3589"/>
                    </a:lnTo>
                    <a:lnTo>
                      <a:pt x="7564" y="3568"/>
                    </a:lnTo>
                    <a:lnTo>
                      <a:pt x="7591" y="3549"/>
                    </a:lnTo>
                    <a:lnTo>
                      <a:pt x="7620" y="3535"/>
                    </a:lnTo>
                    <a:lnTo>
                      <a:pt x="7651" y="3525"/>
                    </a:lnTo>
                    <a:lnTo>
                      <a:pt x="7683" y="3518"/>
                    </a:lnTo>
                    <a:lnTo>
                      <a:pt x="7716" y="3516"/>
                    </a:lnTo>
                    <a:lnTo>
                      <a:pt x="7749" y="3518"/>
                    </a:lnTo>
                    <a:lnTo>
                      <a:pt x="7781" y="3525"/>
                    </a:lnTo>
                    <a:lnTo>
                      <a:pt x="7812" y="3535"/>
                    </a:lnTo>
                    <a:lnTo>
                      <a:pt x="7841" y="3549"/>
                    </a:lnTo>
                    <a:lnTo>
                      <a:pt x="7868" y="3568"/>
                    </a:lnTo>
                    <a:lnTo>
                      <a:pt x="7893" y="3589"/>
                    </a:lnTo>
                    <a:lnTo>
                      <a:pt x="9127" y="4823"/>
                    </a:lnTo>
                    <a:lnTo>
                      <a:pt x="9148" y="4848"/>
                    </a:lnTo>
                    <a:lnTo>
                      <a:pt x="9167" y="4875"/>
                    </a:lnTo>
                    <a:lnTo>
                      <a:pt x="9181" y="4904"/>
                    </a:lnTo>
                    <a:lnTo>
                      <a:pt x="9191" y="4935"/>
                    </a:lnTo>
                    <a:lnTo>
                      <a:pt x="9198" y="4967"/>
                    </a:lnTo>
                    <a:lnTo>
                      <a:pt x="9200" y="5000"/>
                    </a:lnTo>
                    <a:lnTo>
                      <a:pt x="9198" y="5033"/>
                    </a:lnTo>
                    <a:lnTo>
                      <a:pt x="9191" y="5065"/>
                    </a:lnTo>
                    <a:lnTo>
                      <a:pt x="9181" y="5096"/>
                    </a:lnTo>
                    <a:lnTo>
                      <a:pt x="9167" y="5125"/>
                    </a:lnTo>
                    <a:lnTo>
                      <a:pt x="9148" y="51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42" name="Outline">
                <a:extLst>
                  <a:ext uri="{FF2B5EF4-FFF2-40B4-BE49-F238E27FC236}">
                    <a16:creationId xmlns:a16="http://schemas.microsoft.com/office/drawing/2014/main" id="{FA55A8EC-C6F5-47E1-80FE-CAD9D79CA3F6}"/>
                  </a:ext>
                </a:extLst>
              </p:cNvPr>
              <p:cNvSpPr/>
              <p:nvPr/>
            </p:nvSpPr>
            <p:spPr>
              <a:xfrm>
                <a:off x="4124395" y="1769449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831" y="7957"/>
                    </a:moveTo>
                    <a:lnTo>
                      <a:pt x="3799" y="7964"/>
                    </a:lnTo>
                    <a:lnTo>
                      <a:pt x="3766" y="7966"/>
                    </a:lnTo>
                    <a:lnTo>
                      <a:pt x="1050" y="7966"/>
                    </a:lnTo>
                    <a:lnTo>
                      <a:pt x="1017" y="7964"/>
                    </a:lnTo>
                    <a:lnTo>
                      <a:pt x="985" y="7957"/>
                    </a:lnTo>
                    <a:lnTo>
                      <a:pt x="954" y="7947"/>
                    </a:lnTo>
                    <a:lnTo>
                      <a:pt x="925" y="7933"/>
                    </a:lnTo>
                    <a:lnTo>
                      <a:pt x="898" y="7914"/>
                    </a:lnTo>
                    <a:lnTo>
                      <a:pt x="873" y="7893"/>
                    </a:lnTo>
                    <a:lnTo>
                      <a:pt x="852" y="7868"/>
                    </a:lnTo>
                    <a:lnTo>
                      <a:pt x="833" y="7841"/>
                    </a:lnTo>
                    <a:lnTo>
                      <a:pt x="819" y="7812"/>
                    </a:lnTo>
                    <a:lnTo>
                      <a:pt x="809" y="7781"/>
                    </a:lnTo>
                    <a:lnTo>
                      <a:pt x="802" y="7749"/>
                    </a:lnTo>
                    <a:lnTo>
                      <a:pt x="800" y="7716"/>
                    </a:lnTo>
                    <a:lnTo>
                      <a:pt x="802" y="7683"/>
                    </a:lnTo>
                    <a:lnTo>
                      <a:pt x="809" y="7651"/>
                    </a:lnTo>
                    <a:lnTo>
                      <a:pt x="819" y="7620"/>
                    </a:lnTo>
                    <a:lnTo>
                      <a:pt x="833" y="7591"/>
                    </a:lnTo>
                    <a:lnTo>
                      <a:pt x="852" y="7564"/>
                    </a:lnTo>
                    <a:lnTo>
                      <a:pt x="873" y="7539"/>
                    </a:lnTo>
                    <a:lnTo>
                      <a:pt x="898" y="7518"/>
                    </a:lnTo>
                    <a:lnTo>
                      <a:pt x="925" y="7499"/>
                    </a:lnTo>
                    <a:lnTo>
                      <a:pt x="954" y="7485"/>
                    </a:lnTo>
                    <a:lnTo>
                      <a:pt x="985" y="7475"/>
                    </a:lnTo>
                    <a:lnTo>
                      <a:pt x="1017" y="7468"/>
                    </a:lnTo>
                    <a:lnTo>
                      <a:pt x="1050" y="7466"/>
                    </a:lnTo>
                    <a:lnTo>
                      <a:pt x="3641" y="7466"/>
                    </a:lnTo>
                    <a:lnTo>
                      <a:pt x="5047" y="5591"/>
                    </a:lnTo>
                    <a:lnTo>
                      <a:pt x="5068" y="5566"/>
                    </a:lnTo>
                    <a:lnTo>
                      <a:pt x="5093" y="5544"/>
                    </a:lnTo>
                    <a:lnTo>
                      <a:pt x="5120" y="5526"/>
                    </a:lnTo>
                    <a:lnTo>
                      <a:pt x="5149" y="5511"/>
                    </a:lnTo>
                    <a:lnTo>
                      <a:pt x="5180" y="5500"/>
                    </a:lnTo>
                    <a:lnTo>
                      <a:pt x="5212" y="5494"/>
                    </a:lnTo>
                    <a:lnTo>
                      <a:pt x="5244" y="5491"/>
                    </a:lnTo>
                    <a:lnTo>
                      <a:pt x="5277" y="5493"/>
                    </a:lnTo>
                    <a:lnTo>
                      <a:pt x="5309" y="5499"/>
                    </a:lnTo>
                    <a:lnTo>
                      <a:pt x="5340" y="5509"/>
                    </a:lnTo>
                    <a:lnTo>
                      <a:pt x="5370" y="5523"/>
                    </a:lnTo>
                    <a:lnTo>
                      <a:pt x="5397" y="5541"/>
                    </a:lnTo>
                    <a:lnTo>
                      <a:pt x="5422" y="5562"/>
                    </a:lnTo>
                    <a:lnTo>
                      <a:pt x="5444" y="5587"/>
                    </a:lnTo>
                    <a:lnTo>
                      <a:pt x="5462" y="5614"/>
                    </a:lnTo>
                    <a:lnTo>
                      <a:pt x="5477" y="5643"/>
                    </a:lnTo>
                    <a:lnTo>
                      <a:pt x="5488" y="5674"/>
                    </a:lnTo>
                    <a:lnTo>
                      <a:pt x="5494" y="5706"/>
                    </a:lnTo>
                    <a:lnTo>
                      <a:pt x="5497" y="5738"/>
                    </a:lnTo>
                    <a:lnTo>
                      <a:pt x="5495" y="5771"/>
                    </a:lnTo>
                    <a:lnTo>
                      <a:pt x="5489" y="5803"/>
                    </a:lnTo>
                    <a:lnTo>
                      <a:pt x="5479" y="5834"/>
                    </a:lnTo>
                    <a:lnTo>
                      <a:pt x="5465" y="5864"/>
                    </a:lnTo>
                    <a:lnTo>
                      <a:pt x="5447" y="5891"/>
                    </a:lnTo>
                    <a:lnTo>
                      <a:pt x="3966" y="7866"/>
                    </a:lnTo>
                    <a:lnTo>
                      <a:pt x="3944" y="7891"/>
                    </a:lnTo>
                    <a:lnTo>
                      <a:pt x="3920" y="7913"/>
                    </a:lnTo>
                    <a:lnTo>
                      <a:pt x="3892" y="7932"/>
                    </a:lnTo>
                    <a:lnTo>
                      <a:pt x="3863" y="7947"/>
                    </a:lnTo>
                    <a:lnTo>
                      <a:pt x="3831" y="7957"/>
                    </a:lnTo>
                    <a:close/>
                    <a:moveTo>
                      <a:pt x="5068" y="4434"/>
                    </a:moveTo>
                    <a:lnTo>
                      <a:pt x="5047" y="4409"/>
                    </a:lnTo>
                    <a:lnTo>
                      <a:pt x="3641" y="2534"/>
                    </a:lnTo>
                    <a:lnTo>
                      <a:pt x="1050" y="2534"/>
                    </a:lnTo>
                    <a:lnTo>
                      <a:pt x="1017" y="2532"/>
                    </a:lnTo>
                    <a:lnTo>
                      <a:pt x="985" y="2525"/>
                    </a:lnTo>
                    <a:lnTo>
                      <a:pt x="954" y="2515"/>
                    </a:lnTo>
                    <a:lnTo>
                      <a:pt x="925" y="2501"/>
                    </a:lnTo>
                    <a:lnTo>
                      <a:pt x="898" y="2482"/>
                    </a:lnTo>
                    <a:lnTo>
                      <a:pt x="873" y="2461"/>
                    </a:lnTo>
                    <a:lnTo>
                      <a:pt x="852" y="2436"/>
                    </a:lnTo>
                    <a:lnTo>
                      <a:pt x="833" y="2409"/>
                    </a:lnTo>
                    <a:lnTo>
                      <a:pt x="819" y="2380"/>
                    </a:lnTo>
                    <a:lnTo>
                      <a:pt x="809" y="2349"/>
                    </a:lnTo>
                    <a:lnTo>
                      <a:pt x="802" y="2317"/>
                    </a:lnTo>
                    <a:lnTo>
                      <a:pt x="800" y="2284"/>
                    </a:lnTo>
                    <a:lnTo>
                      <a:pt x="802" y="2251"/>
                    </a:lnTo>
                    <a:lnTo>
                      <a:pt x="809" y="2219"/>
                    </a:lnTo>
                    <a:lnTo>
                      <a:pt x="819" y="2188"/>
                    </a:lnTo>
                    <a:lnTo>
                      <a:pt x="833" y="2159"/>
                    </a:lnTo>
                    <a:lnTo>
                      <a:pt x="852" y="2132"/>
                    </a:lnTo>
                    <a:lnTo>
                      <a:pt x="873" y="2107"/>
                    </a:lnTo>
                    <a:lnTo>
                      <a:pt x="898" y="2086"/>
                    </a:lnTo>
                    <a:lnTo>
                      <a:pt x="925" y="2067"/>
                    </a:lnTo>
                    <a:lnTo>
                      <a:pt x="954" y="2053"/>
                    </a:lnTo>
                    <a:lnTo>
                      <a:pt x="985" y="2043"/>
                    </a:lnTo>
                    <a:lnTo>
                      <a:pt x="1017" y="2036"/>
                    </a:lnTo>
                    <a:lnTo>
                      <a:pt x="1050" y="2034"/>
                    </a:lnTo>
                    <a:lnTo>
                      <a:pt x="3766" y="2034"/>
                    </a:lnTo>
                    <a:lnTo>
                      <a:pt x="3799" y="2036"/>
                    </a:lnTo>
                    <a:lnTo>
                      <a:pt x="3831" y="2043"/>
                    </a:lnTo>
                    <a:lnTo>
                      <a:pt x="3863" y="2053"/>
                    </a:lnTo>
                    <a:lnTo>
                      <a:pt x="3892" y="2068"/>
                    </a:lnTo>
                    <a:lnTo>
                      <a:pt x="3920" y="2087"/>
                    </a:lnTo>
                    <a:lnTo>
                      <a:pt x="3944" y="2109"/>
                    </a:lnTo>
                    <a:lnTo>
                      <a:pt x="3966" y="2134"/>
                    </a:lnTo>
                    <a:lnTo>
                      <a:pt x="5447" y="4109"/>
                    </a:lnTo>
                    <a:lnTo>
                      <a:pt x="5465" y="4136"/>
                    </a:lnTo>
                    <a:lnTo>
                      <a:pt x="5479" y="4166"/>
                    </a:lnTo>
                    <a:lnTo>
                      <a:pt x="5489" y="4197"/>
                    </a:lnTo>
                    <a:lnTo>
                      <a:pt x="5495" y="4229"/>
                    </a:lnTo>
                    <a:lnTo>
                      <a:pt x="5497" y="4262"/>
                    </a:lnTo>
                    <a:lnTo>
                      <a:pt x="5494" y="4294"/>
                    </a:lnTo>
                    <a:lnTo>
                      <a:pt x="5488" y="4326"/>
                    </a:lnTo>
                    <a:lnTo>
                      <a:pt x="5477" y="4357"/>
                    </a:lnTo>
                    <a:lnTo>
                      <a:pt x="5462" y="4386"/>
                    </a:lnTo>
                    <a:lnTo>
                      <a:pt x="5444" y="4413"/>
                    </a:lnTo>
                    <a:lnTo>
                      <a:pt x="5422" y="4438"/>
                    </a:lnTo>
                    <a:lnTo>
                      <a:pt x="5397" y="4459"/>
                    </a:lnTo>
                    <a:lnTo>
                      <a:pt x="5370" y="4477"/>
                    </a:lnTo>
                    <a:lnTo>
                      <a:pt x="5340" y="4491"/>
                    </a:lnTo>
                    <a:lnTo>
                      <a:pt x="5309" y="4501"/>
                    </a:lnTo>
                    <a:lnTo>
                      <a:pt x="5277" y="4507"/>
                    </a:lnTo>
                    <a:lnTo>
                      <a:pt x="5244" y="4509"/>
                    </a:lnTo>
                    <a:lnTo>
                      <a:pt x="5212" y="4506"/>
                    </a:lnTo>
                    <a:lnTo>
                      <a:pt x="5180" y="4500"/>
                    </a:lnTo>
                    <a:lnTo>
                      <a:pt x="5149" y="4489"/>
                    </a:lnTo>
                    <a:lnTo>
                      <a:pt x="5120" y="4474"/>
                    </a:lnTo>
                    <a:lnTo>
                      <a:pt x="5093" y="4456"/>
                    </a:lnTo>
                    <a:lnTo>
                      <a:pt x="5068" y="44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90043" name="Group 56">
              <a:extLst>
                <a:ext uri="{FF2B5EF4-FFF2-40B4-BE49-F238E27FC236}">
                  <a16:creationId xmlns:a16="http://schemas.microsoft.com/office/drawing/2014/main" id="{212846D9-A4DF-4376-8DF7-F12BAA12A85B}"/>
                </a:ext>
              </a:extLst>
            </p:cNvPr>
            <p:cNvGrpSpPr/>
            <p:nvPr/>
          </p:nvGrpSpPr>
          <p:grpSpPr>
            <a:xfrm>
              <a:off x="7042166" y="2697212"/>
              <a:ext cx="1120532" cy="1120532"/>
              <a:chOff x="4094847" y="5358687"/>
              <a:chExt cx="633600" cy="633600"/>
            </a:xfrm>
          </p:grpSpPr>
          <p:sp>
            <p:nvSpPr>
              <p:cNvPr id="90044" name="Accent">
                <a:extLst>
                  <a:ext uri="{FF2B5EF4-FFF2-40B4-BE49-F238E27FC236}">
                    <a16:creationId xmlns:a16="http://schemas.microsoft.com/office/drawing/2014/main" id="{549806DA-D82B-4221-A681-83E892FC42A5}"/>
                  </a:ext>
                </a:extLst>
              </p:cNvPr>
              <p:cNvSpPr/>
              <p:nvPr/>
            </p:nvSpPr>
            <p:spPr>
              <a:xfrm>
                <a:off x="409484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750" y="5000"/>
                    </a:moveTo>
                    <a:lnTo>
                      <a:pt x="8749" y="5033"/>
                    </a:lnTo>
                    <a:lnTo>
                      <a:pt x="8748" y="5066"/>
                    </a:lnTo>
                    <a:lnTo>
                      <a:pt x="8744" y="5099"/>
                    </a:lnTo>
                    <a:lnTo>
                      <a:pt x="8740" y="5132"/>
                    </a:lnTo>
                    <a:lnTo>
                      <a:pt x="8735" y="5164"/>
                    </a:lnTo>
                    <a:lnTo>
                      <a:pt x="8728" y="5196"/>
                    </a:lnTo>
                    <a:lnTo>
                      <a:pt x="8720" y="5228"/>
                    </a:lnTo>
                    <a:lnTo>
                      <a:pt x="8711" y="5260"/>
                    </a:lnTo>
                    <a:lnTo>
                      <a:pt x="8700" y="5291"/>
                    </a:lnTo>
                    <a:lnTo>
                      <a:pt x="8689" y="5322"/>
                    </a:lnTo>
                    <a:lnTo>
                      <a:pt x="8676" y="5353"/>
                    </a:lnTo>
                    <a:lnTo>
                      <a:pt x="8663" y="5383"/>
                    </a:lnTo>
                    <a:lnTo>
                      <a:pt x="8648" y="5412"/>
                    </a:lnTo>
                    <a:lnTo>
                      <a:pt x="8632" y="5441"/>
                    </a:lnTo>
                    <a:lnTo>
                      <a:pt x="8615" y="5469"/>
                    </a:lnTo>
                    <a:lnTo>
                      <a:pt x="8597" y="5497"/>
                    </a:lnTo>
                    <a:lnTo>
                      <a:pt x="8577" y="5524"/>
                    </a:lnTo>
                    <a:lnTo>
                      <a:pt x="8557" y="5550"/>
                    </a:lnTo>
                    <a:lnTo>
                      <a:pt x="8536" y="5576"/>
                    </a:lnTo>
                    <a:lnTo>
                      <a:pt x="8514" y="5600"/>
                    </a:lnTo>
                    <a:lnTo>
                      <a:pt x="8492" y="5624"/>
                    </a:lnTo>
                    <a:lnTo>
                      <a:pt x="8468" y="5647"/>
                    </a:lnTo>
                    <a:lnTo>
                      <a:pt x="8443" y="5669"/>
                    </a:lnTo>
                    <a:lnTo>
                      <a:pt x="8418" y="5690"/>
                    </a:lnTo>
                    <a:lnTo>
                      <a:pt x="8392" y="5710"/>
                    </a:lnTo>
                    <a:lnTo>
                      <a:pt x="8365" y="5729"/>
                    </a:lnTo>
                    <a:lnTo>
                      <a:pt x="8337" y="5747"/>
                    </a:lnTo>
                    <a:lnTo>
                      <a:pt x="8309" y="5764"/>
                    </a:lnTo>
                    <a:lnTo>
                      <a:pt x="8280" y="5780"/>
                    </a:lnTo>
                    <a:lnTo>
                      <a:pt x="8251" y="5795"/>
                    </a:lnTo>
                    <a:lnTo>
                      <a:pt x="8221" y="5809"/>
                    </a:lnTo>
                    <a:lnTo>
                      <a:pt x="8190" y="5822"/>
                    </a:lnTo>
                    <a:lnTo>
                      <a:pt x="8159" y="5833"/>
                    </a:lnTo>
                    <a:lnTo>
                      <a:pt x="8128" y="5843"/>
                    </a:lnTo>
                    <a:lnTo>
                      <a:pt x="8096" y="5852"/>
                    </a:lnTo>
                    <a:lnTo>
                      <a:pt x="8064" y="5860"/>
                    </a:lnTo>
                    <a:lnTo>
                      <a:pt x="8032" y="5867"/>
                    </a:lnTo>
                    <a:lnTo>
                      <a:pt x="8000" y="5872"/>
                    </a:lnTo>
                    <a:lnTo>
                      <a:pt x="7967" y="5877"/>
                    </a:lnTo>
                    <a:lnTo>
                      <a:pt x="7934" y="5880"/>
                    </a:lnTo>
                    <a:lnTo>
                      <a:pt x="7901" y="5881"/>
                    </a:lnTo>
                    <a:lnTo>
                      <a:pt x="7868" y="5882"/>
                    </a:lnTo>
                    <a:lnTo>
                      <a:pt x="7835" y="5881"/>
                    </a:lnTo>
                    <a:lnTo>
                      <a:pt x="7802" y="5880"/>
                    </a:lnTo>
                    <a:lnTo>
                      <a:pt x="7769" y="5877"/>
                    </a:lnTo>
                    <a:lnTo>
                      <a:pt x="7736" y="5872"/>
                    </a:lnTo>
                    <a:lnTo>
                      <a:pt x="7704" y="5867"/>
                    </a:lnTo>
                    <a:lnTo>
                      <a:pt x="7671" y="5860"/>
                    </a:lnTo>
                    <a:lnTo>
                      <a:pt x="7640" y="5852"/>
                    </a:lnTo>
                    <a:lnTo>
                      <a:pt x="7608" y="5843"/>
                    </a:lnTo>
                    <a:lnTo>
                      <a:pt x="7577" y="5833"/>
                    </a:lnTo>
                    <a:lnTo>
                      <a:pt x="7546" y="5822"/>
                    </a:lnTo>
                    <a:lnTo>
                      <a:pt x="7515" y="5809"/>
                    </a:lnTo>
                    <a:lnTo>
                      <a:pt x="7485" y="5795"/>
                    </a:lnTo>
                    <a:lnTo>
                      <a:pt x="7455" y="5780"/>
                    </a:lnTo>
                    <a:lnTo>
                      <a:pt x="7426" y="5764"/>
                    </a:lnTo>
                    <a:lnTo>
                      <a:pt x="7398" y="5747"/>
                    </a:lnTo>
                    <a:lnTo>
                      <a:pt x="7370" y="5729"/>
                    </a:lnTo>
                    <a:lnTo>
                      <a:pt x="7343" y="5710"/>
                    </a:lnTo>
                    <a:lnTo>
                      <a:pt x="7317" y="5690"/>
                    </a:lnTo>
                    <a:lnTo>
                      <a:pt x="7292" y="5669"/>
                    </a:lnTo>
                    <a:lnTo>
                      <a:pt x="7267" y="5647"/>
                    </a:lnTo>
                    <a:lnTo>
                      <a:pt x="7244" y="5624"/>
                    </a:lnTo>
                    <a:lnTo>
                      <a:pt x="7221" y="5600"/>
                    </a:lnTo>
                    <a:lnTo>
                      <a:pt x="7199" y="5576"/>
                    </a:lnTo>
                    <a:lnTo>
                      <a:pt x="7178" y="5550"/>
                    </a:lnTo>
                    <a:lnTo>
                      <a:pt x="7158" y="5524"/>
                    </a:lnTo>
                    <a:lnTo>
                      <a:pt x="7139" y="5497"/>
                    </a:lnTo>
                    <a:lnTo>
                      <a:pt x="7121" y="5469"/>
                    </a:lnTo>
                    <a:lnTo>
                      <a:pt x="7104" y="5441"/>
                    </a:lnTo>
                    <a:lnTo>
                      <a:pt x="7088" y="5412"/>
                    </a:lnTo>
                    <a:lnTo>
                      <a:pt x="7073" y="5383"/>
                    </a:lnTo>
                    <a:lnTo>
                      <a:pt x="7059" y="5353"/>
                    </a:lnTo>
                    <a:lnTo>
                      <a:pt x="7046" y="5322"/>
                    </a:lnTo>
                    <a:lnTo>
                      <a:pt x="7035" y="5291"/>
                    </a:lnTo>
                    <a:lnTo>
                      <a:pt x="7024" y="5260"/>
                    </a:lnTo>
                    <a:lnTo>
                      <a:pt x="7015" y="5228"/>
                    </a:lnTo>
                    <a:lnTo>
                      <a:pt x="7007" y="5196"/>
                    </a:lnTo>
                    <a:lnTo>
                      <a:pt x="7001" y="5164"/>
                    </a:lnTo>
                    <a:lnTo>
                      <a:pt x="6995" y="5132"/>
                    </a:lnTo>
                    <a:lnTo>
                      <a:pt x="6991" y="5099"/>
                    </a:lnTo>
                    <a:lnTo>
                      <a:pt x="6987" y="5066"/>
                    </a:lnTo>
                    <a:lnTo>
                      <a:pt x="6986" y="5033"/>
                    </a:lnTo>
                    <a:lnTo>
                      <a:pt x="6985" y="5000"/>
                    </a:lnTo>
                    <a:lnTo>
                      <a:pt x="6986" y="4967"/>
                    </a:lnTo>
                    <a:lnTo>
                      <a:pt x="6987" y="4934"/>
                    </a:lnTo>
                    <a:lnTo>
                      <a:pt x="6991" y="4901"/>
                    </a:lnTo>
                    <a:lnTo>
                      <a:pt x="6995" y="4868"/>
                    </a:lnTo>
                    <a:lnTo>
                      <a:pt x="7001" y="4836"/>
                    </a:lnTo>
                    <a:lnTo>
                      <a:pt x="7007" y="4804"/>
                    </a:lnTo>
                    <a:lnTo>
                      <a:pt x="7015" y="4772"/>
                    </a:lnTo>
                    <a:lnTo>
                      <a:pt x="7024" y="4740"/>
                    </a:lnTo>
                    <a:lnTo>
                      <a:pt x="7035" y="4709"/>
                    </a:lnTo>
                    <a:lnTo>
                      <a:pt x="7046" y="4678"/>
                    </a:lnTo>
                    <a:lnTo>
                      <a:pt x="7059" y="4647"/>
                    </a:lnTo>
                    <a:lnTo>
                      <a:pt x="7073" y="4617"/>
                    </a:lnTo>
                    <a:lnTo>
                      <a:pt x="7088" y="4588"/>
                    </a:lnTo>
                    <a:lnTo>
                      <a:pt x="7104" y="4559"/>
                    </a:lnTo>
                    <a:lnTo>
                      <a:pt x="7121" y="4531"/>
                    </a:lnTo>
                    <a:lnTo>
                      <a:pt x="7139" y="4503"/>
                    </a:lnTo>
                    <a:lnTo>
                      <a:pt x="7158" y="4476"/>
                    </a:lnTo>
                    <a:lnTo>
                      <a:pt x="7178" y="4450"/>
                    </a:lnTo>
                    <a:lnTo>
                      <a:pt x="7199" y="4424"/>
                    </a:lnTo>
                    <a:lnTo>
                      <a:pt x="7221" y="4400"/>
                    </a:lnTo>
                    <a:lnTo>
                      <a:pt x="7244" y="4376"/>
                    </a:lnTo>
                    <a:lnTo>
                      <a:pt x="7267" y="4353"/>
                    </a:lnTo>
                    <a:lnTo>
                      <a:pt x="7292" y="4331"/>
                    </a:lnTo>
                    <a:lnTo>
                      <a:pt x="7317" y="4310"/>
                    </a:lnTo>
                    <a:lnTo>
                      <a:pt x="7343" y="4290"/>
                    </a:lnTo>
                    <a:lnTo>
                      <a:pt x="7370" y="4271"/>
                    </a:lnTo>
                    <a:lnTo>
                      <a:pt x="7398" y="4253"/>
                    </a:lnTo>
                    <a:lnTo>
                      <a:pt x="7426" y="4236"/>
                    </a:lnTo>
                    <a:lnTo>
                      <a:pt x="7455" y="4220"/>
                    </a:lnTo>
                    <a:lnTo>
                      <a:pt x="7485" y="4205"/>
                    </a:lnTo>
                    <a:lnTo>
                      <a:pt x="7515" y="4191"/>
                    </a:lnTo>
                    <a:lnTo>
                      <a:pt x="7546" y="4178"/>
                    </a:lnTo>
                    <a:lnTo>
                      <a:pt x="7577" y="4167"/>
                    </a:lnTo>
                    <a:lnTo>
                      <a:pt x="7608" y="4157"/>
                    </a:lnTo>
                    <a:lnTo>
                      <a:pt x="7640" y="4148"/>
                    </a:lnTo>
                    <a:lnTo>
                      <a:pt x="7671" y="4140"/>
                    </a:lnTo>
                    <a:lnTo>
                      <a:pt x="7704" y="4133"/>
                    </a:lnTo>
                    <a:lnTo>
                      <a:pt x="7736" y="4128"/>
                    </a:lnTo>
                    <a:lnTo>
                      <a:pt x="7769" y="4123"/>
                    </a:lnTo>
                    <a:lnTo>
                      <a:pt x="7802" y="4120"/>
                    </a:lnTo>
                    <a:lnTo>
                      <a:pt x="7835" y="4119"/>
                    </a:lnTo>
                    <a:lnTo>
                      <a:pt x="7868" y="4118"/>
                    </a:lnTo>
                    <a:lnTo>
                      <a:pt x="7901" y="4119"/>
                    </a:lnTo>
                    <a:lnTo>
                      <a:pt x="7934" y="4120"/>
                    </a:lnTo>
                    <a:lnTo>
                      <a:pt x="7967" y="4123"/>
                    </a:lnTo>
                    <a:lnTo>
                      <a:pt x="8000" y="4128"/>
                    </a:lnTo>
                    <a:lnTo>
                      <a:pt x="8032" y="4133"/>
                    </a:lnTo>
                    <a:lnTo>
                      <a:pt x="8064" y="4140"/>
                    </a:lnTo>
                    <a:lnTo>
                      <a:pt x="8096" y="4148"/>
                    </a:lnTo>
                    <a:lnTo>
                      <a:pt x="8128" y="4157"/>
                    </a:lnTo>
                    <a:lnTo>
                      <a:pt x="8159" y="4167"/>
                    </a:lnTo>
                    <a:lnTo>
                      <a:pt x="8190" y="4178"/>
                    </a:lnTo>
                    <a:lnTo>
                      <a:pt x="8221" y="4191"/>
                    </a:lnTo>
                    <a:lnTo>
                      <a:pt x="8251" y="4205"/>
                    </a:lnTo>
                    <a:lnTo>
                      <a:pt x="8280" y="4220"/>
                    </a:lnTo>
                    <a:lnTo>
                      <a:pt x="8309" y="4236"/>
                    </a:lnTo>
                    <a:lnTo>
                      <a:pt x="8337" y="4253"/>
                    </a:lnTo>
                    <a:lnTo>
                      <a:pt x="8365" y="4271"/>
                    </a:lnTo>
                    <a:lnTo>
                      <a:pt x="8392" y="4290"/>
                    </a:lnTo>
                    <a:lnTo>
                      <a:pt x="8418" y="4310"/>
                    </a:lnTo>
                    <a:lnTo>
                      <a:pt x="8443" y="4331"/>
                    </a:lnTo>
                    <a:lnTo>
                      <a:pt x="8468" y="4353"/>
                    </a:lnTo>
                    <a:lnTo>
                      <a:pt x="8492" y="4376"/>
                    </a:lnTo>
                    <a:lnTo>
                      <a:pt x="8514" y="4400"/>
                    </a:lnTo>
                    <a:lnTo>
                      <a:pt x="8536" y="4424"/>
                    </a:lnTo>
                    <a:lnTo>
                      <a:pt x="8557" y="4450"/>
                    </a:lnTo>
                    <a:lnTo>
                      <a:pt x="8577" y="4476"/>
                    </a:lnTo>
                    <a:lnTo>
                      <a:pt x="8597" y="4503"/>
                    </a:lnTo>
                    <a:lnTo>
                      <a:pt x="8615" y="4531"/>
                    </a:lnTo>
                    <a:lnTo>
                      <a:pt x="8632" y="4559"/>
                    </a:lnTo>
                    <a:lnTo>
                      <a:pt x="8648" y="4588"/>
                    </a:lnTo>
                    <a:lnTo>
                      <a:pt x="8663" y="4617"/>
                    </a:lnTo>
                    <a:lnTo>
                      <a:pt x="8676" y="4647"/>
                    </a:lnTo>
                    <a:lnTo>
                      <a:pt x="8689" y="4678"/>
                    </a:lnTo>
                    <a:lnTo>
                      <a:pt x="8700" y="4709"/>
                    </a:lnTo>
                    <a:lnTo>
                      <a:pt x="8711" y="4740"/>
                    </a:lnTo>
                    <a:lnTo>
                      <a:pt x="8720" y="4772"/>
                    </a:lnTo>
                    <a:lnTo>
                      <a:pt x="8728" y="4804"/>
                    </a:lnTo>
                    <a:lnTo>
                      <a:pt x="8735" y="4836"/>
                    </a:lnTo>
                    <a:lnTo>
                      <a:pt x="8740" y="4868"/>
                    </a:lnTo>
                    <a:lnTo>
                      <a:pt x="8744" y="4901"/>
                    </a:lnTo>
                    <a:lnTo>
                      <a:pt x="8748" y="4934"/>
                    </a:lnTo>
                    <a:lnTo>
                      <a:pt x="8749" y="4967"/>
                    </a:lnTo>
                    <a:lnTo>
                      <a:pt x="8750" y="50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45" name="Outline">
                <a:extLst>
                  <a:ext uri="{FF2B5EF4-FFF2-40B4-BE49-F238E27FC236}">
                    <a16:creationId xmlns:a16="http://schemas.microsoft.com/office/drawing/2014/main" id="{CB4E20A5-7A8E-43D2-AAA8-8B4EBEAA41A1}"/>
                  </a:ext>
                </a:extLst>
              </p:cNvPr>
              <p:cNvSpPr/>
              <p:nvPr/>
            </p:nvSpPr>
            <p:spPr>
              <a:xfrm>
                <a:off x="409484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869" y="2583"/>
                    </a:moveTo>
                    <a:lnTo>
                      <a:pt x="2870" y="2611"/>
                    </a:lnTo>
                    <a:lnTo>
                      <a:pt x="2870" y="2617"/>
                    </a:lnTo>
                    <a:lnTo>
                      <a:pt x="2871" y="2644"/>
                    </a:lnTo>
                    <a:lnTo>
                      <a:pt x="2871" y="2650"/>
                    </a:lnTo>
                    <a:lnTo>
                      <a:pt x="2870" y="2677"/>
                    </a:lnTo>
                    <a:lnTo>
                      <a:pt x="2870" y="2683"/>
                    </a:lnTo>
                    <a:lnTo>
                      <a:pt x="2869" y="2711"/>
                    </a:lnTo>
                    <a:lnTo>
                      <a:pt x="2868" y="2716"/>
                    </a:lnTo>
                    <a:lnTo>
                      <a:pt x="2866" y="2744"/>
                    </a:lnTo>
                    <a:lnTo>
                      <a:pt x="2865" y="2749"/>
                    </a:lnTo>
                    <a:lnTo>
                      <a:pt x="2861" y="2776"/>
                    </a:lnTo>
                    <a:lnTo>
                      <a:pt x="2861" y="2782"/>
                    </a:lnTo>
                    <a:lnTo>
                      <a:pt x="2856" y="2809"/>
                    </a:lnTo>
                    <a:lnTo>
                      <a:pt x="2855" y="2815"/>
                    </a:lnTo>
                    <a:lnTo>
                      <a:pt x="2849" y="2841"/>
                    </a:lnTo>
                    <a:lnTo>
                      <a:pt x="2848" y="2847"/>
                    </a:lnTo>
                    <a:lnTo>
                      <a:pt x="2846" y="2857"/>
                    </a:lnTo>
                    <a:lnTo>
                      <a:pt x="4159" y="3383"/>
                    </a:lnTo>
                    <a:lnTo>
                      <a:pt x="4161" y="3379"/>
                    </a:lnTo>
                    <a:lnTo>
                      <a:pt x="4175" y="3355"/>
                    </a:lnTo>
                    <a:lnTo>
                      <a:pt x="4178" y="3351"/>
                    </a:lnTo>
                    <a:lnTo>
                      <a:pt x="4193" y="3327"/>
                    </a:lnTo>
                    <a:lnTo>
                      <a:pt x="4197" y="3323"/>
                    </a:lnTo>
                    <a:lnTo>
                      <a:pt x="4212" y="3300"/>
                    </a:lnTo>
                    <a:lnTo>
                      <a:pt x="4216" y="3296"/>
                    </a:lnTo>
                    <a:lnTo>
                      <a:pt x="4233" y="3274"/>
                    </a:lnTo>
                    <a:lnTo>
                      <a:pt x="4236" y="3269"/>
                    </a:lnTo>
                    <a:lnTo>
                      <a:pt x="4254" y="3248"/>
                    </a:lnTo>
                    <a:lnTo>
                      <a:pt x="4257" y="3244"/>
                    </a:lnTo>
                    <a:lnTo>
                      <a:pt x="4276" y="3223"/>
                    </a:lnTo>
                    <a:lnTo>
                      <a:pt x="4279" y="3219"/>
                    </a:lnTo>
                    <a:lnTo>
                      <a:pt x="4298" y="3199"/>
                    </a:lnTo>
                    <a:lnTo>
                      <a:pt x="4302" y="3195"/>
                    </a:lnTo>
                    <a:lnTo>
                      <a:pt x="4322" y="3176"/>
                    </a:lnTo>
                    <a:lnTo>
                      <a:pt x="4326" y="3173"/>
                    </a:lnTo>
                    <a:lnTo>
                      <a:pt x="4347" y="3154"/>
                    </a:lnTo>
                    <a:lnTo>
                      <a:pt x="4351" y="3151"/>
                    </a:lnTo>
                    <a:lnTo>
                      <a:pt x="4372" y="3133"/>
                    </a:lnTo>
                    <a:lnTo>
                      <a:pt x="4377" y="3130"/>
                    </a:lnTo>
                    <a:lnTo>
                      <a:pt x="4399" y="3113"/>
                    </a:lnTo>
                    <a:lnTo>
                      <a:pt x="4403" y="3109"/>
                    </a:lnTo>
                    <a:lnTo>
                      <a:pt x="4426" y="3094"/>
                    </a:lnTo>
                    <a:lnTo>
                      <a:pt x="4430" y="3090"/>
                    </a:lnTo>
                    <a:lnTo>
                      <a:pt x="4454" y="3075"/>
                    </a:lnTo>
                    <a:lnTo>
                      <a:pt x="4458" y="3072"/>
                    </a:lnTo>
                    <a:lnTo>
                      <a:pt x="4482" y="3058"/>
                    </a:lnTo>
                    <a:lnTo>
                      <a:pt x="4486" y="3056"/>
                    </a:lnTo>
                    <a:lnTo>
                      <a:pt x="4510" y="3042"/>
                    </a:lnTo>
                    <a:lnTo>
                      <a:pt x="4515" y="3040"/>
                    </a:lnTo>
                    <a:lnTo>
                      <a:pt x="4540" y="3027"/>
                    </a:lnTo>
                    <a:lnTo>
                      <a:pt x="4545" y="3025"/>
                    </a:lnTo>
                    <a:lnTo>
                      <a:pt x="4570" y="3013"/>
                    </a:lnTo>
                    <a:lnTo>
                      <a:pt x="4575" y="3011"/>
                    </a:lnTo>
                    <a:lnTo>
                      <a:pt x="4600" y="3000"/>
                    </a:lnTo>
                    <a:lnTo>
                      <a:pt x="4606" y="2998"/>
                    </a:lnTo>
                    <a:lnTo>
                      <a:pt x="4631" y="2989"/>
                    </a:lnTo>
                    <a:lnTo>
                      <a:pt x="4637" y="2987"/>
                    </a:lnTo>
                    <a:lnTo>
                      <a:pt x="4663" y="2978"/>
                    </a:lnTo>
                    <a:lnTo>
                      <a:pt x="4668" y="2977"/>
                    </a:lnTo>
                    <a:lnTo>
                      <a:pt x="4694" y="2969"/>
                    </a:lnTo>
                    <a:lnTo>
                      <a:pt x="4700" y="2968"/>
                    </a:lnTo>
                    <a:lnTo>
                      <a:pt x="4726" y="2961"/>
                    </a:lnTo>
                    <a:lnTo>
                      <a:pt x="4732" y="2960"/>
                    </a:lnTo>
                    <a:lnTo>
                      <a:pt x="4759" y="2954"/>
                    </a:lnTo>
                    <a:lnTo>
                      <a:pt x="4764" y="2953"/>
                    </a:lnTo>
                    <a:lnTo>
                      <a:pt x="4791" y="2948"/>
                    </a:lnTo>
                    <a:lnTo>
                      <a:pt x="4797" y="2948"/>
                    </a:lnTo>
                    <a:lnTo>
                      <a:pt x="4824" y="2944"/>
                    </a:lnTo>
                    <a:lnTo>
                      <a:pt x="4829" y="2943"/>
                    </a:lnTo>
                    <a:lnTo>
                      <a:pt x="4857" y="2941"/>
                    </a:lnTo>
                    <a:lnTo>
                      <a:pt x="4862" y="2940"/>
                    </a:lnTo>
                    <a:lnTo>
                      <a:pt x="4890" y="2939"/>
                    </a:lnTo>
                    <a:lnTo>
                      <a:pt x="4896" y="2939"/>
                    </a:lnTo>
                    <a:lnTo>
                      <a:pt x="4923" y="2938"/>
                    </a:lnTo>
                    <a:lnTo>
                      <a:pt x="4929" y="2938"/>
                    </a:lnTo>
                    <a:lnTo>
                      <a:pt x="4957" y="2939"/>
                    </a:lnTo>
                    <a:lnTo>
                      <a:pt x="4962" y="2939"/>
                    </a:lnTo>
                    <a:lnTo>
                      <a:pt x="4990" y="2940"/>
                    </a:lnTo>
                    <a:lnTo>
                      <a:pt x="4995" y="2941"/>
                    </a:lnTo>
                    <a:lnTo>
                      <a:pt x="5023" y="2943"/>
                    </a:lnTo>
                    <a:lnTo>
                      <a:pt x="5029" y="2944"/>
                    </a:lnTo>
                    <a:lnTo>
                      <a:pt x="5056" y="2948"/>
                    </a:lnTo>
                    <a:lnTo>
                      <a:pt x="5061" y="2948"/>
                    </a:lnTo>
                    <a:lnTo>
                      <a:pt x="5089" y="2953"/>
                    </a:lnTo>
                    <a:lnTo>
                      <a:pt x="5094" y="2954"/>
                    </a:lnTo>
                    <a:lnTo>
                      <a:pt x="5121" y="2960"/>
                    </a:lnTo>
                    <a:lnTo>
                      <a:pt x="5126" y="2961"/>
                    </a:lnTo>
                    <a:lnTo>
                      <a:pt x="5153" y="2968"/>
                    </a:lnTo>
                    <a:lnTo>
                      <a:pt x="5158" y="2969"/>
                    </a:lnTo>
                    <a:lnTo>
                      <a:pt x="5185" y="2977"/>
                    </a:lnTo>
                    <a:lnTo>
                      <a:pt x="5190" y="2978"/>
                    </a:lnTo>
                    <a:lnTo>
                      <a:pt x="5216" y="2987"/>
                    </a:lnTo>
                    <a:lnTo>
                      <a:pt x="5222" y="2989"/>
                    </a:lnTo>
                    <a:lnTo>
                      <a:pt x="5247" y="2998"/>
                    </a:lnTo>
                    <a:lnTo>
                      <a:pt x="5252" y="3000"/>
                    </a:lnTo>
                    <a:lnTo>
                      <a:pt x="5278" y="3011"/>
                    </a:lnTo>
                    <a:lnTo>
                      <a:pt x="5283" y="3013"/>
                    </a:lnTo>
                    <a:lnTo>
                      <a:pt x="5308" y="3025"/>
                    </a:lnTo>
                    <a:lnTo>
                      <a:pt x="5313" y="3027"/>
                    </a:lnTo>
                    <a:lnTo>
                      <a:pt x="5338" y="3040"/>
                    </a:lnTo>
                    <a:lnTo>
                      <a:pt x="5343" y="3042"/>
                    </a:lnTo>
                    <a:lnTo>
                      <a:pt x="5367" y="3056"/>
                    </a:lnTo>
                    <a:lnTo>
                      <a:pt x="5371" y="3058"/>
                    </a:lnTo>
                    <a:lnTo>
                      <a:pt x="5395" y="3072"/>
                    </a:lnTo>
                    <a:lnTo>
                      <a:pt x="5399" y="3075"/>
                    </a:lnTo>
                    <a:lnTo>
                      <a:pt x="5423" y="3090"/>
                    </a:lnTo>
                    <a:lnTo>
                      <a:pt x="5427" y="3094"/>
                    </a:lnTo>
                    <a:lnTo>
                      <a:pt x="5450" y="3109"/>
                    </a:lnTo>
                    <a:lnTo>
                      <a:pt x="5454" y="3113"/>
                    </a:lnTo>
                    <a:lnTo>
                      <a:pt x="5476" y="3130"/>
                    </a:lnTo>
                    <a:lnTo>
                      <a:pt x="5481" y="3133"/>
                    </a:lnTo>
                    <a:lnTo>
                      <a:pt x="5502" y="3151"/>
                    </a:lnTo>
                    <a:lnTo>
                      <a:pt x="5506" y="3154"/>
                    </a:lnTo>
                    <a:lnTo>
                      <a:pt x="5527" y="3173"/>
                    </a:lnTo>
                    <a:lnTo>
                      <a:pt x="5531" y="3176"/>
                    </a:lnTo>
                    <a:lnTo>
                      <a:pt x="5551" y="3195"/>
                    </a:lnTo>
                    <a:lnTo>
                      <a:pt x="5555" y="3199"/>
                    </a:lnTo>
                    <a:lnTo>
                      <a:pt x="5574" y="3219"/>
                    </a:lnTo>
                    <a:lnTo>
                      <a:pt x="5577" y="3223"/>
                    </a:lnTo>
                    <a:lnTo>
                      <a:pt x="5596" y="3244"/>
                    </a:lnTo>
                    <a:lnTo>
                      <a:pt x="5599" y="3248"/>
                    </a:lnTo>
                    <a:lnTo>
                      <a:pt x="5617" y="3269"/>
                    </a:lnTo>
                    <a:lnTo>
                      <a:pt x="5620" y="3274"/>
                    </a:lnTo>
                    <a:lnTo>
                      <a:pt x="5637" y="3296"/>
                    </a:lnTo>
                    <a:lnTo>
                      <a:pt x="5641" y="3300"/>
                    </a:lnTo>
                    <a:lnTo>
                      <a:pt x="5656" y="3323"/>
                    </a:lnTo>
                    <a:lnTo>
                      <a:pt x="5660" y="3327"/>
                    </a:lnTo>
                    <a:lnTo>
                      <a:pt x="5675" y="3351"/>
                    </a:lnTo>
                    <a:lnTo>
                      <a:pt x="5678" y="3355"/>
                    </a:lnTo>
                    <a:lnTo>
                      <a:pt x="5692" y="3379"/>
                    </a:lnTo>
                    <a:lnTo>
                      <a:pt x="5694" y="3383"/>
                    </a:lnTo>
                    <a:lnTo>
                      <a:pt x="5708" y="3407"/>
                    </a:lnTo>
                    <a:lnTo>
                      <a:pt x="5710" y="3412"/>
                    </a:lnTo>
                    <a:lnTo>
                      <a:pt x="5723" y="3437"/>
                    </a:lnTo>
                    <a:lnTo>
                      <a:pt x="5725" y="3442"/>
                    </a:lnTo>
                    <a:lnTo>
                      <a:pt x="5737" y="3467"/>
                    </a:lnTo>
                    <a:lnTo>
                      <a:pt x="5739" y="3472"/>
                    </a:lnTo>
                    <a:lnTo>
                      <a:pt x="5750" y="3498"/>
                    </a:lnTo>
                    <a:lnTo>
                      <a:pt x="5752" y="3503"/>
                    </a:lnTo>
                    <a:lnTo>
                      <a:pt x="5761" y="3528"/>
                    </a:lnTo>
                    <a:lnTo>
                      <a:pt x="5763" y="3534"/>
                    </a:lnTo>
                    <a:lnTo>
                      <a:pt x="5772" y="3560"/>
                    </a:lnTo>
                    <a:lnTo>
                      <a:pt x="5773" y="3565"/>
                    </a:lnTo>
                    <a:lnTo>
                      <a:pt x="5781" y="3592"/>
                    </a:lnTo>
                    <a:lnTo>
                      <a:pt x="5782" y="3597"/>
                    </a:lnTo>
                    <a:lnTo>
                      <a:pt x="5789" y="3624"/>
                    </a:lnTo>
                    <a:lnTo>
                      <a:pt x="5790" y="3629"/>
                    </a:lnTo>
                    <a:lnTo>
                      <a:pt x="5796" y="3656"/>
                    </a:lnTo>
                    <a:lnTo>
                      <a:pt x="5797" y="3661"/>
                    </a:lnTo>
                    <a:lnTo>
                      <a:pt x="5802" y="3689"/>
                    </a:lnTo>
                    <a:lnTo>
                      <a:pt x="5802" y="3694"/>
                    </a:lnTo>
                    <a:lnTo>
                      <a:pt x="5806" y="3721"/>
                    </a:lnTo>
                    <a:lnTo>
                      <a:pt x="5807" y="3727"/>
                    </a:lnTo>
                    <a:lnTo>
                      <a:pt x="5809" y="3755"/>
                    </a:lnTo>
                    <a:lnTo>
                      <a:pt x="5810" y="3760"/>
                    </a:lnTo>
                    <a:lnTo>
                      <a:pt x="5811" y="3788"/>
                    </a:lnTo>
                    <a:lnTo>
                      <a:pt x="5811" y="3793"/>
                    </a:lnTo>
                    <a:lnTo>
                      <a:pt x="5812" y="3821"/>
                    </a:lnTo>
                    <a:lnTo>
                      <a:pt x="5812" y="3827"/>
                    </a:lnTo>
                    <a:lnTo>
                      <a:pt x="5811" y="3854"/>
                    </a:lnTo>
                    <a:lnTo>
                      <a:pt x="5811" y="3860"/>
                    </a:lnTo>
                    <a:lnTo>
                      <a:pt x="5810" y="3888"/>
                    </a:lnTo>
                    <a:lnTo>
                      <a:pt x="5809" y="3893"/>
                    </a:lnTo>
                    <a:lnTo>
                      <a:pt x="5807" y="3921"/>
                    </a:lnTo>
                    <a:lnTo>
                      <a:pt x="5806" y="3926"/>
                    </a:lnTo>
                    <a:lnTo>
                      <a:pt x="5802" y="3953"/>
                    </a:lnTo>
                    <a:lnTo>
                      <a:pt x="5802" y="3959"/>
                    </a:lnTo>
                    <a:lnTo>
                      <a:pt x="5797" y="3986"/>
                    </a:lnTo>
                    <a:lnTo>
                      <a:pt x="5796" y="3991"/>
                    </a:lnTo>
                    <a:lnTo>
                      <a:pt x="5790" y="4018"/>
                    </a:lnTo>
                    <a:lnTo>
                      <a:pt x="5789" y="4024"/>
                    </a:lnTo>
                    <a:lnTo>
                      <a:pt x="5787" y="4033"/>
                    </a:lnTo>
                    <a:lnTo>
                      <a:pt x="6963" y="4504"/>
                    </a:lnTo>
                    <a:lnTo>
                      <a:pt x="6973" y="4486"/>
                    </a:lnTo>
                    <a:lnTo>
                      <a:pt x="6975" y="4482"/>
                    </a:lnTo>
                    <a:lnTo>
                      <a:pt x="6992" y="4453"/>
                    </a:lnTo>
                    <a:lnTo>
                      <a:pt x="6995" y="4449"/>
                    </a:lnTo>
                    <a:lnTo>
                      <a:pt x="7013" y="4421"/>
                    </a:lnTo>
                    <a:lnTo>
                      <a:pt x="7017" y="4416"/>
                    </a:lnTo>
                    <a:lnTo>
                      <a:pt x="7036" y="4389"/>
                    </a:lnTo>
                    <a:lnTo>
                      <a:pt x="7039" y="4385"/>
                    </a:lnTo>
                    <a:lnTo>
                      <a:pt x="7059" y="4359"/>
                    </a:lnTo>
                    <a:lnTo>
                      <a:pt x="7062" y="4354"/>
                    </a:lnTo>
                    <a:lnTo>
                      <a:pt x="7083" y="4329"/>
                    </a:lnTo>
                    <a:lnTo>
                      <a:pt x="7087" y="4325"/>
                    </a:lnTo>
                    <a:lnTo>
                      <a:pt x="7109" y="4300"/>
                    </a:lnTo>
                    <a:lnTo>
                      <a:pt x="7113" y="4296"/>
                    </a:lnTo>
                    <a:lnTo>
                      <a:pt x="7135" y="4272"/>
                    </a:lnTo>
                    <a:lnTo>
                      <a:pt x="7139" y="4268"/>
                    </a:lnTo>
                    <a:lnTo>
                      <a:pt x="7163" y="4245"/>
                    </a:lnTo>
                    <a:lnTo>
                      <a:pt x="7167" y="4242"/>
                    </a:lnTo>
                    <a:lnTo>
                      <a:pt x="7192" y="4220"/>
                    </a:lnTo>
                    <a:lnTo>
                      <a:pt x="7196" y="4216"/>
                    </a:lnTo>
                    <a:lnTo>
                      <a:pt x="7221" y="4195"/>
                    </a:lnTo>
                    <a:lnTo>
                      <a:pt x="7226" y="4191"/>
                    </a:lnTo>
                    <a:lnTo>
                      <a:pt x="7252" y="4171"/>
                    </a:lnTo>
                    <a:lnTo>
                      <a:pt x="7256" y="4168"/>
                    </a:lnTo>
                    <a:lnTo>
                      <a:pt x="7283" y="4149"/>
                    </a:lnTo>
                    <a:lnTo>
                      <a:pt x="7288" y="4146"/>
                    </a:lnTo>
                    <a:lnTo>
                      <a:pt x="7316" y="4128"/>
                    </a:lnTo>
                    <a:lnTo>
                      <a:pt x="7320" y="4124"/>
                    </a:lnTo>
                    <a:lnTo>
                      <a:pt x="7349" y="4107"/>
                    </a:lnTo>
                    <a:lnTo>
                      <a:pt x="7353" y="4105"/>
                    </a:lnTo>
                    <a:lnTo>
                      <a:pt x="7383" y="4089"/>
                    </a:lnTo>
                    <a:lnTo>
                      <a:pt x="7388" y="4086"/>
                    </a:lnTo>
                    <a:lnTo>
                      <a:pt x="7417" y="4071"/>
                    </a:lnTo>
                    <a:lnTo>
                      <a:pt x="7422" y="4069"/>
                    </a:lnTo>
                    <a:lnTo>
                      <a:pt x="7453" y="4055"/>
                    </a:lnTo>
                    <a:lnTo>
                      <a:pt x="7458" y="4052"/>
                    </a:lnTo>
                    <a:lnTo>
                      <a:pt x="7488" y="4040"/>
                    </a:lnTo>
                    <a:lnTo>
                      <a:pt x="7494" y="4038"/>
                    </a:lnTo>
                    <a:lnTo>
                      <a:pt x="7525" y="4026"/>
                    </a:lnTo>
                    <a:lnTo>
                      <a:pt x="7530" y="4024"/>
                    </a:lnTo>
                    <a:lnTo>
                      <a:pt x="7561" y="4014"/>
                    </a:lnTo>
                    <a:lnTo>
                      <a:pt x="7567" y="4013"/>
                    </a:lnTo>
                    <a:lnTo>
                      <a:pt x="7598" y="4004"/>
                    </a:lnTo>
                    <a:lnTo>
                      <a:pt x="7604" y="4002"/>
                    </a:lnTo>
                    <a:lnTo>
                      <a:pt x="7636" y="3994"/>
                    </a:lnTo>
                    <a:lnTo>
                      <a:pt x="7641" y="3993"/>
                    </a:lnTo>
                    <a:lnTo>
                      <a:pt x="7673" y="3986"/>
                    </a:lnTo>
                    <a:lnTo>
                      <a:pt x="7679" y="3985"/>
                    </a:lnTo>
                    <a:lnTo>
                      <a:pt x="7711" y="3980"/>
                    </a:lnTo>
                    <a:lnTo>
                      <a:pt x="7717" y="3979"/>
                    </a:lnTo>
                    <a:lnTo>
                      <a:pt x="7750" y="3975"/>
                    </a:lnTo>
                    <a:lnTo>
                      <a:pt x="7755" y="3974"/>
                    </a:lnTo>
                    <a:lnTo>
                      <a:pt x="7788" y="3971"/>
                    </a:lnTo>
                    <a:lnTo>
                      <a:pt x="7793" y="3971"/>
                    </a:lnTo>
                    <a:lnTo>
                      <a:pt x="7827" y="3969"/>
                    </a:lnTo>
                    <a:lnTo>
                      <a:pt x="7832" y="3969"/>
                    </a:lnTo>
                    <a:lnTo>
                      <a:pt x="7865" y="3968"/>
                    </a:lnTo>
                    <a:lnTo>
                      <a:pt x="7871" y="3968"/>
                    </a:lnTo>
                    <a:lnTo>
                      <a:pt x="7904" y="3969"/>
                    </a:lnTo>
                    <a:lnTo>
                      <a:pt x="7909" y="3969"/>
                    </a:lnTo>
                    <a:lnTo>
                      <a:pt x="7943" y="3971"/>
                    </a:lnTo>
                    <a:lnTo>
                      <a:pt x="7948" y="3971"/>
                    </a:lnTo>
                    <a:lnTo>
                      <a:pt x="7981" y="3974"/>
                    </a:lnTo>
                    <a:lnTo>
                      <a:pt x="7986" y="3975"/>
                    </a:lnTo>
                    <a:lnTo>
                      <a:pt x="8019" y="3979"/>
                    </a:lnTo>
                    <a:lnTo>
                      <a:pt x="8025" y="3980"/>
                    </a:lnTo>
                    <a:lnTo>
                      <a:pt x="8057" y="3985"/>
                    </a:lnTo>
                    <a:lnTo>
                      <a:pt x="8063" y="3986"/>
                    </a:lnTo>
                    <a:lnTo>
                      <a:pt x="8095" y="3993"/>
                    </a:lnTo>
                    <a:lnTo>
                      <a:pt x="8100" y="3994"/>
                    </a:lnTo>
                    <a:lnTo>
                      <a:pt x="8132" y="4002"/>
                    </a:lnTo>
                    <a:lnTo>
                      <a:pt x="8138" y="4004"/>
                    </a:lnTo>
                    <a:lnTo>
                      <a:pt x="8169" y="4013"/>
                    </a:lnTo>
                    <a:lnTo>
                      <a:pt x="8175" y="4014"/>
                    </a:lnTo>
                    <a:lnTo>
                      <a:pt x="8206" y="4025"/>
                    </a:lnTo>
                    <a:lnTo>
                      <a:pt x="8211" y="4026"/>
                    </a:lnTo>
                    <a:lnTo>
                      <a:pt x="8242" y="4038"/>
                    </a:lnTo>
                    <a:lnTo>
                      <a:pt x="8248" y="4040"/>
                    </a:lnTo>
                    <a:lnTo>
                      <a:pt x="8278" y="4053"/>
                    </a:lnTo>
                    <a:lnTo>
                      <a:pt x="8283" y="4055"/>
                    </a:lnTo>
                    <a:lnTo>
                      <a:pt x="8313" y="4069"/>
                    </a:lnTo>
                    <a:lnTo>
                      <a:pt x="8318" y="4071"/>
                    </a:lnTo>
                    <a:lnTo>
                      <a:pt x="8348" y="4086"/>
                    </a:lnTo>
                    <a:lnTo>
                      <a:pt x="8353" y="4089"/>
                    </a:lnTo>
                    <a:lnTo>
                      <a:pt x="8382" y="4105"/>
                    </a:lnTo>
                    <a:lnTo>
                      <a:pt x="8386" y="4107"/>
                    </a:lnTo>
                    <a:lnTo>
                      <a:pt x="8415" y="4124"/>
                    </a:lnTo>
                    <a:lnTo>
                      <a:pt x="8419" y="4127"/>
                    </a:lnTo>
                    <a:lnTo>
                      <a:pt x="8447" y="4146"/>
                    </a:lnTo>
                    <a:lnTo>
                      <a:pt x="8452" y="4149"/>
                    </a:lnTo>
                    <a:lnTo>
                      <a:pt x="8479" y="4168"/>
                    </a:lnTo>
                    <a:lnTo>
                      <a:pt x="8483" y="4171"/>
                    </a:lnTo>
                    <a:lnTo>
                      <a:pt x="8509" y="4191"/>
                    </a:lnTo>
                    <a:lnTo>
                      <a:pt x="8514" y="4195"/>
                    </a:lnTo>
                    <a:lnTo>
                      <a:pt x="8539" y="4216"/>
                    </a:lnTo>
                    <a:lnTo>
                      <a:pt x="8543" y="4220"/>
                    </a:lnTo>
                    <a:lnTo>
                      <a:pt x="8568" y="4242"/>
                    </a:lnTo>
                    <a:lnTo>
                      <a:pt x="8572" y="4245"/>
                    </a:lnTo>
                    <a:lnTo>
                      <a:pt x="8596" y="4268"/>
                    </a:lnTo>
                    <a:lnTo>
                      <a:pt x="8600" y="4272"/>
                    </a:lnTo>
                    <a:lnTo>
                      <a:pt x="8622" y="4296"/>
                    </a:lnTo>
                    <a:lnTo>
                      <a:pt x="8626" y="4300"/>
                    </a:lnTo>
                    <a:lnTo>
                      <a:pt x="8648" y="4325"/>
                    </a:lnTo>
                    <a:lnTo>
                      <a:pt x="8652" y="4329"/>
                    </a:lnTo>
                    <a:lnTo>
                      <a:pt x="8673" y="4354"/>
                    </a:lnTo>
                    <a:lnTo>
                      <a:pt x="8676" y="4358"/>
                    </a:lnTo>
                    <a:lnTo>
                      <a:pt x="8696" y="4385"/>
                    </a:lnTo>
                    <a:lnTo>
                      <a:pt x="8700" y="4389"/>
                    </a:lnTo>
                    <a:lnTo>
                      <a:pt x="8719" y="4416"/>
                    </a:lnTo>
                    <a:lnTo>
                      <a:pt x="8722" y="4421"/>
                    </a:lnTo>
                    <a:lnTo>
                      <a:pt x="8740" y="4448"/>
                    </a:lnTo>
                    <a:lnTo>
                      <a:pt x="8743" y="4453"/>
                    </a:lnTo>
                    <a:lnTo>
                      <a:pt x="8760" y="4481"/>
                    </a:lnTo>
                    <a:lnTo>
                      <a:pt x="8763" y="4487"/>
                    </a:lnTo>
                    <a:lnTo>
                      <a:pt x="8779" y="4516"/>
                    </a:lnTo>
                    <a:lnTo>
                      <a:pt x="8782" y="4521"/>
                    </a:lnTo>
                    <a:lnTo>
                      <a:pt x="8797" y="4550"/>
                    </a:lnTo>
                    <a:lnTo>
                      <a:pt x="8799" y="4555"/>
                    </a:lnTo>
                    <a:lnTo>
                      <a:pt x="8813" y="4585"/>
                    </a:lnTo>
                    <a:lnTo>
                      <a:pt x="8815" y="4590"/>
                    </a:lnTo>
                    <a:lnTo>
                      <a:pt x="8828" y="4621"/>
                    </a:lnTo>
                    <a:lnTo>
                      <a:pt x="8830" y="4626"/>
                    </a:lnTo>
                    <a:lnTo>
                      <a:pt x="8841" y="4657"/>
                    </a:lnTo>
                    <a:lnTo>
                      <a:pt x="8843" y="4662"/>
                    </a:lnTo>
                    <a:lnTo>
                      <a:pt x="8853" y="4693"/>
                    </a:lnTo>
                    <a:lnTo>
                      <a:pt x="8855" y="4698"/>
                    </a:lnTo>
                    <a:lnTo>
                      <a:pt x="8864" y="4730"/>
                    </a:lnTo>
                    <a:lnTo>
                      <a:pt x="8865" y="4735"/>
                    </a:lnTo>
                    <a:lnTo>
                      <a:pt x="8873" y="4767"/>
                    </a:lnTo>
                    <a:lnTo>
                      <a:pt x="8875" y="4773"/>
                    </a:lnTo>
                    <a:lnTo>
                      <a:pt x="8881" y="4805"/>
                    </a:lnTo>
                    <a:lnTo>
                      <a:pt x="8882" y="4811"/>
                    </a:lnTo>
                    <a:lnTo>
                      <a:pt x="8888" y="4843"/>
                    </a:lnTo>
                    <a:lnTo>
                      <a:pt x="8889" y="4849"/>
                    </a:lnTo>
                    <a:lnTo>
                      <a:pt x="8893" y="4881"/>
                    </a:lnTo>
                    <a:lnTo>
                      <a:pt x="8894" y="4887"/>
                    </a:lnTo>
                    <a:lnTo>
                      <a:pt x="8897" y="4920"/>
                    </a:lnTo>
                    <a:lnTo>
                      <a:pt x="8897" y="4925"/>
                    </a:lnTo>
                    <a:lnTo>
                      <a:pt x="8899" y="4958"/>
                    </a:lnTo>
                    <a:lnTo>
                      <a:pt x="8899" y="4964"/>
                    </a:lnTo>
                    <a:lnTo>
                      <a:pt x="8900" y="4997"/>
                    </a:lnTo>
                    <a:lnTo>
                      <a:pt x="8900" y="5003"/>
                    </a:lnTo>
                    <a:lnTo>
                      <a:pt x="8899" y="5036"/>
                    </a:lnTo>
                    <a:lnTo>
                      <a:pt x="8899" y="5042"/>
                    </a:lnTo>
                    <a:lnTo>
                      <a:pt x="8897" y="5075"/>
                    </a:lnTo>
                    <a:lnTo>
                      <a:pt x="8897" y="5080"/>
                    </a:lnTo>
                    <a:lnTo>
                      <a:pt x="8894" y="5113"/>
                    </a:lnTo>
                    <a:lnTo>
                      <a:pt x="8893" y="5119"/>
                    </a:lnTo>
                    <a:lnTo>
                      <a:pt x="8889" y="5151"/>
                    </a:lnTo>
                    <a:lnTo>
                      <a:pt x="8888" y="5157"/>
                    </a:lnTo>
                    <a:lnTo>
                      <a:pt x="8882" y="5189"/>
                    </a:lnTo>
                    <a:lnTo>
                      <a:pt x="8881" y="5195"/>
                    </a:lnTo>
                    <a:lnTo>
                      <a:pt x="8875" y="5227"/>
                    </a:lnTo>
                    <a:lnTo>
                      <a:pt x="8873" y="5233"/>
                    </a:lnTo>
                    <a:lnTo>
                      <a:pt x="8865" y="5265"/>
                    </a:lnTo>
                    <a:lnTo>
                      <a:pt x="8864" y="5270"/>
                    </a:lnTo>
                    <a:lnTo>
                      <a:pt x="8855" y="5302"/>
                    </a:lnTo>
                    <a:lnTo>
                      <a:pt x="8853" y="5307"/>
                    </a:lnTo>
                    <a:lnTo>
                      <a:pt x="8843" y="5338"/>
                    </a:lnTo>
                    <a:lnTo>
                      <a:pt x="8841" y="5343"/>
                    </a:lnTo>
                    <a:lnTo>
                      <a:pt x="8830" y="5374"/>
                    </a:lnTo>
                    <a:lnTo>
                      <a:pt x="8828" y="5379"/>
                    </a:lnTo>
                    <a:lnTo>
                      <a:pt x="8815" y="5410"/>
                    </a:lnTo>
                    <a:lnTo>
                      <a:pt x="8813" y="5415"/>
                    </a:lnTo>
                    <a:lnTo>
                      <a:pt x="8799" y="5445"/>
                    </a:lnTo>
                    <a:lnTo>
                      <a:pt x="8797" y="5450"/>
                    </a:lnTo>
                    <a:lnTo>
                      <a:pt x="8782" y="5479"/>
                    </a:lnTo>
                    <a:lnTo>
                      <a:pt x="8779" y="5484"/>
                    </a:lnTo>
                    <a:lnTo>
                      <a:pt x="8763" y="5513"/>
                    </a:lnTo>
                    <a:lnTo>
                      <a:pt x="8760" y="5519"/>
                    </a:lnTo>
                    <a:lnTo>
                      <a:pt x="8743" y="5547"/>
                    </a:lnTo>
                    <a:lnTo>
                      <a:pt x="8740" y="5552"/>
                    </a:lnTo>
                    <a:lnTo>
                      <a:pt x="8722" y="5579"/>
                    </a:lnTo>
                    <a:lnTo>
                      <a:pt x="8719" y="5584"/>
                    </a:lnTo>
                    <a:lnTo>
                      <a:pt x="8700" y="5611"/>
                    </a:lnTo>
                    <a:lnTo>
                      <a:pt x="8696" y="5615"/>
                    </a:lnTo>
                    <a:lnTo>
                      <a:pt x="8676" y="5642"/>
                    </a:lnTo>
                    <a:lnTo>
                      <a:pt x="8673" y="5646"/>
                    </a:lnTo>
                    <a:lnTo>
                      <a:pt x="8652" y="5671"/>
                    </a:lnTo>
                    <a:lnTo>
                      <a:pt x="8648" y="5675"/>
                    </a:lnTo>
                    <a:lnTo>
                      <a:pt x="8626" y="5700"/>
                    </a:lnTo>
                    <a:lnTo>
                      <a:pt x="8622" y="5704"/>
                    </a:lnTo>
                    <a:lnTo>
                      <a:pt x="8600" y="5728"/>
                    </a:lnTo>
                    <a:lnTo>
                      <a:pt x="8596" y="5732"/>
                    </a:lnTo>
                    <a:lnTo>
                      <a:pt x="8572" y="5755"/>
                    </a:lnTo>
                    <a:lnTo>
                      <a:pt x="8568" y="5758"/>
                    </a:lnTo>
                    <a:lnTo>
                      <a:pt x="8543" y="5780"/>
                    </a:lnTo>
                    <a:lnTo>
                      <a:pt x="8539" y="5784"/>
                    </a:lnTo>
                    <a:lnTo>
                      <a:pt x="8514" y="5805"/>
                    </a:lnTo>
                    <a:lnTo>
                      <a:pt x="8509" y="5809"/>
                    </a:lnTo>
                    <a:lnTo>
                      <a:pt x="8483" y="5829"/>
                    </a:lnTo>
                    <a:lnTo>
                      <a:pt x="8479" y="5832"/>
                    </a:lnTo>
                    <a:lnTo>
                      <a:pt x="8452" y="5851"/>
                    </a:lnTo>
                    <a:lnTo>
                      <a:pt x="8447" y="5854"/>
                    </a:lnTo>
                    <a:lnTo>
                      <a:pt x="8419" y="5873"/>
                    </a:lnTo>
                    <a:lnTo>
                      <a:pt x="8415" y="5876"/>
                    </a:lnTo>
                    <a:lnTo>
                      <a:pt x="8386" y="5893"/>
                    </a:lnTo>
                    <a:lnTo>
                      <a:pt x="8382" y="5895"/>
                    </a:lnTo>
                    <a:lnTo>
                      <a:pt x="8353" y="5911"/>
                    </a:lnTo>
                    <a:lnTo>
                      <a:pt x="8348" y="5914"/>
                    </a:lnTo>
                    <a:lnTo>
                      <a:pt x="8318" y="5929"/>
                    </a:lnTo>
                    <a:lnTo>
                      <a:pt x="8313" y="5931"/>
                    </a:lnTo>
                    <a:lnTo>
                      <a:pt x="8283" y="5945"/>
                    </a:lnTo>
                    <a:lnTo>
                      <a:pt x="8278" y="5947"/>
                    </a:lnTo>
                    <a:lnTo>
                      <a:pt x="8248" y="5960"/>
                    </a:lnTo>
                    <a:lnTo>
                      <a:pt x="8242" y="5962"/>
                    </a:lnTo>
                    <a:lnTo>
                      <a:pt x="8211" y="5974"/>
                    </a:lnTo>
                    <a:lnTo>
                      <a:pt x="8206" y="5975"/>
                    </a:lnTo>
                    <a:lnTo>
                      <a:pt x="8175" y="5986"/>
                    </a:lnTo>
                    <a:lnTo>
                      <a:pt x="8169" y="5987"/>
                    </a:lnTo>
                    <a:lnTo>
                      <a:pt x="8138" y="5996"/>
                    </a:lnTo>
                    <a:lnTo>
                      <a:pt x="8132" y="5998"/>
                    </a:lnTo>
                    <a:lnTo>
                      <a:pt x="8100" y="6006"/>
                    </a:lnTo>
                    <a:lnTo>
                      <a:pt x="8095" y="6007"/>
                    </a:lnTo>
                    <a:lnTo>
                      <a:pt x="8063" y="6014"/>
                    </a:lnTo>
                    <a:lnTo>
                      <a:pt x="8057" y="6015"/>
                    </a:lnTo>
                    <a:lnTo>
                      <a:pt x="8025" y="6020"/>
                    </a:lnTo>
                    <a:lnTo>
                      <a:pt x="8019" y="6021"/>
                    </a:lnTo>
                    <a:lnTo>
                      <a:pt x="7986" y="6025"/>
                    </a:lnTo>
                    <a:lnTo>
                      <a:pt x="7981" y="6026"/>
                    </a:lnTo>
                    <a:lnTo>
                      <a:pt x="7948" y="6029"/>
                    </a:lnTo>
                    <a:lnTo>
                      <a:pt x="7943" y="6029"/>
                    </a:lnTo>
                    <a:lnTo>
                      <a:pt x="7909" y="6031"/>
                    </a:lnTo>
                    <a:lnTo>
                      <a:pt x="7904" y="6031"/>
                    </a:lnTo>
                    <a:lnTo>
                      <a:pt x="7871" y="6032"/>
                    </a:lnTo>
                    <a:lnTo>
                      <a:pt x="7865" y="6032"/>
                    </a:lnTo>
                    <a:lnTo>
                      <a:pt x="7832" y="6031"/>
                    </a:lnTo>
                    <a:lnTo>
                      <a:pt x="7827" y="6031"/>
                    </a:lnTo>
                    <a:lnTo>
                      <a:pt x="7793" y="6029"/>
                    </a:lnTo>
                    <a:lnTo>
                      <a:pt x="7788" y="6029"/>
                    </a:lnTo>
                    <a:lnTo>
                      <a:pt x="7755" y="6026"/>
                    </a:lnTo>
                    <a:lnTo>
                      <a:pt x="7750" y="6025"/>
                    </a:lnTo>
                    <a:lnTo>
                      <a:pt x="7717" y="6021"/>
                    </a:lnTo>
                    <a:lnTo>
                      <a:pt x="7711" y="6020"/>
                    </a:lnTo>
                    <a:lnTo>
                      <a:pt x="7679" y="6015"/>
                    </a:lnTo>
                    <a:lnTo>
                      <a:pt x="7673" y="6014"/>
                    </a:lnTo>
                    <a:lnTo>
                      <a:pt x="7641" y="6007"/>
                    </a:lnTo>
                    <a:lnTo>
                      <a:pt x="7636" y="6006"/>
                    </a:lnTo>
                    <a:lnTo>
                      <a:pt x="7604" y="5998"/>
                    </a:lnTo>
                    <a:lnTo>
                      <a:pt x="7598" y="5996"/>
                    </a:lnTo>
                    <a:lnTo>
                      <a:pt x="7567" y="5987"/>
                    </a:lnTo>
                    <a:lnTo>
                      <a:pt x="7561" y="5986"/>
                    </a:lnTo>
                    <a:lnTo>
                      <a:pt x="7530" y="5976"/>
                    </a:lnTo>
                    <a:lnTo>
                      <a:pt x="7525" y="5974"/>
                    </a:lnTo>
                    <a:lnTo>
                      <a:pt x="7494" y="5962"/>
                    </a:lnTo>
                    <a:lnTo>
                      <a:pt x="7488" y="5960"/>
                    </a:lnTo>
                    <a:lnTo>
                      <a:pt x="7458" y="5948"/>
                    </a:lnTo>
                    <a:lnTo>
                      <a:pt x="7453" y="5945"/>
                    </a:lnTo>
                    <a:lnTo>
                      <a:pt x="7422" y="5931"/>
                    </a:lnTo>
                    <a:lnTo>
                      <a:pt x="7417" y="5929"/>
                    </a:lnTo>
                    <a:lnTo>
                      <a:pt x="7388" y="5914"/>
                    </a:lnTo>
                    <a:lnTo>
                      <a:pt x="7383" y="5911"/>
                    </a:lnTo>
                    <a:lnTo>
                      <a:pt x="7353" y="5895"/>
                    </a:lnTo>
                    <a:lnTo>
                      <a:pt x="7349" y="5893"/>
                    </a:lnTo>
                    <a:lnTo>
                      <a:pt x="7320" y="5876"/>
                    </a:lnTo>
                    <a:lnTo>
                      <a:pt x="7316" y="5872"/>
                    </a:lnTo>
                    <a:lnTo>
                      <a:pt x="7288" y="5854"/>
                    </a:lnTo>
                    <a:lnTo>
                      <a:pt x="7283" y="5851"/>
                    </a:lnTo>
                    <a:lnTo>
                      <a:pt x="7256" y="5832"/>
                    </a:lnTo>
                    <a:lnTo>
                      <a:pt x="7252" y="5829"/>
                    </a:lnTo>
                    <a:lnTo>
                      <a:pt x="7226" y="5809"/>
                    </a:lnTo>
                    <a:lnTo>
                      <a:pt x="7221" y="5805"/>
                    </a:lnTo>
                    <a:lnTo>
                      <a:pt x="7196" y="5784"/>
                    </a:lnTo>
                    <a:lnTo>
                      <a:pt x="7192" y="5780"/>
                    </a:lnTo>
                    <a:lnTo>
                      <a:pt x="7167" y="5758"/>
                    </a:lnTo>
                    <a:lnTo>
                      <a:pt x="7163" y="5755"/>
                    </a:lnTo>
                    <a:lnTo>
                      <a:pt x="7139" y="5732"/>
                    </a:lnTo>
                    <a:lnTo>
                      <a:pt x="7135" y="5728"/>
                    </a:lnTo>
                    <a:lnTo>
                      <a:pt x="7113" y="5704"/>
                    </a:lnTo>
                    <a:lnTo>
                      <a:pt x="7109" y="5700"/>
                    </a:lnTo>
                    <a:lnTo>
                      <a:pt x="7087" y="5675"/>
                    </a:lnTo>
                    <a:lnTo>
                      <a:pt x="7083" y="5671"/>
                    </a:lnTo>
                    <a:lnTo>
                      <a:pt x="7062" y="5646"/>
                    </a:lnTo>
                    <a:lnTo>
                      <a:pt x="7059" y="5641"/>
                    </a:lnTo>
                    <a:lnTo>
                      <a:pt x="7039" y="5615"/>
                    </a:lnTo>
                    <a:lnTo>
                      <a:pt x="7036" y="5611"/>
                    </a:lnTo>
                    <a:lnTo>
                      <a:pt x="7017" y="5584"/>
                    </a:lnTo>
                    <a:lnTo>
                      <a:pt x="7013" y="5579"/>
                    </a:lnTo>
                    <a:lnTo>
                      <a:pt x="6995" y="5551"/>
                    </a:lnTo>
                    <a:lnTo>
                      <a:pt x="6992" y="5547"/>
                    </a:lnTo>
                    <a:lnTo>
                      <a:pt x="6975" y="5518"/>
                    </a:lnTo>
                    <a:lnTo>
                      <a:pt x="6973" y="5514"/>
                    </a:lnTo>
                    <a:lnTo>
                      <a:pt x="6963" y="5496"/>
                    </a:lnTo>
                    <a:lnTo>
                      <a:pt x="5787" y="5967"/>
                    </a:lnTo>
                    <a:lnTo>
                      <a:pt x="5789" y="5976"/>
                    </a:lnTo>
                    <a:lnTo>
                      <a:pt x="5790" y="5982"/>
                    </a:lnTo>
                    <a:lnTo>
                      <a:pt x="5796" y="6009"/>
                    </a:lnTo>
                    <a:lnTo>
                      <a:pt x="5797" y="6014"/>
                    </a:lnTo>
                    <a:lnTo>
                      <a:pt x="5802" y="6041"/>
                    </a:lnTo>
                    <a:lnTo>
                      <a:pt x="5802" y="6047"/>
                    </a:lnTo>
                    <a:lnTo>
                      <a:pt x="5806" y="6074"/>
                    </a:lnTo>
                    <a:lnTo>
                      <a:pt x="5807" y="6079"/>
                    </a:lnTo>
                    <a:lnTo>
                      <a:pt x="5809" y="6107"/>
                    </a:lnTo>
                    <a:lnTo>
                      <a:pt x="5810" y="6112"/>
                    </a:lnTo>
                    <a:lnTo>
                      <a:pt x="5811" y="6140"/>
                    </a:lnTo>
                    <a:lnTo>
                      <a:pt x="5811" y="6146"/>
                    </a:lnTo>
                    <a:lnTo>
                      <a:pt x="5812" y="6173"/>
                    </a:lnTo>
                    <a:lnTo>
                      <a:pt x="5812" y="6179"/>
                    </a:lnTo>
                    <a:lnTo>
                      <a:pt x="5811" y="6207"/>
                    </a:lnTo>
                    <a:lnTo>
                      <a:pt x="5811" y="6212"/>
                    </a:lnTo>
                    <a:lnTo>
                      <a:pt x="5810" y="6240"/>
                    </a:lnTo>
                    <a:lnTo>
                      <a:pt x="5809" y="6245"/>
                    </a:lnTo>
                    <a:lnTo>
                      <a:pt x="5807" y="6273"/>
                    </a:lnTo>
                    <a:lnTo>
                      <a:pt x="5806" y="6279"/>
                    </a:lnTo>
                    <a:lnTo>
                      <a:pt x="5802" y="6306"/>
                    </a:lnTo>
                    <a:lnTo>
                      <a:pt x="5802" y="6311"/>
                    </a:lnTo>
                    <a:lnTo>
                      <a:pt x="5797" y="6339"/>
                    </a:lnTo>
                    <a:lnTo>
                      <a:pt x="5796" y="6344"/>
                    </a:lnTo>
                    <a:lnTo>
                      <a:pt x="5790" y="6371"/>
                    </a:lnTo>
                    <a:lnTo>
                      <a:pt x="5789" y="6376"/>
                    </a:lnTo>
                    <a:lnTo>
                      <a:pt x="5782" y="6403"/>
                    </a:lnTo>
                    <a:lnTo>
                      <a:pt x="5781" y="6408"/>
                    </a:lnTo>
                    <a:lnTo>
                      <a:pt x="5773" y="6435"/>
                    </a:lnTo>
                    <a:lnTo>
                      <a:pt x="5772" y="6440"/>
                    </a:lnTo>
                    <a:lnTo>
                      <a:pt x="5763" y="6466"/>
                    </a:lnTo>
                    <a:lnTo>
                      <a:pt x="5761" y="6472"/>
                    </a:lnTo>
                    <a:lnTo>
                      <a:pt x="5752" y="6497"/>
                    </a:lnTo>
                    <a:lnTo>
                      <a:pt x="5750" y="6502"/>
                    </a:lnTo>
                    <a:lnTo>
                      <a:pt x="5739" y="6528"/>
                    </a:lnTo>
                    <a:lnTo>
                      <a:pt x="5737" y="6533"/>
                    </a:lnTo>
                    <a:lnTo>
                      <a:pt x="5725" y="6558"/>
                    </a:lnTo>
                    <a:lnTo>
                      <a:pt x="5723" y="6563"/>
                    </a:lnTo>
                    <a:lnTo>
                      <a:pt x="5710" y="6588"/>
                    </a:lnTo>
                    <a:lnTo>
                      <a:pt x="5708" y="6593"/>
                    </a:lnTo>
                    <a:lnTo>
                      <a:pt x="5694" y="6617"/>
                    </a:lnTo>
                    <a:lnTo>
                      <a:pt x="5692" y="6621"/>
                    </a:lnTo>
                    <a:lnTo>
                      <a:pt x="5678" y="6645"/>
                    </a:lnTo>
                    <a:lnTo>
                      <a:pt x="5675" y="6649"/>
                    </a:lnTo>
                    <a:lnTo>
                      <a:pt x="5660" y="6673"/>
                    </a:lnTo>
                    <a:lnTo>
                      <a:pt x="5656" y="6677"/>
                    </a:lnTo>
                    <a:lnTo>
                      <a:pt x="5641" y="6700"/>
                    </a:lnTo>
                    <a:lnTo>
                      <a:pt x="5637" y="6704"/>
                    </a:lnTo>
                    <a:lnTo>
                      <a:pt x="5620" y="6726"/>
                    </a:lnTo>
                    <a:lnTo>
                      <a:pt x="5617" y="6731"/>
                    </a:lnTo>
                    <a:lnTo>
                      <a:pt x="5599" y="6752"/>
                    </a:lnTo>
                    <a:lnTo>
                      <a:pt x="5596" y="6756"/>
                    </a:lnTo>
                    <a:lnTo>
                      <a:pt x="5577" y="6777"/>
                    </a:lnTo>
                    <a:lnTo>
                      <a:pt x="5574" y="6781"/>
                    </a:lnTo>
                    <a:lnTo>
                      <a:pt x="5555" y="6801"/>
                    </a:lnTo>
                    <a:lnTo>
                      <a:pt x="5551" y="6805"/>
                    </a:lnTo>
                    <a:lnTo>
                      <a:pt x="5531" y="6824"/>
                    </a:lnTo>
                    <a:lnTo>
                      <a:pt x="5527" y="6827"/>
                    </a:lnTo>
                    <a:lnTo>
                      <a:pt x="5506" y="6846"/>
                    </a:lnTo>
                    <a:lnTo>
                      <a:pt x="5502" y="6849"/>
                    </a:lnTo>
                    <a:lnTo>
                      <a:pt x="5481" y="6867"/>
                    </a:lnTo>
                    <a:lnTo>
                      <a:pt x="5476" y="6870"/>
                    </a:lnTo>
                    <a:lnTo>
                      <a:pt x="5454" y="6887"/>
                    </a:lnTo>
                    <a:lnTo>
                      <a:pt x="5450" y="6891"/>
                    </a:lnTo>
                    <a:lnTo>
                      <a:pt x="5427" y="6906"/>
                    </a:lnTo>
                    <a:lnTo>
                      <a:pt x="5423" y="6910"/>
                    </a:lnTo>
                    <a:lnTo>
                      <a:pt x="5399" y="6925"/>
                    </a:lnTo>
                    <a:lnTo>
                      <a:pt x="5395" y="6928"/>
                    </a:lnTo>
                    <a:lnTo>
                      <a:pt x="5371" y="6942"/>
                    </a:lnTo>
                    <a:lnTo>
                      <a:pt x="5367" y="6944"/>
                    </a:lnTo>
                    <a:lnTo>
                      <a:pt x="5343" y="6958"/>
                    </a:lnTo>
                    <a:lnTo>
                      <a:pt x="5338" y="6960"/>
                    </a:lnTo>
                    <a:lnTo>
                      <a:pt x="5313" y="6973"/>
                    </a:lnTo>
                    <a:lnTo>
                      <a:pt x="5308" y="6975"/>
                    </a:lnTo>
                    <a:lnTo>
                      <a:pt x="5283" y="6987"/>
                    </a:lnTo>
                    <a:lnTo>
                      <a:pt x="5278" y="6989"/>
                    </a:lnTo>
                    <a:lnTo>
                      <a:pt x="5252" y="7000"/>
                    </a:lnTo>
                    <a:lnTo>
                      <a:pt x="5247" y="7002"/>
                    </a:lnTo>
                    <a:lnTo>
                      <a:pt x="5222" y="7011"/>
                    </a:lnTo>
                    <a:lnTo>
                      <a:pt x="5216" y="7013"/>
                    </a:lnTo>
                    <a:lnTo>
                      <a:pt x="5190" y="7022"/>
                    </a:lnTo>
                    <a:lnTo>
                      <a:pt x="5185" y="7023"/>
                    </a:lnTo>
                    <a:lnTo>
                      <a:pt x="5158" y="7031"/>
                    </a:lnTo>
                    <a:lnTo>
                      <a:pt x="5153" y="7032"/>
                    </a:lnTo>
                    <a:lnTo>
                      <a:pt x="5126" y="7039"/>
                    </a:lnTo>
                    <a:lnTo>
                      <a:pt x="5121" y="7040"/>
                    </a:lnTo>
                    <a:lnTo>
                      <a:pt x="5094" y="7046"/>
                    </a:lnTo>
                    <a:lnTo>
                      <a:pt x="5089" y="7047"/>
                    </a:lnTo>
                    <a:lnTo>
                      <a:pt x="5061" y="7052"/>
                    </a:lnTo>
                    <a:lnTo>
                      <a:pt x="5056" y="7052"/>
                    </a:lnTo>
                    <a:lnTo>
                      <a:pt x="5029" y="7056"/>
                    </a:lnTo>
                    <a:lnTo>
                      <a:pt x="5023" y="7057"/>
                    </a:lnTo>
                    <a:lnTo>
                      <a:pt x="4995" y="7059"/>
                    </a:lnTo>
                    <a:lnTo>
                      <a:pt x="4990" y="7060"/>
                    </a:lnTo>
                    <a:lnTo>
                      <a:pt x="4962" y="7061"/>
                    </a:lnTo>
                    <a:lnTo>
                      <a:pt x="4957" y="7061"/>
                    </a:lnTo>
                    <a:lnTo>
                      <a:pt x="4929" y="7062"/>
                    </a:lnTo>
                    <a:lnTo>
                      <a:pt x="4923" y="7062"/>
                    </a:lnTo>
                    <a:lnTo>
                      <a:pt x="4896" y="7061"/>
                    </a:lnTo>
                    <a:lnTo>
                      <a:pt x="4890" y="7061"/>
                    </a:lnTo>
                    <a:lnTo>
                      <a:pt x="4862" y="7060"/>
                    </a:lnTo>
                    <a:lnTo>
                      <a:pt x="4857" y="7059"/>
                    </a:lnTo>
                    <a:lnTo>
                      <a:pt x="4829" y="7057"/>
                    </a:lnTo>
                    <a:lnTo>
                      <a:pt x="4824" y="7056"/>
                    </a:lnTo>
                    <a:lnTo>
                      <a:pt x="4797" y="7052"/>
                    </a:lnTo>
                    <a:lnTo>
                      <a:pt x="4791" y="7052"/>
                    </a:lnTo>
                    <a:lnTo>
                      <a:pt x="4764" y="7047"/>
                    </a:lnTo>
                    <a:lnTo>
                      <a:pt x="4759" y="7046"/>
                    </a:lnTo>
                    <a:lnTo>
                      <a:pt x="4732" y="7040"/>
                    </a:lnTo>
                    <a:lnTo>
                      <a:pt x="4726" y="7039"/>
                    </a:lnTo>
                    <a:lnTo>
                      <a:pt x="4700" y="7032"/>
                    </a:lnTo>
                    <a:lnTo>
                      <a:pt x="4694" y="7031"/>
                    </a:lnTo>
                    <a:lnTo>
                      <a:pt x="4668" y="7023"/>
                    </a:lnTo>
                    <a:lnTo>
                      <a:pt x="4663" y="7022"/>
                    </a:lnTo>
                    <a:lnTo>
                      <a:pt x="4637" y="7013"/>
                    </a:lnTo>
                    <a:lnTo>
                      <a:pt x="4631" y="7011"/>
                    </a:lnTo>
                    <a:lnTo>
                      <a:pt x="4606" y="7002"/>
                    </a:lnTo>
                    <a:lnTo>
                      <a:pt x="4600" y="7000"/>
                    </a:lnTo>
                    <a:lnTo>
                      <a:pt x="4575" y="6989"/>
                    </a:lnTo>
                    <a:lnTo>
                      <a:pt x="4570" y="6987"/>
                    </a:lnTo>
                    <a:lnTo>
                      <a:pt x="4545" y="6975"/>
                    </a:lnTo>
                    <a:lnTo>
                      <a:pt x="4540" y="6973"/>
                    </a:lnTo>
                    <a:lnTo>
                      <a:pt x="4515" y="6960"/>
                    </a:lnTo>
                    <a:lnTo>
                      <a:pt x="4510" y="6958"/>
                    </a:lnTo>
                    <a:lnTo>
                      <a:pt x="4486" y="6944"/>
                    </a:lnTo>
                    <a:lnTo>
                      <a:pt x="4482" y="6942"/>
                    </a:lnTo>
                    <a:lnTo>
                      <a:pt x="4458" y="6928"/>
                    </a:lnTo>
                    <a:lnTo>
                      <a:pt x="4454" y="6925"/>
                    </a:lnTo>
                    <a:lnTo>
                      <a:pt x="4430" y="6910"/>
                    </a:lnTo>
                    <a:lnTo>
                      <a:pt x="4426" y="6906"/>
                    </a:lnTo>
                    <a:lnTo>
                      <a:pt x="4403" y="6891"/>
                    </a:lnTo>
                    <a:lnTo>
                      <a:pt x="4399" y="6887"/>
                    </a:lnTo>
                    <a:lnTo>
                      <a:pt x="4377" y="6870"/>
                    </a:lnTo>
                    <a:lnTo>
                      <a:pt x="4372" y="6867"/>
                    </a:lnTo>
                    <a:lnTo>
                      <a:pt x="4351" y="6849"/>
                    </a:lnTo>
                    <a:lnTo>
                      <a:pt x="4347" y="6846"/>
                    </a:lnTo>
                    <a:lnTo>
                      <a:pt x="4326" y="6827"/>
                    </a:lnTo>
                    <a:lnTo>
                      <a:pt x="4322" y="6824"/>
                    </a:lnTo>
                    <a:lnTo>
                      <a:pt x="4302" y="6805"/>
                    </a:lnTo>
                    <a:lnTo>
                      <a:pt x="4298" y="6801"/>
                    </a:lnTo>
                    <a:lnTo>
                      <a:pt x="4279" y="6781"/>
                    </a:lnTo>
                    <a:lnTo>
                      <a:pt x="4276" y="6777"/>
                    </a:lnTo>
                    <a:lnTo>
                      <a:pt x="4257" y="6756"/>
                    </a:lnTo>
                    <a:lnTo>
                      <a:pt x="4254" y="6752"/>
                    </a:lnTo>
                    <a:lnTo>
                      <a:pt x="4236" y="6731"/>
                    </a:lnTo>
                    <a:lnTo>
                      <a:pt x="4233" y="6726"/>
                    </a:lnTo>
                    <a:lnTo>
                      <a:pt x="4216" y="6704"/>
                    </a:lnTo>
                    <a:lnTo>
                      <a:pt x="4212" y="6700"/>
                    </a:lnTo>
                    <a:lnTo>
                      <a:pt x="4197" y="6677"/>
                    </a:lnTo>
                    <a:lnTo>
                      <a:pt x="4193" y="6673"/>
                    </a:lnTo>
                    <a:lnTo>
                      <a:pt x="4178" y="6649"/>
                    </a:lnTo>
                    <a:lnTo>
                      <a:pt x="4175" y="6645"/>
                    </a:lnTo>
                    <a:lnTo>
                      <a:pt x="4161" y="6621"/>
                    </a:lnTo>
                    <a:lnTo>
                      <a:pt x="4159" y="6617"/>
                    </a:lnTo>
                    <a:lnTo>
                      <a:pt x="2846" y="7143"/>
                    </a:lnTo>
                    <a:lnTo>
                      <a:pt x="2848" y="7153"/>
                    </a:lnTo>
                    <a:lnTo>
                      <a:pt x="2849" y="7159"/>
                    </a:lnTo>
                    <a:lnTo>
                      <a:pt x="2855" y="7185"/>
                    </a:lnTo>
                    <a:lnTo>
                      <a:pt x="2856" y="7191"/>
                    </a:lnTo>
                    <a:lnTo>
                      <a:pt x="2861" y="7218"/>
                    </a:lnTo>
                    <a:lnTo>
                      <a:pt x="2861" y="7224"/>
                    </a:lnTo>
                    <a:lnTo>
                      <a:pt x="2865" y="7251"/>
                    </a:lnTo>
                    <a:lnTo>
                      <a:pt x="2866" y="7256"/>
                    </a:lnTo>
                    <a:lnTo>
                      <a:pt x="2868" y="7284"/>
                    </a:lnTo>
                    <a:lnTo>
                      <a:pt x="2869" y="7289"/>
                    </a:lnTo>
                    <a:lnTo>
                      <a:pt x="2870" y="7317"/>
                    </a:lnTo>
                    <a:lnTo>
                      <a:pt x="2870" y="7323"/>
                    </a:lnTo>
                    <a:lnTo>
                      <a:pt x="2871" y="7350"/>
                    </a:lnTo>
                    <a:lnTo>
                      <a:pt x="2871" y="7356"/>
                    </a:lnTo>
                    <a:lnTo>
                      <a:pt x="2870" y="7383"/>
                    </a:lnTo>
                    <a:lnTo>
                      <a:pt x="2870" y="7389"/>
                    </a:lnTo>
                    <a:lnTo>
                      <a:pt x="2869" y="7417"/>
                    </a:lnTo>
                    <a:lnTo>
                      <a:pt x="2868" y="7422"/>
                    </a:lnTo>
                    <a:lnTo>
                      <a:pt x="2866" y="7450"/>
                    </a:lnTo>
                    <a:lnTo>
                      <a:pt x="2865" y="7455"/>
                    </a:lnTo>
                    <a:lnTo>
                      <a:pt x="2861" y="7482"/>
                    </a:lnTo>
                    <a:lnTo>
                      <a:pt x="2861" y="7488"/>
                    </a:lnTo>
                    <a:lnTo>
                      <a:pt x="2856" y="7515"/>
                    </a:lnTo>
                    <a:lnTo>
                      <a:pt x="2855" y="7521"/>
                    </a:lnTo>
                    <a:lnTo>
                      <a:pt x="2849" y="7547"/>
                    </a:lnTo>
                    <a:lnTo>
                      <a:pt x="2848" y="7553"/>
                    </a:lnTo>
                    <a:lnTo>
                      <a:pt x="2841" y="7580"/>
                    </a:lnTo>
                    <a:lnTo>
                      <a:pt x="2840" y="7585"/>
                    </a:lnTo>
                    <a:lnTo>
                      <a:pt x="2832" y="7611"/>
                    </a:lnTo>
                    <a:lnTo>
                      <a:pt x="2831" y="7617"/>
                    </a:lnTo>
                    <a:lnTo>
                      <a:pt x="2822" y="7643"/>
                    </a:lnTo>
                    <a:lnTo>
                      <a:pt x="2820" y="7648"/>
                    </a:lnTo>
                    <a:lnTo>
                      <a:pt x="2811" y="7674"/>
                    </a:lnTo>
                    <a:lnTo>
                      <a:pt x="2809" y="7679"/>
                    </a:lnTo>
                    <a:lnTo>
                      <a:pt x="2798" y="7705"/>
                    </a:lnTo>
                    <a:lnTo>
                      <a:pt x="2796" y="7710"/>
                    </a:lnTo>
                    <a:lnTo>
                      <a:pt x="2784" y="7735"/>
                    </a:lnTo>
                    <a:lnTo>
                      <a:pt x="2782" y="7740"/>
                    </a:lnTo>
                    <a:lnTo>
                      <a:pt x="2769" y="7765"/>
                    </a:lnTo>
                    <a:lnTo>
                      <a:pt x="2767" y="7770"/>
                    </a:lnTo>
                    <a:lnTo>
                      <a:pt x="2753" y="7794"/>
                    </a:lnTo>
                    <a:lnTo>
                      <a:pt x="2751" y="7798"/>
                    </a:lnTo>
                    <a:lnTo>
                      <a:pt x="2736" y="7822"/>
                    </a:lnTo>
                    <a:lnTo>
                      <a:pt x="2733" y="7827"/>
                    </a:lnTo>
                    <a:lnTo>
                      <a:pt x="2718" y="7850"/>
                    </a:lnTo>
                    <a:lnTo>
                      <a:pt x="2715" y="7854"/>
                    </a:lnTo>
                    <a:lnTo>
                      <a:pt x="2699" y="7877"/>
                    </a:lnTo>
                    <a:lnTo>
                      <a:pt x="2696" y="7881"/>
                    </a:lnTo>
                    <a:lnTo>
                      <a:pt x="2679" y="7903"/>
                    </a:lnTo>
                    <a:lnTo>
                      <a:pt x="2676" y="7907"/>
                    </a:lnTo>
                    <a:lnTo>
                      <a:pt x="2658" y="7928"/>
                    </a:lnTo>
                    <a:lnTo>
                      <a:pt x="2655" y="7933"/>
                    </a:lnTo>
                    <a:lnTo>
                      <a:pt x="2636" y="7953"/>
                    </a:lnTo>
                    <a:lnTo>
                      <a:pt x="2633" y="7957"/>
                    </a:lnTo>
                    <a:lnTo>
                      <a:pt x="2614" y="7977"/>
                    </a:lnTo>
                    <a:lnTo>
                      <a:pt x="2610" y="7981"/>
                    </a:lnTo>
                    <a:lnTo>
                      <a:pt x="2590" y="8000"/>
                    </a:lnTo>
                    <a:lnTo>
                      <a:pt x="2586" y="8004"/>
                    </a:lnTo>
                    <a:lnTo>
                      <a:pt x="2565" y="8022"/>
                    </a:lnTo>
                    <a:lnTo>
                      <a:pt x="2561" y="8026"/>
                    </a:lnTo>
                    <a:lnTo>
                      <a:pt x="2540" y="8043"/>
                    </a:lnTo>
                    <a:lnTo>
                      <a:pt x="2536" y="8047"/>
                    </a:lnTo>
                    <a:lnTo>
                      <a:pt x="2514" y="8063"/>
                    </a:lnTo>
                    <a:lnTo>
                      <a:pt x="2509" y="8067"/>
                    </a:lnTo>
                    <a:lnTo>
                      <a:pt x="2487" y="8083"/>
                    </a:lnTo>
                    <a:lnTo>
                      <a:pt x="2482" y="8086"/>
                    </a:lnTo>
                    <a:lnTo>
                      <a:pt x="2459" y="8101"/>
                    </a:lnTo>
                    <a:lnTo>
                      <a:pt x="2454" y="8104"/>
                    </a:lnTo>
                    <a:lnTo>
                      <a:pt x="2431" y="8118"/>
                    </a:lnTo>
                    <a:lnTo>
                      <a:pt x="2425" y="8122"/>
                    </a:lnTo>
                    <a:lnTo>
                      <a:pt x="2401" y="8135"/>
                    </a:lnTo>
                    <a:lnTo>
                      <a:pt x="2396" y="8137"/>
                    </a:lnTo>
                    <a:lnTo>
                      <a:pt x="2371" y="8150"/>
                    </a:lnTo>
                    <a:lnTo>
                      <a:pt x="2366" y="8152"/>
                    </a:lnTo>
                    <a:lnTo>
                      <a:pt x="2341" y="8164"/>
                    </a:lnTo>
                    <a:lnTo>
                      <a:pt x="2336" y="8166"/>
                    </a:lnTo>
                    <a:lnTo>
                      <a:pt x="2311" y="8176"/>
                    </a:lnTo>
                    <a:lnTo>
                      <a:pt x="2305" y="8178"/>
                    </a:lnTo>
                    <a:lnTo>
                      <a:pt x="2280" y="8188"/>
                    </a:lnTo>
                    <a:lnTo>
                      <a:pt x="2274" y="8189"/>
                    </a:lnTo>
                    <a:lnTo>
                      <a:pt x="2248" y="8198"/>
                    </a:lnTo>
                    <a:lnTo>
                      <a:pt x="2243" y="8200"/>
                    </a:lnTo>
                    <a:lnTo>
                      <a:pt x="2217" y="8207"/>
                    </a:lnTo>
                    <a:lnTo>
                      <a:pt x="2211" y="8209"/>
                    </a:lnTo>
                    <a:lnTo>
                      <a:pt x="2185" y="8215"/>
                    </a:lnTo>
                    <a:lnTo>
                      <a:pt x="2179" y="8216"/>
                    </a:lnTo>
                    <a:lnTo>
                      <a:pt x="2152" y="8222"/>
                    </a:lnTo>
                    <a:lnTo>
                      <a:pt x="2147" y="8223"/>
                    </a:lnTo>
                    <a:lnTo>
                      <a:pt x="2120" y="8228"/>
                    </a:lnTo>
                    <a:lnTo>
                      <a:pt x="2114" y="8228"/>
                    </a:lnTo>
                    <a:lnTo>
                      <a:pt x="2087" y="8232"/>
                    </a:lnTo>
                    <a:lnTo>
                      <a:pt x="2082" y="8233"/>
                    </a:lnTo>
                    <a:lnTo>
                      <a:pt x="2054" y="8235"/>
                    </a:lnTo>
                    <a:lnTo>
                      <a:pt x="2049" y="8236"/>
                    </a:lnTo>
                    <a:lnTo>
                      <a:pt x="2021" y="8237"/>
                    </a:lnTo>
                    <a:lnTo>
                      <a:pt x="2015" y="8237"/>
                    </a:lnTo>
                    <a:lnTo>
                      <a:pt x="1988" y="8238"/>
                    </a:lnTo>
                    <a:lnTo>
                      <a:pt x="1982" y="8238"/>
                    </a:lnTo>
                    <a:lnTo>
                      <a:pt x="1955" y="8237"/>
                    </a:lnTo>
                    <a:lnTo>
                      <a:pt x="1949" y="8237"/>
                    </a:lnTo>
                    <a:lnTo>
                      <a:pt x="1921" y="8236"/>
                    </a:lnTo>
                    <a:lnTo>
                      <a:pt x="1916" y="8235"/>
                    </a:lnTo>
                    <a:lnTo>
                      <a:pt x="1888" y="8233"/>
                    </a:lnTo>
                    <a:lnTo>
                      <a:pt x="1883" y="8232"/>
                    </a:lnTo>
                    <a:lnTo>
                      <a:pt x="1856" y="8228"/>
                    </a:lnTo>
                    <a:lnTo>
                      <a:pt x="1850" y="8228"/>
                    </a:lnTo>
                    <a:lnTo>
                      <a:pt x="1823" y="8223"/>
                    </a:lnTo>
                    <a:lnTo>
                      <a:pt x="1818" y="8222"/>
                    </a:lnTo>
                    <a:lnTo>
                      <a:pt x="1791" y="8216"/>
                    </a:lnTo>
                    <a:lnTo>
                      <a:pt x="1785" y="8215"/>
                    </a:lnTo>
                    <a:lnTo>
                      <a:pt x="1759" y="8209"/>
                    </a:lnTo>
                    <a:lnTo>
                      <a:pt x="1753" y="8207"/>
                    </a:lnTo>
                    <a:lnTo>
                      <a:pt x="1727" y="8200"/>
                    </a:lnTo>
                    <a:lnTo>
                      <a:pt x="1722" y="8198"/>
                    </a:lnTo>
                    <a:lnTo>
                      <a:pt x="1696" y="8189"/>
                    </a:lnTo>
                    <a:lnTo>
                      <a:pt x="1690" y="8188"/>
                    </a:lnTo>
                    <a:lnTo>
                      <a:pt x="1665" y="8178"/>
                    </a:lnTo>
                    <a:lnTo>
                      <a:pt x="1660" y="8176"/>
                    </a:lnTo>
                    <a:lnTo>
                      <a:pt x="1634" y="8166"/>
                    </a:lnTo>
                    <a:lnTo>
                      <a:pt x="1629" y="8163"/>
                    </a:lnTo>
                    <a:lnTo>
                      <a:pt x="1604" y="8152"/>
                    </a:lnTo>
                    <a:lnTo>
                      <a:pt x="1599" y="8150"/>
                    </a:lnTo>
                    <a:lnTo>
                      <a:pt x="1575" y="8137"/>
                    </a:lnTo>
                    <a:lnTo>
                      <a:pt x="1570" y="8135"/>
                    </a:lnTo>
                    <a:lnTo>
                      <a:pt x="1546" y="8121"/>
                    </a:lnTo>
                    <a:lnTo>
                      <a:pt x="1540" y="8118"/>
                    </a:lnTo>
                    <a:lnTo>
                      <a:pt x="1517" y="8104"/>
                    </a:lnTo>
                    <a:lnTo>
                      <a:pt x="1512" y="8101"/>
                    </a:lnTo>
                    <a:lnTo>
                      <a:pt x="1489" y="8086"/>
                    </a:lnTo>
                    <a:lnTo>
                      <a:pt x="1484" y="8083"/>
                    </a:lnTo>
                    <a:lnTo>
                      <a:pt x="1462" y="8067"/>
                    </a:lnTo>
                    <a:lnTo>
                      <a:pt x="1457" y="8063"/>
                    </a:lnTo>
                    <a:lnTo>
                      <a:pt x="1435" y="8047"/>
                    </a:lnTo>
                    <a:lnTo>
                      <a:pt x="1431" y="8043"/>
                    </a:lnTo>
                    <a:lnTo>
                      <a:pt x="1410" y="8026"/>
                    </a:lnTo>
                    <a:lnTo>
                      <a:pt x="1406" y="8022"/>
                    </a:lnTo>
                    <a:lnTo>
                      <a:pt x="1385" y="8004"/>
                    </a:lnTo>
                    <a:lnTo>
                      <a:pt x="1381" y="8000"/>
                    </a:lnTo>
                    <a:lnTo>
                      <a:pt x="1361" y="7981"/>
                    </a:lnTo>
                    <a:lnTo>
                      <a:pt x="1357" y="7977"/>
                    </a:lnTo>
                    <a:lnTo>
                      <a:pt x="1338" y="7957"/>
                    </a:lnTo>
                    <a:lnTo>
                      <a:pt x="1335" y="7953"/>
                    </a:lnTo>
                    <a:lnTo>
                      <a:pt x="1316" y="7933"/>
                    </a:lnTo>
                    <a:lnTo>
                      <a:pt x="1313" y="7928"/>
                    </a:lnTo>
                    <a:lnTo>
                      <a:pt x="1295" y="7907"/>
                    </a:lnTo>
                    <a:lnTo>
                      <a:pt x="1292" y="7903"/>
                    </a:lnTo>
                    <a:lnTo>
                      <a:pt x="1275" y="7881"/>
                    </a:lnTo>
                    <a:lnTo>
                      <a:pt x="1272" y="7877"/>
                    </a:lnTo>
                    <a:lnTo>
                      <a:pt x="1256" y="7854"/>
                    </a:lnTo>
                    <a:lnTo>
                      <a:pt x="1253" y="7850"/>
                    </a:lnTo>
                    <a:lnTo>
                      <a:pt x="1238" y="7827"/>
                    </a:lnTo>
                    <a:lnTo>
                      <a:pt x="1235" y="7822"/>
                    </a:lnTo>
                    <a:lnTo>
                      <a:pt x="1220" y="7798"/>
                    </a:lnTo>
                    <a:lnTo>
                      <a:pt x="1218" y="7794"/>
                    </a:lnTo>
                    <a:lnTo>
                      <a:pt x="1204" y="7770"/>
                    </a:lnTo>
                    <a:lnTo>
                      <a:pt x="1202" y="7765"/>
                    </a:lnTo>
                    <a:lnTo>
                      <a:pt x="1189" y="7740"/>
                    </a:lnTo>
                    <a:lnTo>
                      <a:pt x="1187" y="7735"/>
                    </a:lnTo>
                    <a:lnTo>
                      <a:pt x="1175" y="7710"/>
                    </a:lnTo>
                    <a:lnTo>
                      <a:pt x="1173" y="7705"/>
                    </a:lnTo>
                    <a:lnTo>
                      <a:pt x="1162" y="7679"/>
                    </a:lnTo>
                    <a:lnTo>
                      <a:pt x="1160" y="7674"/>
                    </a:lnTo>
                    <a:lnTo>
                      <a:pt x="1151" y="7648"/>
                    </a:lnTo>
                    <a:lnTo>
                      <a:pt x="1149" y="7643"/>
                    </a:lnTo>
                    <a:lnTo>
                      <a:pt x="1140" y="7617"/>
                    </a:lnTo>
                    <a:lnTo>
                      <a:pt x="1139" y="7611"/>
                    </a:lnTo>
                    <a:lnTo>
                      <a:pt x="1131" y="7585"/>
                    </a:lnTo>
                    <a:lnTo>
                      <a:pt x="1130" y="7580"/>
                    </a:lnTo>
                    <a:lnTo>
                      <a:pt x="1123" y="7553"/>
                    </a:lnTo>
                    <a:lnTo>
                      <a:pt x="1122" y="7547"/>
                    </a:lnTo>
                    <a:lnTo>
                      <a:pt x="1116" y="7521"/>
                    </a:lnTo>
                    <a:lnTo>
                      <a:pt x="1115" y="7515"/>
                    </a:lnTo>
                    <a:lnTo>
                      <a:pt x="1110" y="7488"/>
                    </a:lnTo>
                    <a:lnTo>
                      <a:pt x="1110" y="7482"/>
                    </a:lnTo>
                    <a:lnTo>
                      <a:pt x="1106" y="7455"/>
                    </a:lnTo>
                    <a:lnTo>
                      <a:pt x="1105" y="7450"/>
                    </a:lnTo>
                    <a:lnTo>
                      <a:pt x="1103" y="7422"/>
                    </a:lnTo>
                    <a:lnTo>
                      <a:pt x="1102" y="7417"/>
                    </a:lnTo>
                    <a:lnTo>
                      <a:pt x="1101" y="7389"/>
                    </a:lnTo>
                    <a:lnTo>
                      <a:pt x="1101" y="7383"/>
                    </a:lnTo>
                    <a:lnTo>
                      <a:pt x="1100" y="7356"/>
                    </a:lnTo>
                    <a:lnTo>
                      <a:pt x="1100" y="7350"/>
                    </a:lnTo>
                    <a:lnTo>
                      <a:pt x="1101" y="7323"/>
                    </a:lnTo>
                    <a:lnTo>
                      <a:pt x="1101" y="7317"/>
                    </a:lnTo>
                    <a:lnTo>
                      <a:pt x="1102" y="7289"/>
                    </a:lnTo>
                    <a:lnTo>
                      <a:pt x="1103" y="7284"/>
                    </a:lnTo>
                    <a:lnTo>
                      <a:pt x="1105" y="7256"/>
                    </a:lnTo>
                    <a:lnTo>
                      <a:pt x="1106" y="7251"/>
                    </a:lnTo>
                    <a:lnTo>
                      <a:pt x="1110" y="7224"/>
                    </a:lnTo>
                    <a:lnTo>
                      <a:pt x="1110" y="7218"/>
                    </a:lnTo>
                    <a:lnTo>
                      <a:pt x="1115" y="7191"/>
                    </a:lnTo>
                    <a:lnTo>
                      <a:pt x="1116" y="7185"/>
                    </a:lnTo>
                    <a:lnTo>
                      <a:pt x="1122" y="7159"/>
                    </a:lnTo>
                    <a:lnTo>
                      <a:pt x="1123" y="7153"/>
                    </a:lnTo>
                    <a:lnTo>
                      <a:pt x="1130" y="7126"/>
                    </a:lnTo>
                    <a:lnTo>
                      <a:pt x="1131" y="7121"/>
                    </a:lnTo>
                    <a:lnTo>
                      <a:pt x="1139" y="7095"/>
                    </a:lnTo>
                    <a:lnTo>
                      <a:pt x="1140" y="7089"/>
                    </a:lnTo>
                    <a:lnTo>
                      <a:pt x="1149" y="7063"/>
                    </a:lnTo>
                    <a:lnTo>
                      <a:pt x="1151" y="7058"/>
                    </a:lnTo>
                    <a:lnTo>
                      <a:pt x="1160" y="7032"/>
                    </a:lnTo>
                    <a:lnTo>
                      <a:pt x="1162" y="7027"/>
                    </a:lnTo>
                    <a:lnTo>
                      <a:pt x="1173" y="7001"/>
                    </a:lnTo>
                    <a:lnTo>
                      <a:pt x="1175" y="6996"/>
                    </a:lnTo>
                    <a:lnTo>
                      <a:pt x="1187" y="6971"/>
                    </a:lnTo>
                    <a:lnTo>
                      <a:pt x="1189" y="6966"/>
                    </a:lnTo>
                    <a:lnTo>
                      <a:pt x="1202" y="6941"/>
                    </a:lnTo>
                    <a:lnTo>
                      <a:pt x="1204" y="6936"/>
                    </a:lnTo>
                    <a:lnTo>
                      <a:pt x="1218" y="6912"/>
                    </a:lnTo>
                    <a:lnTo>
                      <a:pt x="1220" y="6908"/>
                    </a:lnTo>
                    <a:lnTo>
                      <a:pt x="1235" y="6884"/>
                    </a:lnTo>
                    <a:lnTo>
                      <a:pt x="1238" y="6879"/>
                    </a:lnTo>
                    <a:lnTo>
                      <a:pt x="1253" y="6856"/>
                    </a:lnTo>
                    <a:lnTo>
                      <a:pt x="1256" y="6852"/>
                    </a:lnTo>
                    <a:lnTo>
                      <a:pt x="1272" y="6829"/>
                    </a:lnTo>
                    <a:lnTo>
                      <a:pt x="1275" y="6825"/>
                    </a:lnTo>
                    <a:lnTo>
                      <a:pt x="1292" y="6803"/>
                    </a:lnTo>
                    <a:lnTo>
                      <a:pt x="1295" y="6799"/>
                    </a:lnTo>
                    <a:lnTo>
                      <a:pt x="1313" y="6778"/>
                    </a:lnTo>
                    <a:lnTo>
                      <a:pt x="1316" y="6773"/>
                    </a:lnTo>
                    <a:lnTo>
                      <a:pt x="1335" y="6753"/>
                    </a:lnTo>
                    <a:lnTo>
                      <a:pt x="1338" y="6749"/>
                    </a:lnTo>
                    <a:lnTo>
                      <a:pt x="1357" y="6729"/>
                    </a:lnTo>
                    <a:lnTo>
                      <a:pt x="1361" y="6725"/>
                    </a:lnTo>
                    <a:lnTo>
                      <a:pt x="1381" y="6706"/>
                    </a:lnTo>
                    <a:lnTo>
                      <a:pt x="1385" y="6702"/>
                    </a:lnTo>
                    <a:lnTo>
                      <a:pt x="1406" y="6684"/>
                    </a:lnTo>
                    <a:lnTo>
                      <a:pt x="1410" y="6680"/>
                    </a:lnTo>
                    <a:lnTo>
                      <a:pt x="1431" y="6663"/>
                    </a:lnTo>
                    <a:lnTo>
                      <a:pt x="1435" y="6659"/>
                    </a:lnTo>
                    <a:lnTo>
                      <a:pt x="1457" y="6643"/>
                    </a:lnTo>
                    <a:lnTo>
                      <a:pt x="1462" y="6639"/>
                    </a:lnTo>
                    <a:lnTo>
                      <a:pt x="1484" y="6623"/>
                    </a:lnTo>
                    <a:lnTo>
                      <a:pt x="1489" y="6620"/>
                    </a:lnTo>
                    <a:lnTo>
                      <a:pt x="1512" y="6605"/>
                    </a:lnTo>
                    <a:lnTo>
                      <a:pt x="1517" y="6602"/>
                    </a:lnTo>
                    <a:lnTo>
                      <a:pt x="1540" y="6588"/>
                    </a:lnTo>
                    <a:lnTo>
                      <a:pt x="1546" y="6585"/>
                    </a:lnTo>
                    <a:lnTo>
                      <a:pt x="1570" y="6571"/>
                    </a:lnTo>
                    <a:lnTo>
                      <a:pt x="1575" y="6569"/>
                    </a:lnTo>
                    <a:lnTo>
                      <a:pt x="1599" y="6556"/>
                    </a:lnTo>
                    <a:lnTo>
                      <a:pt x="1604" y="6554"/>
                    </a:lnTo>
                    <a:lnTo>
                      <a:pt x="1629" y="6543"/>
                    </a:lnTo>
                    <a:lnTo>
                      <a:pt x="1634" y="6540"/>
                    </a:lnTo>
                    <a:lnTo>
                      <a:pt x="1660" y="6530"/>
                    </a:lnTo>
                    <a:lnTo>
                      <a:pt x="1665" y="6528"/>
                    </a:lnTo>
                    <a:lnTo>
                      <a:pt x="1690" y="6518"/>
                    </a:lnTo>
                    <a:lnTo>
                      <a:pt x="1696" y="6517"/>
                    </a:lnTo>
                    <a:lnTo>
                      <a:pt x="1722" y="6508"/>
                    </a:lnTo>
                    <a:lnTo>
                      <a:pt x="1727" y="6506"/>
                    </a:lnTo>
                    <a:lnTo>
                      <a:pt x="1753" y="6499"/>
                    </a:lnTo>
                    <a:lnTo>
                      <a:pt x="1759" y="6497"/>
                    </a:lnTo>
                    <a:lnTo>
                      <a:pt x="1785" y="6491"/>
                    </a:lnTo>
                    <a:lnTo>
                      <a:pt x="1791" y="6490"/>
                    </a:lnTo>
                    <a:lnTo>
                      <a:pt x="1818" y="6484"/>
                    </a:lnTo>
                    <a:lnTo>
                      <a:pt x="1823" y="6483"/>
                    </a:lnTo>
                    <a:lnTo>
                      <a:pt x="1850" y="6478"/>
                    </a:lnTo>
                    <a:lnTo>
                      <a:pt x="1856" y="6478"/>
                    </a:lnTo>
                    <a:lnTo>
                      <a:pt x="1883" y="6474"/>
                    </a:lnTo>
                    <a:lnTo>
                      <a:pt x="1888" y="6473"/>
                    </a:lnTo>
                    <a:lnTo>
                      <a:pt x="1916" y="6471"/>
                    </a:lnTo>
                    <a:lnTo>
                      <a:pt x="1921" y="6470"/>
                    </a:lnTo>
                    <a:lnTo>
                      <a:pt x="1949" y="6469"/>
                    </a:lnTo>
                    <a:lnTo>
                      <a:pt x="1955" y="6469"/>
                    </a:lnTo>
                    <a:lnTo>
                      <a:pt x="1982" y="6468"/>
                    </a:lnTo>
                    <a:lnTo>
                      <a:pt x="1988" y="6468"/>
                    </a:lnTo>
                    <a:lnTo>
                      <a:pt x="2015" y="6469"/>
                    </a:lnTo>
                    <a:lnTo>
                      <a:pt x="2021" y="6469"/>
                    </a:lnTo>
                    <a:lnTo>
                      <a:pt x="2049" y="6470"/>
                    </a:lnTo>
                    <a:lnTo>
                      <a:pt x="2054" y="6471"/>
                    </a:lnTo>
                    <a:lnTo>
                      <a:pt x="2082" y="6473"/>
                    </a:lnTo>
                    <a:lnTo>
                      <a:pt x="2087" y="6474"/>
                    </a:lnTo>
                    <a:lnTo>
                      <a:pt x="2114" y="6478"/>
                    </a:lnTo>
                    <a:lnTo>
                      <a:pt x="2120" y="6478"/>
                    </a:lnTo>
                    <a:lnTo>
                      <a:pt x="2147" y="6483"/>
                    </a:lnTo>
                    <a:lnTo>
                      <a:pt x="2152" y="6484"/>
                    </a:lnTo>
                    <a:lnTo>
                      <a:pt x="2179" y="6490"/>
                    </a:lnTo>
                    <a:lnTo>
                      <a:pt x="2185" y="6491"/>
                    </a:lnTo>
                    <a:lnTo>
                      <a:pt x="2211" y="6497"/>
                    </a:lnTo>
                    <a:lnTo>
                      <a:pt x="2217" y="6499"/>
                    </a:lnTo>
                    <a:lnTo>
                      <a:pt x="2243" y="6506"/>
                    </a:lnTo>
                    <a:lnTo>
                      <a:pt x="2248" y="6508"/>
                    </a:lnTo>
                    <a:lnTo>
                      <a:pt x="2274" y="6517"/>
                    </a:lnTo>
                    <a:lnTo>
                      <a:pt x="2280" y="6518"/>
                    </a:lnTo>
                    <a:lnTo>
                      <a:pt x="2305" y="6528"/>
                    </a:lnTo>
                    <a:lnTo>
                      <a:pt x="2311" y="6530"/>
                    </a:lnTo>
                    <a:lnTo>
                      <a:pt x="2336" y="6540"/>
                    </a:lnTo>
                    <a:lnTo>
                      <a:pt x="2341" y="6542"/>
                    </a:lnTo>
                    <a:lnTo>
                      <a:pt x="2366" y="6554"/>
                    </a:lnTo>
                    <a:lnTo>
                      <a:pt x="2371" y="6556"/>
                    </a:lnTo>
                    <a:lnTo>
                      <a:pt x="2396" y="6569"/>
                    </a:lnTo>
                    <a:lnTo>
                      <a:pt x="2401" y="6571"/>
                    </a:lnTo>
                    <a:lnTo>
                      <a:pt x="2425" y="6584"/>
                    </a:lnTo>
                    <a:lnTo>
                      <a:pt x="2431" y="6588"/>
                    </a:lnTo>
                    <a:lnTo>
                      <a:pt x="2450" y="6600"/>
                    </a:lnTo>
                    <a:lnTo>
                      <a:pt x="3250" y="5640"/>
                    </a:lnTo>
                    <a:lnTo>
                      <a:pt x="2753" y="5442"/>
                    </a:lnTo>
                    <a:lnTo>
                      <a:pt x="2751" y="5445"/>
                    </a:lnTo>
                    <a:lnTo>
                      <a:pt x="2736" y="5469"/>
                    </a:lnTo>
                    <a:lnTo>
                      <a:pt x="2733" y="5474"/>
                    </a:lnTo>
                    <a:lnTo>
                      <a:pt x="2718" y="5497"/>
                    </a:lnTo>
                    <a:lnTo>
                      <a:pt x="2715" y="5501"/>
                    </a:lnTo>
                    <a:lnTo>
                      <a:pt x="2699" y="5524"/>
                    </a:lnTo>
                    <a:lnTo>
                      <a:pt x="2696" y="5528"/>
                    </a:lnTo>
                    <a:lnTo>
                      <a:pt x="2679" y="5550"/>
                    </a:lnTo>
                    <a:lnTo>
                      <a:pt x="2676" y="5554"/>
                    </a:lnTo>
                    <a:lnTo>
                      <a:pt x="2658" y="5575"/>
                    </a:lnTo>
                    <a:lnTo>
                      <a:pt x="2655" y="5580"/>
                    </a:lnTo>
                    <a:lnTo>
                      <a:pt x="2636" y="5600"/>
                    </a:lnTo>
                    <a:lnTo>
                      <a:pt x="2633" y="5604"/>
                    </a:lnTo>
                    <a:lnTo>
                      <a:pt x="2614" y="5624"/>
                    </a:lnTo>
                    <a:lnTo>
                      <a:pt x="2610" y="5628"/>
                    </a:lnTo>
                    <a:lnTo>
                      <a:pt x="2590" y="5647"/>
                    </a:lnTo>
                    <a:lnTo>
                      <a:pt x="2586" y="5651"/>
                    </a:lnTo>
                    <a:lnTo>
                      <a:pt x="2565" y="5669"/>
                    </a:lnTo>
                    <a:lnTo>
                      <a:pt x="2561" y="5673"/>
                    </a:lnTo>
                    <a:lnTo>
                      <a:pt x="2540" y="5690"/>
                    </a:lnTo>
                    <a:lnTo>
                      <a:pt x="2536" y="5694"/>
                    </a:lnTo>
                    <a:lnTo>
                      <a:pt x="2514" y="5710"/>
                    </a:lnTo>
                    <a:lnTo>
                      <a:pt x="2509" y="5714"/>
                    </a:lnTo>
                    <a:lnTo>
                      <a:pt x="2487" y="5730"/>
                    </a:lnTo>
                    <a:lnTo>
                      <a:pt x="2482" y="5733"/>
                    </a:lnTo>
                    <a:lnTo>
                      <a:pt x="2459" y="5748"/>
                    </a:lnTo>
                    <a:lnTo>
                      <a:pt x="2454" y="5751"/>
                    </a:lnTo>
                    <a:lnTo>
                      <a:pt x="2431" y="5765"/>
                    </a:lnTo>
                    <a:lnTo>
                      <a:pt x="2425" y="5769"/>
                    </a:lnTo>
                    <a:lnTo>
                      <a:pt x="2401" y="5782"/>
                    </a:lnTo>
                    <a:lnTo>
                      <a:pt x="2396" y="5784"/>
                    </a:lnTo>
                    <a:lnTo>
                      <a:pt x="2371" y="5797"/>
                    </a:lnTo>
                    <a:lnTo>
                      <a:pt x="2366" y="5799"/>
                    </a:lnTo>
                    <a:lnTo>
                      <a:pt x="2341" y="5811"/>
                    </a:lnTo>
                    <a:lnTo>
                      <a:pt x="2336" y="5813"/>
                    </a:lnTo>
                    <a:lnTo>
                      <a:pt x="2311" y="5823"/>
                    </a:lnTo>
                    <a:lnTo>
                      <a:pt x="2305" y="5825"/>
                    </a:lnTo>
                    <a:lnTo>
                      <a:pt x="2280" y="5835"/>
                    </a:lnTo>
                    <a:lnTo>
                      <a:pt x="2274" y="5836"/>
                    </a:lnTo>
                    <a:lnTo>
                      <a:pt x="2248" y="5845"/>
                    </a:lnTo>
                    <a:lnTo>
                      <a:pt x="2243" y="5847"/>
                    </a:lnTo>
                    <a:lnTo>
                      <a:pt x="2217" y="5854"/>
                    </a:lnTo>
                    <a:lnTo>
                      <a:pt x="2211" y="5856"/>
                    </a:lnTo>
                    <a:lnTo>
                      <a:pt x="2185" y="5862"/>
                    </a:lnTo>
                    <a:lnTo>
                      <a:pt x="2179" y="5863"/>
                    </a:lnTo>
                    <a:lnTo>
                      <a:pt x="2152" y="5869"/>
                    </a:lnTo>
                    <a:lnTo>
                      <a:pt x="2147" y="5870"/>
                    </a:lnTo>
                    <a:lnTo>
                      <a:pt x="2120" y="5875"/>
                    </a:lnTo>
                    <a:lnTo>
                      <a:pt x="2114" y="5875"/>
                    </a:lnTo>
                    <a:lnTo>
                      <a:pt x="2087" y="5879"/>
                    </a:lnTo>
                    <a:lnTo>
                      <a:pt x="2082" y="5880"/>
                    </a:lnTo>
                    <a:lnTo>
                      <a:pt x="2054" y="5882"/>
                    </a:lnTo>
                    <a:lnTo>
                      <a:pt x="2049" y="5883"/>
                    </a:lnTo>
                    <a:lnTo>
                      <a:pt x="2021" y="5884"/>
                    </a:lnTo>
                    <a:lnTo>
                      <a:pt x="2015" y="5884"/>
                    </a:lnTo>
                    <a:lnTo>
                      <a:pt x="1988" y="5885"/>
                    </a:lnTo>
                    <a:lnTo>
                      <a:pt x="1982" y="5885"/>
                    </a:lnTo>
                    <a:lnTo>
                      <a:pt x="1955" y="5884"/>
                    </a:lnTo>
                    <a:lnTo>
                      <a:pt x="1949" y="5884"/>
                    </a:lnTo>
                    <a:lnTo>
                      <a:pt x="1921" y="5883"/>
                    </a:lnTo>
                    <a:lnTo>
                      <a:pt x="1916" y="5882"/>
                    </a:lnTo>
                    <a:lnTo>
                      <a:pt x="1888" y="5880"/>
                    </a:lnTo>
                    <a:lnTo>
                      <a:pt x="1883" y="5879"/>
                    </a:lnTo>
                    <a:lnTo>
                      <a:pt x="1856" y="5875"/>
                    </a:lnTo>
                    <a:lnTo>
                      <a:pt x="1850" y="5875"/>
                    </a:lnTo>
                    <a:lnTo>
                      <a:pt x="1823" y="5870"/>
                    </a:lnTo>
                    <a:lnTo>
                      <a:pt x="1818" y="5869"/>
                    </a:lnTo>
                    <a:lnTo>
                      <a:pt x="1791" y="5863"/>
                    </a:lnTo>
                    <a:lnTo>
                      <a:pt x="1785" y="5862"/>
                    </a:lnTo>
                    <a:lnTo>
                      <a:pt x="1759" y="5856"/>
                    </a:lnTo>
                    <a:lnTo>
                      <a:pt x="1753" y="5854"/>
                    </a:lnTo>
                    <a:lnTo>
                      <a:pt x="1727" y="5847"/>
                    </a:lnTo>
                    <a:lnTo>
                      <a:pt x="1722" y="5845"/>
                    </a:lnTo>
                    <a:lnTo>
                      <a:pt x="1696" y="5836"/>
                    </a:lnTo>
                    <a:lnTo>
                      <a:pt x="1690" y="5835"/>
                    </a:lnTo>
                    <a:lnTo>
                      <a:pt x="1665" y="5825"/>
                    </a:lnTo>
                    <a:lnTo>
                      <a:pt x="1660" y="5823"/>
                    </a:lnTo>
                    <a:lnTo>
                      <a:pt x="1634" y="5813"/>
                    </a:lnTo>
                    <a:lnTo>
                      <a:pt x="1629" y="5810"/>
                    </a:lnTo>
                    <a:lnTo>
                      <a:pt x="1604" y="5799"/>
                    </a:lnTo>
                    <a:lnTo>
                      <a:pt x="1599" y="5797"/>
                    </a:lnTo>
                    <a:lnTo>
                      <a:pt x="1575" y="5784"/>
                    </a:lnTo>
                    <a:lnTo>
                      <a:pt x="1570" y="5782"/>
                    </a:lnTo>
                    <a:lnTo>
                      <a:pt x="1546" y="5768"/>
                    </a:lnTo>
                    <a:lnTo>
                      <a:pt x="1540" y="5765"/>
                    </a:lnTo>
                    <a:lnTo>
                      <a:pt x="1517" y="5751"/>
                    </a:lnTo>
                    <a:lnTo>
                      <a:pt x="1512" y="5748"/>
                    </a:lnTo>
                    <a:lnTo>
                      <a:pt x="1489" y="5733"/>
                    </a:lnTo>
                    <a:lnTo>
                      <a:pt x="1484" y="5730"/>
                    </a:lnTo>
                    <a:lnTo>
                      <a:pt x="1462" y="5714"/>
                    </a:lnTo>
                    <a:lnTo>
                      <a:pt x="1457" y="5710"/>
                    </a:lnTo>
                    <a:lnTo>
                      <a:pt x="1435" y="5694"/>
                    </a:lnTo>
                    <a:lnTo>
                      <a:pt x="1431" y="5690"/>
                    </a:lnTo>
                    <a:lnTo>
                      <a:pt x="1410" y="5673"/>
                    </a:lnTo>
                    <a:lnTo>
                      <a:pt x="1406" y="5669"/>
                    </a:lnTo>
                    <a:lnTo>
                      <a:pt x="1385" y="5651"/>
                    </a:lnTo>
                    <a:lnTo>
                      <a:pt x="1381" y="5647"/>
                    </a:lnTo>
                    <a:lnTo>
                      <a:pt x="1361" y="5628"/>
                    </a:lnTo>
                    <a:lnTo>
                      <a:pt x="1357" y="5624"/>
                    </a:lnTo>
                    <a:lnTo>
                      <a:pt x="1338" y="5604"/>
                    </a:lnTo>
                    <a:lnTo>
                      <a:pt x="1335" y="5600"/>
                    </a:lnTo>
                    <a:lnTo>
                      <a:pt x="1316" y="5580"/>
                    </a:lnTo>
                    <a:lnTo>
                      <a:pt x="1313" y="5575"/>
                    </a:lnTo>
                    <a:lnTo>
                      <a:pt x="1295" y="5554"/>
                    </a:lnTo>
                    <a:lnTo>
                      <a:pt x="1292" y="5550"/>
                    </a:lnTo>
                    <a:lnTo>
                      <a:pt x="1275" y="5528"/>
                    </a:lnTo>
                    <a:lnTo>
                      <a:pt x="1272" y="5524"/>
                    </a:lnTo>
                    <a:lnTo>
                      <a:pt x="1256" y="5501"/>
                    </a:lnTo>
                    <a:lnTo>
                      <a:pt x="1253" y="5497"/>
                    </a:lnTo>
                    <a:lnTo>
                      <a:pt x="1238" y="5474"/>
                    </a:lnTo>
                    <a:lnTo>
                      <a:pt x="1235" y="5469"/>
                    </a:lnTo>
                    <a:lnTo>
                      <a:pt x="1220" y="5445"/>
                    </a:lnTo>
                    <a:lnTo>
                      <a:pt x="1218" y="5441"/>
                    </a:lnTo>
                    <a:lnTo>
                      <a:pt x="1204" y="5417"/>
                    </a:lnTo>
                    <a:lnTo>
                      <a:pt x="1202" y="5412"/>
                    </a:lnTo>
                    <a:lnTo>
                      <a:pt x="1189" y="5387"/>
                    </a:lnTo>
                    <a:lnTo>
                      <a:pt x="1187" y="5382"/>
                    </a:lnTo>
                    <a:lnTo>
                      <a:pt x="1175" y="5357"/>
                    </a:lnTo>
                    <a:lnTo>
                      <a:pt x="1173" y="5352"/>
                    </a:lnTo>
                    <a:lnTo>
                      <a:pt x="1162" y="5326"/>
                    </a:lnTo>
                    <a:lnTo>
                      <a:pt x="1160" y="5321"/>
                    </a:lnTo>
                    <a:lnTo>
                      <a:pt x="1151" y="5295"/>
                    </a:lnTo>
                    <a:lnTo>
                      <a:pt x="1149" y="5290"/>
                    </a:lnTo>
                    <a:lnTo>
                      <a:pt x="1140" y="5264"/>
                    </a:lnTo>
                    <a:lnTo>
                      <a:pt x="1139" y="5258"/>
                    </a:lnTo>
                    <a:lnTo>
                      <a:pt x="1131" y="5232"/>
                    </a:lnTo>
                    <a:lnTo>
                      <a:pt x="1130" y="5227"/>
                    </a:lnTo>
                    <a:lnTo>
                      <a:pt x="1123" y="5200"/>
                    </a:lnTo>
                    <a:lnTo>
                      <a:pt x="1122" y="5194"/>
                    </a:lnTo>
                    <a:lnTo>
                      <a:pt x="1116" y="5168"/>
                    </a:lnTo>
                    <a:lnTo>
                      <a:pt x="1115" y="5162"/>
                    </a:lnTo>
                    <a:lnTo>
                      <a:pt x="1110" y="5135"/>
                    </a:lnTo>
                    <a:lnTo>
                      <a:pt x="1110" y="5129"/>
                    </a:lnTo>
                    <a:lnTo>
                      <a:pt x="1106" y="5102"/>
                    </a:lnTo>
                    <a:lnTo>
                      <a:pt x="1105" y="5097"/>
                    </a:lnTo>
                    <a:lnTo>
                      <a:pt x="1103" y="5069"/>
                    </a:lnTo>
                    <a:lnTo>
                      <a:pt x="1102" y="5064"/>
                    </a:lnTo>
                    <a:lnTo>
                      <a:pt x="1101" y="5036"/>
                    </a:lnTo>
                    <a:lnTo>
                      <a:pt x="1101" y="5030"/>
                    </a:lnTo>
                    <a:lnTo>
                      <a:pt x="1100" y="5003"/>
                    </a:lnTo>
                    <a:lnTo>
                      <a:pt x="1100" y="4997"/>
                    </a:lnTo>
                    <a:lnTo>
                      <a:pt x="1101" y="4970"/>
                    </a:lnTo>
                    <a:lnTo>
                      <a:pt x="1101" y="4964"/>
                    </a:lnTo>
                    <a:lnTo>
                      <a:pt x="1102" y="4936"/>
                    </a:lnTo>
                    <a:lnTo>
                      <a:pt x="1103" y="4931"/>
                    </a:lnTo>
                    <a:lnTo>
                      <a:pt x="1105" y="4903"/>
                    </a:lnTo>
                    <a:lnTo>
                      <a:pt x="1106" y="4898"/>
                    </a:lnTo>
                    <a:lnTo>
                      <a:pt x="1110" y="4871"/>
                    </a:lnTo>
                    <a:lnTo>
                      <a:pt x="1110" y="4865"/>
                    </a:lnTo>
                    <a:lnTo>
                      <a:pt x="1115" y="4838"/>
                    </a:lnTo>
                    <a:lnTo>
                      <a:pt x="1116" y="4832"/>
                    </a:lnTo>
                    <a:lnTo>
                      <a:pt x="1122" y="4806"/>
                    </a:lnTo>
                    <a:lnTo>
                      <a:pt x="1123" y="4800"/>
                    </a:lnTo>
                    <a:lnTo>
                      <a:pt x="1130" y="4773"/>
                    </a:lnTo>
                    <a:lnTo>
                      <a:pt x="1131" y="4768"/>
                    </a:lnTo>
                    <a:lnTo>
                      <a:pt x="1139" y="4742"/>
                    </a:lnTo>
                    <a:lnTo>
                      <a:pt x="1140" y="4736"/>
                    </a:lnTo>
                    <a:lnTo>
                      <a:pt x="1149" y="4710"/>
                    </a:lnTo>
                    <a:lnTo>
                      <a:pt x="1151" y="4705"/>
                    </a:lnTo>
                    <a:lnTo>
                      <a:pt x="1160" y="4679"/>
                    </a:lnTo>
                    <a:lnTo>
                      <a:pt x="1162" y="4674"/>
                    </a:lnTo>
                    <a:lnTo>
                      <a:pt x="1173" y="4648"/>
                    </a:lnTo>
                    <a:lnTo>
                      <a:pt x="1175" y="4643"/>
                    </a:lnTo>
                    <a:lnTo>
                      <a:pt x="1187" y="4618"/>
                    </a:lnTo>
                    <a:lnTo>
                      <a:pt x="1189" y="4613"/>
                    </a:lnTo>
                    <a:lnTo>
                      <a:pt x="1202" y="4588"/>
                    </a:lnTo>
                    <a:lnTo>
                      <a:pt x="1204" y="4583"/>
                    </a:lnTo>
                    <a:lnTo>
                      <a:pt x="1218" y="4559"/>
                    </a:lnTo>
                    <a:lnTo>
                      <a:pt x="1220" y="4555"/>
                    </a:lnTo>
                    <a:lnTo>
                      <a:pt x="1235" y="4531"/>
                    </a:lnTo>
                    <a:lnTo>
                      <a:pt x="1238" y="4526"/>
                    </a:lnTo>
                    <a:lnTo>
                      <a:pt x="1253" y="4503"/>
                    </a:lnTo>
                    <a:lnTo>
                      <a:pt x="1256" y="4499"/>
                    </a:lnTo>
                    <a:lnTo>
                      <a:pt x="1272" y="4476"/>
                    </a:lnTo>
                    <a:lnTo>
                      <a:pt x="1275" y="4472"/>
                    </a:lnTo>
                    <a:lnTo>
                      <a:pt x="1292" y="4450"/>
                    </a:lnTo>
                    <a:lnTo>
                      <a:pt x="1295" y="4446"/>
                    </a:lnTo>
                    <a:lnTo>
                      <a:pt x="1313" y="4425"/>
                    </a:lnTo>
                    <a:lnTo>
                      <a:pt x="1316" y="4420"/>
                    </a:lnTo>
                    <a:lnTo>
                      <a:pt x="1335" y="4400"/>
                    </a:lnTo>
                    <a:lnTo>
                      <a:pt x="1338" y="4396"/>
                    </a:lnTo>
                    <a:lnTo>
                      <a:pt x="1357" y="4376"/>
                    </a:lnTo>
                    <a:lnTo>
                      <a:pt x="1361" y="4372"/>
                    </a:lnTo>
                    <a:lnTo>
                      <a:pt x="1381" y="4353"/>
                    </a:lnTo>
                    <a:lnTo>
                      <a:pt x="1385" y="4349"/>
                    </a:lnTo>
                    <a:lnTo>
                      <a:pt x="1406" y="4331"/>
                    </a:lnTo>
                    <a:lnTo>
                      <a:pt x="1410" y="4327"/>
                    </a:lnTo>
                    <a:lnTo>
                      <a:pt x="1431" y="4310"/>
                    </a:lnTo>
                    <a:lnTo>
                      <a:pt x="1435" y="4306"/>
                    </a:lnTo>
                    <a:lnTo>
                      <a:pt x="1457" y="4290"/>
                    </a:lnTo>
                    <a:lnTo>
                      <a:pt x="1462" y="4286"/>
                    </a:lnTo>
                    <a:lnTo>
                      <a:pt x="1484" y="4270"/>
                    </a:lnTo>
                    <a:lnTo>
                      <a:pt x="1489" y="4267"/>
                    </a:lnTo>
                    <a:lnTo>
                      <a:pt x="1512" y="4252"/>
                    </a:lnTo>
                    <a:lnTo>
                      <a:pt x="1517" y="4249"/>
                    </a:lnTo>
                    <a:lnTo>
                      <a:pt x="1540" y="4235"/>
                    </a:lnTo>
                    <a:lnTo>
                      <a:pt x="1546" y="4232"/>
                    </a:lnTo>
                    <a:lnTo>
                      <a:pt x="1570" y="4218"/>
                    </a:lnTo>
                    <a:lnTo>
                      <a:pt x="1575" y="4216"/>
                    </a:lnTo>
                    <a:lnTo>
                      <a:pt x="1599" y="4203"/>
                    </a:lnTo>
                    <a:lnTo>
                      <a:pt x="1604" y="4201"/>
                    </a:lnTo>
                    <a:lnTo>
                      <a:pt x="1629" y="4190"/>
                    </a:lnTo>
                    <a:lnTo>
                      <a:pt x="1634" y="4187"/>
                    </a:lnTo>
                    <a:lnTo>
                      <a:pt x="1660" y="4177"/>
                    </a:lnTo>
                    <a:lnTo>
                      <a:pt x="1665" y="4175"/>
                    </a:lnTo>
                    <a:lnTo>
                      <a:pt x="1690" y="4165"/>
                    </a:lnTo>
                    <a:lnTo>
                      <a:pt x="1696" y="4164"/>
                    </a:lnTo>
                    <a:lnTo>
                      <a:pt x="1722" y="4155"/>
                    </a:lnTo>
                    <a:lnTo>
                      <a:pt x="1727" y="4153"/>
                    </a:lnTo>
                    <a:lnTo>
                      <a:pt x="1753" y="4146"/>
                    </a:lnTo>
                    <a:lnTo>
                      <a:pt x="1759" y="4144"/>
                    </a:lnTo>
                    <a:lnTo>
                      <a:pt x="1785" y="4138"/>
                    </a:lnTo>
                    <a:lnTo>
                      <a:pt x="1791" y="4137"/>
                    </a:lnTo>
                    <a:lnTo>
                      <a:pt x="1818" y="4131"/>
                    </a:lnTo>
                    <a:lnTo>
                      <a:pt x="1823" y="4130"/>
                    </a:lnTo>
                    <a:lnTo>
                      <a:pt x="1850" y="4125"/>
                    </a:lnTo>
                    <a:lnTo>
                      <a:pt x="1856" y="4125"/>
                    </a:lnTo>
                    <a:lnTo>
                      <a:pt x="1883" y="4121"/>
                    </a:lnTo>
                    <a:lnTo>
                      <a:pt x="1888" y="4120"/>
                    </a:lnTo>
                    <a:lnTo>
                      <a:pt x="1916" y="4118"/>
                    </a:lnTo>
                    <a:lnTo>
                      <a:pt x="1921" y="4117"/>
                    </a:lnTo>
                    <a:lnTo>
                      <a:pt x="1949" y="4116"/>
                    </a:lnTo>
                    <a:lnTo>
                      <a:pt x="1955" y="4116"/>
                    </a:lnTo>
                    <a:lnTo>
                      <a:pt x="1982" y="4115"/>
                    </a:lnTo>
                    <a:lnTo>
                      <a:pt x="1988" y="4115"/>
                    </a:lnTo>
                    <a:lnTo>
                      <a:pt x="2015" y="4116"/>
                    </a:lnTo>
                    <a:lnTo>
                      <a:pt x="2021" y="4116"/>
                    </a:lnTo>
                    <a:lnTo>
                      <a:pt x="2049" y="4117"/>
                    </a:lnTo>
                    <a:lnTo>
                      <a:pt x="2054" y="4118"/>
                    </a:lnTo>
                    <a:lnTo>
                      <a:pt x="2082" y="4120"/>
                    </a:lnTo>
                    <a:lnTo>
                      <a:pt x="2087" y="4121"/>
                    </a:lnTo>
                    <a:lnTo>
                      <a:pt x="2114" y="4125"/>
                    </a:lnTo>
                    <a:lnTo>
                      <a:pt x="2120" y="4125"/>
                    </a:lnTo>
                    <a:lnTo>
                      <a:pt x="2147" y="4130"/>
                    </a:lnTo>
                    <a:lnTo>
                      <a:pt x="2152" y="4131"/>
                    </a:lnTo>
                    <a:lnTo>
                      <a:pt x="2179" y="4137"/>
                    </a:lnTo>
                    <a:lnTo>
                      <a:pt x="2185" y="4138"/>
                    </a:lnTo>
                    <a:lnTo>
                      <a:pt x="2211" y="4144"/>
                    </a:lnTo>
                    <a:lnTo>
                      <a:pt x="2217" y="4146"/>
                    </a:lnTo>
                    <a:lnTo>
                      <a:pt x="2243" y="4153"/>
                    </a:lnTo>
                    <a:lnTo>
                      <a:pt x="2248" y="4155"/>
                    </a:lnTo>
                    <a:lnTo>
                      <a:pt x="2274" y="4164"/>
                    </a:lnTo>
                    <a:lnTo>
                      <a:pt x="2280" y="4165"/>
                    </a:lnTo>
                    <a:lnTo>
                      <a:pt x="2305" y="4175"/>
                    </a:lnTo>
                    <a:lnTo>
                      <a:pt x="2311" y="4177"/>
                    </a:lnTo>
                    <a:lnTo>
                      <a:pt x="2336" y="4187"/>
                    </a:lnTo>
                    <a:lnTo>
                      <a:pt x="2341" y="4189"/>
                    </a:lnTo>
                    <a:lnTo>
                      <a:pt x="2366" y="4201"/>
                    </a:lnTo>
                    <a:lnTo>
                      <a:pt x="2371" y="4203"/>
                    </a:lnTo>
                    <a:lnTo>
                      <a:pt x="2396" y="4216"/>
                    </a:lnTo>
                    <a:lnTo>
                      <a:pt x="2401" y="4218"/>
                    </a:lnTo>
                    <a:lnTo>
                      <a:pt x="2425" y="4231"/>
                    </a:lnTo>
                    <a:lnTo>
                      <a:pt x="2431" y="4235"/>
                    </a:lnTo>
                    <a:lnTo>
                      <a:pt x="2454" y="4249"/>
                    </a:lnTo>
                    <a:lnTo>
                      <a:pt x="2459" y="4252"/>
                    </a:lnTo>
                    <a:lnTo>
                      <a:pt x="2482" y="4267"/>
                    </a:lnTo>
                    <a:lnTo>
                      <a:pt x="2487" y="4270"/>
                    </a:lnTo>
                    <a:lnTo>
                      <a:pt x="2509" y="4286"/>
                    </a:lnTo>
                    <a:lnTo>
                      <a:pt x="2514" y="4290"/>
                    </a:lnTo>
                    <a:lnTo>
                      <a:pt x="2536" y="4306"/>
                    </a:lnTo>
                    <a:lnTo>
                      <a:pt x="2540" y="4310"/>
                    </a:lnTo>
                    <a:lnTo>
                      <a:pt x="2561" y="4327"/>
                    </a:lnTo>
                    <a:lnTo>
                      <a:pt x="2565" y="4331"/>
                    </a:lnTo>
                    <a:lnTo>
                      <a:pt x="2586" y="4349"/>
                    </a:lnTo>
                    <a:lnTo>
                      <a:pt x="2590" y="4353"/>
                    </a:lnTo>
                    <a:lnTo>
                      <a:pt x="2610" y="4372"/>
                    </a:lnTo>
                    <a:lnTo>
                      <a:pt x="2614" y="4376"/>
                    </a:lnTo>
                    <a:lnTo>
                      <a:pt x="2633" y="4396"/>
                    </a:lnTo>
                    <a:lnTo>
                      <a:pt x="2636" y="4400"/>
                    </a:lnTo>
                    <a:lnTo>
                      <a:pt x="2655" y="4420"/>
                    </a:lnTo>
                    <a:lnTo>
                      <a:pt x="2658" y="4425"/>
                    </a:lnTo>
                    <a:lnTo>
                      <a:pt x="2676" y="4446"/>
                    </a:lnTo>
                    <a:lnTo>
                      <a:pt x="2679" y="4450"/>
                    </a:lnTo>
                    <a:lnTo>
                      <a:pt x="2696" y="4472"/>
                    </a:lnTo>
                    <a:lnTo>
                      <a:pt x="2699" y="4476"/>
                    </a:lnTo>
                    <a:lnTo>
                      <a:pt x="2715" y="4499"/>
                    </a:lnTo>
                    <a:lnTo>
                      <a:pt x="2718" y="4503"/>
                    </a:lnTo>
                    <a:lnTo>
                      <a:pt x="2733" y="4526"/>
                    </a:lnTo>
                    <a:lnTo>
                      <a:pt x="2736" y="4531"/>
                    </a:lnTo>
                    <a:lnTo>
                      <a:pt x="2751" y="4555"/>
                    </a:lnTo>
                    <a:lnTo>
                      <a:pt x="2753" y="4558"/>
                    </a:lnTo>
                    <a:lnTo>
                      <a:pt x="3250" y="4360"/>
                    </a:lnTo>
                    <a:lnTo>
                      <a:pt x="2450" y="3400"/>
                    </a:lnTo>
                    <a:lnTo>
                      <a:pt x="2431" y="3412"/>
                    </a:lnTo>
                    <a:lnTo>
                      <a:pt x="2425" y="3416"/>
                    </a:lnTo>
                    <a:lnTo>
                      <a:pt x="2401" y="3429"/>
                    </a:lnTo>
                    <a:lnTo>
                      <a:pt x="2396" y="3431"/>
                    </a:lnTo>
                    <a:lnTo>
                      <a:pt x="2371" y="3444"/>
                    </a:lnTo>
                    <a:lnTo>
                      <a:pt x="2366" y="3446"/>
                    </a:lnTo>
                    <a:lnTo>
                      <a:pt x="2341" y="3458"/>
                    </a:lnTo>
                    <a:lnTo>
                      <a:pt x="2336" y="3460"/>
                    </a:lnTo>
                    <a:lnTo>
                      <a:pt x="2311" y="3470"/>
                    </a:lnTo>
                    <a:lnTo>
                      <a:pt x="2305" y="3472"/>
                    </a:lnTo>
                    <a:lnTo>
                      <a:pt x="2280" y="3482"/>
                    </a:lnTo>
                    <a:lnTo>
                      <a:pt x="2274" y="3483"/>
                    </a:lnTo>
                    <a:lnTo>
                      <a:pt x="2248" y="3492"/>
                    </a:lnTo>
                    <a:lnTo>
                      <a:pt x="2243" y="3494"/>
                    </a:lnTo>
                    <a:lnTo>
                      <a:pt x="2217" y="3501"/>
                    </a:lnTo>
                    <a:lnTo>
                      <a:pt x="2211" y="3503"/>
                    </a:lnTo>
                    <a:lnTo>
                      <a:pt x="2185" y="3509"/>
                    </a:lnTo>
                    <a:lnTo>
                      <a:pt x="2179" y="3510"/>
                    </a:lnTo>
                    <a:lnTo>
                      <a:pt x="2152" y="3516"/>
                    </a:lnTo>
                    <a:lnTo>
                      <a:pt x="2147" y="3517"/>
                    </a:lnTo>
                    <a:lnTo>
                      <a:pt x="2120" y="3522"/>
                    </a:lnTo>
                    <a:lnTo>
                      <a:pt x="2114" y="3522"/>
                    </a:lnTo>
                    <a:lnTo>
                      <a:pt x="2087" y="3526"/>
                    </a:lnTo>
                    <a:lnTo>
                      <a:pt x="2082" y="3527"/>
                    </a:lnTo>
                    <a:lnTo>
                      <a:pt x="2054" y="3529"/>
                    </a:lnTo>
                    <a:lnTo>
                      <a:pt x="2049" y="3530"/>
                    </a:lnTo>
                    <a:lnTo>
                      <a:pt x="2021" y="3531"/>
                    </a:lnTo>
                    <a:lnTo>
                      <a:pt x="2015" y="3531"/>
                    </a:lnTo>
                    <a:lnTo>
                      <a:pt x="1988" y="3532"/>
                    </a:lnTo>
                    <a:lnTo>
                      <a:pt x="1982" y="3532"/>
                    </a:lnTo>
                    <a:lnTo>
                      <a:pt x="1955" y="3531"/>
                    </a:lnTo>
                    <a:lnTo>
                      <a:pt x="1949" y="3531"/>
                    </a:lnTo>
                    <a:lnTo>
                      <a:pt x="1921" y="3530"/>
                    </a:lnTo>
                    <a:lnTo>
                      <a:pt x="1916" y="3529"/>
                    </a:lnTo>
                    <a:lnTo>
                      <a:pt x="1888" y="3527"/>
                    </a:lnTo>
                    <a:lnTo>
                      <a:pt x="1883" y="3526"/>
                    </a:lnTo>
                    <a:lnTo>
                      <a:pt x="1856" y="3522"/>
                    </a:lnTo>
                    <a:lnTo>
                      <a:pt x="1850" y="3522"/>
                    </a:lnTo>
                    <a:lnTo>
                      <a:pt x="1823" y="3517"/>
                    </a:lnTo>
                    <a:lnTo>
                      <a:pt x="1818" y="3516"/>
                    </a:lnTo>
                    <a:lnTo>
                      <a:pt x="1791" y="3510"/>
                    </a:lnTo>
                    <a:lnTo>
                      <a:pt x="1785" y="3509"/>
                    </a:lnTo>
                    <a:lnTo>
                      <a:pt x="1759" y="3503"/>
                    </a:lnTo>
                    <a:lnTo>
                      <a:pt x="1753" y="3501"/>
                    </a:lnTo>
                    <a:lnTo>
                      <a:pt x="1727" y="3494"/>
                    </a:lnTo>
                    <a:lnTo>
                      <a:pt x="1722" y="3492"/>
                    </a:lnTo>
                    <a:lnTo>
                      <a:pt x="1696" y="3483"/>
                    </a:lnTo>
                    <a:lnTo>
                      <a:pt x="1690" y="3482"/>
                    </a:lnTo>
                    <a:lnTo>
                      <a:pt x="1665" y="3472"/>
                    </a:lnTo>
                    <a:lnTo>
                      <a:pt x="1660" y="3470"/>
                    </a:lnTo>
                    <a:lnTo>
                      <a:pt x="1634" y="3460"/>
                    </a:lnTo>
                    <a:lnTo>
                      <a:pt x="1629" y="3457"/>
                    </a:lnTo>
                    <a:lnTo>
                      <a:pt x="1604" y="3446"/>
                    </a:lnTo>
                    <a:lnTo>
                      <a:pt x="1599" y="3444"/>
                    </a:lnTo>
                    <a:lnTo>
                      <a:pt x="1575" y="3431"/>
                    </a:lnTo>
                    <a:lnTo>
                      <a:pt x="1570" y="3429"/>
                    </a:lnTo>
                    <a:lnTo>
                      <a:pt x="1546" y="3415"/>
                    </a:lnTo>
                    <a:lnTo>
                      <a:pt x="1540" y="3412"/>
                    </a:lnTo>
                    <a:lnTo>
                      <a:pt x="1517" y="3398"/>
                    </a:lnTo>
                    <a:lnTo>
                      <a:pt x="1512" y="3395"/>
                    </a:lnTo>
                    <a:lnTo>
                      <a:pt x="1489" y="3380"/>
                    </a:lnTo>
                    <a:lnTo>
                      <a:pt x="1484" y="3377"/>
                    </a:lnTo>
                    <a:lnTo>
                      <a:pt x="1462" y="3361"/>
                    </a:lnTo>
                    <a:lnTo>
                      <a:pt x="1457" y="3357"/>
                    </a:lnTo>
                    <a:lnTo>
                      <a:pt x="1435" y="3341"/>
                    </a:lnTo>
                    <a:lnTo>
                      <a:pt x="1431" y="3337"/>
                    </a:lnTo>
                    <a:lnTo>
                      <a:pt x="1410" y="3320"/>
                    </a:lnTo>
                    <a:lnTo>
                      <a:pt x="1406" y="3316"/>
                    </a:lnTo>
                    <a:lnTo>
                      <a:pt x="1385" y="3298"/>
                    </a:lnTo>
                    <a:lnTo>
                      <a:pt x="1381" y="3294"/>
                    </a:lnTo>
                    <a:lnTo>
                      <a:pt x="1361" y="3275"/>
                    </a:lnTo>
                    <a:lnTo>
                      <a:pt x="1357" y="3271"/>
                    </a:lnTo>
                    <a:lnTo>
                      <a:pt x="1338" y="3251"/>
                    </a:lnTo>
                    <a:lnTo>
                      <a:pt x="1335" y="3247"/>
                    </a:lnTo>
                    <a:lnTo>
                      <a:pt x="1316" y="3227"/>
                    </a:lnTo>
                    <a:lnTo>
                      <a:pt x="1313" y="3222"/>
                    </a:lnTo>
                    <a:lnTo>
                      <a:pt x="1295" y="3201"/>
                    </a:lnTo>
                    <a:lnTo>
                      <a:pt x="1292" y="3197"/>
                    </a:lnTo>
                    <a:lnTo>
                      <a:pt x="1275" y="3175"/>
                    </a:lnTo>
                    <a:lnTo>
                      <a:pt x="1272" y="3171"/>
                    </a:lnTo>
                    <a:lnTo>
                      <a:pt x="1256" y="3148"/>
                    </a:lnTo>
                    <a:lnTo>
                      <a:pt x="1253" y="3144"/>
                    </a:lnTo>
                    <a:lnTo>
                      <a:pt x="1238" y="3121"/>
                    </a:lnTo>
                    <a:lnTo>
                      <a:pt x="1235" y="3116"/>
                    </a:lnTo>
                    <a:lnTo>
                      <a:pt x="1220" y="3092"/>
                    </a:lnTo>
                    <a:lnTo>
                      <a:pt x="1218" y="3088"/>
                    </a:lnTo>
                    <a:lnTo>
                      <a:pt x="1204" y="3064"/>
                    </a:lnTo>
                    <a:lnTo>
                      <a:pt x="1202" y="3059"/>
                    </a:lnTo>
                    <a:lnTo>
                      <a:pt x="1189" y="3034"/>
                    </a:lnTo>
                    <a:lnTo>
                      <a:pt x="1187" y="3029"/>
                    </a:lnTo>
                    <a:lnTo>
                      <a:pt x="1175" y="3004"/>
                    </a:lnTo>
                    <a:lnTo>
                      <a:pt x="1173" y="2999"/>
                    </a:lnTo>
                    <a:lnTo>
                      <a:pt x="1162" y="2973"/>
                    </a:lnTo>
                    <a:lnTo>
                      <a:pt x="1160" y="2968"/>
                    </a:lnTo>
                    <a:lnTo>
                      <a:pt x="1151" y="2942"/>
                    </a:lnTo>
                    <a:lnTo>
                      <a:pt x="1149" y="2937"/>
                    </a:lnTo>
                    <a:lnTo>
                      <a:pt x="1140" y="2911"/>
                    </a:lnTo>
                    <a:lnTo>
                      <a:pt x="1139" y="2905"/>
                    </a:lnTo>
                    <a:lnTo>
                      <a:pt x="1131" y="2879"/>
                    </a:lnTo>
                    <a:lnTo>
                      <a:pt x="1130" y="2874"/>
                    </a:lnTo>
                    <a:lnTo>
                      <a:pt x="1123" y="2847"/>
                    </a:lnTo>
                    <a:lnTo>
                      <a:pt x="1122" y="2841"/>
                    </a:lnTo>
                    <a:lnTo>
                      <a:pt x="1116" y="2815"/>
                    </a:lnTo>
                    <a:lnTo>
                      <a:pt x="1115" y="2809"/>
                    </a:lnTo>
                    <a:lnTo>
                      <a:pt x="1110" y="2782"/>
                    </a:lnTo>
                    <a:lnTo>
                      <a:pt x="1110" y="2776"/>
                    </a:lnTo>
                    <a:lnTo>
                      <a:pt x="1106" y="2749"/>
                    </a:lnTo>
                    <a:lnTo>
                      <a:pt x="1105" y="2744"/>
                    </a:lnTo>
                    <a:lnTo>
                      <a:pt x="1103" y="2716"/>
                    </a:lnTo>
                    <a:lnTo>
                      <a:pt x="1102" y="2711"/>
                    </a:lnTo>
                    <a:lnTo>
                      <a:pt x="1101" y="2683"/>
                    </a:lnTo>
                    <a:lnTo>
                      <a:pt x="1101" y="2677"/>
                    </a:lnTo>
                    <a:lnTo>
                      <a:pt x="1100" y="2650"/>
                    </a:lnTo>
                    <a:lnTo>
                      <a:pt x="1100" y="2644"/>
                    </a:lnTo>
                    <a:lnTo>
                      <a:pt x="1101" y="2617"/>
                    </a:lnTo>
                    <a:lnTo>
                      <a:pt x="1101" y="2611"/>
                    </a:lnTo>
                    <a:lnTo>
                      <a:pt x="1102" y="2583"/>
                    </a:lnTo>
                    <a:lnTo>
                      <a:pt x="1103" y="2578"/>
                    </a:lnTo>
                    <a:lnTo>
                      <a:pt x="1105" y="2550"/>
                    </a:lnTo>
                    <a:lnTo>
                      <a:pt x="1106" y="2545"/>
                    </a:lnTo>
                    <a:lnTo>
                      <a:pt x="1110" y="2518"/>
                    </a:lnTo>
                    <a:lnTo>
                      <a:pt x="1110" y="2512"/>
                    </a:lnTo>
                    <a:lnTo>
                      <a:pt x="1115" y="2485"/>
                    </a:lnTo>
                    <a:lnTo>
                      <a:pt x="1116" y="2479"/>
                    </a:lnTo>
                    <a:lnTo>
                      <a:pt x="1122" y="2453"/>
                    </a:lnTo>
                    <a:lnTo>
                      <a:pt x="1123" y="2447"/>
                    </a:lnTo>
                    <a:lnTo>
                      <a:pt x="1130" y="2420"/>
                    </a:lnTo>
                    <a:lnTo>
                      <a:pt x="1131" y="2415"/>
                    </a:lnTo>
                    <a:lnTo>
                      <a:pt x="1139" y="2389"/>
                    </a:lnTo>
                    <a:lnTo>
                      <a:pt x="1140" y="2383"/>
                    </a:lnTo>
                    <a:lnTo>
                      <a:pt x="1149" y="2357"/>
                    </a:lnTo>
                    <a:lnTo>
                      <a:pt x="1151" y="2352"/>
                    </a:lnTo>
                    <a:lnTo>
                      <a:pt x="1160" y="2326"/>
                    </a:lnTo>
                    <a:lnTo>
                      <a:pt x="1162" y="2321"/>
                    </a:lnTo>
                    <a:lnTo>
                      <a:pt x="1173" y="2295"/>
                    </a:lnTo>
                    <a:lnTo>
                      <a:pt x="1175" y="2290"/>
                    </a:lnTo>
                    <a:lnTo>
                      <a:pt x="1187" y="2265"/>
                    </a:lnTo>
                    <a:lnTo>
                      <a:pt x="1189" y="2260"/>
                    </a:lnTo>
                    <a:lnTo>
                      <a:pt x="1202" y="2235"/>
                    </a:lnTo>
                    <a:lnTo>
                      <a:pt x="1204" y="2230"/>
                    </a:lnTo>
                    <a:lnTo>
                      <a:pt x="1218" y="2206"/>
                    </a:lnTo>
                    <a:lnTo>
                      <a:pt x="1220" y="2202"/>
                    </a:lnTo>
                    <a:lnTo>
                      <a:pt x="1235" y="2178"/>
                    </a:lnTo>
                    <a:lnTo>
                      <a:pt x="1238" y="2173"/>
                    </a:lnTo>
                    <a:lnTo>
                      <a:pt x="1253" y="2150"/>
                    </a:lnTo>
                    <a:lnTo>
                      <a:pt x="1256" y="2146"/>
                    </a:lnTo>
                    <a:lnTo>
                      <a:pt x="1272" y="2123"/>
                    </a:lnTo>
                    <a:lnTo>
                      <a:pt x="1275" y="2119"/>
                    </a:lnTo>
                    <a:lnTo>
                      <a:pt x="1292" y="2097"/>
                    </a:lnTo>
                    <a:lnTo>
                      <a:pt x="1295" y="2093"/>
                    </a:lnTo>
                    <a:lnTo>
                      <a:pt x="1313" y="2072"/>
                    </a:lnTo>
                    <a:lnTo>
                      <a:pt x="1316" y="2067"/>
                    </a:lnTo>
                    <a:lnTo>
                      <a:pt x="1335" y="2047"/>
                    </a:lnTo>
                    <a:lnTo>
                      <a:pt x="1338" y="2043"/>
                    </a:lnTo>
                    <a:lnTo>
                      <a:pt x="1357" y="2023"/>
                    </a:lnTo>
                    <a:lnTo>
                      <a:pt x="1361" y="2019"/>
                    </a:lnTo>
                    <a:lnTo>
                      <a:pt x="1381" y="2000"/>
                    </a:lnTo>
                    <a:lnTo>
                      <a:pt x="1385" y="1996"/>
                    </a:lnTo>
                    <a:lnTo>
                      <a:pt x="1406" y="1978"/>
                    </a:lnTo>
                    <a:lnTo>
                      <a:pt x="1410" y="1974"/>
                    </a:lnTo>
                    <a:lnTo>
                      <a:pt x="1431" y="1957"/>
                    </a:lnTo>
                    <a:lnTo>
                      <a:pt x="1435" y="1953"/>
                    </a:lnTo>
                    <a:lnTo>
                      <a:pt x="1457" y="1937"/>
                    </a:lnTo>
                    <a:lnTo>
                      <a:pt x="1462" y="1933"/>
                    </a:lnTo>
                    <a:lnTo>
                      <a:pt x="1484" y="1917"/>
                    </a:lnTo>
                    <a:lnTo>
                      <a:pt x="1489" y="1914"/>
                    </a:lnTo>
                    <a:lnTo>
                      <a:pt x="1512" y="1899"/>
                    </a:lnTo>
                    <a:lnTo>
                      <a:pt x="1517" y="1896"/>
                    </a:lnTo>
                    <a:lnTo>
                      <a:pt x="1540" y="1882"/>
                    </a:lnTo>
                    <a:lnTo>
                      <a:pt x="1546" y="1879"/>
                    </a:lnTo>
                    <a:lnTo>
                      <a:pt x="1570" y="1865"/>
                    </a:lnTo>
                    <a:lnTo>
                      <a:pt x="1575" y="1863"/>
                    </a:lnTo>
                    <a:lnTo>
                      <a:pt x="1599" y="1850"/>
                    </a:lnTo>
                    <a:lnTo>
                      <a:pt x="1604" y="1848"/>
                    </a:lnTo>
                    <a:lnTo>
                      <a:pt x="1629" y="1837"/>
                    </a:lnTo>
                    <a:lnTo>
                      <a:pt x="1634" y="1834"/>
                    </a:lnTo>
                    <a:lnTo>
                      <a:pt x="1660" y="1824"/>
                    </a:lnTo>
                    <a:lnTo>
                      <a:pt x="1665" y="1822"/>
                    </a:lnTo>
                    <a:lnTo>
                      <a:pt x="1690" y="1812"/>
                    </a:lnTo>
                    <a:lnTo>
                      <a:pt x="1696" y="1811"/>
                    </a:lnTo>
                    <a:lnTo>
                      <a:pt x="1722" y="1802"/>
                    </a:lnTo>
                    <a:lnTo>
                      <a:pt x="1727" y="1800"/>
                    </a:lnTo>
                    <a:lnTo>
                      <a:pt x="1753" y="1793"/>
                    </a:lnTo>
                    <a:lnTo>
                      <a:pt x="1759" y="1791"/>
                    </a:lnTo>
                    <a:lnTo>
                      <a:pt x="1785" y="1785"/>
                    </a:lnTo>
                    <a:lnTo>
                      <a:pt x="1791" y="1784"/>
                    </a:lnTo>
                    <a:lnTo>
                      <a:pt x="1818" y="1778"/>
                    </a:lnTo>
                    <a:lnTo>
                      <a:pt x="1823" y="1777"/>
                    </a:lnTo>
                    <a:lnTo>
                      <a:pt x="1850" y="1772"/>
                    </a:lnTo>
                    <a:lnTo>
                      <a:pt x="1856" y="1772"/>
                    </a:lnTo>
                    <a:lnTo>
                      <a:pt x="1883" y="1768"/>
                    </a:lnTo>
                    <a:lnTo>
                      <a:pt x="1888" y="1767"/>
                    </a:lnTo>
                    <a:lnTo>
                      <a:pt x="1916" y="1765"/>
                    </a:lnTo>
                    <a:lnTo>
                      <a:pt x="1921" y="1764"/>
                    </a:lnTo>
                    <a:lnTo>
                      <a:pt x="1949" y="1763"/>
                    </a:lnTo>
                    <a:lnTo>
                      <a:pt x="1955" y="1763"/>
                    </a:lnTo>
                    <a:lnTo>
                      <a:pt x="1982" y="1762"/>
                    </a:lnTo>
                    <a:lnTo>
                      <a:pt x="1988" y="1762"/>
                    </a:lnTo>
                    <a:lnTo>
                      <a:pt x="2015" y="1763"/>
                    </a:lnTo>
                    <a:lnTo>
                      <a:pt x="2021" y="1763"/>
                    </a:lnTo>
                    <a:lnTo>
                      <a:pt x="2049" y="1764"/>
                    </a:lnTo>
                    <a:lnTo>
                      <a:pt x="2054" y="1765"/>
                    </a:lnTo>
                    <a:lnTo>
                      <a:pt x="2082" y="1767"/>
                    </a:lnTo>
                    <a:lnTo>
                      <a:pt x="2087" y="1768"/>
                    </a:lnTo>
                    <a:lnTo>
                      <a:pt x="2114" y="1772"/>
                    </a:lnTo>
                    <a:lnTo>
                      <a:pt x="2120" y="1772"/>
                    </a:lnTo>
                    <a:lnTo>
                      <a:pt x="2147" y="1777"/>
                    </a:lnTo>
                    <a:lnTo>
                      <a:pt x="2152" y="1778"/>
                    </a:lnTo>
                    <a:lnTo>
                      <a:pt x="2179" y="1784"/>
                    </a:lnTo>
                    <a:lnTo>
                      <a:pt x="2185" y="1785"/>
                    </a:lnTo>
                    <a:lnTo>
                      <a:pt x="2211" y="1791"/>
                    </a:lnTo>
                    <a:lnTo>
                      <a:pt x="2217" y="1793"/>
                    </a:lnTo>
                    <a:lnTo>
                      <a:pt x="2243" y="1800"/>
                    </a:lnTo>
                    <a:lnTo>
                      <a:pt x="2248" y="1802"/>
                    </a:lnTo>
                    <a:lnTo>
                      <a:pt x="2274" y="1811"/>
                    </a:lnTo>
                    <a:lnTo>
                      <a:pt x="2280" y="1812"/>
                    </a:lnTo>
                    <a:lnTo>
                      <a:pt x="2305" y="1822"/>
                    </a:lnTo>
                    <a:lnTo>
                      <a:pt x="2311" y="1824"/>
                    </a:lnTo>
                    <a:lnTo>
                      <a:pt x="2336" y="1834"/>
                    </a:lnTo>
                    <a:lnTo>
                      <a:pt x="2341" y="1836"/>
                    </a:lnTo>
                    <a:lnTo>
                      <a:pt x="2366" y="1848"/>
                    </a:lnTo>
                    <a:lnTo>
                      <a:pt x="2371" y="1850"/>
                    </a:lnTo>
                    <a:lnTo>
                      <a:pt x="2396" y="1863"/>
                    </a:lnTo>
                    <a:lnTo>
                      <a:pt x="2401" y="1865"/>
                    </a:lnTo>
                    <a:lnTo>
                      <a:pt x="2425" y="1878"/>
                    </a:lnTo>
                    <a:lnTo>
                      <a:pt x="2431" y="1882"/>
                    </a:lnTo>
                    <a:lnTo>
                      <a:pt x="2454" y="1896"/>
                    </a:lnTo>
                    <a:lnTo>
                      <a:pt x="2459" y="1899"/>
                    </a:lnTo>
                    <a:lnTo>
                      <a:pt x="2482" y="1914"/>
                    </a:lnTo>
                    <a:lnTo>
                      <a:pt x="2487" y="1917"/>
                    </a:lnTo>
                    <a:lnTo>
                      <a:pt x="2509" y="1933"/>
                    </a:lnTo>
                    <a:lnTo>
                      <a:pt x="2514" y="1937"/>
                    </a:lnTo>
                    <a:lnTo>
                      <a:pt x="2536" y="1953"/>
                    </a:lnTo>
                    <a:lnTo>
                      <a:pt x="2540" y="1957"/>
                    </a:lnTo>
                    <a:lnTo>
                      <a:pt x="2561" y="1974"/>
                    </a:lnTo>
                    <a:lnTo>
                      <a:pt x="2565" y="1978"/>
                    </a:lnTo>
                    <a:lnTo>
                      <a:pt x="2586" y="1996"/>
                    </a:lnTo>
                    <a:lnTo>
                      <a:pt x="2590" y="2000"/>
                    </a:lnTo>
                    <a:lnTo>
                      <a:pt x="2610" y="2019"/>
                    </a:lnTo>
                    <a:lnTo>
                      <a:pt x="2614" y="2023"/>
                    </a:lnTo>
                    <a:lnTo>
                      <a:pt x="2633" y="2043"/>
                    </a:lnTo>
                    <a:lnTo>
                      <a:pt x="2636" y="2047"/>
                    </a:lnTo>
                    <a:lnTo>
                      <a:pt x="2655" y="2067"/>
                    </a:lnTo>
                    <a:lnTo>
                      <a:pt x="2658" y="2072"/>
                    </a:lnTo>
                    <a:lnTo>
                      <a:pt x="2676" y="2093"/>
                    </a:lnTo>
                    <a:lnTo>
                      <a:pt x="2679" y="2097"/>
                    </a:lnTo>
                    <a:lnTo>
                      <a:pt x="2696" y="2119"/>
                    </a:lnTo>
                    <a:lnTo>
                      <a:pt x="2699" y="2123"/>
                    </a:lnTo>
                    <a:lnTo>
                      <a:pt x="2715" y="2146"/>
                    </a:lnTo>
                    <a:lnTo>
                      <a:pt x="2718" y="2150"/>
                    </a:lnTo>
                    <a:lnTo>
                      <a:pt x="2733" y="2173"/>
                    </a:lnTo>
                    <a:lnTo>
                      <a:pt x="2736" y="2178"/>
                    </a:lnTo>
                    <a:lnTo>
                      <a:pt x="2751" y="2202"/>
                    </a:lnTo>
                    <a:lnTo>
                      <a:pt x="2753" y="2206"/>
                    </a:lnTo>
                    <a:lnTo>
                      <a:pt x="2767" y="2230"/>
                    </a:lnTo>
                    <a:lnTo>
                      <a:pt x="2769" y="2235"/>
                    </a:lnTo>
                    <a:lnTo>
                      <a:pt x="2782" y="2260"/>
                    </a:lnTo>
                    <a:lnTo>
                      <a:pt x="2784" y="2265"/>
                    </a:lnTo>
                    <a:lnTo>
                      <a:pt x="2796" y="2290"/>
                    </a:lnTo>
                    <a:lnTo>
                      <a:pt x="2798" y="2295"/>
                    </a:lnTo>
                    <a:lnTo>
                      <a:pt x="2809" y="2321"/>
                    </a:lnTo>
                    <a:lnTo>
                      <a:pt x="2811" y="2326"/>
                    </a:lnTo>
                    <a:lnTo>
                      <a:pt x="2820" y="2352"/>
                    </a:lnTo>
                    <a:lnTo>
                      <a:pt x="2822" y="2357"/>
                    </a:lnTo>
                    <a:lnTo>
                      <a:pt x="2831" y="2383"/>
                    </a:lnTo>
                    <a:lnTo>
                      <a:pt x="2832" y="2389"/>
                    </a:lnTo>
                    <a:lnTo>
                      <a:pt x="2840" y="2415"/>
                    </a:lnTo>
                    <a:lnTo>
                      <a:pt x="2841" y="2420"/>
                    </a:lnTo>
                    <a:lnTo>
                      <a:pt x="2848" y="2447"/>
                    </a:lnTo>
                    <a:lnTo>
                      <a:pt x="2849" y="2453"/>
                    </a:lnTo>
                    <a:lnTo>
                      <a:pt x="2855" y="2479"/>
                    </a:lnTo>
                    <a:lnTo>
                      <a:pt x="2856" y="2485"/>
                    </a:lnTo>
                    <a:lnTo>
                      <a:pt x="2861" y="2512"/>
                    </a:lnTo>
                    <a:lnTo>
                      <a:pt x="2861" y="2518"/>
                    </a:lnTo>
                    <a:lnTo>
                      <a:pt x="2865" y="2545"/>
                    </a:lnTo>
                    <a:lnTo>
                      <a:pt x="2866" y="2550"/>
                    </a:lnTo>
                    <a:lnTo>
                      <a:pt x="2868" y="2578"/>
                    </a:lnTo>
                    <a:lnTo>
                      <a:pt x="2869" y="2583"/>
                    </a:lnTo>
                    <a:close/>
                    <a:moveTo>
                      <a:pt x="7923" y="5112"/>
                    </a:moveTo>
                    <a:lnTo>
                      <a:pt x="7917" y="5115"/>
                    </a:lnTo>
                    <a:lnTo>
                      <a:pt x="7916" y="5115"/>
                    </a:lnTo>
                    <a:lnTo>
                      <a:pt x="7914" y="5116"/>
                    </a:lnTo>
                    <a:lnTo>
                      <a:pt x="7245" y="5384"/>
                    </a:lnTo>
                    <a:lnTo>
                      <a:pt x="7248" y="5390"/>
                    </a:lnTo>
                    <a:lnTo>
                      <a:pt x="7263" y="5413"/>
                    </a:lnTo>
                    <a:lnTo>
                      <a:pt x="7279" y="5435"/>
                    </a:lnTo>
                    <a:lnTo>
                      <a:pt x="7296" y="5457"/>
                    </a:lnTo>
                    <a:lnTo>
                      <a:pt x="7313" y="5478"/>
                    </a:lnTo>
                    <a:lnTo>
                      <a:pt x="7331" y="5498"/>
                    </a:lnTo>
                    <a:lnTo>
                      <a:pt x="7350" y="5518"/>
                    </a:lnTo>
                    <a:lnTo>
                      <a:pt x="7370" y="5537"/>
                    </a:lnTo>
                    <a:lnTo>
                      <a:pt x="7390" y="5555"/>
                    </a:lnTo>
                    <a:lnTo>
                      <a:pt x="7411" y="5573"/>
                    </a:lnTo>
                    <a:lnTo>
                      <a:pt x="7432" y="5589"/>
                    </a:lnTo>
                    <a:lnTo>
                      <a:pt x="7455" y="5605"/>
                    </a:lnTo>
                    <a:lnTo>
                      <a:pt x="7477" y="5620"/>
                    </a:lnTo>
                    <a:lnTo>
                      <a:pt x="7501" y="5634"/>
                    </a:lnTo>
                    <a:lnTo>
                      <a:pt x="7525" y="5647"/>
                    </a:lnTo>
                    <a:lnTo>
                      <a:pt x="7550" y="5660"/>
                    </a:lnTo>
                    <a:lnTo>
                      <a:pt x="7575" y="5671"/>
                    </a:lnTo>
                    <a:lnTo>
                      <a:pt x="7600" y="5682"/>
                    </a:lnTo>
                    <a:lnTo>
                      <a:pt x="7626" y="5691"/>
                    </a:lnTo>
                    <a:lnTo>
                      <a:pt x="7652" y="5700"/>
                    </a:lnTo>
                    <a:lnTo>
                      <a:pt x="7678" y="5707"/>
                    </a:lnTo>
                    <a:lnTo>
                      <a:pt x="7705" y="5714"/>
                    </a:lnTo>
                    <a:lnTo>
                      <a:pt x="7731" y="5719"/>
                    </a:lnTo>
                    <a:lnTo>
                      <a:pt x="7758" y="5724"/>
                    </a:lnTo>
                    <a:lnTo>
                      <a:pt x="7786" y="5727"/>
                    </a:lnTo>
                    <a:lnTo>
                      <a:pt x="7813" y="5730"/>
                    </a:lnTo>
                    <a:lnTo>
                      <a:pt x="7840" y="5731"/>
                    </a:lnTo>
                    <a:lnTo>
                      <a:pt x="7868" y="5732"/>
                    </a:lnTo>
                    <a:lnTo>
                      <a:pt x="7896" y="5731"/>
                    </a:lnTo>
                    <a:lnTo>
                      <a:pt x="7923" y="5730"/>
                    </a:lnTo>
                    <a:lnTo>
                      <a:pt x="7950" y="5727"/>
                    </a:lnTo>
                    <a:lnTo>
                      <a:pt x="7978" y="5724"/>
                    </a:lnTo>
                    <a:lnTo>
                      <a:pt x="8005" y="5719"/>
                    </a:lnTo>
                    <a:lnTo>
                      <a:pt x="8031" y="5714"/>
                    </a:lnTo>
                    <a:lnTo>
                      <a:pt x="8058" y="5707"/>
                    </a:lnTo>
                    <a:lnTo>
                      <a:pt x="8084" y="5700"/>
                    </a:lnTo>
                    <a:lnTo>
                      <a:pt x="8110" y="5691"/>
                    </a:lnTo>
                    <a:lnTo>
                      <a:pt x="8135" y="5682"/>
                    </a:lnTo>
                    <a:lnTo>
                      <a:pt x="8160" y="5671"/>
                    </a:lnTo>
                    <a:lnTo>
                      <a:pt x="8185" y="5660"/>
                    </a:lnTo>
                    <a:lnTo>
                      <a:pt x="8210" y="5648"/>
                    </a:lnTo>
                    <a:lnTo>
                      <a:pt x="8234" y="5634"/>
                    </a:lnTo>
                    <a:lnTo>
                      <a:pt x="8258" y="5620"/>
                    </a:lnTo>
                    <a:lnTo>
                      <a:pt x="8280" y="5605"/>
                    </a:lnTo>
                    <a:lnTo>
                      <a:pt x="8303" y="5589"/>
                    </a:lnTo>
                    <a:lnTo>
                      <a:pt x="8324" y="5573"/>
                    </a:lnTo>
                    <a:lnTo>
                      <a:pt x="8345" y="5555"/>
                    </a:lnTo>
                    <a:lnTo>
                      <a:pt x="8366" y="5537"/>
                    </a:lnTo>
                    <a:lnTo>
                      <a:pt x="8385" y="5518"/>
                    </a:lnTo>
                    <a:lnTo>
                      <a:pt x="8404" y="5498"/>
                    </a:lnTo>
                    <a:lnTo>
                      <a:pt x="8423" y="5478"/>
                    </a:lnTo>
                    <a:lnTo>
                      <a:pt x="8440" y="5457"/>
                    </a:lnTo>
                    <a:lnTo>
                      <a:pt x="8457" y="5435"/>
                    </a:lnTo>
                    <a:lnTo>
                      <a:pt x="8473" y="5412"/>
                    </a:lnTo>
                    <a:lnTo>
                      <a:pt x="8488" y="5389"/>
                    </a:lnTo>
                    <a:lnTo>
                      <a:pt x="8502" y="5366"/>
                    </a:lnTo>
                    <a:lnTo>
                      <a:pt x="8515" y="5342"/>
                    </a:lnTo>
                    <a:lnTo>
                      <a:pt x="8528" y="5318"/>
                    </a:lnTo>
                    <a:lnTo>
                      <a:pt x="8539" y="5293"/>
                    </a:lnTo>
                    <a:lnTo>
                      <a:pt x="8549" y="5267"/>
                    </a:lnTo>
                    <a:lnTo>
                      <a:pt x="8559" y="5242"/>
                    </a:lnTo>
                    <a:lnTo>
                      <a:pt x="8567" y="5216"/>
                    </a:lnTo>
                    <a:lnTo>
                      <a:pt x="8575" y="5190"/>
                    </a:lnTo>
                    <a:lnTo>
                      <a:pt x="8582" y="5163"/>
                    </a:lnTo>
                    <a:lnTo>
                      <a:pt x="8587" y="5136"/>
                    </a:lnTo>
                    <a:lnTo>
                      <a:pt x="8592" y="5109"/>
                    </a:lnTo>
                    <a:lnTo>
                      <a:pt x="8595" y="5082"/>
                    </a:lnTo>
                    <a:lnTo>
                      <a:pt x="8598" y="5055"/>
                    </a:lnTo>
                    <a:lnTo>
                      <a:pt x="8599" y="5028"/>
                    </a:lnTo>
                    <a:lnTo>
                      <a:pt x="8600" y="5000"/>
                    </a:lnTo>
                    <a:lnTo>
                      <a:pt x="8599" y="4972"/>
                    </a:lnTo>
                    <a:lnTo>
                      <a:pt x="8598" y="4945"/>
                    </a:lnTo>
                    <a:lnTo>
                      <a:pt x="8595" y="4918"/>
                    </a:lnTo>
                    <a:lnTo>
                      <a:pt x="8592" y="4891"/>
                    </a:lnTo>
                    <a:lnTo>
                      <a:pt x="8587" y="4864"/>
                    </a:lnTo>
                    <a:lnTo>
                      <a:pt x="8582" y="4837"/>
                    </a:lnTo>
                    <a:lnTo>
                      <a:pt x="8575" y="4810"/>
                    </a:lnTo>
                    <a:lnTo>
                      <a:pt x="8567" y="4784"/>
                    </a:lnTo>
                    <a:lnTo>
                      <a:pt x="8559" y="4758"/>
                    </a:lnTo>
                    <a:lnTo>
                      <a:pt x="8549" y="4733"/>
                    </a:lnTo>
                    <a:lnTo>
                      <a:pt x="8539" y="4707"/>
                    </a:lnTo>
                    <a:lnTo>
                      <a:pt x="8528" y="4682"/>
                    </a:lnTo>
                    <a:lnTo>
                      <a:pt x="8515" y="4658"/>
                    </a:lnTo>
                    <a:lnTo>
                      <a:pt x="8502" y="4634"/>
                    </a:lnTo>
                    <a:lnTo>
                      <a:pt x="8488" y="4611"/>
                    </a:lnTo>
                    <a:lnTo>
                      <a:pt x="8473" y="4588"/>
                    </a:lnTo>
                    <a:lnTo>
                      <a:pt x="8457" y="4565"/>
                    </a:lnTo>
                    <a:lnTo>
                      <a:pt x="8440" y="4543"/>
                    </a:lnTo>
                    <a:lnTo>
                      <a:pt x="8423" y="4522"/>
                    </a:lnTo>
                    <a:lnTo>
                      <a:pt x="8404" y="4502"/>
                    </a:lnTo>
                    <a:lnTo>
                      <a:pt x="8385" y="4482"/>
                    </a:lnTo>
                    <a:lnTo>
                      <a:pt x="8366" y="4463"/>
                    </a:lnTo>
                    <a:lnTo>
                      <a:pt x="8345" y="4445"/>
                    </a:lnTo>
                    <a:lnTo>
                      <a:pt x="8324" y="4427"/>
                    </a:lnTo>
                    <a:lnTo>
                      <a:pt x="8303" y="4411"/>
                    </a:lnTo>
                    <a:lnTo>
                      <a:pt x="8280" y="4395"/>
                    </a:lnTo>
                    <a:lnTo>
                      <a:pt x="8258" y="4380"/>
                    </a:lnTo>
                    <a:lnTo>
                      <a:pt x="8234" y="4366"/>
                    </a:lnTo>
                    <a:lnTo>
                      <a:pt x="8210" y="4352"/>
                    </a:lnTo>
                    <a:lnTo>
                      <a:pt x="8185" y="4340"/>
                    </a:lnTo>
                    <a:lnTo>
                      <a:pt x="8160" y="4329"/>
                    </a:lnTo>
                    <a:lnTo>
                      <a:pt x="8135" y="4318"/>
                    </a:lnTo>
                    <a:lnTo>
                      <a:pt x="8110" y="4309"/>
                    </a:lnTo>
                    <a:lnTo>
                      <a:pt x="8084" y="4300"/>
                    </a:lnTo>
                    <a:lnTo>
                      <a:pt x="8058" y="4293"/>
                    </a:lnTo>
                    <a:lnTo>
                      <a:pt x="8031" y="4286"/>
                    </a:lnTo>
                    <a:lnTo>
                      <a:pt x="8005" y="4281"/>
                    </a:lnTo>
                    <a:lnTo>
                      <a:pt x="7978" y="4276"/>
                    </a:lnTo>
                    <a:lnTo>
                      <a:pt x="7950" y="4273"/>
                    </a:lnTo>
                    <a:lnTo>
                      <a:pt x="7923" y="4270"/>
                    </a:lnTo>
                    <a:lnTo>
                      <a:pt x="7896" y="4269"/>
                    </a:lnTo>
                    <a:lnTo>
                      <a:pt x="7868" y="4268"/>
                    </a:lnTo>
                    <a:lnTo>
                      <a:pt x="7840" y="4269"/>
                    </a:lnTo>
                    <a:lnTo>
                      <a:pt x="7813" y="4270"/>
                    </a:lnTo>
                    <a:lnTo>
                      <a:pt x="7786" y="4273"/>
                    </a:lnTo>
                    <a:lnTo>
                      <a:pt x="7758" y="4276"/>
                    </a:lnTo>
                    <a:lnTo>
                      <a:pt x="7731" y="4281"/>
                    </a:lnTo>
                    <a:lnTo>
                      <a:pt x="7705" y="4286"/>
                    </a:lnTo>
                    <a:lnTo>
                      <a:pt x="7678" y="4293"/>
                    </a:lnTo>
                    <a:lnTo>
                      <a:pt x="7652" y="4300"/>
                    </a:lnTo>
                    <a:lnTo>
                      <a:pt x="7626" y="4309"/>
                    </a:lnTo>
                    <a:lnTo>
                      <a:pt x="7600" y="4318"/>
                    </a:lnTo>
                    <a:lnTo>
                      <a:pt x="7575" y="4329"/>
                    </a:lnTo>
                    <a:lnTo>
                      <a:pt x="7550" y="4340"/>
                    </a:lnTo>
                    <a:lnTo>
                      <a:pt x="7525" y="4353"/>
                    </a:lnTo>
                    <a:lnTo>
                      <a:pt x="7501" y="4366"/>
                    </a:lnTo>
                    <a:lnTo>
                      <a:pt x="7477" y="4380"/>
                    </a:lnTo>
                    <a:lnTo>
                      <a:pt x="7455" y="4395"/>
                    </a:lnTo>
                    <a:lnTo>
                      <a:pt x="7432" y="4411"/>
                    </a:lnTo>
                    <a:lnTo>
                      <a:pt x="7411" y="4427"/>
                    </a:lnTo>
                    <a:lnTo>
                      <a:pt x="7390" y="4445"/>
                    </a:lnTo>
                    <a:lnTo>
                      <a:pt x="7370" y="4463"/>
                    </a:lnTo>
                    <a:lnTo>
                      <a:pt x="7350" y="4482"/>
                    </a:lnTo>
                    <a:lnTo>
                      <a:pt x="7331" y="4502"/>
                    </a:lnTo>
                    <a:lnTo>
                      <a:pt x="7313" y="4522"/>
                    </a:lnTo>
                    <a:lnTo>
                      <a:pt x="7296" y="4543"/>
                    </a:lnTo>
                    <a:lnTo>
                      <a:pt x="7279" y="4565"/>
                    </a:lnTo>
                    <a:lnTo>
                      <a:pt x="7263" y="4587"/>
                    </a:lnTo>
                    <a:lnTo>
                      <a:pt x="7248" y="4610"/>
                    </a:lnTo>
                    <a:lnTo>
                      <a:pt x="7245" y="4616"/>
                    </a:lnTo>
                    <a:lnTo>
                      <a:pt x="7914" y="4884"/>
                    </a:lnTo>
                    <a:lnTo>
                      <a:pt x="7916" y="4885"/>
                    </a:lnTo>
                    <a:lnTo>
                      <a:pt x="7917" y="4885"/>
                    </a:lnTo>
                    <a:lnTo>
                      <a:pt x="7923" y="4888"/>
                    </a:lnTo>
                    <a:lnTo>
                      <a:pt x="7929" y="4891"/>
                    </a:lnTo>
                    <a:lnTo>
                      <a:pt x="7930" y="4892"/>
                    </a:lnTo>
                    <a:lnTo>
                      <a:pt x="7932" y="4893"/>
                    </a:lnTo>
                    <a:lnTo>
                      <a:pt x="7937" y="4896"/>
                    </a:lnTo>
                    <a:lnTo>
                      <a:pt x="7943" y="4900"/>
                    </a:lnTo>
                    <a:lnTo>
                      <a:pt x="7944" y="4901"/>
                    </a:lnTo>
                    <a:lnTo>
                      <a:pt x="7945" y="4902"/>
                    </a:lnTo>
                    <a:lnTo>
                      <a:pt x="7950" y="4906"/>
                    </a:lnTo>
                    <a:lnTo>
                      <a:pt x="7955" y="4911"/>
                    </a:lnTo>
                    <a:lnTo>
                      <a:pt x="7956" y="4912"/>
                    </a:lnTo>
                    <a:lnTo>
                      <a:pt x="7957" y="4913"/>
                    </a:lnTo>
                    <a:lnTo>
                      <a:pt x="7962" y="4918"/>
                    </a:lnTo>
                    <a:lnTo>
                      <a:pt x="7966" y="4923"/>
                    </a:lnTo>
                    <a:lnTo>
                      <a:pt x="7967" y="4924"/>
                    </a:lnTo>
                    <a:lnTo>
                      <a:pt x="7968" y="4925"/>
                    </a:lnTo>
                    <a:lnTo>
                      <a:pt x="7972" y="4931"/>
                    </a:lnTo>
                    <a:lnTo>
                      <a:pt x="7975" y="4936"/>
                    </a:lnTo>
                    <a:lnTo>
                      <a:pt x="7976" y="4938"/>
                    </a:lnTo>
                    <a:lnTo>
                      <a:pt x="7977" y="4939"/>
                    </a:lnTo>
                    <a:lnTo>
                      <a:pt x="7980" y="4945"/>
                    </a:lnTo>
                    <a:lnTo>
                      <a:pt x="7983" y="4951"/>
                    </a:lnTo>
                    <a:lnTo>
                      <a:pt x="7983" y="4952"/>
                    </a:lnTo>
                    <a:lnTo>
                      <a:pt x="7984" y="4954"/>
                    </a:lnTo>
                    <a:lnTo>
                      <a:pt x="7986" y="4960"/>
                    </a:lnTo>
                    <a:lnTo>
                      <a:pt x="7988" y="4966"/>
                    </a:lnTo>
                    <a:lnTo>
                      <a:pt x="7989" y="4968"/>
                    </a:lnTo>
                    <a:lnTo>
                      <a:pt x="7989" y="4969"/>
                    </a:lnTo>
                    <a:lnTo>
                      <a:pt x="7990" y="4976"/>
                    </a:lnTo>
                    <a:lnTo>
                      <a:pt x="7992" y="4982"/>
                    </a:lnTo>
                    <a:lnTo>
                      <a:pt x="7992" y="4984"/>
                    </a:lnTo>
                    <a:lnTo>
                      <a:pt x="7992" y="4985"/>
                    </a:lnTo>
                    <a:lnTo>
                      <a:pt x="7992" y="4992"/>
                    </a:lnTo>
                    <a:lnTo>
                      <a:pt x="7993" y="4998"/>
                    </a:lnTo>
                    <a:lnTo>
                      <a:pt x="7993" y="5000"/>
                    </a:lnTo>
                    <a:lnTo>
                      <a:pt x="7993" y="5002"/>
                    </a:lnTo>
                    <a:lnTo>
                      <a:pt x="7992" y="5008"/>
                    </a:lnTo>
                    <a:lnTo>
                      <a:pt x="7992" y="5015"/>
                    </a:lnTo>
                    <a:lnTo>
                      <a:pt x="7992" y="5016"/>
                    </a:lnTo>
                    <a:lnTo>
                      <a:pt x="7992" y="5018"/>
                    </a:lnTo>
                    <a:lnTo>
                      <a:pt x="7990" y="5024"/>
                    </a:lnTo>
                    <a:lnTo>
                      <a:pt x="7989" y="5031"/>
                    </a:lnTo>
                    <a:lnTo>
                      <a:pt x="7989" y="5032"/>
                    </a:lnTo>
                    <a:lnTo>
                      <a:pt x="7988" y="5034"/>
                    </a:lnTo>
                    <a:lnTo>
                      <a:pt x="7986" y="5040"/>
                    </a:lnTo>
                    <a:lnTo>
                      <a:pt x="7984" y="5046"/>
                    </a:lnTo>
                    <a:lnTo>
                      <a:pt x="7983" y="5048"/>
                    </a:lnTo>
                    <a:lnTo>
                      <a:pt x="7983" y="5049"/>
                    </a:lnTo>
                    <a:lnTo>
                      <a:pt x="7980" y="5055"/>
                    </a:lnTo>
                    <a:lnTo>
                      <a:pt x="7977" y="5061"/>
                    </a:lnTo>
                    <a:lnTo>
                      <a:pt x="7976" y="5062"/>
                    </a:lnTo>
                    <a:lnTo>
                      <a:pt x="7975" y="5064"/>
                    </a:lnTo>
                    <a:lnTo>
                      <a:pt x="7972" y="5069"/>
                    </a:lnTo>
                    <a:lnTo>
                      <a:pt x="7968" y="5075"/>
                    </a:lnTo>
                    <a:lnTo>
                      <a:pt x="7967" y="5076"/>
                    </a:lnTo>
                    <a:lnTo>
                      <a:pt x="7966" y="5077"/>
                    </a:lnTo>
                    <a:lnTo>
                      <a:pt x="7962" y="5082"/>
                    </a:lnTo>
                    <a:lnTo>
                      <a:pt x="7957" y="5087"/>
                    </a:lnTo>
                    <a:lnTo>
                      <a:pt x="7956" y="5088"/>
                    </a:lnTo>
                    <a:lnTo>
                      <a:pt x="7955" y="5089"/>
                    </a:lnTo>
                    <a:lnTo>
                      <a:pt x="7950" y="5094"/>
                    </a:lnTo>
                    <a:lnTo>
                      <a:pt x="7945" y="5098"/>
                    </a:lnTo>
                    <a:lnTo>
                      <a:pt x="7944" y="5099"/>
                    </a:lnTo>
                    <a:lnTo>
                      <a:pt x="7943" y="5100"/>
                    </a:lnTo>
                    <a:lnTo>
                      <a:pt x="7937" y="5104"/>
                    </a:lnTo>
                    <a:lnTo>
                      <a:pt x="7932" y="5107"/>
                    </a:lnTo>
                    <a:lnTo>
                      <a:pt x="7930" y="5108"/>
                    </a:lnTo>
                    <a:lnTo>
                      <a:pt x="7929" y="5109"/>
                    </a:lnTo>
                    <a:lnTo>
                      <a:pt x="7923" y="5112"/>
                    </a:lnTo>
                    <a:close/>
                    <a:moveTo>
                      <a:pt x="7143" y="5109"/>
                    </a:moveTo>
                    <a:lnTo>
                      <a:pt x="7148" y="5136"/>
                    </a:lnTo>
                    <a:lnTo>
                      <a:pt x="7151" y="5152"/>
                    </a:lnTo>
                    <a:lnTo>
                      <a:pt x="7531" y="5000"/>
                    </a:lnTo>
                    <a:lnTo>
                      <a:pt x="7151" y="4848"/>
                    </a:lnTo>
                    <a:lnTo>
                      <a:pt x="7148" y="4864"/>
                    </a:lnTo>
                    <a:lnTo>
                      <a:pt x="7143" y="4891"/>
                    </a:lnTo>
                    <a:lnTo>
                      <a:pt x="7140" y="4918"/>
                    </a:lnTo>
                    <a:lnTo>
                      <a:pt x="7137" y="4945"/>
                    </a:lnTo>
                    <a:lnTo>
                      <a:pt x="7136" y="4972"/>
                    </a:lnTo>
                    <a:lnTo>
                      <a:pt x="7135" y="5000"/>
                    </a:lnTo>
                    <a:lnTo>
                      <a:pt x="7136" y="5028"/>
                    </a:lnTo>
                    <a:lnTo>
                      <a:pt x="7137" y="5055"/>
                    </a:lnTo>
                    <a:lnTo>
                      <a:pt x="7140" y="5082"/>
                    </a:lnTo>
                    <a:lnTo>
                      <a:pt x="7143" y="5109"/>
                    </a:lnTo>
                    <a:close/>
                    <a:moveTo>
                      <a:pt x="4109" y="5000"/>
                    </a:moveTo>
                    <a:lnTo>
                      <a:pt x="4462" y="5423"/>
                    </a:lnTo>
                    <a:lnTo>
                      <a:pt x="4482" y="5411"/>
                    </a:lnTo>
                    <a:lnTo>
                      <a:pt x="4486" y="5409"/>
                    </a:lnTo>
                    <a:lnTo>
                      <a:pt x="4510" y="5395"/>
                    </a:lnTo>
                    <a:lnTo>
                      <a:pt x="4515" y="5393"/>
                    </a:lnTo>
                    <a:lnTo>
                      <a:pt x="4540" y="5380"/>
                    </a:lnTo>
                    <a:lnTo>
                      <a:pt x="4545" y="5378"/>
                    </a:lnTo>
                    <a:lnTo>
                      <a:pt x="4570" y="5366"/>
                    </a:lnTo>
                    <a:lnTo>
                      <a:pt x="4575" y="5364"/>
                    </a:lnTo>
                    <a:lnTo>
                      <a:pt x="4600" y="5353"/>
                    </a:lnTo>
                    <a:lnTo>
                      <a:pt x="4606" y="5351"/>
                    </a:lnTo>
                    <a:lnTo>
                      <a:pt x="4631" y="5342"/>
                    </a:lnTo>
                    <a:lnTo>
                      <a:pt x="4637" y="5340"/>
                    </a:lnTo>
                    <a:lnTo>
                      <a:pt x="4663" y="5331"/>
                    </a:lnTo>
                    <a:lnTo>
                      <a:pt x="4668" y="5330"/>
                    </a:lnTo>
                    <a:lnTo>
                      <a:pt x="4694" y="5322"/>
                    </a:lnTo>
                    <a:lnTo>
                      <a:pt x="4700" y="5321"/>
                    </a:lnTo>
                    <a:lnTo>
                      <a:pt x="4726" y="5314"/>
                    </a:lnTo>
                    <a:lnTo>
                      <a:pt x="4732" y="5313"/>
                    </a:lnTo>
                    <a:lnTo>
                      <a:pt x="4759" y="5307"/>
                    </a:lnTo>
                    <a:lnTo>
                      <a:pt x="4764" y="5306"/>
                    </a:lnTo>
                    <a:lnTo>
                      <a:pt x="4791" y="5301"/>
                    </a:lnTo>
                    <a:lnTo>
                      <a:pt x="4797" y="5301"/>
                    </a:lnTo>
                    <a:lnTo>
                      <a:pt x="4824" y="5297"/>
                    </a:lnTo>
                    <a:lnTo>
                      <a:pt x="4829" y="5296"/>
                    </a:lnTo>
                    <a:lnTo>
                      <a:pt x="4857" y="5294"/>
                    </a:lnTo>
                    <a:lnTo>
                      <a:pt x="4862" y="5293"/>
                    </a:lnTo>
                    <a:lnTo>
                      <a:pt x="4890" y="5292"/>
                    </a:lnTo>
                    <a:lnTo>
                      <a:pt x="4896" y="5292"/>
                    </a:lnTo>
                    <a:lnTo>
                      <a:pt x="4923" y="5291"/>
                    </a:lnTo>
                    <a:lnTo>
                      <a:pt x="4929" y="5291"/>
                    </a:lnTo>
                    <a:lnTo>
                      <a:pt x="4957" y="5292"/>
                    </a:lnTo>
                    <a:lnTo>
                      <a:pt x="4962" y="5292"/>
                    </a:lnTo>
                    <a:lnTo>
                      <a:pt x="4990" y="5293"/>
                    </a:lnTo>
                    <a:lnTo>
                      <a:pt x="4995" y="5294"/>
                    </a:lnTo>
                    <a:lnTo>
                      <a:pt x="5023" y="5296"/>
                    </a:lnTo>
                    <a:lnTo>
                      <a:pt x="5029" y="5297"/>
                    </a:lnTo>
                    <a:lnTo>
                      <a:pt x="5056" y="5301"/>
                    </a:lnTo>
                    <a:lnTo>
                      <a:pt x="5061" y="5301"/>
                    </a:lnTo>
                    <a:lnTo>
                      <a:pt x="5089" y="5306"/>
                    </a:lnTo>
                    <a:lnTo>
                      <a:pt x="5094" y="5307"/>
                    </a:lnTo>
                    <a:lnTo>
                      <a:pt x="5121" y="5313"/>
                    </a:lnTo>
                    <a:lnTo>
                      <a:pt x="5126" y="5314"/>
                    </a:lnTo>
                    <a:lnTo>
                      <a:pt x="5153" y="5321"/>
                    </a:lnTo>
                    <a:lnTo>
                      <a:pt x="5158" y="5322"/>
                    </a:lnTo>
                    <a:lnTo>
                      <a:pt x="5185" y="5330"/>
                    </a:lnTo>
                    <a:lnTo>
                      <a:pt x="5190" y="5331"/>
                    </a:lnTo>
                    <a:lnTo>
                      <a:pt x="5216" y="5340"/>
                    </a:lnTo>
                    <a:lnTo>
                      <a:pt x="5222" y="5342"/>
                    </a:lnTo>
                    <a:lnTo>
                      <a:pt x="5247" y="5351"/>
                    </a:lnTo>
                    <a:lnTo>
                      <a:pt x="5252" y="5353"/>
                    </a:lnTo>
                    <a:lnTo>
                      <a:pt x="5278" y="5364"/>
                    </a:lnTo>
                    <a:lnTo>
                      <a:pt x="5283" y="5366"/>
                    </a:lnTo>
                    <a:lnTo>
                      <a:pt x="5308" y="5378"/>
                    </a:lnTo>
                    <a:lnTo>
                      <a:pt x="5313" y="5380"/>
                    </a:lnTo>
                    <a:lnTo>
                      <a:pt x="5338" y="5393"/>
                    </a:lnTo>
                    <a:lnTo>
                      <a:pt x="5343" y="5395"/>
                    </a:lnTo>
                    <a:lnTo>
                      <a:pt x="5367" y="5409"/>
                    </a:lnTo>
                    <a:lnTo>
                      <a:pt x="5371" y="5411"/>
                    </a:lnTo>
                    <a:lnTo>
                      <a:pt x="5395" y="5425"/>
                    </a:lnTo>
                    <a:lnTo>
                      <a:pt x="5399" y="5428"/>
                    </a:lnTo>
                    <a:lnTo>
                      <a:pt x="5423" y="5443"/>
                    </a:lnTo>
                    <a:lnTo>
                      <a:pt x="5427" y="5447"/>
                    </a:lnTo>
                    <a:lnTo>
                      <a:pt x="5450" y="5462"/>
                    </a:lnTo>
                    <a:lnTo>
                      <a:pt x="5454" y="5466"/>
                    </a:lnTo>
                    <a:lnTo>
                      <a:pt x="5476" y="5483"/>
                    </a:lnTo>
                    <a:lnTo>
                      <a:pt x="5481" y="5486"/>
                    </a:lnTo>
                    <a:lnTo>
                      <a:pt x="5502" y="5504"/>
                    </a:lnTo>
                    <a:lnTo>
                      <a:pt x="5506" y="5507"/>
                    </a:lnTo>
                    <a:lnTo>
                      <a:pt x="5527" y="5526"/>
                    </a:lnTo>
                    <a:lnTo>
                      <a:pt x="5531" y="5529"/>
                    </a:lnTo>
                    <a:lnTo>
                      <a:pt x="5551" y="5548"/>
                    </a:lnTo>
                    <a:lnTo>
                      <a:pt x="5555" y="5552"/>
                    </a:lnTo>
                    <a:lnTo>
                      <a:pt x="5574" y="5572"/>
                    </a:lnTo>
                    <a:lnTo>
                      <a:pt x="5577" y="5576"/>
                    </a:lnTo>
                    <a:lnTo>
                      <a:pt x="5596" y="5597"/>
                    </a:lnTo>
                    <a:lnTo>
                      <a:pt x="5599" y="5601"/>
                    </a:lnTo>
                    <a:lnTo>
                      <a:pt x="5617" y="5622"/>
                    </a:lnTo>
                    <a:lnTo>
                      <a:pt x="5620" y="5627"/>
                    </a:lnTo>
                    <a:lnTo>
                      <a:pt x="5637" y="5649"/>
                    </a:lnTo>
                    <a:lnTo>
                      <a:pt x="5641" y="5653"/>
                    </a:lnTo>
                    <a:lnTo>
                      <a:pt x="5656" y="5676"/>
                    </a:lnTo>
                    <a:lnTo>
                      <a:pt x="5660" y="5680"/>
                    </a:lnTo>
                    <a:lnTo>
                      <a:pt x="5675" y="5704"/>
                    </a:lnTo>
                    <a:lnTo>
                      <a:pt x="5678" y="5708"/>
                    </a:lnTo>
                    <a:lnTo>
                      <a:pt x="5692" y="5732"/>
                    </a:lnTo>
                    <a:lnTo>
                      <a:pt x="5693" y="5735"/>
                    </a:lnTo>
                    <a:lnTo>
                      <a:pt x="6870" y="5264"/>
                    </a:lnTo>
                    <a:lnTo>
                      <a:pt x="6862" y="5233"/>
                    </a:lnTo>
                    <a:lnTo>
                      <a:pt x="6860" y="5227"/>
                    </a:lnTo>
                    <a:lnTo>
                      <a:pt x="6854" y="5195"/>
                    </a:lnTo>
                    <a:lnTo>
                      <a:pt x="6853" y="5190"/>
                    </a:lnTo>
                    <a:lnTo>
                      <a:pt x="6847" y="5157"/>
                    </a:lnTo>
                    <a:lnTo>
                      <a:pt x="6846" y="5152"/>
                    </a:lnTo>
                    <a:lnTo>
                      <a:pt x="6842" y="5119"/>
                    </a:lnTo>
                    <a:lnTo>
                      <a:pt x="6841" y="5113"/>
                    </a:lnTo>
                    <a:lnTo>
                      <a:pt x="6838" y="5080"/>
                    </a:lnTo>
                    <a:lnTo>
                      <a:pt x="6838" y="5075"/>
                    </a:lnTo>
                    <a:lnTo>
                      <a:pt x="6836" y="5042"/>
                    </a:lnTo>
                    <a:lnTo>
                      <a:pt x="6836" y="5036"/>
                    </a:lnTo>
                    <a:lnTo>
                      <a:pt x="6835" y="5003"/>
                    </a:lnTo>
                    <a:lnTo>
                      <a:pt x="6835" y="4997"/>
                    </a:lnTo>
                    <a:lnTo>
                      <a:pt x="6836" y="4964"/>
                    </a:lnTo>
                    <a:lnTo>
                      <a:pt x="6836" y="4958"/>
                    </a:lnTo>
                    <a:lnTo>
                      <a:pt x="6838" y="4925"/>
                    </a:lnTo>
                    <a:lnTo>
                      <a:pt x="6838" y="4920"/>
                    </a:lnTo>
                    <a:lnTo>
                      <a:pt x="6841" y="4887"/>
                    </a:lnTo>
                    <a:lnTo>
                      <a:pt x="6842" y="4881"/>
                    </a:lnTo>
                    <a:lnTo>
                      <a:pt x="6846" y="4848"/>
                    </a:lnTo>
                    <a:lnTo>
                      <a:pt x="6847" y="4843"/>
                    </a:lnTo>
                    <a:lnTo>
                      <a:pt x="6853" y="4810"/>
                    </a:lnTo>
                    <a:lnTo>
                      <a:pt x="6854" y="4805"/>
                    </a:lnTo>
                    <a:lnTo>
                      <a:pt x="6860" y="4773"/>
                    </a:lnTo>
                    <a:lnTo>
                      <a:pt x="6862" y="4767"/>
                    </a:lnTo>
                    <a:lnTo>
                      <a:pt x="6870" y="4736"/>
                    </a:lnTo>
                    <a:lnTo>
                      <a:pt x="5693" y="4265"/>
                    </a:lnTo>
                    <a:lnTo>
                      <a:pt x="5692" y="4268"/>
                    </a:lnTo>
                    <a:lnTo>
                      <a:pt x="5678" y="4292"/>
                    </a:lnTo>
                    <a:lnTo>
                      <a:pt x="5675" y="4296"/>
                    </a:lnTo>
                    <a:lnTo>
                      <a:pt x="5660" y="4320"/>
                    </a:lnTo>
                    <a:lnTo>
                      <a:pt x="5656" y="4324"/>
                    </a:lnTo>
                    <a:lnTo>
                      <a:pt x="5641" y="4347"/>
                    </a:lnTo>
                    <a:lnTo>
                      <a:pt x="5637" y="4351"/>
                    </a:lnTo>
                    <a:lnTo>
                      <a:pt x="5620" y="4373"/>
                    </a:lnTo>
                    <a:lnTo>
                      <a:pt x="5617" y="4378"/>
                    </a:lnTo>
                    <a:lnTo>
                      <a:pt x="5599" y="4399"/>
                    </a:lnTo>
                    <a:lnTo>
                      <a:pt x="5596" y="4403"/>
                    </a:lnTo>
                    <a:lnTo>
                      <a:pt x="5577" y="4424"/>
                    </a:lnTo>
                    <a:lnTo>
                      <a:pt x="5574" y="4428"/>
                    </a:lnTo>
                    <a:lnTo>
                      <a:pt x="5555" y="4448"/>
                    </a:lnTo>
                    <a:lnTo>
                      <a:pt x="5551" y="4452"/>
                    </a:lnTo>
                    <a:lnTo>
                      <a:pt x="5531" y="4471"/>
                    </a:lnTo>
                    <a:lnTo>
                      <a:pt x="5527" y="4474"/>
                    </a:lnTo>
                    <a:lnTo>
                      <a:pt x="5506" y="4493"/>
                    </a:lnTo>
                    <a:lnTo>
                      <a:pt x="5502" y="4496"/>
                    </a:lnTo>
                    <a:lnTo>
                      <a:pt x="5481" y="4514"/>
                    </a:lnTo>
                    <a:lnTo>
                      <a:pt x="5476" y="4517"/>
                    </a:lnTo>
                    <a:lnTo>
                      <a:pt x="5454" y="4534"/>
                    </a:lnTo>
                    <a:lnTo>
                      <a:pt x="5450" y="4538"/>
                    </a:lnTo>
                    <a:lnTo>
                      <a:pt x="5427" y="4553"/>
                    </a:lnTo>
                    <a:lnTo>
                      <a:pt x="5423" y="4557"/>
                    </a:lnTo>
                    <a:lnTo>
                      <a:pt x="5399" y="4572"/>
                    </a:lnTo>
                    <a:lnTo>
                      <a:pt x="5395" y="4575"/>
                    </a:lnTo>
                    <a:lnTo>
                      <a:pt x="5371" y="4589"/>
                    </a:lnTo>
                    <a:lnTo>
                      <a:pt x="5367" y="4591"/>
                    </a:lnTo>
                    <a:lnTo>
                      <a:pt x="5343" y="4605"/>
                    </a:lnTo>
                    <a:lnTo>
                      <a:pt x="5338" y="4607"/>
                    </a:lnTo>
                    <a:lnTo>
                      <a:pt x="5313" y="4620"/>
                    </a:lnTo>
                    <a:lnTo>
                      <a:pt x="5308" y="4622"/>
                    </a:lnTo>
                    <a:lnTo>
                      <a:pt x="5283" y="4634"/>
                    </a:lnTo>
                    <a:lnTo>
                      <a:pt x="5278" y="4636"/>
                    </a:lnTo>
                    <a:lnTo>
                      <a:pt x="5252" y="4647"/>
                    </a:lnTo>
                    <a:lnTo>
                      <a:pt x="5247" y="4649"/>
                    </a:lnTo>
                    <a:lnTo>
                      <a:pt x="5222" y="4658"/>
                    </a:lnTo>
                    <a:lnTo>
                      <a:pt x="5216" y="4660"/>
                    </a:lnTo>
                    <a:lnTo>
                      <a:pt x="5190" y="4669"/>
                    </a:lnTo>
                    <a:lnTo>
                      <a:pt x="5185" y="4670"/>
                    </a:lnTo>
                    <a:lnTo>
                      <a:pt x="5158" y="4678"/>
                    </a:lnTo>
                    <a:lnTo>
                      <a:pt x="5153" y="4679"/>
                    </a:lnTo>
                    <a:lnTo>
                      <a:pt x="5126" y="4686"/>
                    </a:lnTo>
                    <a:lnTo>
                      <a:pt x="5121" y="4687"/>
                    </a:lnTo>
                    <a:lnTo>
                      <a:pt x="5094" y="4693"/>
                    </a:lnTo>
                    <a:lnTo>
                      <a:pt x="5089" y="4694"/>
                    </a:lnTo>
                    <a:lnTo>
                      <a:pt x="5061" y="4699"/>
                    </a:lnTo>
                    <a:lnTo>
                      <a:pt x="5056" y="4699"/>
                    </a:lnTo>
                    <a:lnTo>
                      <a:pt x="5029" y="4703"/>
                    </a:lnTo>
                    <a:lnTo>
                      <a:pt x="5023" y="4704"/>
                    </a:lnTo>
                    <a:lnTo>
                      <a:pt x="4995" y="4706"/>
                    </a:lnTo>
                    <a:lnTo>
                      <a:pt x="4990" y="4707"/>
                    </a:lnTo>
                    <a:lnTo>
                      <a:pt x="4962" y="4708"/>
                    </a:lnTo>
                    <a:lnTo>
                      <a:pt x="4957" y="4708"/>
                    </a:lnTo>
                    <a:lnTo>
                      <a:pt x="4929" y="4709"/>
                    </a:lnTo>
                    <a:lnTo>
                      <a:pt x="4923" y="4709"/>
                    </a:lnTo>
                    <a:lnTo>
                      <a:pt x="4896" y="4708"/>
                    </a:lnTo>
                    <a:lnTo>
                      <a:pt x="4890" y="4708"/>
                    </a:lnTo>
                    <a:lnTo>
                      <a:pt x="4862" y="4707"/>
                    </a:lnTo>
                    <a:lnTo>
                      <a:pt x="4857" y="4706"/>
                    </a:lnTo>
                    <a:lnTo>
                      <a:pt x="4829" y="4704"/>
                    </a:lnTo>
                    <a:lnTo>
                      <a:pt x="4824" y="4703"/>
                    </a:lnTo>
                    <a:lnTo>
                      <a:pt x="4797" y="4699"/>
                    </a:lnTo>
                    <a:lnTo>
                      <a:pt x="4791" y="4699"/>
                    </a:lnTo>
                    <a:lnTo>
                      <a:pt x="4764" y="4694"/>
                    </a:lnTo>
                    <a:lnTo>
                      <a:pt x="4759" y="4693"/>
                    </a:lnTo>
                    <a:lnTo>
                      <a:pt x="4732" y="4687"/>
                    </a:lnTo>
                    <a:lnTo>
                      <a:pt x="4726" y="4686"/>
                    </a:lnTo>
                    <a:lnTo>
                      <a:pt x="4700" y="4679"/>
                    </a:lnTo>
                    <a:lnTo>
                      <a:pt x="4694" y="4678"/>
                    </a:lnTo>
                    <a:lnTo>
                      <a:pt x="4668" y="4670"/>
                    </a:lnTo>
                    <a:lnTo>
                      <a:pt x="4663" y="4669"/>
                    </a:lnTo>
                    <a:lnTo>
                      <a:pt x="4637" y="4660"/>
                    </a:lnTo>
                    <a:lnTo>
                      <a:pt x="4631" y="4658"/>
                    </a:lnTo>
                    <a:lnTo>
                      <a:pt x="4606" y="4649"/>
                    </a:lnTo>
                    <a:lnTo>
                      <a:pt x="4600" y="4647"/>
                    </a:lnTo>
                    <a:lnTo>
                      <a:pt x="4575" y="4636"/>
                    </a:lnTo>
                    <a:lnTo>
                      <a:pt x="4570" y="4634"/>
                    </a:lnTo>
                    <a:lnTo>
                      <a:pt x="4545" y="4622"/>
                    </a:lnTo>
                    <a:lnTo>
                      <a:pt x="4540" y="4620"/>
                    </a:lnTo>
                    <a:lnTo>
                      <a:pt x="4515" y="4607"/>
                    </a:lnTo>
                    <a:lnTo>
                      <a:pt x="4510" y="4605"/>
                    </a:lnTo>
                    <a:lnTo>
                      <a:pt x="4486" y="4591"/>
                    </a:lnTo>
                    <a:lnTo>
                      <a:pt x="4482" y="4589"/>
                    </a:lnTo>
                    <a:lnTo>
                      <a:pt x="4462" y="4577"/>
                    </a:lnTo>
                    <a:lnTo>
                      <a:pt x="4109" y="5000"/>
                    </a:lnTo>
                    <a:close/>
                    <a:moveTo>
                      <a:pt x="5508" y="6111"/>
                    </a:moveTo>
                    <a:lnTo>
                      <a:pt x="5505" y="6089"/>
                    </a:lnTo>
                    <a:lnTo>
                      <a:pt x="5504" y="6080"/>
                    </a:lnTo>
                    <a:lnTo>
                      <a:pt x="4972" y="6292"/>
                    </a:lnTo>
                    <a:lnTo>
                      <a:pt x="4442" y="6504"/>
                    </a:lnTo>
                    <a:lnTo>
                      <a:pt x="4443" y="6507"/>
                    </a:lnTo>
                    <a:lnTo>
                      <a:pt x="4456" y="6524"/>
                    </a:lnTo>
                    <a:lnTo>
                      <a:pt x="4469" y="6542"/>
                    </a:lnTo>
                    <a:lnTo>
                      <a:pt x="4483" y="6559"/>
                    </a:lnTo>
                    <a:lnTo>
                      <a:pt x="4498" y="6575"/>
                    </a:lnTo>
                    <a:lnTo>
                      <a:pt x="4513" y="6590"/>
                    </a:lnTo>
                    <a:lnTo>
                      <a:pt x="4528" y="6605"/>
                    </a:lnTo>
                    <a:lnTo>
                      <a:pt x="4544" y="6620"/>
                    </a:lnTo>
                    <a:lnTo>
                      <a:pt x="4561" y="6634"/>
                    </a:lnTo>
                    <a:lnTo>
                      <a:pt x="4579" y="6647"/>
                    </a:lnTo>
                    <a:lnTo>
                      <a:pt x="4596" y="6660"/>
                    </a:lnTo>
                    <a:lnTo>
                      <a:pt x="4615" y="6672"/>
                    </a:lnTo>
                    <a:lnTo>
                      <a:pt x="4634" y="6683"/>
                    </a:lnTo>
                    <a:lnTo>
                      <a:pt x="4654" y="6694"/>
                    </a:lnTo>
                    <a:lnTo>
                      <a:pt x="4673" y="6704"/>
                    </a:lnTo>
                    <a:lnTo>
                      <a:pt x="4693" y="6713"/>
                    </a:lnTo>
                    <a:lnTo>
                      <a:pt x="4713" y="6722"/>
                    </a:lnTo>
                    <a:lnTo>
                      <a:pt x="4734" y="6729"/>
                    </a:lnTo>
                    <a:lnTo>
                      <a:pt x="4754" y="6736"/>
                    </a:lnTo>
                    <a:lnTo>
                      <a:pt x="4775" y="6742"/>
                    </a:lnTo>
                    <a:lnTo>
                      <a:pt x="4796" y="6747"/>
                    </a:lnTo>
                    <a:lnTo>
                      <a:pt x="4818" y="6752"/>
                    </a:lnTo>
                    <a:lnTo>
                      <a:pt x="4839" y="6755"/>
                    </a:lnTo>
                    <a:lnTo>
                      <a:pt x="4861" y="6758"/>
                    </a:lnTo>
                    <a:lnTo>
                      <a:pt x="4882" y="6760"/>
                    </a:lnTo>
                    <a:lnTo>
                      <a:pt x="4904" y="6762"/>
                    </a:lnTo>
                    <a:lnTo>
                      <a:pt x="4926" y="6762"/>
                    </a:lnTo>
                    <a:lnTo>
                      <a:pt x="4948" y="6762"/>
                    </a:lnTo>
                    <a:lnTo>
                      <a:pt x="4970" y="6760"/>
                    </a:lnTo>
                    <a:lnTo>
                      <a:pt x="4992" y="6758"/>
                    </a:lnTo>
                    <a:lnTo>
                      <a:pt x="5014" y="6755"/>
                    </a:lnTo>
                    <a:lnTo>
                      <a:pt x="5035" y="6752"/>
                    </a:lnTo>
                    <a:lnTo>
                      <a:pt x="5057" y="6747"/>
                    </a:lnTo>
                    <a:lnTo>
                      <a:pt x="5078" y="6742"/>
                    </a:lnTo>
                    <a:lnTo>
                      <a:pt x="5099" y="6736"/>
                    </a:lnTo>
                    <a:lnTo>
                      <a:pt x="5119" y="6729"/>
                    </a:lnTo>
                    <a:lnTo>
                      <a:pt x="5140" y="6722"/>
                    </a:lnTo>
                    <a:lnTo>
                      <a:pt x="5160" y="6713"/>
                    </a:lnTo>
                    <a:lnTo>
                      <a:pt x="5180" y="6704"/>
                    </a:lnTo>
                    <a:lnTo>
                      <a:pt x="5199" y="6694"/>
                    </a:lnTo>
                    <a:lnTo>
                      <a:pt x="5219" y="6683"/>
                    </a:lnTo>
                    <a:lnTo>
                      <a:pt x="5238" y="6672"/>
                    </a:lnTo>
                    <a:lnTo>
                      <a:pt x="5257" y="6660"/>
                    </a:lnTo>
                    <a:lnTo>
                      <a:pt x="5274" y="6647"/>
                    </a:lnTo>
                    <a:lnTo>
                      <a:pt x="5292" y="6634"/>
                    </a:lnTo>
                    <a:lnTo>
                      <a:pt x="5309" y="6620"/>
                    </a:lnTo>
                    <a:lnTo>
                      <a:pt x="5325" y="6605"/>
                    </a:lnTo>
                    <a:lnTo>
                      <a:pt x="5340" y="6590"/>
                    </a:lnTo>
                    <a:lnTo>
                      <a:pt x="5355" y="6575"/>
                    </a:lnTo>
                    <a:lnTo>
                      <a:pt x="5370" y="6559"/>
                    </a:lnTo>
                    <a:lnTo>
                      <a:pt x="5384" y="6542"/>
                    </a:lnTo>
                    <a:lnTo>
                      <a:pt x="5397" y="6524"/>
                    </a:lnTo>
                    <a:lnTo>
                      <a:pt x="5410" y="6507"/>
                    </a:lnTo>
                    <a:lnTo>
                      <a:pt x="5422" y="6488"/>
                    </a:lnTo>
                    <a:lnTo>
                      <a:pt x="5433" y="6469"/>
                    </a:lnTo>
                    <a:lnTo>
                      <a:pt x="5444" y="6449"/>
                    </a:lnTo>
                    <a:lnTo>
                      <a:pt x="5454" y="6430"/>
                    </a:lnTo>
                    <a:lnTo>
                      <a:pt x="5463" y="6410"/>
                    </a:lnTo>
                    <a:lnTo>
                      <a:pt x="5472" y="6390"/>
                    </a:lnTo>
                    <a:lnTo>
                      <a:pt x="5479" y="6369"/>
                    </a:lnTo>
                    <a:lnTo>
                      <a:pt x="5486" y="6349"/>
                    </a:lnTo>
                    <a:lnTo>
                      <a:pt x="5492" y="6328"/>
                    </a:lnTo>
                    <a:lnTo>
                      <a:pt x="5497" y="6307"/>
                    </a:lnTo>
                    <a:lnTo>
                      <a:pt x="5502" y="6285"/>
                    </a:lnTo>
                    <a:lnTo>
                      <a:pt x="5505" y="6264"/>
                    </a:lnTo>
                    <a:lnTo>
                      <a:pt x="5508" y="6242"/>
                    </a:lnTo>
                    <a:lnTo>
                      <a:pt x="5510" y="6220"/>
                    </a:lnTo>
                    <a:lnTo>
                      <a:pt x="5512" y="6198"/>
                    </a:lnTo>
                    <a:lnTo>
                      <a:pt x="5512" y="6176"/>
                    </a:lnTo>
                    <a:lnTo>
                      <a:pt x="5512" y="6154"/>
                    </a:lnTo>
                    <a:lnTo>
                      <a:pt x="5510" y="6132"/>
                    </a:lnTo>
                    <a:lnTo>
                      <a:pt x="5508" y="6111"/>
                    </a:lnTo>
                    <a:close/>
                    <a:moveTo>
                      <a:pt x="4442" y="3496"/>
                    </a:moveTo>
                    <a:lnTo>
                      <a:pt x="4972" y="3708"/>
                    </a:lnTo>
                    <a:lnTo>
                      <a:pt x="5504" y="3920"/>
                    </a:lnTo>
                    <a:lnTo>
                      <a:pt x="5505" y="3911"/>
                    </a:lnTo>
                    <a:lnTo>
                      <a:pt x="5508" y="3889"/>
                    </a:lnTo>
                    <a:lnTo>
                      <a:pt x="5510" y="3868"/>
                    </a:lnTo>
                    <a:lnTo>
                      <a:pt x="5512" y="3846"/>
                    </a:lnTo>
                    <a:lnTo>
                      <a:pt x="5512" y="3824"/>
                    </a:lnTo>
                    <a:lnTo>
                      <a:pt x="5512" y="3802"/>
                    </a:lnTo>
                    <a:lnTo>
                      <a:pt x="5510" y="3780"/>
                    </a:lnTo>
                    <a:lnTo>
                      <a:pt x="5508" y="3758"/>
                    </a:lnTo>
                    <a:lnTo>
                      <a:pt x="5505" y="3736"/>
                    </a:lnTo>
                    <a:lnTo>
                      <a:pt x="5502" y="3715"/>
                    </a:lnTo>
                    <a:lnTo>
                      <a:pt x="5497" y="3693"/>
                    </a:lnTo>
                    <a:lnTo>
                      <a:pt x="5492" y="3672"/>
                    </a:lnTo>
                    <a:lnTo>
                      <a:pt x="5486" y="3651"/>
                    </a:lnTo>
                    <a:lnTo>
                      <a:pt x="5479" y="3631"/>
                    </a:lnTo>
                    <a:lnTo>
                      <a:pt x="5472" y="3610"/>
                    </a:lnTo>
                    <a:lnTo>
                      <a:pt x="5463" y="3590"/>
                    </a:lnTo>
                    <a:lnTo>
                      <a:pt x="5454" y="3570"/>
                    </a:lnTo>
                    <a:lnTo>
                      <a:pt x="5444" y="3551"/>
                    </a:lnTo>
                    <a:lnTo>
                      <a:pt x="5433" y="3531"/>
                    </a:lnTo>
                    <a:lnTo>
                      <a:pt x="5422" y="3512"/>
                    </a:lnTo>
                    <a:lnTo>
                      <a:pt x="5410" y="3493"/>
                    </a:lnTo>
                    <a:lnTo>
                      <a:pt x="5397" y="3476"/>
                    </a:lnTo>
                    <a:lnTo>
                      <a:pt x="5384" y="3458"/>
                    </a:lnTo>
                    <a:lnTo>
                      <a:pt x="5370" y="3441"/>
                    </a:lnTo>
                    <a:lnTo>
                      <a:pt x="5355" y="3425"/>
                    </a:lnTo>
                    <a:lnTo>
                      <a:pt x="5340" y="3410"/>
                    </a:lnTo>
                    <a:lnTo>
                      <a:pt x="5325" y="3395"/>
                    </a:lnTo>
                    <a:lnTo>
                      <a:pt x="5309" y="3380"/>
                    </a:lnTo>
                    <a:lnTo>
                      <a:pt x="5292" y="3366"/>
                    </a:lnTo>
                    <a:lnTo>
                      <a:pt x="5274" y="3353"/>
                    </a:lnTo>
                    <a:lnTo>
                      <a:pt x="5257" y="3340"/>
                    </a:lnTo>
                    <a:lnTo>
                      <a:pt x="5238" y="3328"/>
                    </a:lnTo>
                    <a:lnTo>
                      <a:pt x="5219" y="3317"/>
                    </a:lnTo>
                    <a:lnTo>
                      <a:pt x="5199" y="3306"/>
                    </a:lnTo>
                    <a:lnTo>
                      <a:pt x="5180" y="3296"/>
                    </a:lnTo>
                    <a:lnTo>
                      <a:pt x="5160" y="3287"/>
                    </a:lnTo>
                    <a:lnTo>
                      <a:pt x="5140" y="3278"/>
                    </a:lnTo>
                    <a:lnTo>
                      <a:pt x="5119" y="3271"/>
                    </a:lnTo>
                    <a:lnTo>
                      <a:pt x="5099" y="3264"/>
                    </a:lnTo>
                    <a:lnTo>
                      <a:pt x="5078" y="3258"/>
                    </a:lnTo>
                    <a:lnTo>
                      <a:pt x="5057" y="3253"/>
                    </a:lnTo>
                    <a:lnTo>
                      <a:pt x="5035" y="3248"/>
                    </a:lnTo>
                    <a:lnTo>
                      <a:pt x="5014" y="3245"/>
                    </a:lnTo>
                    <a:lnTo>
                      <a:pt x="4992" y="3242"/>
                    </a:lnTo>
                    <a:lnTo>
                      <a:pt x="4970" y="3240"/>
                    </a:lnTo>
                    <a:lnTo>
                      <a:pt x="4948" y="3238"/>
                    </a:lnTo>
                    <a:lnTo>
                      <a:pt x="4926" y="3238"/>
                    </a:lnTo>
                    <a:lnTo>
                      <a:pt x="4904" y="3238"/>
                    </a:lnTo>
                    <a:lnTo>
                      <a:pt x="4882" y="3240"/>
                    </a:lnTo>
                    <a:lnTo>
                      <a:pt x="4861" y="3242"/>
                    </a:lnTo>
                    <a:lnTo>
                      <a:pt x="4839" y="3245"/>
                    </a:lnTo>
                    <a:lnTo>
                      <a:pt x="4818" y="3248"/>
                    </a:lnTo>
                    <a:lnTo>
                      <a:pt x="4796" y="3253"/>
                    </a:lnTo>
                    <a:lnTo>
                      <a:pt x="4775" y="3258"/>
                    </a:lnTo>
                    <a:lnTo>
                      <a:pt x="4754" y="3264"/>
                    </a:lnTo>
                    <a:lnTo>
                      <a:pt x="4734" y="3271"/>
                    </a:lnTo>
                    <a:lnTo>
                      <a:pt x="4713" y="3278"/>
                    </a:lnTo>
                    <a:lnTo>
                      <a:pt x="4693" y="3287"/>
                    </a:lnTo>
                    <a:lnTo>
                      <a:pt x="4673" y="3296"/>
                    </a:lnTo>
                    <a:lnTo>
                      <a:pt x="4654" y="3306"/>
                    </a:lnTo>
                    <a:lnTo>
                      <a:pt x="4634" y="3317"/>
                    </a:lnTo>
                    <a:lnTo>
                      <a:pt x="4615" y="3328"/>
                    </a:lnTo>
                    <a:lnTo>
                      <a:pt x="4596" y="3340"/>
                    </a:lnTo>
                    <a:lnTo>
                      <a:pt x="4579" y="3353"/>
                    </a:lnTo>
                    <a:lnTo>
                      <a:pt x="4561" y="3366"/>
                    </a:lnTo>
                    <a:lnTo>
                      <a:pt x="4544" y="3380"/>
                    </a:lnTo>
                    <a:lnTo>
                      <a:pt x="4528" y="3395"/>
                    </a:lnTo>
                    <a:lnTo>
                      <a:pt x="4513" y="3410"/>
                    </a:lnTo>
                    <a:lnTo>
                      <a:pt x="4498" y="3425"/>
                    </a:lnTo>
                    <a:lnTo>
                      <a:pt x="4483" y="3441"/>
                    </a:lnTo>
                    <a:lnTo>
                      <a:pt x="4469" y="3458"/>
                    </a:lnTo>
                    <a:lnTo>
                      <a:pt x="4456" y="3476"/>
                    </a:lnTo>
                    <a:lnTo>
                      <a:pt x="4443" y="3493"/>
                    </a:lnTo>
                    <a:lnTo>
                      <a:pt x="4442" y="3496"/>
                    </a:lnTo>
                    <a:close/>
                    <a:moveTo>
                      <a:pt x="5410" y="4154"/>
                    </a:moveTo>
                    <a:lnTo>
                      <a:pt x="5411" y="4152"/>
                    </a:lnTo>
                    <a:lnTo>
                      <a:pt x="4964" y="3974"/>
                    </a:lnTo>
                    <a:lnTo>
                      <a:pt x="4657" y="4342"/>
                    </a:lnTo>
                    <a:lnTo>
                      <a:pt x="4673" y="4351"/>
                    </a:lnTo>
                    <a:lnTo>
                      <a:pt x="4693" y="4360"/>
                    </a:lnTo>
                    <a:lnTo>
                      <a:pt x="4713" y="4369"/>
                    </a:lnTo>
                    <a:lnTo>
                      <a:pt x="4734" y="4376"/>
                    </a:lnTo>
                    <a:lnTo>
                      <a:pt x="4754" y="4383"/>
                    </a:lnTo>
                    <a:lnTo>
                      <a:pt x="4775" y="4389"/>
                    </a:lnTo>
                    <a:lnTo>
                      <a:pt x="4796" y="4394"/>
                    </a:lnTo>
                    <a:lnTo>
                      <a:pt x="4818" y="4399"/>
                    </a:lnTo>
                    <a:lnTo>
                      <a:pt x="4839" y="4402"/>
                    </a:lnTo>
                    <a:lnTo>
                      <a:pt x="4861" y="4405"/>
                    </a:lnTo>
                    <a:lnTo>
                      <a:pt x="4882" y="4407"/>
                    </a:lnTo>
                    <a:lnTo>
                      <a:pt x="4904" y="4409"/>
                    </a:lnTo>
                    <a:lnTo>
                      <a:pt x="4926" y="4409"/>
                    </a:lnTo>
                    <a:lnTo>
                      <a:pt x="4948" y="4409"/>
                    </a:lnTo>
                    <a:lnTo>
                      <a:pt x="4970" y="4407"/>
                    </a:lnTo>
                    <a:lnTo>
                      <a:pt x="4992" y="4405"/>
                    </a:lnTo>
                    <a:lnTo>
                      <a:pt x="5014" y="4402"/>
                    </a:lnTo>
                    <a:lnTo>
                      <a:pt x="5035" y="4399"/>
                    </a:lnTo>
                    <a:lnTo>
                      <a:pt x="5057" y="4394"/>
                    </a:lnTo>
                    <a:lnTo>
                      <a:pt x="5078" y="4389"/>
                    </a:lnTo>
                    <a:lnTo>
                      <a:pt x="5099" y="4383"/>
                    </a:lnTo>
                    <a:lnTo>
                      <a:pt x="5119" y="4376"/>
                    </a:lnTo>
                    <a:lnTo>
                      <a:pt x="5140" y="4369"/>
                    </a:lnTo>
                    <a:lnTo>
                      <a:pt x="5160" y="4360"/>
                    </a:lnTo>
                    <a:lnTo>
                      <a:pt x="5180" y="4351"/>
                    </a:lnTo>
                    <a:lnTo>
                      <a:pt x="5199" y="4341"/>
                    </a:lnTo>
                    <a:lnTo>
                      <a:pt x="5219" y="4330"/>
                    </a:lnTo>
                    <a:lnTo>
                      <a:pt x="5238" y="4319"/>
                    </a:lnTo>
                    <a:lnTo>
                      <a:pt x="5257" y="4307"/>
                    </a:lnTo>
                    <a:lnTo>
                      <a:pt x="5274" y="4294"/>
                    </a:lnTo>
                    <a:lnTo>
                      <a:pt x="5292" y="4281"/>
                    </a:lnTo>
                    <a:lnTo>
                      <a:pt x="5309" y="4267"/>
                    </a:lnTo>
                    <a:lnTo>
                      <a:pt x="5325" y="4252"/>
                    </a:lnTo>
                    <a:lnTo>
                      <a:pt x="5340" y="4237"/>
                    </a:lnTo>
                    <a:lnTo>
                      <a:pt x="5355" y="4222"/>
                    </a:lnTo>
                    <a:lnTo>
                      <a:pt x="5370" y="4206"/>
                    </a:lnTo>
                    <a:lnTo>
                      <a:pt x="5384" y="4189"/>
                    </a:lnTo>
                    <a:lnTo>
                      <a:pt x="5397" y="4171"/>
                    </a:lnTo>
                    <a:lnTo>
                      <a:pt x="5410" y="4154"/>
                    </a:lnTo>
                    <a:close/>
                    <a:moveTo>
                      <a:pt x="4657" y="5658"/>
                    </a:moveTo>
                    <a:lnTo>
                      <a:pt x="4964" y="6026"/>
                    </a:lnTo>
                    <a:lnTo>
                      <a:pt x="5411" y="5848"/>
                    </a:lnTo>
                    <a:lnTo>
                      <a:pt x="5410" y="5846"/>
                    </a:lnTo>
                    <a:lnTo>
                      <a:pt x="5397" y="5829"/>
                    </a:lnTo>
                    <a:lnTo>
                      <a:pt x="5384" y="5811"/>
                    </a:lnTo>
                    <a:lnTo>
                      <a:pt x="5370" y="5794"/>
                    </a:lnTo>
                    <a:lnTo>
                      <a:pt x="5355" y="5778"/>
                    </a:lnTo>
                    <a:lnTo>
                      <a:pt x="5340" y="5763"/>
                    </a:lnTo>
                    <a:lnTo>
                      <a:pt x="5325" y="5748"/>
                    </a:lnTo>
                    <a:lnTo>
                      <a:pt x="5309" y="5733"/>
                    </a:lnTo>
                    <a:lnTo>
                      <a:pt x="5292" y="5719"/>
                    </a:lnTo>
                    <a:lnTo>
                      <a:pt x="5274" y="5706"/>
                    </a:lnTo>
                    <a:lnTo>
                      <a:pt x="5257" y="5693"/>
                    </a:lnTo>
                    <a:lnTo>
                      <a:pt x="5238" y="5681"/>
                    </a:lnTo>
                    <a:lnTo>
                      <a:pt x="5219" y="5670"/>
                    </a:lnTo>
                    <a:lnTo>
                      <a:pt x="5199" y="5659"/>
                    </a:lnTo>
                    <a:lnTo>
                      <a:pt x="5180" y="5649"/>
                    </a:lnTo>
                    <a:lnTo>
                      <a:pt x="5160" y="5640"/>
                    </a:lnTo>
                    <a:lnTo>
                      <a:pt x="5140" y="5631"/>
                    </a:lnTo>
                    <a:lnTo>
                      <a:pt x="5119" y="5624"/>
                    </a:lnTo>
                    <a:lnTo>
                      <a:pt x="5099" y="5617"/>
                    </a:lnTo>
                    <a:lnTo>
                      <a:pt x="5078" y="5611"/>
                    </a:lnTo>
                    <a:lnTo>
                      <a:pt x="5057" y="5606"/>
                    </a:lnTo>
                    <a:lnTo>
                      <a:pt x="5035" y="5601"/>
                    </a:lnTo>
                    <a:lnTo>
                      <a:pt x="5014" y="5598"/>
                    </a:lnTo>
                    <a:lnTo>
                      <a:pt x="4992" y="5595"/>
                    </a:lnTo>
                    <a:lnTo>
                      <a:pt x="4970" y="5593"/>
                    </a:lnTo>
                    <a:lnTo>
                      <a:pt x="4948" y="5591"/>
                    </a:lnTo>
                    <a:lnTo>
                      <a:pt x="4926" y="5591"/>
                    </a:lnTo>
                    <a:lnTo>
                      <a:pt x="4904" y="5591"/>
                    </a:lnTo>
                    <a:lnTo>
                      <a:pt x="4882" y="5593"/>
                    </a:lnTo>
                    <a:lnTo>
                      <a:pt x="4861" y="5595"/>
                    </a:lnTo>
                    <a:lnTo>
                      <a:pt x="4839" y="5598"/>
                    </a:lnTo>
                    <a:lnTo>
                      <a:pt x="4818" y="5601"/>
                    </a:lnTo>
                    <a:lnTo>
                      <a:pt x="4796" y="5606"/>
                    </a:lnTo>
                    <a:lnTo>
                      <a:pt x="4775" y="5611"/>
                    </a:lnTo>
                    <a:lnTo>
                      <a:pt x="4754" y="5617"/>
                    </a:lnTo>
                    <a:lnTo>
                      <a:pt x="4734" y="5624"/>
                    </a:lnTo>
                    <a:lnTo>
                      <a:pt x="4713" y="5631"/>
                    </a:lnTo>
                    <a:lnTo>
                      <a:pt x="4693" y="5640"/>
                    </a:lnTo>
                    <a:lnTo>
                      <a:pt x="4673" y="5649"/>
                    </a:lnTo>
                    <a:lnTo>
                      <a:pt x="4657" y="5658"/>
                    </a:lnTo>
                    <a:close/>
                    <a:moveTo>
                      <a:pt x="4589" y="6176"/>
                    </a:moveTo>
                    <a:lnTo>
                      <a:pt x="4349" y="6080"/>
                    </a:lnTo>
                    <a:lnTo>
                      <a:pt x="4348" y="6089"/>
                    </a:lnTo>
                    <a:lnTo>
                      <a:pt x="4345" y="6111"/>
                    </a:lnTo>
                    <a:lnTo>
                      <a:pt x="4343" y="6132"/>
                    </a:lnTo>
                    <a:lnTo>
                      <a:pt x="4341" y="6154"/>
                    </a:lnTo>
                    <a:lnTo>
                      <a:pt x="4341" y="6176"/>
                    </a:lnTo>
                    <a:lnTo>
                      <a:pt x="4341" y="6198"/>
                    </a:lnTo>
                    <a:lnTo>
                      <a:pt x="4343" y="6220"/>
                    </a:lnTo>
                    <a:lnTo>
                      <a:pt x="4345" y="6242"/>
                    </a:lnTo>
                    <a:lnTo>
                      <a:pt x="4348" y="6264"/>
                    </a:lnTo>
                    <a:lnTo>
                      <a:pt x="4349" y="6272"/>
                    </a:lnTo>
                    <a:lnTo>
                      <a:pt x="4589" y="6176"/>
                    </a:lnTo>
                    <a:close/>
                    <a:moveTo>
                      <a:pt x="4589" y="3824"/>
                    </a:moveTo>
                    <a:lnTo>
                      <a:pt x="4349" y="3728"/>
                    </a:lnTo>
                    <a:lnTo>
                      <a:pt x="4348" y="3736"/>
                    </a:lnTo>
                    <a:lnTo>
                      <a:pt x="4345" y="3758"/>
                    </a:lnTo>
                    <a:lnTo>
                      <a:pt x="4343" y="3780"/>
                    </a:lnTo>
                    <a:lnTo>
                      <a:pt x="4341" y="3802"/>
                    </a:lnTo>
                    <a:lnTo>
                      <a:pt x="4341" y="3824"/>
                    </a:lnTo>
                    <a:lnTo>
                      <a:pt x="4341" y="3846"/>
                    </a:lnTo>
                    <a:lnTo>
                      <a:pt x="4343" y="3868"/>
                    </a:lnTo>
                    <a:lnTo>
                      <a:pt x="4345" y="3889"/>
                    </a:lnTo>
                    <a:lnTo>
                      <a:pt x="4348" y="3911"/>
                    </a:lnTo>
                    <a:lnTo>
                      <a:pt x="4349" y="3920"/>
                    </a:lnTo>
                    <a:lnTo>
                      <a:pt x="4589" y="3824"/>
                    </a:lnTo>
                    <a:close/>
                    <a:moveTo>
                      <a:pt x="4514" y="4123"/>
                    </a:moveTo>
                    <a:lnTo>
                      <a:pt x="4442" y="4152"/>
                    </a:lnTo>
                    <a:lnTo>
                      <a:pt x="4443" y="4154"/>
                    </a:lnTo>
                    <a:lnTo>
                      <a:pt x="4456" y="4171"/>
                    </a:lnTo>
                    <a:lnTo>
                      <a:pt x="4464" y="4183"/>
                    </a:lnTo>
                    <a:lnTo>
                      <a:pt x="4514" y="4123"/>
                    </a:lnTo>
                    <a:close/>
                    <a:moveTo>
                      <a:pt x="4442" y="5848"/>
                    </a:moveTo>
                    <a:lnTo>
                      <a:pt x="4514" y="5877"/>
                    </a:lnTo>
                    <a:lnTo>
                      <a:pt x="4464" y="5817"/>
                    </a:lnTo>
                    <a:lnTo>
                      <a:pt x="4456" y="5829"/>
                    </a:lnTo>
                    <a:lnTo>
                      <a:pt x="4443" y="5846"/>
                    </a:lnTo>
                    <a:lnTo>
                      <a:pt x="4442" y="5848"/>
                    </a:lnTo>
                    <a:close/>
                    <a:moveTo>
                      <a:pt x="3662" y="4464"/>
                    </a:moveTo>
                    <a:lnTo>
                      <a:pt x="3946" y="4805"/>
                    </a:lnTo>
                    <a:lnTo>
                      <a:pt x="4269" y="4417"/>
                    </a:lnTo>
                    <a:lnTo>
                      <a:pt x="4257" y="4403"/>
                    </a:lnTo>
                    <a:lnTo>
                      <a:pt x="4254" y="4399"/>
                    </a:lnTo>
                    <a:lnTo>
                      <a:pt x="4236" y="4378"/>
                    </a:lnTo>
                    <a:lnTo>
                      <a:pt x="4233" y="4373"/>
                    </a:lnTo>
                    <a:lnTo>
                      <a:pt x="4216" y="4351"/>
                    </a:lnTo>
                    <a:lnTo>
                      <a:pt x="4212" y="4347"/>
                    </a:lnTo>
                    <a:lnTo>
                      <a:pt x="4197" y="4324"/>
                    </a:lnTo>
                    <a:lnTo>
                      <a:pt x="4193" y="4320"/>
                    </a:lnTo>
                    <a:lnTo>
                      <a:pt x="4178" y="4296"/>
                    </a:lnTo>
                    <a:lnTo>
                      <a:pt x="4175" y="4292"/>
                    </a:lnTo>
                    <a:lnTo>
                      <a:pt x="4161" y="4268"/>
                    </a:lnTo>
                    <a:lnTo>
                      <a:pt x="4160" y="4265"/>
                    </a:lnTo>
                    <a:lnTo>
                      <a:pt x="3662" y="4464"/>
                    </a:lnTo>
                    <a:close/>
                    <a:moveTo>
                      <a:pt x="3662" y="5536"/>
                    </a:moveTo>
                    <a:lnTo>
                      <a:pt x="4160" y="5735"/>
                    </a:lnTo>
                    <a:lnTo>
                      <a:pt x="4161" y="5732"/>
                    </a:lnTo>
                    <a:lnTo>
                      <a:pt x="4175" y="5708"/>
                    </a:lnTo>
                    <a:lnTo>
                      <a:pt x="4178" y="5704"/>
                    </a:lnTo>
                    <a:lnTo>
                      <a:pt x="4193" y="5680"/>
                    </a:lnTo>
                    <a:lnTo>
                      <a:pt x="4197" y="5676"/>
                    </a:lnTo>
                    <a:lnTo>
                      <a:pt x="4212" y="5653"/>
                    </a:lnTo>
                    <a:lnTo>
                      <a:pt x="4216" y="5649"/>
                    </a:lnTo>
                    <a:lnTo>
                      <a:pt x="4233" y="5627"/>
                    </a:lnTo>
                    <a:lnTo>
                      <a:pt x="4236" y="5622"/>
                    </a:lnTo>
                    <a:lnTo>
                      <a:pt x="4254" y="5601"/>
                    </a:lnTo>
                    <a:lnTo>
                      <a:pt x="4257" y="5597"/>
                    </a:lnTo>
                    <a:lnTo>
                      <a:pt x="4269" y="5583"/>
                    </a:lnTo>
                    <a:lnTo>
                      <a:pt x="3946" y="5195"/>
                    </a:lnTo>
                    <a:lnTo>
                      <a:pt x="3662" y="5536"/>
                    </a:lnTo>
                    <a:close/>
                    <a:moveTo>
                      <a:pt x="4066" y="5967"/>
                    </a:moveTo>
                    <a:lnTo>
                      <a:pt x="3494" y="5738"/>
                    </a:lnTo>
                    <a:lnTo>
                      <a:pt x="2642" y="6760"/>
                    </a:lnTo>
                    <a:lnTo>
                      <a:pt x="2655" y="6773"/>
                    </a:lnTo>
                    <a:lnTo>
                      <a:pt x="2658" y="6778"/>
                    </a:lnTo>
                    <a:lnTo>
                      <a:pt x="2676" y="6799"/>
                    </a:lnTo>
                    <a:lnTo>
                      <a:pt x="2679" y="6803"/>
                    </a:lnTo>
                    <a:lnTo>
                      <a:pt x="2696" y="6825"/>
                    </a:lnTo>
                    <a:lnTo>
                      <a:pt x="2699" y="6829"/>
                    </a:lnTo>
                    <a:lnTo>
                      <a:pt x="2715" y="6852"/>
                    </a:lnTo>
                    <a:lnTo>
                      <a:pt x="2718" y="6856"/>
                    </a:lnTo>
                    <a:lnTo>
                      <a:pt x="2733" y="6879"/>
                    </a:lnTo>
                    <a:lnTo>
                      <a:pt x="2736" y="6884"/>
                    </a:lnTo>
                    <a:lnTo>
                      <a:pt x="2751" y="6908"/>
                    </a:lnTo>
                    <a:lnTo>
                      <a:pt x="2753" y="6911"/>
                    </a:lnTo>
                    <a:lnTo>
                      <a:pt x="4066" y="6385"/>
                    </a:lnTo>
                    <a:lnTo>
                      <a:pt x="4064" y="6376"/>
                    </a:lnTo>
                    <a:lnTo>
                      <a:pt x="4063" y="6371"/>
                    </a:lnTo>
                    <a:lnTo>
                      <a:pt x="4057" y="6344"/>
                    </a:lnTo>
                    <a:lnTo>
                      <a:pt x="4056" y="6339"/>
                    </a:lnTo>
                    <a:lnTo>
                      <a:pt x="4051" y="6311"/>
                    </a:lnTo>
                    <a:lnTo>
                      <a:pt x="4051" y="6306"/>
                    </a:lnTo>
                    <a:lnTo>
                      <a:pt x="4047" y="6279"/>
                    </a:lnTo>
                    <a:lnTo>
                      <a:pt x="4046" y="6273"/>
                    </a:lnTo>
                    <a:lnTo>
                      <a:pt x="4044" y="6245"/>
                    </a:lnTo>
                    <a:lnTo>
                      <a:pt x="4043" y="6240"/>
                    </a:lnTo>
                    <a:lnTo>
                      <a:pt x="4042" y="6212"/>
                    </a:lnTo>
                    <a:lnTo>
                      <a:pt x="4042" y="6207"/>
                    </a:lnTo>
                    <a:lnTo>
                      <a:pt x="4041" y="6179"/>
                    </a:lnTo>
                    <a:lnTo>
                      <a:pt x="4041" y="6173"/>
                    </a:lnTo>
                    <a:lnTo>
                      <a:pt x="4042" y="6146"/>
                    </a:lnTo>
                    <a:lnTo>
                      <a:pt x="4042" y="6140"/>
                    </a:lnTo>
                    <a:lnTo>
                      <a:pt x="4043" y="6112"/>
                    </a:lnTo>
                    <a:lnTo>
                      <a:pt x="4044" y="6107"/>
                    </a:lnTo>
                    <a:lnTo>
                      <a:pt x="4046" y="6079"/>
                    </a:lnTo>
                    <a:lnTo>
                      <a:pt x="4047" y="6074"/>
                    </a:lnTo>
                    <a:lnTo>
                      <a:pt x="4051" y="6047"/>
                    </a:lnTo>
                    <a:lnTo>
                      <a:pt x="4051" y="6041"/>
                    </a:lnTo>
                    <a:lnTo>
                      <a:pt x="4056" y="6014"/>
                    </a:lnTo>
                    <a:lnTo>
                      <a:pt x="4057" y="6009"/>
                    </a:lnTo>
                    <a:lnTo>
                      <a:pt x="4063" y="5982"/>
                    </a:lnTo>
                    <a:lnTo>
                      <a:pt x="4064" y="5976"/>
                    </a:lnTo>
                    <a:lnTo>
                      <a:pt x="4066" y="5967"/>
                    </a:lnTo>
                    <a:close/>
                    <a:moveTo>
                      <a:pt x="2655" y="3227"/>
                    </a:moveTo>
                    <a:lnTo>
                      <a:pt x="2642" y="3240"/>
                    </a:lnTo>
                    <a:lnTo>
                      <a:pt x="3494" y="4262"/>
                    </a:lnTo>
                    <a:lnTo>
                      <a:pt x="4066" y="4033"/>
                    </a:lnTo>
                    <a:lnTo>
                      <a:pt x="4064" y="4024"/>
                    </a:lnTo>
                    <a:lnTo>
                      <a:pt x="4063" y="4018"/>
                    </a:lnTo>
                    <a:lnTo>
                      <a:pt x="4057" y="3991"/>
                    </a:lnTo>
                    <a:lnTo>
                      <a:pt x="4056" y="3986"/>
                    </a:lnTo>
                    <a:lnTo>
                      <a:pt x="4051" y="3959"/>
                    </a:lnTo>
                    <a:lnTo>
                      <a:pt x="4051" y="3953"/>
                    </a:lnTo>
                    <a:lnTo>
                      <a:pt x="4047" y="3926"/>
                    </a:lnTo>
                    <a:lnTo>
                      <a:pt x="4046" y="3921"/>
                    </a:lnTo>
                    <a:lnTo>
                      <a:pt x="4044" y="3893"/>
                    </a:lnTo>
                    <a:lnTo>
                      <a:pt x="4043" y="3888"/>
                    </a:lnTo>
                    <a:lnTo>
                      <a:pt x="4042" y="3860"/>
                    </a:lnTo>
                    <a:lnTo>
                      <a:pt x="4042" y="3854"/>
                    </a:lnTo>
                    <a:lnTo>
                      <a:pt x="4041" y="3827"/>
                    </a:lnTo>
                    <a:lnTo>
                      <a:pt x="4041" y="3821"/>
                    </a:lnTo>
                    <a:lnTo>
                      <a:pt x="4042" y="3793"/>
                    </a:lnTo>
                    <a:lnTo>
                      <a:pt x="4042" y="3788"/>
                    </a:lnTo>
                    <a:lnTo>
                      <a:pt x="4043" y="3760"/>
                    </a:lnTo>
                    <a:lnTo>
                      <a:pt x="4044" y="3755"/>
                    </a:lnTo>
                    <a:lnTo>
                      <a:pt x="4046" y="3727"/>
                    </a:lnTo>
                    <a:lnTo>
                      <a:pt x="4047" y="3721"/>
                    </a:lnTo>
                    <a:lnTo>
                      <a:pt x="4051" y="3694"/>
                    </a:lnTo>
                    <a:lnTo>
                      <a:pt x="4051" y="3689"/>
                    </a:lnTo>
                    <a:lnTo>
                      <a:pt x="4056" y="3661"/>
                    </a:lnTo>
                    <a:lnTo>
                      <a:pt x="4057" y="3656"/>
                    </a:lnTo>
                    <a:lnTo>
                      <a:pt x="4063" y="3629"/>
                    </a:lnTo>
                    <a:lnTo>
                      <a:pt x="4064" y="3624"/>
                    </a:lnTo>
                    <a:lnTo>
                      <a:pt x="4066" y="3615"/>
                    </a:lnTo>
                    <a:lnTo>
                      <a:pt x="2753" y="3089"/>
                    </a:lnTo>
                    <a:lnTo>
                      <a:pt x="2751" y="3092"/>
                    </a:lnTo>
                    <a:lnTo>
                      <a:pt x="2736" y="3116"/>
                    </a:lnTo>
                    <a:lnTo>
                      <a:pt x="2733" y="3121"/>
                    </a:lnTo>
                    <a:lnTo>
                      <a:pt x="2718" y="3144"/>
                    </a:lnTo>
                    <a:lnTo>
                      <a:pt x="2715" y="3148"/>
                    </a:lnTo>
                    <a:lnTo>
                      <a:pt x="2699" y="3171"/>
                    </a:lnTo>
                    <a:lnTo>
                      <a:pt x="2696" y="3175"/>
                    </a:lnTo>
                    <a:lnTo>
                      <a:pt x="2679" y="3197"/>
                    </a:lnTo>
                    <a:lnTo>
                      <a:pt x="2676" y="3201"/>
                    </a:lnTo>
                    <a:lnTo>
                      <a:pt x="2658" y="3222"/>
                    </a:lnTo>
                    <a:lnTo>
                      <a:pt x="2655" y="3227"/>
                    </a:lnTo>
                    <a:close/>
                    <a:moveTo>
                      <a:pt x="2846" y="5210"/>
                    </a:moveTo>
                    <a:lnTo>
                      <a:pt x="3418" y="5438"/>
                    </a:lnTo>
                    <a:lnTo>
                      <a:pt x="3783" y="5000"/>
                    </a:lnTo>
                    <a:lnTo>
                      <a:pt x="3418" y="4562"/>
                    </a:lnTo>
                    <a:lnTo>
                      <a:pt x="2846" y="4790"/>
                    </a:lnTo>
                    <a:lnTo>
                      <a:pt x="2848" y="4800"/>
                    </a:lnTo>
                    <a:lnTo>
                      <a:pt x="2849" y="4806"/>
                    </a:lnTo>
                    <a:lnTo>
                      <a:pt x="2855" y="4832"/>
                    </a:lnTo>
                    <a:lnTo>
                      <a:pt x="2856" y="4838"/>
                    </a:lnTo>
                    <a:lnTo>
                      <a:pt x="2861" y="4865"/>
                    </a:lnTo>
                    <a:lnTo>
                      <a:pt x="2861" y="4871"/>
                    </a:lnTo>
                    <a:lnTo>
                      <a:pt x="2865" y="4898"/>
                    </a:lnTo>
                    <a:lnTo>
                      <a:pt x="2866" y="4903"/>
                    </a:lnTo>
                    <a:lnTo>
                      <a:pt x="2868" y="4931"/>
                    </a:lnTo>
                    <a:lnTo>
                      <a:pt x="2869" y="4936"/>
                    </a:lnTo>
                    <a:lnTo>
                      <a:pt x="2870" y="4964"/>
                    </a:lnTo>
                    <a:lnTo>
                      <a:pt x="2870" y="4970"/>
                    </a:lnTo>
                    <a:lnTo>
                      <a:pt x="2871" y="4997"/>
                    </a:lnTo>
                    <a:lnTo>
                      <a:pt x="2871" y="5003"/>
                    </a:lnTo>
                    <a:lnTo>
                      <a:pt x="2870" y="5030"/>
                    </a:lnTo>
                    <a:lnTo>
                      <a:pt x="2870" y="5036"/>
                    </a:lnTo>
                    <a:lnTo>
                      <a:pt x="2869" y="5064"/>
                    </a:lnTo>
                    <a:lnTo>
                      <a:pt x="2868" y="5069"/>
                    </a:lnTo>
                    <a:lnTo>
                      <a:pt x="2866" y="5097"/>
                    </a:lnTo>
                    <a:lnTo>
                      <a:pt x="2865" y="5102"/>
                    </a:lnTo>
                    <a:lnTo>
                      <a:pt x="2861" y="5129"/>
                    </a:lnTo>
                    <a:lnTo>
                      <a:pt x="2861" y="5135"/>
                    </a:lnTo>
                    <a:lnTo>
                      <a:pt x="2856" y="5162"/>
                    </a:lnTo>
                    <a:lnTo>
                      <a:pt x="2855" y="5168"/>
                    </a:lnTo>
                    <a:lnTo>
                      <a:pt x="2849" y="5194"/>
                    </a:lnTo>
                    <a:lnTo>
                      <a:pt x="2848" y="5200"/>
                    </a:lnTo>
                    <a:lnTo>
                      <a:pt x="2846" y="5210"/>
                    </a:lnTo>
                    <a:close/>
                    <a:moveTo>
                      <a:pt x="2567" y="4934"/>
                    </a:moveTo>
                    <a:lnTo>
                      <a:pt x="2564" y="4913"/>
                    </a:lnTo>
                    <a:lnTo>
                      <a:pt x="2563" y="4904"/>
                    </a:lnTo>
                    <a:lnTo>
                      <a:pt x="2322" y="5000"/>
                    </a:lnTo>
                    <a:lnTo>
                      <a:pt x="2563" y="5096"/>
                    </a:lnTo>
                    <a:lnTo>
                      <a:pt x="2564" y="5087"/>
                    </a:lnTo>
                    <a:lnTo>
                      <a:pt x="2567" y="5066"/>
                    </a:lnTo>
                    <a:lnTo>
                      <a:pt x="2569" y="5044"/>
                    </a:lnTo>
                    <a:lnTo>
                      <a:pt x="2571" y="5022"/>
                    </a:lnTo>
                    <a:lnTo>
                      <a:pt x="2571" y="5000"/>
                    </a:lnTo>
                    <a:lnTo>
                      <a:pt x="2571" y="4978"/>
                    </a:lnTo>
                    <a:lnTo>
                      <a:pt x="2569" y="4956"/>
                    </a:lnTo>
                    <a:lnTo>
                      <a:pt x="2567" y="4934"/>
                    </a:lnTo>
                    <a:close/>
                    <a:moveTo>
                      <a:pt x="2567" y="2713"/>
                    </a:moveTo>
                    <a:lnTo>
                      <a:pt x="2569" y="2691"/>
                    </a:lnTo>
                    <a:lnTo>
                      <a:pt x="2571" y="2669"/>
                    </a:lnTo>
                    <a:lnTo>
                      <a:pt x="2571" y="2647"/>
                    </a:lnTo>
                    <a:lnTo>
                      <a:pt x="2571" y="2625"/>
                    </a:lnTo>
                    <a:lnTo>
                      <a:pt x="2569" y="2603"/>
                    </a:lnTo>
                    <a:lnTo>
                      <a:pt x="2567" y="2581"/>
                    </a:lnTo>
                    <a:lnTo>
                      <a:pt x="2564" y="2560"/>
                    </a:lnTo>
                    <a:lnTo>
                      <a:pt x="2561" y="2538"/>
                    </a:lnTo>
                    <a:lnTo>
                      <a:pt x="2556" y="2517"/>
                    </a:lnTo>
                    <a:lnTo>
                      <a:pt x="2551" y="2496"/>
                    </a:lnTo>
                    <a:lnTo>
                      <a:pt x="2545" y="2475"/>
                    </a:lnTo>
                    <a:lnTo>
                      <a:pt x="2538" y="2454"/>
                    </a:lnTo>
                    <a:lnTo>
                      <a:pt x="2530" y="2433"/>
                    </a:lnTo>
                    <a:lnTo>
                      <a:pt x="2522" y="2413"/>
                    </a:lnTo>
                    <a:lnTo>
                      <a:pt x="2513" y="2393"/>
                    </a:lnTo>
                    <a:lnTo>
                      <a:pt x="2503" y="2374"/>
                    </a:lnTo>
                    <a:lnTo>
                      <a:pt x="2492" y="2354"/>
                    </a:lnTo>
                    <a:lnTo>
                      <a:pt x="2481" y="2335"/>
                    </a:lnTo>
                    <a:lnTo>
                      <a:pt x="2469" y="2317"/>
                    </a:lnTo>
                    <a:lnTo>
                      <a:pt x="2456" y="2299"/>
                    </a:lnTo>
                    <a:lnTo>
                      <a:pt x="2443" y="2282"/>
                    </a:lnTo>
                    <a:lnTo>
                      <a:pt x="2429" y="2265"/>
                    </a:lnTo>
                    <a:lnTo>
                      <a:pt x="2415" y="2249"/>
                    </a:lnTo>
                    <a:lnTo>
                      <a:pt x="2399" y="2233"/>
                    </a:lnTo>
                    <a:lnTo>
                      <a:pt x="2384" y="2218"/>
                    </a:lnTo>
                    <a:lnTo>
                      <a:pt x="2367" y="2204"/>
                    </a:lnTo>
                    <a:lnTo>
                      <a:pt x="2350" y="2190"/>
                    </a:lnTo>
                    <a:lnTo>
                      <a:pt x="2333" y="2176"/>
                    </a:lnTo>
                    <a:lnTo>
                      <a:pt x="2315" y="2163"/>
                    </a:lnTo>
                    <a:lnTo>
                      <a:pt x="2297" y="2151"/>
                    </a:lnTo>
                    <a:lnTo>
                      <a:pt x="2278" y="2140"/>
                    </a:lnTo>
                    <a:lnTo>
                      <a:pt x="2259" y="2130"/>
                    </a:lnTo>
                    <a:lnTo>
                      <a:pt x="2240" y="2120"/>
                    </a:lnTo>
                    <a:lnTo>
                      <a:pt x="2220" y="2111"/>
                    </a:lnTo>
                    <a:lnTo>
                      <a:pt x="2199" y="2102"/>
                    </a:lnTo>
                    <a:lnTo>
                      <a:pt x="2179" y="2095"/>
                    </a:lnTo>
                    <a:lnTo>
                      <a:pt x="2158" y="2088"/>
                    </a:lnTo>
                    <a:lnTo>
                      <a:pt x="2137" y="2082"/>
                    </a:lnTo>
                    <a:lnTo>
                      <a:pt x="2115" y="2077"/>
                    </a:lnTo>
                    <a:lnTo>
                      <a:pt x="2094" y="2072"/>
                    </a:lnTo>
                    <a:lnTo>
                      <a:pt x="2072" y="2069"/>
                    </a:lnTo>
                    <a:lnTo>
                      <a:pt x="2051" y="2066"/>
                    </a:lnTo>
                    <a:lnTo>
                      <a:pt x="2029" y="2064"/>
                    </a:lnTo>
                    <a:lnTo>
                      <a:pt x="2007" y="2062"/>
                    </a:lnTo>
                    <a:lnTo>
                      <a:pt x="1985" y="2062"/>
                    </a:lnTo>
                    <a:lnTo>
                      <a:pt x="1963" y="2062"/>
                    </a:lnTo>
                    <a:lnTo>
                      <a:pt x="1941" y="2064"/>
                    </a:lnTo>
                    <a:lnTo>
                      <a:pt x="1919" y="2066"/>
                    </a:lnTo>
                    <a:lnTo>
                      <a:pt x="1898" y="2069"/>
                    </a:lnTo>
                    <a:lnTo>
                      <a:pt x="1876" y="2072"/>
                    </a:lnTo>
                    <a:lnTo>
                      <a:pt x="1855" y="2077"/>
                    </a:lnTo>
                    <a:lnTo>
                      <a:pt x="1833" y="2082"/>
                    </a:lnTo>
                    <a:lnTo>
                      <a:pt x="1813" y="2088"/>
                    </a:lnTo>
                    <a:lnTo>
                      <a:pt x="1792" y="2095"/>
                    </a:lnTo>
                    <a:lnTo>
                      <a:pt x="1771" y="2102"/>
                    </a:lnTo>
                    <a:lnTo>
                      <a:pt x="1751" y="2111"/>
                    </a:lnTo>
                    <a:lnTo>
                      <a:pt x="1731" y="2120"/>
                    </a:lnTo>
                    <a:lnTo>
                      <a:pt x="1712" y="2129"/>
                    </a:lnTo>
                    <a:lnTo>
                      <a:pt x="1693" y="2140"/>
                    </a:lnTo>
                    <a:lnTo>
                      <a:pt x="1674" y="2151"/>
                    </a:lnTo>
                    <a:lnTo>
                      <a:pt x="1656" y="2163"/>
                    </a:lnTo>
                    <a:lnTo>
                      <a:pt x="1638" y="2176"/>
                    </a:lnTo>
                    <a:lnTo>
                      <a:pt x="1621" y="2190"/>
                    </a:lnTo>
                    <a:lnTo>
                      <a:pt x="1604" y="2204"/>
                    </a:lnTo>
                    <a:lnTo>
                      <a:pt x="1587" y="2218"/>
                    </a:lnTo>
                    <a:lnTo>
                      <a:pt x="1572" y="2233"/>
                    </a:lnTo>
                    <a:lnTo>
                      <a:pt x="1556" y="2249"/>
                    </a:lnTo>
                    <a:lnTo>
                      <a:pt x="1542" y="2265"/>
                    </a:lnTo>
                    <a:lnTo>
                      <a:pt x="1528" y="2282"/>
                    </a:lnTo>
                    <a:lnTo>
                      <a:pt x="1515" y="2299"/>
                    </a:lnTo>
                    <a:lnTo>
                      <a:pt x="1502" y="2317"/>
                    </a:lnTo>
                    <a:lnTo>
                      <a:pt x="1490" y="2335"/>
                    </a:lnTo>
                    <a:lnTo>
                      <a:pt x="1479" y="2354"/>
                    </a:lnTo>
                    <a:lnTo>
                      <a:pt x="1468" y="2374"/>
                    </a:lnTo>
                    <a:lnTo>
                      <a:pt x="1458" y="2393"/>
                    </a:lnTo>
                    <a:lnTo>
                      <a:pt x="1449" y="2413"/>
                    </a:lnTo>
                    <a:lnTo>
                      <a:pt x="1441" y="2433"/>
                    </a:lnTo>
                    <a:lnTo>
                      <a:pt x="1433" y="2454"/>
                    </a:lnTo>
                    <a:lnTo>
                      <a:pt x="1426" y="2475"/>
                    </a:lnTo>
                    <a:lnTo>
                      <a:pt x="1420" y="2496"/>
                    </a:lnTo>
                    <a:lnTo>
                      <a:pt x="1415" y="2517"/>
                    </a:lnTo>
                    <a:lnTo>
                      <a:pt x="1410" y="2538"/>
                    </a:lnTo>
                    <a:lnTo>
                      <a:pt x="1407" y="2560"/>
                    </a:lnTo>
                    <a:lnTo>
                      <a:pt x="1404" y="2581"/>
                    </a:lnTo>
                    <a:lnTo>
                      <a:pt x="1402" y="2603"/>
                    </a:lnTo>
                    <a:lnTo>
                      <a:pt x="1400" y="2625"/>
                    </a:lnTo>
                    <a:lnTo>
                      <a:pt x="1400" y="2647"/>
                    </a:lnTo>
                    <a:lnTo>
                      <a:pt x="1400" y="2669"/>
                    </a:lnTo>
                    <a:lnTo>
                      <a:pt x="1402" y="2691"/>
                    </a:lnTo>
                    <a:lnTo>
                      <a:pt x="1404" y="2713"/>
                    </a:lnTo>
                    <a:lnTo>
                      <a:pt x="1407" y="2734"/>
                    </a:lnTo>
                    <a:lnTo>
                      <a:pt x="1410" y="2756"/>
                    </a:lnTo>
                    <a:lnTo>
                      <a:pt x="1415" y="2777"/>
                    </a:lnTo>
                    <a:lnTo>
                      <a:pt x="1420" y="2798"/>
                    </a:lnTo>
                    <a:lnTo>
                      <a:pt x="1426" y="2819"/>
                    </a:lnTo>
                    <a:lnTo>
                      <a:pt x="1433" y="2840"/>
                    </a:lnTo>
                    <a:lnTo>
                      <a:pt x="1441" y="2861"/>
                    </a:lnTo>
                    <a:lnTo>
                      <a:pt x="1449" y="2881"/>
                    </a:lnTo>
                    <a:lnTo>
                      <a:pt x="1458" y="2901"/>
                    </a:lnTo>
                    <a:lnTo>
                      <a:pt x="1468" y="2920"/>
                    </a:lnTo>
                    <a:lnTo>
                      <a:pt x="1479" y="2940"/>
                    </a:lnTo>
                    <a:lnTo>
                      <a:pt x="1490" y="2959"/>
                    </a:lnTo>
                    <a:lnTo>
                      <a:pt x="1502" y="2977"/>
                    </a:lnTo>
                    <a:lnTo>
                      <a:pt x="1515" y="2995"/>
                    </a:lnTo>
                    <a:lnTo>
                      <a:pt x="1528" y="3012"/>
                    </a:lnTo>
                    <a:lnTo>
                      <a:pt x="1542" y="3029"/>
                    </a:lnTo>
                    <a:lnTo>
                      <a:pt x="1556" y="3045"/>
                    </a:lnTo>
                    <a:lnTo>
                      <a:pt x="1572" y="3061"/>
                    </a:lnTo>
                    <a:lnTo>
                      <a:pt x="1587" y="3076"/>
                    </a:lnTo>
                    <a:lnTo>
                      <a:pt x="1604" y="3090"/>
                    </a:lnTo>
                    <a:lnTo>
                      <a:pt x="1621" y="3104"/>
                    </a:lnTo>
                    <a:lnTo>
                      <a:pt x="1638" y="3118"/>
                    </a:lnTo>
                    <a:lnTo>
                      <a:pt x="1656" y="3131"/>
                    </a:lnTo>
                    <a:lnTo>
                      <a:pt x="1674" y="3143"/>
                    </a:lnTo>
                    <a:lnTo>
                      <a:pt x="1693" y="3154"/>
                    </a:lnTo>
                    <a:lnTo>
                      <a:pt x="1712" y="3165"/>
                    </a:lnTo>
                    <a:lnTo>
                      <a:pt x="1731" y="3174"/>
                    </a:lnTo>
                    <a:lnTo>
                      <a:pt x="1751" y="3183"/>
                    </a:lnTo>
                    <a:lnTo>
                      <a:pt x="1771" y="3192"/>
                    </a:lnTo>
                    <a:lnTo>
                      <a:pt x="1792" y="3199"/>
                    </a:lnTo>
                    <a:lnTo>
                      <a:pt x="1813" y="3206"/>
                    </a:lnTo>
                    <a:lnTo>
                      <a:pt x="1833" y="3212"/>
                    </a:lnTo>
                    <a:lnTo>
                      <a:pt x="1855" y="3217"/>
                    </a:lnTo>
                    <a:lnTo>
                      <a:pt x="1876" y="3222"/>
                    </a:lnTo>
                    <a:lnTo>
                      <a:pt x="1898" y="3225"/>
                    </a:lnTo>
                    <a:lnTo>
                      <a:pt x="1919" y="3228"/>
                    </a:lnTo>
                    <a:lnTo>
                      <a:pt x="1941" y="3230"/>
                    </a:lnTo>
                    <a:lnTo>
                      <a:pt x="1963" y="3232"/>
                    </a:lnTo>
                    <a:lnTo>
                      <a:pt x="1985" y="3232"/>
                    </a:lnTo>
                    <a:lnTo>
                      <a:pt x="2007" y="3232"/>
                    </a:lnTo>
                    <a:lnTo>
                      <a:pt x="2029" y="3230"/>
                    </a:lnTo>
                    <a:lnTo>
                      <a:pt x="2051" y="3228"/>
                    </a:lnTo>
                    <a:lnTo>
                      <a:pt x="2072" y="3225"/>
                    </a:lnTo>
                    <a:lnTo>
                      <a:pt x="2094" y="3222"/>
                    </a:lnTo>
                    <a:lnTo>
                      <a:pt x="2115" y="3217"/>
                    </a:lnTo>
                    <a:lnTo>
                      <a:pt x="2137" y="3212"/>
                    </a:lnTo>
                    <a:lnTo>
                      <a:pt x="2158" y="3206"/>
                    </a:lnTo>
                    <a:lnTo>
                      <a:pt x="2179" y="3199"/>
                    </a:lnTo>
                    <a:lnTo>
                      <a:pt x="2199" y="3192"/>
                    </a:lnTo>
                    <a:lnTo>
                      <a:pt x="2220" y="3183"/>
                    </a:lnTo>
                    <a:lnTo>
                      <a:pt x="2240" y="3174"/>
                    </a:lnTo>
                    <a:lnTo>
                      <a:pt x="2255" y="3166"/>
                    </a:lnTo>
                    <a:lnTo>
                      <a:pt x="1889" y="2727"/>
                    </a:lnTo>
                    <a:lnTo>
                      <a:pt x="1888" y="2726"/>
                    </a:lnTo>
                    <a:lnTo>
                      <a:pt x="1887" y="2724"/>
                    </a:lnTo>
                    <a:lnTo>
                      <a:pt x="1883" y="2719"/>
                    </a:lnTo>
                    <a:lnTo>
                      <a:pt x="1879" y="2714"/>
                    </a:lnTo>
                    <a:lnTo>
                      <a:pt x="1879" y="2712"/>
                    </a:lnTo>
                    <a:lnTo>
                      <a:pt x="1878" y="2711"/>
                    </a:lnTo>
                    <a:lnTo>
                      <a:pt x="1875" y="2705"/>
                    </a:lnTo>
                    <a:lnTo>
                      <a:pt x="1872" y="2699"/>
                    </a:lnTo>
                    <a:lnTo>
                      <a:pt x="1871" y="2698"/>
                    </a:lnTo>
                    <a:lnTo>
                      <a:pt x="1870" y="2696"/>
                    </a:lnTo>
                    <a:lnTo>
                      <a:pt x="1868" y="2690"/>
                    </a:lnTo>
                    <a:lnTo>
                      <a:pt x="1866" y="2684"/>
                    </a:lnTo>
                    <a:lnTo>
                      <a:pt x="1865" y="2682"/>
                    </a:lnTo>
                    <a:lnTo>
                      <a:pt x="1865" y="2681"/>
                    </a:lnTo>
                    <a:lnTo>
                      <a:pt x="1863" y="2675"/>
                    </a:lnTo>
                    <a:lnTo>
                      <a:pt x="1862" y="2668"/>
                    </a:lnTo>
                    <a:lnTo>
                      <a:pt x="1862" y="2667"/>
                    </a:lnTo>
                    <a:lnTo>
                      <a:pt x="1861" y="2665"/>
                    </a:lnTo>
                    <a:lnTo>
                      <a:pt x="1861" y="2658"/>
                    </a:lnTo>
                    <a:lnTo>
                      <a:pt x="1860" y="2652"/>
                    </a:lnTo>
                    <a:lnTo>
                      <a:pt x="1860" y="2650"/>
                    </a:lnTo>
                    <a:lnTo>
                      <a:pt x="1860" y="2649"/>
                    </a:lnTo>
                    <a:lnTo>
                      <a:pt x="1860" y="2642"/>
                    </a:lnTo>
                    <a:lnTo>
                      <a:pt x="1861" y="2636"/>
                    </a:lnTo>
                    <a:lnTo>
                      <a:pt x="1861" y="2634"/>
                    </a:lnTo>
                    <a:lnTo>
                      <a:pt x="1861" y="2632"/>
                    </a:lnTo>
                    <a:lnTo>
                      <a:pt x="1862" y="2626"/>
                    </a:lnTo>
                    <a:lnTo>
                      <a:pt x="1863" y="2620"/>
                    </a:lnTo>
                    <a:lnTo>
                      <a:pt x="1864" y="2618"/>
                    </a:lnTo>
                    <a:lnTo>
                      <a:pt x="1864" y="2616"/>
                    </a:lnTo>
                    <a:lnTo>
                      <a:pt x="1866" y="2610"/>
                    </a:lnTo>
                    <a:lnTo>
                      <a:pt x="1868" y="2604"/>
                    </a:lnTo>
                    <a:lnTo>
                      <a:pt x="1868" y="2602"/>
                    </a:lnTo>
                    <a:lnTo>
                      <a:pt x="1869" y="2601"/>
                    </a:lnTo>
                    <a:lnTo>
                      <a:pt x="1872" y="2595"/>
                    </a:lnTo>
                    <a:lnTo>
                      <a:pt x="1874" y="2589"/>
                    </a:lnTo>
                    <a:lnTo>
                      <a:pt x="1875" y="2587"/>
                    </a:lnTo>
                    <a:lnTo>
                      <a:pt x="1876" y="2586"/>
                    </a:lnTo>
                    <a:lnTo>
                      <a:pt x="1880" y="2580"/>
                    </a:lnTo>
                    <a:lnTo>
                      <a:pt x="1883" y="2575"/>
                    </a:lnTo>
                    <a:lnTo>
                      <a:pt x="1884" y="2574"/>
                    </a:lnTo>
                    <a:lnTo>
                      <a:pt x="1885" y="2572"/>
                    </a:lnTo>
                    <a:lnTo>
                      <a:pt x="1889" y="2567"/>
                    </a:lnTo>
                    <a:lnTo>
                      <a:pt x="1893" y="2562"/>
                    </a:lnTo>
                    <a:lnTo>
                      <a:pt x="1894" y="2561"/>
                    </a:lnTo>
                    <a:lnTo>
                      <a:pt x="1896" y="2560"/>
                    </a:lnTo>
                    <a:lnTo>
                      <a:pt x="1900" y="2555"/>
                    </a:lnTo>
                    <a:lnTo>
                      <a:pt x="1905" y="2551"/>
                    </a:lnTo>
                    <a:lnTo>
                      <a:pt x="1906" y="2550"/>
                    </a:lnTo>
                    <a:lnTo>
                      <a:pt x="1908" y="2549"/>
                    </a:lnTo>
                    <a:lnTo>
                      <a:pt x="1913" y="2545"/>
                    </a:lnTo>
                    <a:lnTo>
                      <a:pt x="1918" y="2541"/>
                    </a:lnTo>
                    <a:lnTo>
                      <a:pt x="1920" y="2541"/>
                    </a:lnTo>
                    <a:lnTo>
                      <a:pt x="1921" y="2540"/>
                    </a:lnTo>
                    <a:lnTo>
                      <a:pt x="1927" y="2537"/>
                    </a:lnTo>
                    <a:lnTo>
                      <a:pt x="1933" y="2534"/>
                    </a:lnTo>
                    <a:lnTo>
                      <a:pt x="1934" y="2533"/>
                    </a:lnTo>
                    <a:lnTo>
                      <a:pt x="1936" y="2532"/>
                    </a:lnTo>
                    <a:lnTo>
                      <a:pt x="1942" y="2530"/>
                    </a:lnTo>
                    <a:lnTo>
                      <a:pt x="1948" y="2528"/>
                    </a:lnTo>
                    <a:lnTo>
                      <a:pt x="1950" y="2527"/>
                    </a:lnTo>
                    <a:lnTo>
                      <a:pt x="1951" y="2527"/>
                    </a:lnTo>
                    <a:lnTo>
                      <a:pt x="1957" y="2525"/>
                    </a:lnTo>
                    <a:lnTo>
                      <a:pt x="1964" y="2524"/>
                    </a:lnTo>
                    <a:lnTo>
                      <a:pt x="1965" y="2524"/>
                    </a:lnTo>
                    <a:lnTo>
                      <a:pt x="1967" y="2523"/>
                    </a:lnTo>
                    <a:lnTo>
                      <a:pt x="1974" y="2523"/>
                    </a:lnTo>
                    <a:lnTo>
                      <a:pt x="1980" y="2522"/>
                    </a:lnTo>
                    <a:lnTo>
                      <a:pt x="1982" y="2522"/>
                    </a:lnTo>
                    <a:lnTo>
                      <a:pt x="1983" y="2522"/>
                    </a:lnTo>
                    <a:lnTo>
                      <a:pt x="1990" y="2522"/>
                    </a:lnTo>
                    <a:lnTo>
                      <a:pt x="1996" y="2523"/>
                    </a:lnTo>
                    <a:lnTo>
                      <a:pt x="1998" y="2523"/>
                    </a:lnTo>
                    <a:lnTo>
                      <a:pt x="2000" y="2523"/>
                    </a:lnTo>
                    <a:lnTo>
                      <a:pt x="2006" y="2524"/>
                    </a:lnTo>
                    <a:lnTo>
                      <a:pt x="2012" y="2525"/>
                    </a:lnTo>
                    <a:lnTo>
                      <a:pt x="2014" y="2526"/>
                    </a:lnTo>
                    <a:lnTo>
                      <a:pt x="2016" y="2526"/>
                    </a:lnTo>
                    <a:lnTo>
                      <a:pt x="2022" y="2528"/>
                    </a:lnTo>
                    <a:lnTo>
                      <a:pt x="2028" y="2530"/>
                    </a:lnTo>
                    <a:lnTo>
                      <a:pt x="2030" y="2530"/>
                    </a:lnTo>
                    <a:lnTo>
                      <a:pt x="2031" y="2531"/>
                    </a:lnTo>
                    <a:lnTo>
                      <a:pt x="2563" y="2744"/>
                    </a:lnTo>
                    <a:lnTo>
                      <a:pt x="2564" y="2734"/>
                    </a:lnTo>
                    <a:lnTo>
                      <a:pt x="2567" y="2713"/>
                    </a:lnTo>
                    <a:close/>
                    <a:moveTo>
                      <a:pt x="2564" y="7440"/>
                    </a:moveTo>
                    <a:lnTo>
                      <a:pt x="2567" y="7419"/>
                    </a:lnTo>
                    <a:lnTo>
                      <a:pt x="2569" y="7397"/>
                    </a:lnTo>
                    <a:lnTo>
                      <a:pt x="2571" y="7375"/>
                    </a:lnTo>
                    <a:lnTo>
                      <a:pt x="2571" y="7353"/>
                    </a:lnTo>
                    <a:lnTo>
                      <a:pt x="2571" y="7331"/>
                    </a:lnTo>
                    <a:lnTo>
                      <a:pt x="2569" y="7309"/>
                    </a:lnTo>
                    <a:lnTo>
                      <a:pt x="2567" y="7287"/>
                    </a:lnTo>
                    <a:lnTo>
                      <a:pt x="2564" y="7266"/>
                    </a:lnTo>
                    <a:lnTo>
                      <a:pt x="2563" y="7256"/>
                    </a:lnTo>
                    <a:lnTo>
                      <a:pt x="2031" y="7469"/>
                    </a:lnTo>
                    <a:lnTo>
                      <a:pt x="2030" y="7470"/>
                    </a:lnTo>
                    <a:lnTo>
                      <a:pt x="2028" y="7470"/>
                    </a:lnTo>
                    <a:lnTo>
                      <a:pt x="2022" y="7472"/>
                    </a:lnTo>
                    <a:lnTo>
                      <a:pt x="2016" y="7474"/>
                    </a:lnTo>
                    <a:lnTo>
                      <a:pt x="2014" y="7474"/>
                    </a:lnTo>
                    <a:lnTo>
                      <a:pt x="2012" y="7475"/>
                    </a:lnTo>
                    <a:lnTo>
                      <a:pt x="2006" y="7476"/>
                    </a:lnTo>
                    <a:lnTo>
                      <a:pt x="2000" y="7477"/>
                    </a:lnTo>
                    <a:lnTo>
                      <a:pt x="1998" y="7477"/>
                    </a:lnTo>
                    <a:lnTo>
                      <a:pt x="1996" y="7477"/>
                    </a:lnTo>
                    <a:lnTo>
                      <a:pt x="1990" y="7478"/>
                    </a:lnTo>
                    <a:lnTo>
                      <a:pt x="1983" y="7478"/>
                    </a:lnTo>
                    <a:lnTo>
                      <a:pt x="1982" y="7478"/>
                    </a:lnTo>
                    <a:lnTo>
                      <a:pt x="1980" y="7478"/>
                    </a:lnTo>
                    <a:lnTo>
                      <a:pt x="1974" y="7477"/>
                    </a:lnTo>
                    <a:lnTo>
                      <a:pt x="1967" y="7477"/>
                    </a:lnTo>
                    <a:lnTo>
                      <a:pt x="1965" y="7476"/>
                    </a:lnTo>
                    <a:lnTo>
                      <a:pt x="1964" y="7476"/>
                    </a:lnTo>
                    <a:lnTo>
                      <a:pt x="1957" y="7475"/>
                    </a:lnTo>
                    <a:lnTo>
                      <a:pt x="1951" y="7473"/>
                    </a:lnTo>
                    <a:lnTo>
                      <a:pt x="1950" y="7473"/>
                    </a:lnTo>
                    <a:lnTo>
                      <a:pt x="1948" y="7472"/>
                    </a:lnTo>
                    <a:lnTo>
                      <a:pt x="1942" y="7470"/>
                    </a:lnTo>
                    <a:lnTo>
                      <a:pt x="1936" y="7468"/>
                    </a:lnTo>
                    <a:lnTo>
                      <a:pt x="1934" y="7467"/>
                    </a:lnTo>
                    <a:lnTo>
                      <a:pt x="1933" y="7466"/>
                    </a:lnTo>
                    <a:lnTo>
                      <a:pt x="1927" y="7463"/>
                    </a:lnTo>
                    <a:lnTo>
                      <a:pt x="1921" y="7460"/>
                    </a:lnTo>
                    <a:lnTo>
                      <a:pt x="1920" y="7459"/>
                    </a:lnTo>
                    <a:lnTo>
                      <a:pt x="1918" y="7459"/>
                    </a:lnTo>
                    <a:lnTo>
                      <a:pt x="1913" y="7455"/>
                    </a:lnTo>
                    <a:lnTo>
                      <a:pt x="1908" y="7451"/>
                    </a:lnTo>
                    <a:lnTo>
                      <a:pt x="1906" y="7450"/>
                    </a:lnTo>
                    <a:lnTo>
                      <a:pt x="1905" y="7449"/>
                    </a:lnTo>
                    <a:lnTo>
                      <a:pt x="1900" y="7445"/>
                    </a:lnTo>
                    <a:lnTo>
                      <a:pt x="1896" y="7440"/>
                    </a:lnTo>
                    <a:lnTo>
                      <a:pt x="1894" y="7439"/>
                    </a:lnTo>
                    <a:lnTo>
                      <a:pt x="1893" y="7438"/>
                    </a:lnTo>
                    <a:lnTo>
                      <a:pt x="1889" y="7433"/>
                    </a:lnTo>
                    <a:lnTo>
                      <a:pt x="1885" y="7428"/>
                    </a:lnTo>
                    <a:lnTo>
                      <a:pt x="1884" y="7426"/>
                    </a:lnTo>
                    <a:lnTo>
                      <a:pt x="1883" y="7425"/>
                    </a:lnTo>
                    <a:lnTo>
                      <a:pt x="1880" y="7420"/>
                    </a:lnTo>
                    <a:lnTo>
                      <a:pt x="1876" y="7414"/>
                    </a:lnTo>
                    <a:lnTo>
                      <a:pt x="1875" y="7413"/>
                    </a:lnTo>
                    <a:lnTo>
                      <a:pt x="1874" y="7411"/>
                    </a:lnTo>
                    <a:lnTo>
                      <a:pt x="1872" y="7405"/>
                    </a:lnTo>
                    <a:lnTo>
                      <a:pt x="1869" y="7399"/>
                    </a:lnTo>
                    <a:lnTo>
                      <a:pt x="1868" y="7398"/>
                    </a:lnTo>
                    <a:lnTo>
                      <a:pt x="1868" y="7396"/>
                    </a:lnTo>
                    <a:lnTo>
                      <a:pt x="1866" y="7390"/>
                    </a:lnTo>
                    <a:lnTo>
                      <a:pt x="1864" y="7384"/>
                    </a:lnTo>
                    <a:lnTo>
                      <a:pt x="1864" y="7382"/>
                    </a:lnTo>
                    <a:lnTo>
                      <a:pt x="1863" y="7380"/>
                    </a:lnTo>
                    <a:lnTo>
                      <a:pt x="1862" y="7374"/>
                    </a:lnTo>
                    <a:lnTo>
                      <a:pt x="1861" y="7368"/>
                    </a:lnTo>
                    <a:lnTo>
                      <a:pt x="1861" y="7366"/>
                    </a:lnTo>
                    <a:lnTo>
                      <a:pt x="1861" y="7364"/>
                    </a:lnTo>
                    <a:lnTo>
                      <a:pt x="1860" y="7358"/>
                    </a:lnTo>
                    <a:lnTo>
                      <a:pt x="1860" y="7351"/>
                    </a:lnTo>
                    <a:lnTo>
                      <a:pt x="1860" y="7350"/>
                    </a:lnTo>
                    <a:lnTo>
                      <a:pt x="1860" y="7348"/>
                    </a:lnTo>
                    <a:lnTo>
                      <a:pt x="1861" y="7342"/>
                    </a:lnTo>
                    <a:lnTo>
                      <a:pt x="1861" y="7335"/>
                    </a:lnTo>
                    <a:lnTo>
                      <a:pt x="1862" y="7333"/>
                    </a:lnTo>
                    <a:lnTo>
                      <a:pt x="1862" y="7332"/>
                    </a:lnTo>
                    <a:lnTo>
                      <a:pt x="1863" y="7325"/>
                    </a:lnTo>
                    <a:lnTo>
                      <a:pt x="1865" y="7319"/>
                    </a:lnTo>
                    <a:lnTo>
                      <a:pt x="1865" y="7318"/>
                    </a:lnTo>
                    <a:lnTo>
                      <a:pt x="1866" y="7316"/>
                    </a:lnTo>
                    <a:lnTo>
                      <a:pt x="1868" y="7310"/>
                    </a:lnTo>
                    <a:lnTo>
                      <a:pt x="1870" y="7304"/>
                    </a:lnTo>
                    <a:lnTo>
                      <a:pt x="1871" y="7302"/>
                    </a:lnTo>
                    <a:lnTo>
                      <a:pt x="1872" y="7301"/>
                    </a:lnTo>
                    <a:lnTo>
                      <a:pt x="1875" y="7295"/>
                    </a:lnTo>
                    <a:lnTo>
                      <a:pt x="1878" y="7289"/>
                    </a:lnTo>
                    <a:lnTo>
                      <a:pt x="1879" y="7288"/>
                    </a:lnTo>
                    <a:lnTo>
                      <a:pt x="1879" y="7286"/>
                    </a:lnTo>
                    <a:lnTo>
                      <a:pt x="1883" y="7281"/>
                    </a:lnTo>
                    <a:lnTo>
                      <a:pt x="1887" y="7276"/>
                    </a:lnTo>
                    <a:lnTo>
                      <a:pt x="1888" y="7274"/>
                    </a:lnTo>
                    <a:lnTo>
                      <a:pt x="1889" y="7273"/>
                    </a:lnTo>
                    <a:lnTo>
                      <a:pt x="2255" y="6834"/>
                    </a:lnTo>
                    <a:lnTo>
                      <a:pt x="2240" y="6826"/>
                    </a:lnTo>
                    <a:lnTo>
                      <a:pt x="2220" y="6817"/>
                    </a:lnTo>
                    <a:lnTo>
                      <a:pt x="2199" y="6808"/>
                    </a:lnTo>
                    <a:lnTo>
                      <a:pt x="2179" y="6801"/>
                    </a:lnTo>
                    <a:lnTo>
                      <a:pt x="2158" y="6794"/>
                    </a:lnTo>
                    <a:lnTo>
                      <a:pt x="2137" y="6788"/>
                    </a:lnTo>
                    <a:lnTo>
                      <a:pt x="2115" y="6783"/>
                    </a:lnTo>
                    <a:lnTo>
                      <a:pt x="2094" y="6778"/>
                    </a:lnTo>
                    <a:lnTo>
                      <a:pt x="2072" y="6775"/>
                    </a:lnTo>
                    <a:lnTo>
                      <a:pt x="2051" y="6772"/>
                    </a:lnTo>
                    <a:lnTo>
                      <a:pt x="2029" y="6770"/>
                    </a:lnTo>
                    <a:lnTo>
                      <a:pt x="2007" y="6768"/>
                    </a:lnTo>
                    <a:lnTo>
                      <a:pt x="1985" y="6768"/>
                    </a:lnTo>
                    <a:lnTo>
                      <a:pt x="1963" y="6768"/>
                    </a:lnTo>
                    <a:lnTo>
                      <a:pt x="1941" y="6770"/>
                    </a:lnTo>
                    <a:lnTo>
                      <a:pt x="1919" y="6772"/>
                    </a:lnTo>
                    <a:lnTo>
                      <a:pt x="1898" y="6775"/>
                    </a:lnTo>
                    <a:lnTo>
                      <a:pt x="1876" y="6778"/>
                    </a:lnTo>
                    <a:lnTo>
                      <a:pt x="1855" y="6783"/>
                    </a:lnTo>
                    <a:lnTo>
                      <a:pt x="1833" y="6788"/>
                    </a:lnTo>
                    <a:lnTo>
                      <a:pt x="1813" y="6794"/>
                    </a:lnTo>
                    <a:lnTo>
                      <a:pt x="1792" y="6801"/>
                    </a:lnTo>
                    <a:lnTo>
                      <a:pt x="1771" y="6808"/>
                    </a:lnTo>
                    <a:lnTo>
                      <a:pt x="1751" y="6817"/>
                    </a:lnTo>
                    <a:lnTo>
                      <a:pt x="1731" y="6826"/>
                    </a:lnTo>
                    <a:lnTo>
                      <a:pt x="1712" y="6835"/>
                    </a:lnTo>
                    <a:lnTo>
                      <a:pt x="1693" y="6846"/>
                    </a:lnTo>
                    <a:lnTo>
                      <a:pt x="1674" y="6857"/>
                    </a:lnTo>
                    <a:lnTo>
                      <a:pt x="1656" y="6869"/>
                    </a:lnTo>
                    <a:lnTo>
                      <a:pt x="1638" y="6882"/>
                    </a:lnTo>
                    <a:lnTo>
                      <a:pt x="1621" y="6896"/>
                    </a:lnTo>
                    <a:lnTo>
                      <a:pt x="1604" y="6910"/>
                    </a:lnTo>
                    <a:lnTo>
                      <a:pt x="1587" y="6924"/>
                    </a:lnTo>
                    <a:lnTo>
                      <a:pt x="1572" y="6939"/>
                    </a:lnTo>
                    <a:lnTo>
                      <a:pt x="1556" y="6955"/>
                    </a:lnTo>
                    <a:lnTo>
                      <a:pt x="1542" y="6971"/>
                    </a:lnTo>
                    <a:lnTo>
                      <a:pt x="1528" y="6988"/>
                    </a:lnTo>
                    <a:lnTo>
                      <a:pt x="1515" y="7005"/>
                    </a:lnTo>
                    <a:lnTo>
                      <a:pt x="1502" y="7023"/>
                    </a:lnTo>
                    <a:lnTo>
                      <a:pt x="1490" y="7041"/>
                    </a:lnTo>
                    <a:lnTo>
                      <a:pt x="1479" y="7060"/>
                    </a:lnTo>
                    <a:lnTo>
                      <a:pt x="1468" y="7080"/>
                    </a:lnTo>
                    <a:lnTo>
                      <a:pt x="1458" y="7099"/>
                    </a:lnTo>
                    <a:lnTo>
                      <a:pt x="1449" y="7119"/>
                    </a:lnTo>
                    <a:lnTo>
                      <a:pt x="1441" y="7139"/>
                    </a:lnTo>
                    <a:lnTo>
                      <a:pt x="1433" y="7160"/>
                    </a:lnTo>
                    <a:lnTo>
                      <a:pt x="1426" y="7181"/>
                    </a:lnTo>
                    <a:lnTo>
                      <a:pt x="1420" y="7202"/>
                    </a:lnTo>
                    <a:lnTo>
                      <a:pt x="1415" y="7223"/>
                    </a:lnTo>
                    <a:lnTo>
                      <a:pt x="1410" y="7244"/>
                    </a:lnTo>
                    <a:lnTo>
                      <a:pt x="1407" y="7266"/>
                    </a:lnTo>
                    <a:lnTo>
                      <a:pt x="1404" y="7287"/>
                    </a:lnTo>
                    <a:lnTo>
                      <a:pt x="1402" y="7309"/>
                    </a:lnTo>
                    <a:lnTo>
                      <a:pt x="1400" y="7331"/>
                    </a:lnTo>
                    <a:lnTo>
                      <a:pt x="1400" y="7353"/>
                    </a:lnTo>
                    <a:lnTo>
                      <a:pt x="1400" y="7375"/>
                    </a:lnTo>
                    <a:lnTo>
                      <a:pt x="1402" y="7397"/>
                    </a:lnTo>
                    <a:lnTo>
                      <a:pt x="1404" y="7419"/>
                    </a:lnTo>
                    <a:lnTo>
                      <a:pt x="1407" y="7440"/>
                    </a:lnTo>
                    <a:lnTo>
                      <a:pt x="1410" y="7462"/>
                    </a:lnTo>
                    <a:lnTo>
                      <a:pt x="1415" y="7483"/>
                    </a:lnTo>
                    <a:lnTo>
                      <a:pt x="1420" y="7504"/>
                    </a:lnTo>
                    <a:lnTo>
                      <a:pt x="1426" y="7525"/>
                    </a:lnTo>
                    <a:lnTo>
                      <a:pt x="1433" y="7546"/>
                    </a:lnTo>
                    <a:lnTo>
                      <a:pt x="1441" y="7567"/>
                    </a:lnTo>
                    <a:lnTo>
                      <a:pt x="1449" y="7587"/>
                    </a:lnTo>
                    <a:lnTo>
                      <a:pt x="1458" y="7607"/>
                    </a:lnTo>
                    <a:lnTo>
                      <a:pt x="1468" y="7626"/>
                    </a:lnTo>
                    <a:lnTo>
                      <a:pt x="1479" y="7646"/>
                    </a:lnTo>
                    <a:lnTo>
                      <a:pt x="1490" y="7665"/>
                    </a:lnTo>
                    <a:lnTo>
                      <a:pt x="1502" y="7683"/>
                    </a:lnTo>
                    <a:lnTo>
                      <a:pt x="1515" y="7701"/>
                    </a:lnTo>
                    <a:lnTo>
                      <a:pt x="1528" y="7718"/>
                    </a:lnTo>
                    <a:lnTo>
                      <a:pt x="1542" y="7735"/>
                    </a:lnTo>
                    <a:lnTo>
                      <a:pt x="1556" y="7751"/>
                    </a:lnTo>
                    <a:lnTo>
                      <a:pt x="1572" y="7767"/>
                    </a:lnTo>
                    <a:lnTo>
                      <a:pt x="1587" y="7782"/>
                    </a:lnTo>
                    <a:lnTo>
                      <a:pt x="1604" y="7796"/>
                    </a:lnTo>
                    <a:lnTo>
                      <a:pt x="1621" y="7810"/>
                    </a:lnTo>
                    <a:lnTo>
                      <a:pt x="1638" y="7824"/>
                    </a:lnTo>
                    <a:lnTo>
                      <a:pt x="1656" y="7837"/>
                    </a:lnTo>
                    <a:lnTo>
                      <a:pt x="1674" y="7849"/>
                    </a:lnTo>
                    <a:lnTo>
                      <a:pt x="1693" y="7860"/>
                    </a:lnTo>
                    <a:lnTo>
                      <a:pt x="1712" y="7871"/>
                    </a:lnTo>
                    <a:lnTo>
                      <a:pt x="1731" y="7880"/>
                    </a:lnTo>
                    <a:lnTo>
                      <a:pt x="1751" y="7889"/>
                    </a:lnTo>
                    <a:lnTo>
                      <a:pt x="1771" y="7898"/>
                    </a:lnTo>
                    <a:lnTo>
                      <a:pt x="1792" y="7905"/>
                    </a:lnTo>
                    <a:lnTo>
                      <a:pt x="1813" y="7912"/>
                    </a:lnTo>
                    <a:lnTo>
                      <a:pt x="1833" y="7918"/>
                    </a:lnTo>
                    <a:lnTo>
                      <a:pt x="1855" y="7923"/>
                    </a:lnTo>
                    <a:lnTo>
                      <a:pt x="1876" y="7928"/>
                    </a:lnTo>
                    <a:lnTo>
                      <a:pt x="1898" y="7931"/>
                    </a:lnTo>
                    <a:lnTo>
                      <a:pt x="1919" y="7934"/>
                    </a:lnTo>
                    <a:lnTo>
                      <a:pt x="1941" y="7936"/>
                    </a:lnTo>
                    <a:lnTo>
                      <a:pt x="1963" y="7938"/>
                    </a:lnTo>
                    <a:lnTo>
                      <a:pt x="1985" y="7938"/>
                    </a:lnTo>
                    <a:lnTo>
                      <a:pt x="2007" y="7938"/>
                    </a:lnTo>
                    <a:lnTo>
                      <a:pt x="2029" y="7936"/>
                    </a:lnTo>
                    <a:lnTo>
                      <a:pt x="2051" y="7934"/>
                    </a:lnTo>
                    <a:lnTo>
                      <a:pt x="2072" y="7931"/>
                    </a:lnTo>
                    <a:lnTo>
                      <a:pt x="2094" y="7928"/>
                    </a:lnTo>
                    <a:lnTo>
                      <a:pt x="2115" y="7923"/>
                    </a:lnTo>
                    <a:lnTo>
                      <a:pt x="2137" y="7918"/>
                    </a:lnTo>
                    <a:lnTo>
                      <a:pt x="2158" y="7912"/>
                    </a:lnTo>
                    <a:lnTo>
                      <a:pt x="2179" y="7905"/>
                    </a:lnTo>
                    <a:lnTo>
                      <a:pt x="2199" y="7898"/>
                    </a:lnTo>
                    <a:lnTo>
                      <a:pt x="2220" y="7889"/>
                    </a:lnTo>
                    <a:lnTo>
                      <a:pt x="2240" y="7880"/>
                    </a:lnTo>
                    <a:lnTo>
                      <a:pt x="2259" y="7870"/>
                    </a:lnTo>
                    <a:lnTo>
                      <a:pt x="2278" y="7860"/>
                    </a:lnTo>
                    <a:lnTo>
                      <a:pt x="2297" y="7849"/>
                    </a:lnTo>
                    <a:lnTo>
                      <a:pt x="2315" y="7837"/>
                    </a:lnTo>
                    <a:lnTo>
                      <a:pt x="2333" y="7824"/>
                    </a:lnTo>
                    <a:lnTo>
                      <a:pt x="2350" y="7810"/>
                    </a:lnTo>
                    <a:lnTo>
                      <a:pt x="2367" y="7796"/>
                    </a:lnTo>
                    <a:lnTo>
                      <a:pt x="2384" y="7782"/>
                    </a:lnTo>
                    <a:lnTo>
                      <a:pt x="2399" y="7767"/>
                    </a:lnTo>
                    <a:lnTo>
                      <a:pt x="2415" y="7751"/>
                    </a:lnTo>
                    <a:lnTo>
                      <a:pt x="2429" y="7735"/>
                    </a:lnTo>
                    <a:lnTo>
                      <a:pt x="2443" y="7718"/>
                    </a:lnTo>
                    <a:lnTo>
                      <a:pt x="2456" y="7701"/>
                    </a:lnTo>
                    <a:lnTo>
                      <a:pt x="2469" y="7683"/>
                    </a:lnTo>
                    <a:lnTo>
                      <a:pt x="2481" y="7665"/>
                    </a:lnTo>
                    <a:lnTo>
                      <a:pt x="2492" y="7646"/>
                    </a:lnTo>
                    <a:lnTo>
                      <a:pt x="2503" y="7626"/>
                    </a:lnTo>
                    <a:lnTo>
                      <a:pt x="2513" y="7607"/>
                    </a:lnTo>
                    <a:lnTo>
                      <a:pt x="2522" y="7587"/>
                    </a:lnTo>
                    <a:lnTo>
                      <a:pt x="2530" y="7567"/>
                    </a:lnTo>
                    <a:lnTo>
                      <a:pt x="2538" y="7546"/>
                    </a:lnTo>
                    <a:lnTo>
                      <a:pt x="2545" y="7525"/>
                    </a:lnTo>
                    <a:lnTo>
                      <a:pt x="2551" y="7504"/>
                    </a:lnTo>
                    <a:lnTo>
                      <a:pt x="2556" y="7483"/>
                    </a:lnTo>
                    <a:lnTo>
                      <a:pt x="2561" y="7462"/>
                    </a:lnTo>
                    <a:lnTo>
                      <a:pt x="2564" y="7440"/>
                    </a:lnTo>
                    <a:close/>
                    <a:moveTo>
                      <a:pt x="1930" y="4888"/>
                    </a:moveTo>
                    <a:lnTo>
                      <a:pt x="1936" y="4885"/>
                    </a:lnTo>
                    <a:lnTo>
                      <a:pt x="1937" y="4885"/>
                    </a:lnTo>
                    <a:lnTo>
                      <a:pt x="1939" y="4884"/>
                    </a:lnTo>
                    <a:lnTo>
                      <a:pt x="2470" y="4672"/>
                    </a:lnTo>
                    <a:lnTo>
                      <a:pt x="2469" y="4670"/>
                    </a:lnTo>
                    <a:lnTo>
                      <a:pt x="2456" y="4652"/>
                    </a:lnTo>
                    <a:lnTo>
                      <a:pt x="2443" y="4635"/>
                    </a:lnTo>
                    <a:lnTo>
                      <a:pt x="2429" y="4618"/>
                    </a:lnTo>
                    <a:lnTo>
                      <a:pt x="2415" y="4602"/>
                    </a:lnTo>
                    <a:lnTo>
                      <a:pt x="2399" y="4586"/>
                    </a:lnTo>
                    <a:lnTo>
                      <a:pt x="2384" y="4571"/>
                    </a:lnTo>
                    <a:lnTo>
                      <a:pt x="2367" y="4557"/>
                    </a:lnTo>
                    <a:lnTo>
                      <a:pt x="2350" y="4543"/>
                    </a:lnTo>
                    <a:lnTo>
                      <a:pt x="2333" y="4529"/>
                    </a:lnTo>
                    <a:lnTo>
                      <a:pt x="2315" y="4516"/>
                    </a:lnTo>
                    <a:lnTo>
                      <a:pt x="2297" y="4504"/>
                    </a:lnTo>
                    <a:lnTo>
                      <a:pt x="2278" y="4493"/>
                    </a:lnTo>
                    <a:lnTo>
                      <a:pt x="2259" y="4483"/>
                    </a:lnTo>
                    <a:lnTo>
                      <a:pt x="2240" y="4473"/>
                    </a:lnTo>
                    <a:lnTo>
                      <a:pt x="2220" y="4464"/>
                    </a:lnTo>
                    <a:lnTo>
                      <a:pt x="2199" y="4455"/>
                    </a:lnTo>
                    <a:lnTo>
                      <a:pt x="2179" y="4448"/>
                    </a:lnTo>
                    <a:lnTo>
                      <a:pt x="2158" y="4441"/>
                    </a:lnTo>
                    <a:lnTo>
                      <a:pt x="2137" y="4435"/>
                    </a:lnTo>
                    <a:lnTo>
                      <a:pt x="2115" y="4430"/>
                    </a:lnTo>
                    <a:lnTo>
                      <a:pt x="2094" y="4425"/>
                    </a:lnTo>
                    <a:lnTo>
                      <a:pt x="2072" y="4422"/>
                    </a:lnTo>
                    <a:lnTo>
                      <a:pt x="2051" y="4419"/>
                    </a:lnTo>
                    <a:lnTo>
                      <a:pt x="2029" y="4417"/>
                    </a:lnTo>
                    <a:lnTo>
                      <a:pt x="2007" y="4415"/>
                    </a:lnTo>
                    <a:lnTo>
                      <a:pt x="1985" y="4415"/>
                    </a:lnTo>
                    <a:lnTo>
                      <a:pt x="1963" y="4415"/>
                    </a:lnTo>
                    <a:lnTo>
                      <a:pt x="1941" y="4417"/>
                    </a:lnTo>
                    <a:lnTo>
                      <a:pt x="1919" y="4419"/>
                    </a:lnTo>
                    <a:lnTo>
                      <a:pt x="1898" y="4422"/>
                    </a:lnTo>
                    <a:lnTo>
                      <a:pt x="1876" y="4425"/>
                    </a:lnTo>
                    <a:lnTo>
                      <a:pt x="1855" y="4430"/>
                    </a:lnTo>
                    <a:lnTo>
                      <a:pt x="1833" y="4435"/>
                    </a:lnTo>
                    <a:lnTo>
                      <a:pt x="1813" y="4441"/>
                    </a:lnTo>
                    <a:lnTo>
                      <a:pt x="1792" y="4448"/>
                    </a:lnTo>
                    <a:lnTo>
                      <a:pt x="1771" y="4455"/>
                    </a:lnTo>
                    <a:lnTo>
                      <a:pt x="1751" y="4464"/>
                    </a:lnTo>
                    <a:lnTo>
                      <a:pt x="1731" y="4473"/>
                    </a:lnTo>
                    <a:lnTo>
                      <a:pt x="1712" y="4482"/>
                    </a:lnTo>
                    <a:lnTo>
                      <a:pt x="1693" y="4493"/>
                    </a:lnTo>
                    <a:lnTo>
                      <a:pt x="1674" y="4504"/>
                    </a:lnTo>
                    <a:lnTo>
                      <a:pt x="1656" y="4516"/>
                    </a:lnTo>
                    <a:lnTo>
                      <a:pt x="1638" y="4529"/>
                    </a:lnTo>
                    <a:lnTo>
                      <a:pt x="1621" y="4543"/>
                    </a:lnTo>
                    <a:lnTo>
                      <a:pt x="1604" y="4557"/>
                    </a:lnTo>
                    <a:lnTo>
                      <a:pt x="1587" y="4571"/>
                    </a:lnTo>
                    <a:lnTo>
                      <a:pt x="1572" y="4586"/>
                    </a:lnTo>
                    <a:lnTo>
                      <a:pt x="1556" y="4602"/>
                    </a:lnTo>
                    <a:lnTo>
                      <a:pt x="1542" y="4618"/>
                    </a:lnTo>
                    <a:lnTo>
                      <a:pt x="1528" y="4635"/>
                    </a:lnTo>
                    <a:lnTo>
                      <a:pt x="1515" y="4652"/>
                    </a:lnTo>
                    <a:lnTo>
                      <a:pt x="1502" y="4670"/>
                    </a:lnTo>
                    <a:lnTo>
                      <a:pt x="1490" y="4688"/>
                    </a:lnTo>
                    <a:lnTo>
                      <a:pt x="1479" y="4707"/>
                    </a:lnTo>
                    <a:lnTo>
                      <a:pt x="1468" y="4727"/>
                    </a:lnTo>
                    <a:lnTo>
                      <a:pt x="1458" y="4746"/>
                    </a:lnTo>
                    <a:lnTo>
                      <a:pt x="1449" y="4766"/>
                    </a:lnTo>
                    <a:lnTo>
                      <a:pt x="1441" y="4786"/>
                    </a:lnTo>
                    <a:lnTo>
                      <a:pt x="1433" y="4807"/>
                    </a:lnTo>
                    <a:lnTo>
                      <a:pt x="1426" y="4828"/>
                    </a:lnTo>
                    <a:lnTo>
                      <a:pt x="1420" y="4849"/>
                    </a:lnTo>
                    <a:lnTo>
                      <a:pt x="1415" y="4870"/>
                    </a:lnTo>
                    <a:lnTo>
                      <a:pt x="1410" y="4891"/>
                    </a:lnTo>
                    <a:lnTo>
                      <a:pt x="1407" y="4913"/>
                    </a:lnTo>
                    <a:lnTo>
                      <a:pt x="1404" y="4934"/>
                    </a:lnTo>
                    <a:lnTo>
                      <a:pt x="1402" y="4956"/>
                    </a:lnTo>
                    <a:lnTo>
                      <a:pt x="1400" y="4978"/>
                    </a:lnTo>
                    <a:lnTo>
                      <a:pt x="1400" y="5000"/>
                    </a:lnTo>
                    <a:lnTo>
                      <a:pt x="1400" y="5022"/>
                    </a:lnTo>
                    <a:lnTo>
                      <a:pt x="1402" y="5044"/>
                    </a:lnTo>
                    <a:lnTo>
                      <a:pt x="1404" y="5066"/>
                    </a:lnTo>
                    <a:lnTo>
                      <a:pt x="1407" y="5087"/>
                    </a:lnTo>
                    <a:lnTo>
                      <a:pt x="1410" y="5109"/>
                    </a:lnTo>
                    <a:lnTo>
                      <a:pt x="1415" y="5130"/>
                    </a:lnTo>
                    <a:lnTo>
                      <a:pt x="1420" y="5151"/>
                    </a:lnTo>
                    <a:lnTo>
                      <a:pt x="1426" y="5172"/>
                    </a:lnTo>
                    <a:lnTo>
                      <a:pt x="1433" y="5193"/>
                    </a:lnTo>
                    <a:lnTo>
                      <a:pt x="1441" y="5214"/>
                    </a:lnTo>
                    <a:lnTo>
                      <a:pt x="1449" y="5234"/>
                    </a:lnTo>
                    <a:lnTo>
                      <a:pt x="1458" y="5254"/>
                    </a:lnTo>
                    <a:lnTo>
                      <a:pt x="1468" y="5273"/>
                    </a:lnTo>
                    <a:lnTo>
                      <a:pt x="1479" y="5293"/>
                    </a:lnTo>
                    <a:lnTo>
                      <a:pt x="1490" y="5312"/>
                    </a:lnTo>
                    <a:lnTo>
                      <a:pt x="1502" y="5330"/>
                    </a:lnTo>
                    <a:lnTo>
                      <a:pt x="1515" y="5348"/>
                    </a:lnTo>
                    <a:lnTo>
                      <a:pt x="1528" y="5365"/>
                    </a:lnTo>
                    <a:lnTo>
                      <a:pt x="1542" y="5382"/>
                    </a:lnTo>
                    <a:lnTo>
                      <a:pt x="1556" y="5398"/>
                    </a:lnTo>
                    <a:lnTo>
                      <a:pt x="1572" y="5414"/>
                    </a:lnTo>
                    <a:lnTo>
                      <a:pt x="1587" y="5429"/>
                    </a:lnTo>
                    <a:lnTo>
                      <a:pt x="1604" y="5443"/>
                    </a:lnTo>
                    <a:lnTo>
                      <a:pt x="1621" y="5457"/>
                    </a:lnTo>
                    <a:lnTo>
                      <a:pt x="1638" y="5471"/>
                    </a:lnTo>
                    <a:lnTo>
                      <a:pt x="1656" y="5484"/>
                    </a:lnTo>
                    <a:lnTo>
                      <a:pt x="1674" y="5496"/>
                    </a:lnTo>
                    <a:lnTo>
                      <a:pt x="1693" y="5507"/>
                    </a:lnTo>
                    <a:lnTo>
                      <a:pt x="1712" y="5518"/>
                    </a:lnTo>
                    <a:lnTo>
                      <a:pt x="1731" y="5527"/>
                    </a:lnTo>
                    <a:lnTo>
                      <a:pt x="1751" y="5536"/>
                    </a:lnTo>
                    <a:lnTo>
                      <a:pt x="1771" y="5545"/>
                    </a:lnTo>
                    <a:lnTo>
                      <a:pt x="1792" y="5552"/>
                    </a:lnTo>
                    <a:lnTo>
                      <a:pt x="1813" y="5559"/>
                    </a:lnTo>
                    <a:lnTo>
                      <a:pt x="1833" y="5565"/>
                    </a:lnTo>
                    <a:lnTo>
                      <a:pt x="1855" y="5570"/>
                    </a:lnTo>
                    <a:lnTo>
                      <a:pt x="1876" y="5575"/>
                    </a:lnTo>
                    <a:lnTo>
                      <a:pt x="1898" y="5578"/>
                    </a:lnTo>
                    <a:lnTo>
                      <a:pt x="1919" y="5581"/>
                    </a:lnTo>
                    <a:lnTo>
                      <a:pt x="1941" y="5583"/>
                    </a:lnTo>
                    <a:lnTo>
                      <a:pt x="1963" y="5585"/>
                    </a:lnTo>
                    <a:lnTo>
                      <a:pt x="1985" y="5585"/>
                    </a:lnTo>
                    <a:lnTo>
                      <a:pt x="2007" y="5585"/>
                    </a:lnTo>
                    <a:lnTo>
                      <a:pt x="2029" y="5583"/>
                    </a:lnTo>
                    <a:lnTo>
                      <a:pt x="2051" y="5581"/>
                    </a:lnTo>
                    <a:lnTo>
                      <a:pt x="2072" y="5578"/>
                    </a:lnTo>
                    <a:lnTo>
                      <a:pt x="2094" y="5575"/>
                    </a:lnTo>
                    <a:lnTo>
                      <a:pt x="2115" y="5570"/>
                    </a:lnTo>
                    <a:lnTo>
                      <a:pt x="2137" y="5565"/>
                    </a:lnTo>
                    <a:lnTo>
                      <a:pt x="2158" y="5559"/>
                    </a:lnTo>
                    <a:lnTo>
                      <a:pt x="2179" y="5552"/>
                    </a:lnTo>
                    <a:lnTo>
                      <a:pt x="2199" y="5545"/>
                    </a:lnTo>
                    <a:lnTo>
                      <a:pt x="2220" y="5536"/>
                    </a:lnTo>
                    <a:lnTo>
                      <a:pt x="2240" y="5527"/>
                    </a:lnTo>
                    <a:lnTo>
                      <a:pt x="2259" y="5517"/>
                    </a:lnTo>
                    <a:lnTo>
                      <a:pt x="2278" y="5507"/>
                    </a:lnTo>
                    <a:lnTo>
                      <a:pt x="2297" y="5496"/>
                    </a:lnTo>
                    <a:lnTo>
                      <a:pt x="2315" y="5484"/>
                    </a:lnTo>
                    <a:lnTo>
                      <a:pt x="2333" y="5471"/>
                    </a:lnTo>
                    <a:lnTo>
                      <a:pt x="2350" y="5457"/>
                    </a:lnTo>
                    <a:lnTo>
                      <a:pt x="2367" y="5443"/>
                    </a:lnTo>
                    <a:lnTo>
                      <a:pt x="2384" y="5429"/>
                    </a:lnTo>
                    <a:lnTo>
                      <a:pt x="2399" y="5414"/>
                    </a:lnTo>
                    <a:lnTo>
                      <a:pt x="2415" y="5398"/>
                    </a:lnTo>
                    <a:lnTo>
                      <a:pt x="2429" y="5382"/>
                    </a:lnTo>
                    <a:lnTo>
                      <a:pt x="2443" y="5365"/>
                    </a:lnTo>
                    <a:lnTo>
                      <a:pt x="2456" y="5348"/>
                    </a:lnTo>
                    <a:lnTo>
                      <a:pt x="2469" y="5330"/>
                    </a:lnTo>
                    <a:lnTo>
                      <a:pt x="2470" y="5328"/>
                    </a:lnTo>
                    <a:lnTo>
                      <a:pt x="1939" y="5116"/>
                    </a:lnTo>
                    <a:lnTo>
                      <a:pt x="1937" y="5115"/>
                    </a:lnTo>
                    <a:lnTo>
                      <a:pt x="1936" y="5115"/>
                    </a:lnTo>
                    <a:lnTo>
                      <a:pt x="1930" y="5112"/>
                    </a:lnTo>
                    <a:lnTo>
                      <a:pt x="1924" y="5109"/>
                    </a:lnTo>
                    <a:lnTo>
                      <a:pt x="1923" y="5108"/>
                    </a:lnTo>
                    <a:lnTo>
                      <a:pt x="1921" y="5107"/>
                    </a:lnTo>
                    <a:lnTo>
                      <a:pt x="1916" y="5104"/>
                    </a:lnTo>
                    <a:lnTo>
                      <a:pt x="1910" y="5100"/>
                    </a:lnTo>
                    <a:lnTo>
                      <a:pt x="1909" y="5099"/>
                    </a:lnTo>
                    <a:lnTo>
                      <a:pt x="1908" y="5098"/>
                    </a:lnTo>
                    <a:lnTo>
                      <a:pt x="1903" y="5094"/>
                    </a:lnTo>
                    <a:lnTo>
                      <a:pt x="1898" y="5089"/>
                    </a:lnTo>
                    <a:lnTo>
                      <a:pt x="1897" y="5088"/>
                    </a:lnTo>
                    <a:lnTo>
                      <a:pt x="1896" y="5087"/>
                    </a:lnTo>
                    <a:lnTo>
                      <a:pt x="1891" y="5082"/>
                    </a:lnTo>
                    <a:lnTo>
                      <a:pt x="1887" y="5077"/>
                    </a:lnTo>
                    <a:lnTo>
                      <a:pt x="1886" y="5076"/>
                    </a:lnTo>
                    <a:lnTo>
                      <a:pt x="1885" y="5075"/>
                    </a:lnTo>
                    <a:lnTo>
                      <a:pt x="1881" y="5069"/>
                    </a:lnTo>
                    <a:lnTo>
                      <a:pt x="1878" y="5064"/>
                    </a:lnTo>
                    <a:lnTo>
                      <a:pt x="1877" y="5062"/>
                    </a:lnTo>
                    <a:lnTo>
                      <a:pt x="1876" y="5061"/>
                    </a:lnTo>
                    <a:lnTo>
                      <a:pt x="1873" y="5055"/>
                    </a:lnTo>
                    <a:lnTo>
                      <a:pt x="1870" y="5049"/>
                    </a:lnTo>
                    <a:lnTo>
                      <a:pt x="1870" y="5048"/>
                    </a:lnTo>
                    <a:lnTo>
                      <a:pt x="1869" y="5046"/>
                    </a:lnTo>
                    <a:lnTo>
                      <a:pt x="1867" y="5040"/>
                    </a:lnTo>
                    <a:lnTo>
                      <a:pt x="1865" y="5034"/>
                    </a:lnTo>
                    <a:lnTo>
                      <a:pt x="1864" y="5032"/>
                    </a:lnTo>
                    <a:lnTo>
                      <a:pt x="1864" y="5031"/>
                    </a:lnTo>
                    <a:lnTo>
                      <a:pt x="1863" y="5024"/>
                    </a:lnTo>
                    <a:lnTo>
                      <a:pt x="1861" y="5018"/>
                    </a:lnTo>
                    <a:lnTo>
                      <a:pt x="1861" y="5016"/>
                    </a:lnTo>
                    <a:lnTo>
                      <a:pt x="1861" y="5015"/>
                    </a:lnTo>
                    <a:lnTo>
                      <a:pt x="1861" y="5008"/>
                    </a:lnTo>
                    <a:lnTo>
                      <a:pt x="1860" y="5002"/>
                    </a:lnTo>
                    <a:lnTo>
                      <a:pt x="1860" y="5000"/>
                    </a:lnTo>
                    <a:lnTo>
                      <a:pt x="1860" y="4998"/>
                    </a:lnTo>
                    <a:lnTo>
                      <a:pt x="1861" y="4992"/>
                    </a:lnTo>
                    <a:lnTo>
                      <a:pt x="1861" y="4985"/>
                    </a:lnTo>
                    <a:lnTo>
                      <a:pt x="1861" y="4984"/>
                    </a:lnTo>
                    <a:lnTo>
                      <a:pt x="1861" y="4982"/>
                    </a:lnTo>
                    <a:lnTo>
                      <a:pt x="1863" y="4976"/>
                    </a:lnTo>
                    <a:lnTo>
                      <a:pt x="1864" y="4969"/>
                    </a:lnTo>
                    <a:lnTo>
                      <a:pt x="1864" y="4968"/>
                    </a:lnTo>
                    <a:lnTo>
                      <a:pt x="1865" y="4966"/>
                    </a:lnTo>
                    <a:lnTo>
                      <a:pt x="1867" y="4960"/>
                    </a:lnTo>
                    <a:lnTo>
                      <a:pt x="1869" y="4954"/>
                    </a:lnTo>
                    <a:lnTo>
                      <a:pt x="1870" y="4952"/>
                    </a:lnTo>
                    <a:lnTo>
                      <a:pt x="1870" y="4951"/>
                    </a:lnTo>
                    <a:lnTo>
                      <a:pt x="1873" y="4945"/>
                    </a:lnTo>
                    <a:lnTo>
                      <a:pt x="1876" y="4939"/>
                    </a:lnTo>
                    <a:lnTo>
                      <a:pt x="1877" y="4938"/>
                    </a:lnTo>
                    <a:lnTo>
                      <a:pt x="1878" y="4936"/>
                    </a:lnTo>
                    <a:lnTo>
                      <a:pt x="1881" y="4931"/>
                    </a:lnTo>
                    <a:lnTo>
                      <a:pt x="1885" y="4925"/>
                    </a:lnTo>
                    <a:lnTo>
                      <a:pt x="1886" y="4924"/>
                    </a:lnTo>
                    <a:lnTo>
                      <a:pt x="1887" y="4923"/>
                    </a:lnTo>
                    <a:lnTo>
                      <a:pt x="1891" y="4918"/>
                    </a:lnTo>
                    <a:lnTo>
                      <a:pt x="1896" y="4913"/>
                    </a:lnTo>
                    <a:lnTo>
                      <a:pt x="1897" y="4912"/>
                    </a:lnTo>
                    <a:lnTo>
                      <a:pt x="1898" y="4911"/>
                    </a:lnTo>
                    <a:lnTo>
                      <a:pt x="1903" y="4906"/>
                    </a:lnTo>
                    <a:lnTo>
                      <a:pt x="1908" y="4902"/>
                    </a:lnTo>
                    <a:lnTo>
                      <a:pt x="1909" y="4901"/>
                    </a:lnTo>
                    <a:lnTo>
                      <a:pt x="1910" y="4900"/>
                    </a:lnTo>
                    <a:lnTo>
                      <a:pt x="1916" y="4896"/>
                    </a:lnTo>
                    <a:lnTo>
                      <a:pt x="1921" y="4893"/>
                    </a:lnTo>
                    <a:lnTo>
                      <a:pt x="1923" y="4892"/>
                    </a:lnTo>
                    <a:lnTo>
                      <a:pt x="1924" y="4891"/>
                    </a:lnTo>
                    <a:lnTo>
                      <a:pt x="1930" y="4888"/>
                    </a:lnTo>
                    <a:close/>
                    <a:moveTo>
                      <a:pt x="2456" y="7005"/>
                    </a:moveTo>
                    <a:lnTo>
                      <a:pt x="2447" y="6994"/>
                    </a:lnTo>
                    <a:lnTo>
                      <a:pt x="2398" y="7053"/>
                    </a:lnTo>
                    <a:lnTo>
                      <a:pt x="2470" y="7024"/>
                    </a:lnTo>
                    <a:lnTo>
                      <a:pt x="2469" y="7023"/>
                    </a:lnTo>
                    <a:lnTo>
                      <a:pt x="2456" y="7005"/>
                    </a:lnTo>
                    <a:close/>
                    <a:moveTo>
                      <a:pt x="2447" y="3006"/>
                    </a:moveTo>
                    <a:lnTo>
                      <a:pt x="2456" y="2995"/>
                    </a:lnTo>
                    <a:lnTo>
                      <a:pt x="2469" y="2977"/>
                    </a:lnTo>
                    <a:lnTo>
                      <a:pt x="2470" y="2976"/>
                    </a:lnTo>
                    <a:lnTo>
                      <a:pt x="2398" y="2947"/>
                    </a:lnTo>
                    <a:lnTo>
                      <a:pt x="2447" y="30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3E497AF-EDFA-4D14-8EFB-DFF7108D5062}"/>
              </a:ext>
            </a:extLst>
          </p:cNvPr>
          <p:cNvCxnSpPr>
            <a:cxnSpLocks/>
          </p:cNvCxnSpPr>
          <p:nvPr/>
        </p:nvCxnSpPr>
        <p:spPr>
          <a:xfrm>
            <a:off x="8946240" y="2323058"/>
            <a:ext cx="0" cy="2757119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D278E72-64B5-425D-A6AC-7560D23FD1EE}"/>
              </a:ext>
            </a:extLst>
          </p:cNvPr>
          <p:cNvCxnSpPr>
            <a:cxnSpLocks/>
          </p:cNvCxnSpPr>
          <p:nvPr/>
        </p:nvCxnSpPr>
        <p:spPr>
          <a:xfrm>
            <a:off x="613458" y="5531365"/>
            <a:ext cx="11030674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ee4pHeader1">
            <a:extLst>
              <a:ext uri="{FF2B5EF4-FFF2-40B4-BE49-F238E27FC236}">
                <a16:creationId xmlns:a16="http://schemas.microsoft.com/office/drawing/2014/main" id="{68E36D9B-AFD0-4650-ADA6-3C4F72E8CAAF}"/>
              </a:ext>
            </a:extLst>
          </p:cNvPr>
          <p:cNvSpPr txBox="1"/>
          <p:nvPr/>
        </p:nvSpPr>
        <p:spPr>
          <a:xfrm>
            <a:off x="571016" y="1374268"/>
            <a:ext cx="11049963" cy="348388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Three capabilities, strongest where they overlap</a:t>
            </a:r>
          </a:p>
        </p:txBody>
      </p:sp>
    </p:spTree>
    <p:extLst>
      <p:ext uri="{BB962C8B-B14F-4D97-AF65-F5344CB8AC3E}">
        <p14:creationId xmlns:p14="http://schemas.microsoft.com/office/powerpoint/2010/main" val="17421774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1DCE79D-1FBA-4037-BC7D-A180F468B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Platform Readiness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6C8E3-C3CB-464A-8F4C-98A22058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27</a:t>
            </a:fld>
            <a:endParaRPr lang="en-PH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4E57D17E-299E-4B95-A68A-961AB966EE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6286309"/>
              </p:ext>
            </p:extLst>
          </p:nvPr>
        </p:nvGraphicFramePr>
        <p:xfrm>
          <a:off x="820248" y="2317099"/>
          <a:ext cx="3082082" cy="2436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6CFADC7A-6825-42DB-9C87-0E98047CC217}"/>
              </a:ext>
            </a:extLst>
          </p:cNvPr>
          <p:cNvSpPr txBox="1"/>
          <p:nvPr/>
        </p:nvSpPr>
        <p:spPr>
          <a:xfrm>
            <a:off x="566677" y="1848452"/>
            <a:ext cx="3578603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Platform</a:t>
            </a:r>
            <a:endParaRPr lang="en-PH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4A5133-E9CE-4F40-B37F-320957966F30}"/>
              </a:ext>
            </a:extLst>
          </p:cNvPr>
          <p:cNvSpPr txBox="1"/>
          <p:nvPr/>
        </p:nvSpPr>
        <p:spPr>
          <a:xfrm>
            <a:off x="706109" y="4645617"/>
            <a:ext cx="3310360" cy="922063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Core platform stands at 72% ready: orchestration and RPA runtime are live, with the citizen studio landing in Q3.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2038DA-7740-4EA6-9E2F-2902A5F890D0}"/>
              </a:ext>
            </a:extLst>
          </p:cNvPr>
          <p:cNvSpPr txBox="1"/>
          <p:nvPr/>
        </p:nvSpPr>
        <p:spPr>
          <a:xfrm>
            <a:off x="4430159" y="4645617"/>
            <a:ext cx="3310360" cy="922063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Data readiness is 58%: document pipelines exist for finance, while HR and ops sources are still being connected.</a:t>
            </a: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1EFA59E4-49B5-4D6E-A97B-14EE3CD268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0502513"/>
              </p:ext>
            </p:extLst>
          </p:nvPr>
        </p:nvGraphicFramePr>
        <p:xfrm>
          <a:off x="8289670" y="2317099"/>
          <a:ext cx="3082082" cy="2436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D427363A-8D65-4ACE-8C90-39B382DAB3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4348757"/>
              </p:ext>
            </p:extLst>
          </p:nvPr>
        </p:nvGraphicFramePr>
        <p:xfrm>
          <a:off x="4568545" y="2317099"/>
          <a:ext cx="3033588" cy="2436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2112683-0F37-482D-B1B6-F6A041C9C9DC}"/>
              </a:ext>
            </a:extLst>
          </p:cNvPr>
          <p:cNvSpPr/>
          <p:nvPr/>
        </p:nvSpPr>
        <p:spPr>
          <a:xfrm>
            <a:off x="4295068" y="1513840"/>
            <a:ext cx="3580542" cy="4226560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9F8E1F7-C923-406A-81C4-BE7DCD57AD1B}"/>
              </a:ext>
            </a:extLst>
          </p:cNvPr>
          <p:cNvSpPr/>
          <p:nvPr/>
        </p:nvSpPr>
        <p:spPr>
          <a:xfrm>
            <a:off x="571018" y="1513840"/>
            <a:ext cx="3580542" cy="4226560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D7B8C92-8ED1-4413-BB1F-A49945E9FEF7}"/>
              </a:ext>
            </a:extLst>
          </p:cNvPr>
          <p:cNvSpPr/>
          <p:nvPr/>
        </p:nvSpPr>
        <p:spPr>
          <a:xfrm>
            <a:off x="8040440" y="1513840"/>
            <a:ext cx="3580542" cy="4226560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50427A1-FF0B-4EBA-8A8B-8383B379C79A}"/>
              </a:ext>
            </a:extLst>
          </p:cNvPr>
          <p:cNvSpPr txBox="1"/>
          <p:nvPr/>
        </p:nvSpPr>
        <p:spPr>
          <a:xfrm>
            <a:off x="8175531" y="4645617"/>
            <a:ext cx="3310360" cy="922063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92500" lnSpcReduction="20000"/>
          </a:bodyPr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Security review is 81% complete: access model and audit logging approved, with pen-test findings closing this quarter.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90AA7B-0C46-4C08-AB5A-2C0D1E20A0C6}"/>
              </a:ext>
            </a:extLst>
          </p:cNvPr>
          <p:cNvSpPr txBox="1"/>
          <p:nvPr/>
        </p:nvSpPr>
        <p:spPr>
          <a:xfrm>
            <a:off x="4304528" y="1848452"/>
            <a:ext cx="3578603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Data</a:t>
            </a:r>
            <a:endParaRPr lang="en-PH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6D6E87-9BF0-476F-B0D7-27EC7D077A30}"/>
              </a:ext>
            </a:extLst>
          </p:cNvPr>
          <p:cNvSpPr txBox="1"/>
          <p:nvPr/>
        </p:nvSpPr>
        <p:spPr>
          <a:xfrm>
            <a:off x="8042379" y="1848452"/>
            <a:ext cx="3578603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Security</a:t>
            </a:r>
            <a:endParaRPr lang="en-PH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2357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8942B1-48F9-49A5-A7EA-38F6124439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Roadmap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261B1F-0B58-4CBA-BDD0-76CF0C79B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28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2246030-38E9-40E2-B0C2-F9A82B6ED6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3732321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rrow: Right 37">
            <a:extLst>
              <a:ext uri="{FF2B5EF4-FFF2-40B4-BE49-F238E27FC236}">
                <a16:creationId xmlns:a16="http://schemas.microsoft.com/office/drawing/2014/main" id="{03048021-6026-4759-A4D7-EB6071F107D2}"/>
              </a:ext>
            </a:extLst>
          </p:cNvPr>
          <p:cNvSpPr/>
          <p:nvPr/>
        </p:nvSpPr>
        <p:spPr>
          <a:xfrm>
            <a:off x="0" y="5143983"/>
            <a:ext cx="12039600" cy="266217"/>
          </a:xfrm>
          <a:prstGeom prst="rightArrow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4D9DDC-91EF-4CC3-B9A6-D9B451867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Four Phases To Scale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D6EBB-D95D-48EF-9899-5A24532DE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29</a:t>
            </a:fld>
            <a:endParaRPr lang="en-PH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90FC85A-0264-4A54-91EA-9CE0BFFCEF09}"/>
              </a:ext>
            </a:extLst>
          </p:cNvPr>
          <p:cNvGrpSpPr/>
          <p:nvPr/>
        </p:nvGrpSpPr>
        <p:grpSpPr>
          <a:xfrm>
            <a:off x="491613" y="4855752"/>
            <a:ext cx="806847" cy="854896"/>
            <a:chOff x="491613" y="1355731"/>
            <a:chExt cx="2037331" cy="2158658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E59C9F0-8DE0-4133-A62A-BD1263F2E678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5A6144DE-5CB5-4517-9B80-E2EB94135B9F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1D23822-8013-4A18-95E4-6F1C0E07CDD0}"/>
              </a:ext>
            </a:extLst>
          </p:cNvPr>
          <p:cNvGrpSpPr/>
          <p:nvPr/>
        </p:nvGrpSpPr>
        <p:grpSpPr>
          <a:xfrm>
            <a:off x="3311977" y="4855752"/>
            <a:ext cx="806847" cy="854896"/>
            <a:chOff x="491613" y="1355731"/>
            <a:chExt cx="2037331" cy="2158658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52CA00E-37E7-4811-9E7E-D50BCF8CA32D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80E394D-DD4E-420F-8C9C-A0409A683079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D6C1E40-DEF8-4184-A23D-B1A63738F905}"/>
              </a:ext>
            </a:extLst>
          </p:cNvPr>
          <p:cNvGrpSpPr/>
          <p:nvPr/>
        </p:nvGrpSpPr>
        <p:grpSpPr>
          <a:xfrm>
            <a:off x="8952705" y="4855752"/>
            <a:ext cx="806847" cy="854896"/>
            <a:chOff x="491613" y="1355731"/>
            <a:chExt cx="2037331" cy="2158658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B09A3D09-7BFF-4925-B926-3ED5E93F1464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A12D040-01CD-4C16-AB0E-EFE86BEE79C5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FEB8C72-C09C-4F29-9E8E-FF3B2EDB0828}"/>
              </a:ext>
            </a:extLst>
          </p:cNvPr>
          <p:cNvCxnSpPr>
            <a:cxnSpLocks/>
          </p:cNvCxnSpPr>
          <p:nvPr/>
        </p:nvCxnSpPr>
        <p:spPr>
          <a:xfrm flipV="1">
            <a:off x="895036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Double Wave 56">
            <a:extLst>
              <a:ext uri="{FF2B5EF4-FFF2-40B4-BE49-F238E27FC236}">
                <a16:creationId xmlns:a16="http://schemas.microsoft.com/office/drawing/2014/main" id="{278C93A9-489A-40DA-931C-1C2EC493D136}"/>
              </a:ext>
            </a:extLst>
          </p:cNvPr>
          <p:cNvSpPr/>
          <p:nvPr/>
        </p:nvSpPr>
        <p:spPr>
          <a:xfrm>
            <a:off x="895037" y="2289129"/>
            <a:ext cx="2268638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>
                <a:latin typeface="Arial" panose="020B0604020202020204" pitchFamily="34" charset="0"/>
              </a:rPr>
              <a:t>Q3 2026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E811F1-DC0C-459B-B144-24FE29344E09}"/>
              </a:ext>
            </a:extLst>
          </p:cNvPr>
          <p:cNvSpPr txBox="1"/>
          <p:nvPr/>
        </p:nvSpPr>
        <p:spPr>
          <a:xfrm>
            <a:off x="1078744" y="2818895"/>
            <a:ext cx="2092717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Pilot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E5F4D00-BC5D-4EB6-9069-951806994459}"/>
              </a:ext>
            </a:extLst>
          </p:cNvPr>
          <p:cNvSpPr txBox="1"/>
          <p:nvPr/>
        </p:nvSpPr>
        <p:spPr>
          <a:xfrm>
            <a:off x="1078745" y="3158395"/>
            <a:ext cx="2092718" cy="168707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Stand up the platform, deliver the first five Wave 1 automations in finance, and prove the benefits-tracking loop end to end.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D4DFD1F-E330-4E96-A481-4694803424E3}"/>
              </a:ext>
            </a:extLst>
          </p:cNvPr>
          <p:cNvGrpSpPr/>
          <p:nvPr/>
        </p:nvGrpSpPr>
        <p:grpSpPr>
          <a:xfrm>
            <a:off x="6132341" y="4855752"/>
            <a:ext cx="806847" cy="854896"/>
            <a:chOff x="491613" y="1355731"/>
            <a:chExt cx="2037331" cy="2158658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74FC520-79ED-4D7C-98AE-D835C72634AC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181A224-182A-47F1-A223-63659797B669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428FB5-1133-4758-991D-6B64A0C40A7E}"/>
              </a:ext>
            </a:extLst>
          </p:cNvPr>
          <p:cNvCxnSpPr>
            <a:cxnSpLocks/>
          </p:cNvCxnSpPr>
          <p:nvPr/>
        </p:nvCxnSpPr>
        <p:spPr>
          <a:xfrm flipV="1">
            <a:off x="3730833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Double Wave 30">
            <a:extLst>
              <a:ext uri="{FF2B5EF4-FFF2-40B4-BE49-F238E27FC236}">
                <a16:creationId xmlns:a16="http://schemas.microsoft.com/office/drawing/2014/main" id="{FAD8F2B5-AEE2-4A4C-9A81-6658E1F83DEB}"/>
              </a:ext>
            </a:extLst>
          </p:cNvPr>
          <p:cNvSpPr/>
          <p:nvPr/>
        </p:nvSpPr>
        <p:spPr>
          <a:xfrm>
            <a:off x="3730834" y="2289129"/>
            <a:ext cx="2268638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>
                <a:latin typeface="Arial" panose="020B0604020202020204" pitchFamily="34" charset="0"/>
              </a:rPr>
              <a:t>Q1 2027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ECECE6B-41F6-49B5-92D8-1C80B59A6D33}"/>
              </a:ext>
            </a:extLst>
          </p:cNvPr>
          <p:cNvSpPr txBox="1"/>
          <p:nvPr/>
        </p:nvSpPr>
        <p:spPr>
          <a:xfrm>
            <a:off x="3914541" y="2818895"/>
            <a:ext cx="2092717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Scale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DFE70D0-FAF8-40D1-90F7-6146D9774722}"/>
              </a:ext>
            </a:extLst>
          </p:cNvPr>
          <p:cNvSpPr txBox="1"/>
          <p:nvPr/>
        </p:nvSpPr>
        <p:spPr>
          <a:xfrm>
            <a:off x="3914542" y="3158395"/>
            <a:ext cx="2092718" cy="168707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Roll Wave 1 patterns across HR, operations, and sales; launch the citizen-developer studio and champions network.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4288FEA-CE02-44F6-899E-FB2542B00393}"/>
              </a:ext>
            </a:extLst>
          </p:cNvPr>
          <p:cNvCxnSpPr>
            <a:cxnSpLocks/>
          </p:cNvCxnSpPr>
          <p:nvPr/>
        </p:nvCxnSpPr>
        <p:spPr>
          <a:xfrm flipV="1">
            <a:off x="9356129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ouble Wave 34">
            <a:extLst>
              <a:ext uri="{FF2B5EF4-FFF2-40B4-BE49-F238E27FC236}">
                <a16:creationId xmlns:a16="http://schemas.microsoft.com/office/drawing/2014/main" id="{5E6F8B12-2C33-4BEE-9D0C-4A88B5590B47}"/>
              </a:ext>
            </a:extLst>
          </p:cNvPr>
          <p:cNvSpPr/>
          <p:nvPr/>
        </p:nvSpPr>
        <p:spPr>
          <a:xfrm>
            <a:off x="9356130" y="2289129"/>
            <a:ext cx="2268638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>
                <a:latin typeface="Arial" panose="020B0604020202020204" pitchFamily="34" charset="0"/>
              </a:rPr>
              <a:t>Q2 2028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7AA276D-0CDF-43D8-A2C2-7F1F3BE7389E}"/>
              </a:ext>
            </a:extLst>
          </p:cNvPr>
          <p:cNvSpPr txBox="1"/>
          <p:nvPr/>
        </p:nvSpPr>
        <p:spPr>
          <a:xfrm>
            <a:off x="9539837" y="2818895"/>
            <a:ext cx="2092717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Optimize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3A7E8F3-2BC7-42BF-A572-575DFCA0C899}"/>
              </a:ext>
            </a:extLst>
          </p:cNvPr>
          <p:cNvSpPr txBox="1"/>
          <p:nvPr/>
        </p:nvSpPr>
        <p:spPr>
          <a:xfrm>
            <a:off x="9539838" y="3158395"/>
            <a:ext cx="2092718" cy="168707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Launch Wave 3 AI document services, retire low-value bots, and tune the portfolio against the $5M net benefit target.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F387EF3-5F41-4B04-9308-108B33A952F8}"/>
              </a:ext>
            </a:extLst>
          </p:cNvPr>
          <p:cNvCxnSpPr>
            <a:cxnSpLocks/>
          </p:cNvCxnSpPr>
          <p:nvPr/>
        </p:nvCxnSpPr>
        <p:spPr>
          <a:xfrm flipV="1">
            <a:off x="6535692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Double Wave 53">
            <a:extLst>
              <a:ext uri="{FF2B5EF4-FFF2-40B4-BE49-F238E27FC236}">
                <a16:creationId xmlns:a16="http://schemas.microsoft.com/office/drawing/2014/main" id="{51118260-6C72-4EFB-8081-CBBA8D358E84}"/>
              </a:ext>
            </a:extLst>
          </p:cNvPr>
          <p:cNvSpPr/>
          <p:nvPr/>
        </p:nvSpPr>
        <p:spPr>
          <a:xfrm>
            <a:off x="6535693" y="2289129"/>
            <a:ext cx="2268638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>
                <a:latin typeface="Arial" panose="020B0604020202020204" pitchFamily="34" charset="0"/>
              </a:rPr>
              <a:t>Q3 2027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013C41C-6444-4ACF-8EDB-5B9B04EA97FB}"/>
              </a:ext>
            </a:extLst>
          </p:cNvPr>
          <p:cNvSpPr txBox="1"/>
          <p:nvPr/>
        </p:nvSpPr>
        <p:spPr>
          <a:xfrm>
            <a:off x="6719400" y="2818895"/>
            <a:ext cx="2092717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Embed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379B36D-100F-47EF-B133-A3C8A7A05E6F}"/>
              </a:ext>
            </a:extLst>
          </p:cNvPr>
          <p:cNvSpPr txBox="1"/>
          <p:nvPr/>
        </p:nvSpPr>
        <p:spPr>
          <a:xfrm>
            <a:off x="6719401" y="3158395"/>
            <a:ext cx="2092718" cy="168707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Move to product mode: standing squads, quarterly portfolio reviews, and automation embedded in process-design standards.</a:t>
            </a:r>
          </a:p>
        </p:txBody>
      </p:sp>
    </p:spTree>
    <p:extLst>
      <p:ext uri="{BB962C8B-B14F-4D97-AF65-F5344CB8AC3E}">
        <p14:creationId xmlns:p14="http://schemas.microsoft.com/office/powerpoint/2010/main" val="360039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4D226D-E421-452E-8D36-A630B0E3B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</a:t>
            </a:fld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83FCB1-A8CD-4B30-88DD-2D5BD7B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Executive Summary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B5921C4-BDC2-4D63-AB44-C45AF0B0A7A8}"/>
              </a:ext>
            </a:extLst>
          </p:cNvPr>
          <p:cNvSpPr/>
          <p:nvPr/>
        </p:nvSpPr>
        <p:spPr>
          <a:xfrm>
            <a:off x="4513005" y="803509"/>
            <a:ext cx="7050343" cy="2488658"/>
          </a:xfrm>
          <a:prstGeom prst="roundRect">
            <a:avLst>
              <a:gd name="adj" fmla="val 1981"/>
            </a:avLst>
          </a:prstGeom>
          <a:noFill/>
          <a:ln w="9525" cap="rnd" cmpd="sng" algn="ctr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: Diagonal Corners Rounded 5">
            <a:extLst>
              <a:ext uri="{FF2B5EF4-FFF2-40B4-BE49-F238E27FC236}">
                <a16:creationId xmlns:a16="http://schemas.microsoft.com/office/drawing/2014/main" id="{29809851-43DE-4326-86F5-CD7E10CAB05E}"/>
              </a:ext>
            </a:extLst>
          </p:cNvPr>
          <p:cNvSpPr/>
          <p:nvPr/>
        </p:nvSpPr>
        <p:spPr>
          <a:xfrm>
            <a:off x="4513005" y="560156"/>
            <a:ext cx="7050343" cy="455593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4504C8-86F3-48F0-B0AD-88E059ECB1B8}"/>
              </a:ext>
            </a:extLst>
          </p:cNvPr>
          <p:cNvSpPr txBox="1"/>
          <p:nvPr/>
        </p:nvSpPr>
        <p:spPr>
          <a:xfrm>
            <a:off x="4820630" y="649452"/>
            <a:ext cx="6435095" cy="276999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>
              <a:buSzPct val="100000"/>
              <a:buFont typeface="Trebuchet MS" panose="020B0703020202090204" pitchFamily="34" charset="0"/>
              <a:buChar char="​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Today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C7CFFF-2525-4A4E-B74B-3A0F83BE3D86}"/>
              </a:ext>
            </a:extLst>
          </p:cNvPr>
          <p:cNvSpPr txBox="1"/>
          <p:nvPr/>
        </p:nvSpPr>
        <p:spPr>
          <a:xfrm>
            <a:off x="4588531" y="1151435"/>
            <a:ext cx="6899293" cy="1971998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noAutofit/>
          </a:bodyPr>
          <a:lstStyle/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Our teams spend roughly 120,000 hours a year on repetitive, rule-based work across finance, HR, and operations.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Manual handoffs drive a 4.2-day average cycle time on core processes and most rework traces back to data re-entry.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Twelve bots exist today, built ad hoc by individual teams with no shared platform, standards, or support model.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Tool licences are fragmented across departments, so we pay several vendors for overlapping capability.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Demand for automation help already exceeds what local teams can deliver on their own.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6A4712C-D1E7-4BC1-9B59-025184699AB0}"/>
              </a:ext>
            </a:extLst>
          </p:cNvPr>
          <p:cNvSpPr/>
          <p:nvPr/>
        </p:nvSpPr>
        <p:spPr>
          <a:xfrm>
            <a:off x="4513005" y="3860410"/>
            <a:ext cx="7050343" cy="2488658"/>
          </a:xfrm>
          <a:prstGeom prst="roundRect">
            <a:avLst>
              <a:gd name="adj" fmla="val 1981"/>
            </a:avLst>
          </a:prstGeom>
          <a:noFill/>
          <a:ln w="9525" cap="rnd" cmpd="sng" algn="ctr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Rectangle: Diagonal Corners Rounded 22">
            <a:extLst>
              <a:ext uri="{FF2B5EF4-FFF2-40B4-BE49-F238E27FC236}">
                <a16:creationId xmlns:a16="http://schemas.microsoft.com/office/drawing/2014/main" id="{F99327EB-2E72-4D12-B7D6-FA2D3D41DBAF}"/>
              </a:ext>
            </a:extLst>
          </p:cNvPr>
          <p:cNvSpPr/>
          <p:nvPr/>
        </p:nvSpPr>
        <p:spPr>
          <a:xfrm>
            <a:off x="4513005" y="3617057"/>
            <a:ext cx="7050343" cy="455593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A6319A-0398-4E62-82E3-9CBCCD57B669}"/>
              </a:ext>
            </a:extLst>
          </p:cNvPr>
          <p:cNvSpPr txBox="1"/>
          <p:nvPr/>
        </p:nvSpPr>
        <p:spPr>
          <a:xfrm>
            <a:off x="4820630" y="3706352"/>
            <a:ext cx="6435095" cy="276999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>
              <a:buSzPct val="100000"/>
              <a:buFont typeface="Trebuchet MS" panose="020B0703020202090204" pitchFamily="34" charset="0"/>
              <a:buChar char="​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The plan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8C4D89-490F-48F1-A9B9-9E6BE91F2378}"/>
              </a:ext>
            </a:extLst>
          </p:cNvPr>
          <p:cNvSpPr txBox="1"/>
          <p:nvPr/>
        </p:nvSpPr>
        <p:spPr>
          <a:xfrm>
            <a:off x="4588531" y="4208336"/>
            <a:ext cx="6899293" cy="1971998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noAutofit/>
          </a:bodyPr>
          <a:lstStyle/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Stand up a shared automation platform and Centre of Excellence in H2 2026, funded centrally for three years.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Deliver three waves of automations, starting with finance quick wins and scaling to AI-assisted document work.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Target $5M in cumulative net benefit and 60% adoption across eligible processes by the end of FY2028.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Upskill 200+ colleagues through a citizen-developer and champions programme rather than relying on contractors.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Govern through a single intake, prioritization, and benefits-tracking process owned by the CoE.</a:t>
            </a:r>
          </a:p>
        </p:txBody>
      </p:sp>
    </p:spTree>
    <p:extLst>
      <p:ext uri="{BB962C8B-B14F-4D97-AF65-F5344CB8AC3E}">
        <p14:creationId xmlns:p14="http://schemas.microsoft.com/office/powerpoint/2010/main" val="31254273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Table 114">
            <a:extLst>
              <a:ext uri="{FF2B5EF4-FFF2-40B4-BE49-F238E27FC236}">
                <a16:creationId xmlns:a16="http://schemas.microsoft.com/office/drawing/2014/main" id="{C9FFC28E-7624-4396-8744-7C276B6810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622493"/>
              </p:ext>
            </p:extLst>
          </p:nvPr>
        </p:nvGraphicFramePr>
        <p:xfrm>
          <a:off x="1770927" y="1657250"/>
          <a:ext cx="9816769" cy="41251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0597">
                  <a:extLst>
                    <a:ext uri="{9D8B030D-6E8A-4147-A177-3AD203B41FA5}">
                      <a16:colId xmlns:a16="http://schemas.microsoft.com/office/drawing/2014/main" val="2248363279"/>
                    </a:ext>
                  </a:extLst>
                </a:gridCol>
                <a:gridCol w="654681">
                  <a:extLst>
                    <a:ext uri="{9D8B030D-6E8A-4147-A177-3AD203B41FA5}">
                      <a16:colId xmlns:a16="http://schemas.microsoft.com/office/drawing/2014/main" val="2916119999"/>
                    </a:ext>
                  </a:extLst>
                </a:gridCol>
                <a:gridCol w="654681">
                  <a:extLst>
                    <a:ext uri="{9D8B030D-6E8A-4147-A177-3AD203B41FA5}">
                      <a16:colId xmlns:a16="http://schemas.microsoft.com/office/drawing/2014/main" val="134782680"/>
                    </a:ext>
                  </a:extLst>
                </a:gridCol>
                <a:gridCol w="654681">
                  <a:extLst>
                    <a:ext uri="{9D8B030D-6E8A-4147-A177-3AD203B41FA5}">
                      <a16:colId xmlns:a16="http://schemas.microsoft.com/office/drawing/2014/main" val="3642957723"/>
                    </a:ext>
                  </a:extLst>
                </a:gridCol>
                <a:gridCol w="654681">
                  <a:extLst>
                    <a:ext uri="{9D8B030D-6E8A-4147-A177-3AD203B41FA5}">
                      <a16:colId xmlns:a16="http://schemas.microsoft.com/office/drawing/2014/main" val="1562396838"/>
                    </a:ext>
                  </a:extLst>
                </a:gridCol>
                <a:gridCol w="654681">
                  <a:extLst>
                    <a:ext uri="{9D8B030D-6E8A-4147-A177-3AD203B41FA5}">
                      <a16:colId xmlns:a16="http://schemas.microsoft.com/office/drawing/2014/main" val="3217040188"/>
                    </a:ext>
                  </a:extLst>
                </a:gridCol>
                <a:gridCol w="654681">
                  <a:extLst>
                    <a:ext uri="{9D8B030D-6E8A-4147-A177-3AD203B41FA5}">
                      <a16:colId xmlns:a16="http://schemas.microsoft.com/office/drawing/2014/main" val="2275937284"/>
                    </a:ext>
                  </a:extLst>
                </a:gridCol>
                <a:gridCol w="654681">
                  <a:extLst>
                    <a:ext uri="{9D8B030D-6E8A-4147-A177-3AD203B41FA5}">
                      <a16:colId xmlns:a16="http://schemas.microsoft.com/office/drawing/2014/main" val="1919983251"/>
                    </a:ext>
                  </a:extLst>
                </a:gridCol>
                <a:gridCol w="654681">
                  <a:extLst>
                    <a:ext uri="{9D8B030D-6E8A-4147-A177-3AD203B41FA5}">
                      <a16:colId xmlns:a16="http://schemas.microsoft.com/office/drawing/2014/main" val="2542426160"/>
                    </a:ext>
                  </a:extLst>
                </a:gridCol>
                <a:gridCol w="654681">
                  <a:extLst>
                    <a:ext uri="{9D8B030D-6E8A-4147-A177-3AD203B41FA5}">
                      <a16:colId xmlns:a16="http://schemas.microsoft.com/office/drawing/2014/main" val="342993931"/>
                    </a:ext>
                  </a:extLst>
                </a:gridCol>
                <a:gridCol w="654681">
                  <a:extLst>
                    <a:ext uri="{9D8B030D-6E8A-4147-A177-3AD203B41FA5}">
                      <a16:colId xmlns:a16="http://schemas.microsoft.com/office/drawing/2014/main" val="452388475"/>
                    </a:ext>
                  </a:extLst>
                </a:gridCol>
                <a:gridCol w="654681">
                  <a:extLst>
                    <a:ext uri="{9D8B030D-6E8A-4147-A177-3AD203B41FA5}">
                      <a16:colId xmlns:a16="http://schemas.microsoft.com/office/drawing/2014/main" val="1798844948"/>
                    </a:ext>
                  </a:extLst>
                </a:gridCol>
                <a:gridCol w="654681">
                  <a:extLst>
                    <a:ext uri="{9D8B030D-6E8A-4147-A177-3AD203B41FA5}">
                      <a16:colId xmlns:a16="http://schemas.microsoft.com/office/drawing/2014/main" val="3782399512"/>
                    </a:ext>
                  </a:extLst>
                </a:gridCol>
              </a:tblGrid>
              <a:tr h="467527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Activities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Jan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Feb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Mar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Apr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May 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Jun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Jul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Aug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Sep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Oct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Nov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Dec</a:t>
                      </a:r>
                      <a:endParaRPr lang="en-PH" sz="1400" dirty="0">
                        <a:solidFill>
                          <a:schemeClr val="accent1"/>
                        </a:solidFill>
                      </a:endParaRPr>
                    </a:p>
                  </a:txBody>
                  <a:tcPr anchor="b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10690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1. Intake</a:t>
                      </a:r>
                      <a:endParaRPr lang="en-PH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067097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 Assess</a:t>
                      </a: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19818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 Design</a:t>
                      </a: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700454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 Build</a:t>
                      </a: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026652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5. Test</a:t>
                      </a: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11255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6. Deploy</a:t>
                      </a: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876017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7. Train</a:t>
                      </a: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462872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8. Support</a:t>
                      </a: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447236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9. Measure</a:t>
                      </a: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952446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10. Scale</a:t>
                      </a: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>
                        <a:latin typeface="Arial" panose="020B0604020202020204" pitchFamily="34" charset="0"/>
                      </a:endParaRPr>
                    </a:p>
                  </a:txBody>
                  <a:tcPr>
                    <a:lnL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384773"/>
                  </a:ext>
                </a:extLst>
              </a:tr>
            </a:tbl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8006CC5-55AC-4A87-BFD1-8366BA27B9D7}"/>
              </a:ext>
            </a:extLst>
          </p:cNvPr>
          <p:cNvSpPr/>
          <p:nvPr/>
        </p:nvSpPr>
        <p:spPr>
          <a:xfrm>
            <a:off x="3819646" y="2188075"/>
            <a:ext cx="7577600" cy="25937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48A2A0A1-98EF-414C-BFAE-15C93CE67B9E}"/>
              </a:ext>
            </a:extLst>
          </p:cNvPr>
          <p:cNvSpPr/>
          <p:nvPr/>
        </p:nvSpPr>
        <p:spPr>
          <a:xfrm>
            <a:off x="3819646" y="2551440"/>
            <a:ext cx="4059434" cy="25937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68734B07-CD06-4F48-8431-13B96CAD1FAC}"/>
              </a:ext>
            </a:extLst>
          </p:cNvPr>
          <p:cNvSpPr/>
          <p:nvPr/>
        </p:nvSpPr>
        <p:spPr>
          <a:xfrm>
            <a:off x="3819646" y="2914805"/>
            <a:ext cx="5819654" cy="25937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6B837DB4-67BA-4268-82D0-E2B287DEC407}"/>
              </a:ext>
            </a:extLst>
          </p:cNvPr>
          <p:cNvSpPr/>
          <p:nvPr/>
        </p:nvSpPr>
        <p:spPr>
          <a:xfrm>
            <a:off x="3819646" y="3278170"/>
            <a:ext cx="4158494" cy="25937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6E0996FD-47A0-41B7-965E-AA249A99C7FB}"/>
              </a:ext>
            </a:extLst>
          </p:cNvPr>
          <p:cNvSpPr/>
          <p:nvPr/>
        </p:nvSpPr>
        <p:spPr>
          <a:xfrm>
            <a:off x="3819646" y="3641535"/>
            <a:ext cx="7650992" cy="25937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825B3371-8B39-453F-9668-23E501E314CC}"/>
              </a:ext>
            </a:extLst>
          </p:cNvPr>
          <p:cNvSpPr/>
          <p:nvPr/>
        </p:nvSpPr>
        <p:spPr>
          <a:xfrm>
            <a:off x="3819646" y="4004900"/>
            <a:ext cx="4158494" cy="25937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706B0C31-CB3B-4D28-AA77-3A586776B9F2}"/>
              </a:ext>
            </a:extLst>
          </p:cNvPr>
          <p:cNvSpPr/>
          <p:nvPr/>
        </p:nvSpPr>
        <p:spPr>
          <a:xfrm>
            <a:off x="3819646" y="4368265"/>
            <a:ext cx="2352553" cy="25937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AD0496C0-20D9-43DB-8F42-1E1F9348DC49}"/>
              </a:ext>
            </a:extLst>
          </p:cNvPr>
          <p:cNvSpPr/>
          <p:nvPr/>
        </p:nvSpPr>
        <p:spPr>
          <a:xfrm>
            <a:off x="3819646" y="4731630"/>
            <a:ext cx="6162554" cy="259371"/>
          </a:xfrm>
          <a:prstGeom prst="roundRect">
            <a:avLst/>
          </a:prstGeom>
          <a:solidFill>
            <a:schemeClr val="accent3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4D036382-41CF-4C0A-AEFB-D0601EE3ADB5}"/>
              </a:ext>
            </a:extLst>
          </p:cNvPr>
          <p:cNvSpPr/>
          <p:nvPr/>
        </p:nvSpPr>
        <p:spPr>
          <a:xfrm>
            <a:off x="3819646" y="5094995"/>
            <a:ext cx="3914757" cy="259371"/>
          </a:xfrm>
          <a:prstGeom prst="roundRect">
            <a:avLst/>
          </a:prstGeom>
          <a:solidFill>
            <a:schemeClr val="accent3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2EC90B64-D978-44E1-9ABF-6FCF9AFE23ED}"/>
              </a:ext>
            </a:extLst>
          </p:cNvPr>
          <p:cNvSpPr/>
          <p:nvPr/>
        </p:nvSpPr>
        <p:spPr>
          <a:xfrm>
            <a:off x="3819646" y="5458363"/>
            <a:ext cx="6764534" cy="259371"/>
          </a:xfrm>
          <a:prstGeom prst="roundRect">
            <a:avLst/>
          </a:prstGeom>
          <a:solidFill>
            <a:schemeClr val="accent3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4AB2C7CB-5371-32BD-97FB-FAE9673D9F4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4AB2C7CB-5371-32BD-97FB-FAE9673D9F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97655A9-41CD-35B4-B930-7A1111925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 vert="horz"/>
          <a:lstStyle/>
          <a:p>
            <a:r>
              <a:rPr lang="en-US" dirty="0"/>
              <a:t>Year-1 Monthly Plan With Milestones</a:t>
            </a:r>
          </a:p>
        </p:txBody>
      </p:sp>
      <p:sp>
        <p:nvSpPr>
          <p:cNvPr id="275" name="TextBox 274">
            <a:extLst>
              <a:ext uri="{FF2B5EF4-FFF2-40B4-BE49-F238E27FC236}">
                <a16:creationId xmlns:a16="http://schemas.microsoft.com/office/drawing/2014/main" id="{2AEA401A-AE88-6401-ABCD-148B24A14910}"/>
              </a:ext>
            </a:extLst>
          </p:cNvPr>
          <p:cNvSpPr txBox="1"/>
          <p:nvPr/>
        </p:nvSpPr>
        <p:spPr>
          <a:xfrm>
            <a:off x="11138542" y="6186666"/>
            <a:ext cx="415074" cy="123111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Arial" panose="020B0604020202020204" pitchFamily="34" charset="0"/>
              </a:rPr>
              <a:t>MVP</a:t>
            </a:r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A412F5D2-A950-99E9-ED09-C57DE4FE4D78}"/>
              </a:ext>
            </a:extLst>
          </p:cNvPr>
          <p:cNvSpPr txBox="1"/>
          <p:nvPr/>
        </p:nvSpPr>
        <p:spPr>
          <a:xfrm>
            <a:off x="6540105" y="6197713"/>
            <a:ext cx="735328" cy="123111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Arial" panose="020B0604020202020204" pitchFamily="34" charset="0"/>
              </a:rPr>
              <a:t>Go-live</a:t>
            </a:r>
          </a:p>
        </p:txBody>
      </p:sp>
      <p:cxnSp>
        <p:nvCxnSpPr>
          <p:cNvPr id="276" name="Straight Connector 275">
            <a:extLst>
              <a:ext uri="{FF2B5EF4-FFF2-40B4-BE49-F238E27FC236}">
                <a16:creationId xmlns:a16="http://schemas.microsoft.com/office/drawing/2014/main" id="{483C9094-9057-6E80-0959-12433DE36302}"/>
              </a:ext>
            </a:extLst>
          </p:cNvPr>
          <p:cNvCxnSpPr>
            <a:cxnSpLocks/>
          </p:cNvCxnSpPr>
          <p:nvPr/>
        </p:nvCxnSpPr>
        <p:spPr>
          <a:xfrm>
            <a:off x="11320406" y="2141315"/>
            <a:ext cx="0" cy="3862711"/>
          </a:xfrm>
          <a:prstGeom prst="line">
            <a:avLst/>
          </a:prstGeom>
          <a:ln w="28575" cap="rnd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Isosceles Triangle 276">
            <a:extLst>
              <a:ext uri="{FF2B5EF4-FFF2-40B4-BE49-F238E27FC236}">
                <a16:creationId xmlns:a16="http://schemas.microsoft.com/office/drawing/2014/main" id="{501E0282-452A-BE94-0EC1-B1926579B1F0}"/>
              </a:ext>
            </a:extLst>
          </p:cNvPr>
          <p:cNvSpPr/>
          <p:nvPr/>
        </p:nvSpPr>
        <p:spPr>
          <a:xfrm>
            <a:off x="11243566" y="6026652"/>
            <a:ext cx="153681" cy="131658"/>
          </a:xfrm>
          <a:prstGeom prst="triangle">
            <a:avLst/>
          </a:prstGeom>
          <a:solidFill>
            <a:srgbClr val="FF0000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7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267" name="Straight Connector 266">
            <a:extLst>
              <a:ext uri="{FF2B5EF4-FFF2-40B4-BE49-F238E27FC236}">
                <a16:creationId xmlns:a16="http://schemas.microsoft.com/office/drawing/2014/main" id="{228B9014-36D0-9190-A579-E024D1AE7B96}"/>
              </a:ext>
            </a:extLst>
          </p:cNvPr>
          <p:cNvCxnSpPr>
            <a:cxnSpLocks/>
          </p:cNvCxnSpPr>
          <p:nvPr/>
        </p:nvCxnSpPr>
        <p:spPr>
          <a:xfrm>
            <a:off x="6907769" y="2163939"/>
            <a:ext cx="0" cy="3862712"/>
          </a:xfrm>
          <a:prstGeom prst="line">
            <a:avLst/>
          </a:prstGeom>
          <a:ln w="28575" cap="rnd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Isosceles Triangle 269">
            <a:extLst>
              <a:ext uri="{FF2B5EF4-FFF2-40B4-BE49-F238E27FC236}">
                <a16:creationId xmlns:a16="http://schemas.microsoft.com/office/drawing/2014/main" id="{6DA17026-51DE-092E-C7D9-64205DB36DDD}"/>
              </a:ext>
            </a:extLst>
          </p:cNvPr>
          <p:cNvSpPr/>
          <p:nvPr/>
        </p:nvSpPr>
        <p:spPr>
          <a:xfrm>
            <a:off x="6830929" y="6026652"/>
            <a:ext cx="153681" cy="131658"/>
          </a:xfrm>
          <a:prstGeom prst="triangle">
            <a:avLst/>
          </a:prstGeom>
          <a:solidFill>
            <a:srgbClr val="FF0000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7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274" name="Straight Connector 273">
            <a:extLst>
              <a:ext uri="{FF2B5EF4-FFF2-40B4-BE49-F238E27FC236}">
                <a16:creationId xmlns:a16="http://schemas.microsoft.com/office/drawing/2014/main" id="{64F2900E-C944-39DC-D739-032E082A63AF}"/>
              </a:ext>
            </a:extLst>
          </p:cNvPr>
          <p:cNvCxnSpPr>
            <a:cxnSpLocks/>
          </p:cNvCxnSpPr>
          <p:nvPr/>
        </p:nvCxnSpPr>
        <p:spPr>
          <a:xfrm>
            <a:off x="8457789" y="2163939"/>
            <a:ext cx="0" cy="3862712"/>
          </a:xfrm>
          <a:prstGeom prst="line">
            <a:avLst/>
          </a:prstGeom>
          <a:ln w="28575" cap="rnd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8" name="Isosceles Triangle 277">
            <a:extLst>
              <a:ext uri="{FF2B5EF4-FFF2-40B4-BE49-F238E27FC236}">
                <a16:creationId xmlns:a16="http://schemas.microsoft.com/office/drawing/2014/main" id="{33ECCE2C-A64E-62E6-F962-25CDA8BFE3CD}"/>
              </a:ext>
            </a:extLst>
          </p:cNvPr>
          <p:cNvSpPr/>
          <p:nvPr/>
        </p:nvSpPr>
        <p:spPr>
          <a:xfrm>
            <a:off x="8380949" y="6026652"/>
            <a:ext cx="153681" cy="131658"/>
          </a:xfrm>
          <a:prstGeom prst="triangle">
            <a:avLst/>
          </a:prstGeom>
          <a:solidFill>
            <a:srgbClr val="FF0000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7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BCA1D109-C88B-B37A-577F-CB50117E3E2E}"/>
              </a:ext>
            </a:extLst>
          </p:cNvPr>
          <p:cNvSpPr txBox="1"/>
          <p:nvPr/>
        </p:nvSpPr>
        <p:spPr>
          <a:xfrm>
            <a:off x="8090125" y="6197713"/>
            <a:ext cx="735328" cy="123111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Arial" panose="020B0604020202020204" pitchFamily="34" charset="0"/>
              </a:rPr>
              <a:t>Scale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E8B973B-C936-4C7B-8D3A-84DB3B956CD9}"/>
              </a:ext>
            </a:extLst>
          </p:cNvPr>
          <p:cNvSpPr txBox="1"/>
          <p:nvPr/>
        </p:nvSpPr>
        <p:spPr>
          <a:xfrm>
            <a:off x="6869312" y="1454600"/>
            <a:ext cx="865091" cy="225446"/>
          </a:xfrm>
          <a:prstGeom prst="rect">
            <a:avLst/>
          </a:prstGeom>
          <a:solidFill>
            <a:schemeClr val="bg1"/>
          </a:solidFill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2026</a:t>
            </a:r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9B99A6F2-70CA-4FBC-91E1-B788DBD3376F}"/>
              </a:ext>
            </a:extLst>
          </p:cNvPr>
          <p:cNvSpPr/>
          <p:nvPr/>
        </p:nvSpPr>
        <p:spPr>
          <a:xfrm>
            <a:off x="571500" y="2141316"/>
            <a:ext cx="1055576" cy="1412112"/>
          </a:xfrm>
          <a:prstGeom prst="homePlate">
            <a:avLst>
              <a:gd name="adj" fmla="val 20000"/>
            </a:avLst>
          </a:prstGeom>
          <a:solidFill>
            <a:schemeClr val="accent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Trebuchet MS" panose="020B0603020202020204" pitchFamily="34" charset="0"/>
              <a:buChar char="​"/>
            </a:pPr>
            <a:r>
              <a:rPr lang="da-DK" sz="1200" b="1" dirty="0">
                <a:solidFill>
                  <a:schemeClr val="bg1"/>
                </a:solidFill>
                <a:latin typeface="Arial" panose="020B0604020202020204" pitchFamily="34" charset="0"/>
              </a:rPr>
              <a:t>Platform MVP accepted</a:t>
            </a:r>
          </a:p>
        </p:txBody>
      </p:sp>
      <p:sp>
        <p:nvSpPr>
          <p:cNvPr id="58" name="Arrow: Pentagon 57">
            <a:extLst>
              <a:ext uri="{FF2B5EF4-FFF2-40B4-BE49-F238E27FC236}">
                <a16:creationId xmlns:a16="http://schemas.microsoft.com/office/drawing/2014/main" id="{81960E1B-180A-4D79-8C6F-333D24EF267D}"/>
              </a:ext>
            </a:extLst>
          </p:cNvPr>
          <p:cNvSpPr/>
          <p:nvPr/>
        </p:nvSpPr>
        <p:spPr>
          <a:xfrm>
            <a:off x="571500" y="3617089"/>
            <a:ext cx="1055576" cy="1041722"/>
          </a:xfrm>
          <a:prstGeom prst="homePlate">
            <a:avLst>
              <a:gd name="adj" fmla="val 20000"/>
            </a:avLst>
          </a:prstGeom>
          <a:solidFill>
            <a:schemeClr val="accent4">
              <a:lumMod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Trebuchet MS" panose="020B0603020202020204" pitchFamily="34" charset="0"/>
              <a:buChar char="​"/>
            </a:pPr>
            <a:r>
              <a:rPr lang="da-DK" sz="1200" b="1" dirty="0">
                <a:solidFill>
                  <a:schemeClr val="bg1"/>
                </a:solidFill>
                <a:latin typeface="Arial" panose="020B0604020202020204" pitchFamily="34" charset="0"/>
              </a:rPr>
              <a:t>First five bots live</a:t>
            </a:r>
          </a:p>
        </p:txBody>
      </p:sp>
      <p:sp>
        <p:nvSpPr>
          <p:cNvPr id="59" name="Arrow: Pentagon 58">
            <a:extLst>
              <a:ext uri="{FF2B5EF4-FFF2-40B4-BE49-F238E27FC236}">
                <a16:creationId xmlns:a16="http://schemas.microsoft.com/office/drawing/2014/main" id="{027401BC-824A-48BB-A31D-91DF614CFDC0}"/>
              </a:ext>
            </a:extLst>
          </p:cNvPr>
          <p:cNvSpPr/>
          <p:nvPr/>
        </p:nvSpPr>
        <p:spPr>
          <a:xfrm>
            <a:off x="571500" y="4722471"/>
            <a:ext cx="1055576" cy="1041722"/>
          </a:xfrm>
          <a:prstGeom prst="homePlate">
            <a:avLst>
              <a:gd name="adj" fmla="val 20000"/>
            </a:avLst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Trebuchet MS" panose="020B0603020202020204" pitchFamily="34" charset="0"/>
              <a:buChar char="​"/>
            </a:pPr>
            <a:r>
              <a:rPr lang="da-DK" sz="1200" b="1" dirty="0">
                <a:solidFill>
                  <a:schemeClr val="bg1"/>
                </a:solidFill>
                <a:latin typeface="Arial" panose="020B0604020202020204" pitchFamily="34" charset="0"/>
              </a:rPr>
              <a:t>Twelve automations live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8039E1-14AC-4E0F-B396-24BB2C25B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30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029314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BFF3C-D847-4938-902E-EC74A8E19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FY2026 Workstream Plan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39A95E-5594-4379-A006-6E0EBFCD3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31</a:t>
            </a:fld>
            <a:endParaRPr lang="en-P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A8CEFB-EDCB-4C6C-92D9-9A5296CDE69F}"/>
              </a:ext>
            </a:extLst>
          </p:cNvPr>
          <p:cNvSpPr/>
          <p:nvPr/>
        </p:nvSpPr>
        <p:spPr>
          <a:xfrm rot="16200000">
            <a:off x="14968" y="3378619"/>
            <a:ext cx="1662768" cy="550659"/>
          </a:xfrm>
          <a:prstGeom prst="rect">
            <a:avLst/>
          </a:prstGeom>
          <a:solidFill>
            <a:schemeClr val="accent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Platform</a:t>
            </a:r>
            <a:endParaRPr lang="en-US" sz="1200" spc="-1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B11C63-2A55-419D-B87A-5908D529BF2D}"/>
              </a:ext>
            </a:extLst>
          </p:cNvPr>
          <p:cNvSpPr/>
          <p:nvPr/>
        </p:nvSpPr>
        <p:spPr>
          <a:xfrm rot="16200000">
            <a:off x="444641" y="4667645"/>
            <a:ext cx="803415" cy="550660"/>
          </a:xfrm>
          <a:prstGeom prst="rect">
            <a:avLst/>
          </a:prstGeom>
          <a:solidFill>
            <a:schemeClr val="accent3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Finance</a:t>
            </a:r>
            <a:endParaRPr lang="en-US" sz="1200" spc="-1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9F35E45-BB98-4637-8C91-4F95C32E9E82}"/>
              </a:ext>
            </a:extLst>
          </p:cNvPr>
          <p:cNvSpPr/>
          <p:nvPr/>
        </p:nvSpPr>
        <p:spPr>
          <a:xfrm rot="16200000">
            <a:off x="444642" y="5526990"/>
            <a:ext cx="803416" cy="550660"/>
          </a:xfrm>
          <a:prstGeom prst="rect">
            <a:avLst/>
          </a:prstGeom>
          <a:solidFill>
            <a:schemeClr val="accent5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HR + Ops</a:t>
            </a:r>
            <a:endParaRPr lang="en-US" sz="1200" spc="-1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32D93FE-ED43-4421-8EAE-12EEFD9C97EE}"/>
              </a:ext>
            </a:extLst>
          </p:cNvPr>
          <p:cNvSpPr/>
          <p:nvPr/>
        </p:nvSpPr>
        <p:spPr>
          <a:xfrm rot="16200000">
            <a:off x="587867" y="2232815"/>
            <a:ext cx="516966" cy="550659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CoE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DA9EB3-C7B5-47CC-976E-5BC8DCCA0ED6}"/>
              </a:ext>
            </a:extLst>
          </p:cNvPr>
          <p:cNvSpPr/>
          <p:nvPr/>
        </p:nvSpPr>
        <p:spPr>
          <a:xfrm>
            <a:off x="3780829" y="1859280"/>
            <a:ext cx="2573924" cy="318639"/>
          </a:xfrm>
          <a:prstGeom prst="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Arial" panose="020B0604020202020204" pitchFamily="34" charset="0"/>
              </a:rPr>
              <a:t>Q2 2026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E7B100-D7AD-4915-9F21-DBCB1A1A676E}"/>
              </a:ext>
            </a:extLst>
          </p:cNvPr>
          <p:cNvSpPr/>
          <p:nvPr/>
        </p:nvSpPr>
        <p:spPr>
          <a:xfrm>
            <a:off x="6413944" y="1859280"/>
            <a:ext cx="2573924" cy="318639"/>
          </a:xfrm>
          <a:prstGeom prst="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Arial" panose="020B0604020202020204" pitchFamily="34" charset="0"/>
              </a:rPr>
              <a:t>Q3 2026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8FEF6E9-E0A1-4A1F-97C9-9C09F38047D0}"/>
              </a:ext>
            </a:extLst>
          </p:cNvPr>
          <p:cNvSpPr/>
          <p:nvPr/>
        </p:nvSpPr>
        <p:spPr>
          <a:xfrm>
            <a:off x="1147715" y="1859280"/>
            <a:ext cx="2573923" cy="318639"/>
          </a:xfrm>
          <a:prstGeom prst="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Arial" panose="020B0604020202020204" pitchFamily="34" charset="0"/>
              </a:rPr>
              <a:t>Q1 2026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332D9E3-1EF1-4E53-AB9C-F67288408DA1}"/>
              </a:ext>
            </a:extLst>
          </p:cNvPr>
          <p:cNvSpPr/>
          <p:nvPr/>
        </p:nvSpPr>
        <p:spPr>
          <a:xfrm>
            <a:off x="9047058" y="1859280"/>
            <a:ext cx="2573924" cy="318639"/>
          </a:xfrm>
          <a:prstGeom prst="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Arial" panose="020B0604020202020204" pitchFamily="34" charset="0"/>
              </a:rPr>
              <a:t>Q4 2026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0B4326D-8005-4E66-8256-B206DF6BE0CC}"/>
              </a:ext>
            </a:extLst>
          </p:cNvPr>
          <p:cNvSpPr/>
          <p:nvPr/>
        </p:nvSpPr>
        <p:spPr>
          <a:xfrm>
            <a:off x="1145508" y="5400618"/>
            <a:ext cx="10475472" cy="230514"/>
          </a:xfrm>
          <a:prstGeom prst="rect">
            <a:avLst/>
          </a:prstGeom>
          <a:noFill/>
          <a:ln w="9525" cap="rnd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Vendor selection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C2157BA-8A0E-475B-A997-439B6EA95BAB}"/>
              </a:ext>
            </a:extLst>
          </p:cNvPr>
          <p:cNvSpPr/>
          <p:nvPr/>
        </p:nvSpPr>
        <p:spPr>
          <a:xfrm>
            <a:off x="1147185" y="4827717"/>
            <a:ext cx="7850265" cy="230514"/>
          </a:xfrm>
          <a:prstGeom prst="rect">
            <a:avLst/>
          </a:prstGeom>
          <a:noFill/>
          <a:ln w="9525" cap="rnd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Env + security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1D560B5-C0F6-4F24-B623-7E6F68A5439B}"/>
              </a:ext>
            </a:extLst>
          </p:cNvPr>
          <p:cNvSpPr/>
          <p:nvPr/>
        </p:nvSpPr>
        <p:spPr>
          <a:xfrm>
            <a:off x="1145508" y="5973514"/>
            <a:ext cx="10475472" cy="230514"/>
          </a:xfrm>
          <a:prstGeom prst="rect">
            <a:avLst/>
          </a:prstGeom>
          <a:noFill/>
          <a:ln w="9525" cap="rnd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Orchestrator live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4D6CFE2-639B-4DCA-928C-B231424CEBAC}"/>
              </a:ext>
            </a:extLst>
          </p:cNvPr>
          <p:cNvSpPr/>
          <p:nvPr/>
        </p:nvSpPr>
        <p:spPr>
          <a:xfrm>
            <a:off x="1147185" y="2822565"/>
            <a:ext cx="7850265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Citizen studio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F6EAA74-4546-4258-95FF-E826C67B509E}"/>
              </a:ext>
            </a:extLst>
          </p:cNvPr>
          <p:cNvSpPr/>
          <p:nvPr/>
        </p:nvSpPr>
        <p:spPr>
          <a:xfrm>
            <a:off x="1147186" y="3968366"/>
            <a:ext cx="7850264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Process scan</a:t>
            </a:r>
            <a:endParaRPr lang="en-US" sz="1200" spc="-3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A790A01-6E0D-46D0-A4FD-7CECD781F5F6}"/>
              </a:ext>
            </a:extLst>
          </p:cNvPr>
          <p:cNvSpPr/>
          <p:nvPr/>
        </p:nvSpPr>
        <p:spPr>
          <a:xfrm>
            <a:off x="1147186" y="4541267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Invoice bot build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511AFA-1A0C-41B7-8685-F77278D59DAC}"/>
              </a:ext>
            </a:extLst>
          </p:cNvPr>
          <p:cNvSpPr/>
          <p:nvPr/>
        </p:nvSpPr>
        <p:spPr>
          <a:xfrm>
            <a:off x="1147186" y="310901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Recon bots live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B3FA6C2-CD4B-4BB9-A078-80BDD9820B10}"/>
              </a:ext>
            </a:extLst>
          </p:cNvPr>
          <p:cNvSpPr/>
          <p:nvPr/>
        </p:nvSpPr>
        <p:spPr>
          <a:xfrm>
            <a:off x="1147186" y="224966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Reporting suite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54FB3F6-5373-4F6C-AB18-C94CEA3D1D6C}"/>
              </a:ext>
            </a:extLst>
          </p:cNvPr>
          <p:cNvSpPr/>
          <p:nvPr/>
        </p:nvSpPr>
        <p:spPr>
          <a:xfrm>
            <a:off x="1147187" y="5114168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Opportunity scan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A9362B9-C617-4C83-8BE2-BADD90309937}"/>
              </a:ext>
            </a:extLst>
          </p:cNvPr>
          <p:cNvSpPr/>
          <p:nvPr/>
        </p:nvSpPr>
        <p:spPr>
          <a:xfrm>
            <a:off x="1147187" y="253611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Onboarding design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3FBEF83-2D24-4A57-B1DE-BB454A0B5705}"/>
              </a:ext>
            </a:extLst>
          </p:cNvPr>
          <p:cNvSpPr/>
          <p:nvPr/>
        </p:nvSpPr>
        <p:spPr>
          <a:xfrm>
            <a:off x="1147186" y="5687069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Onboarding live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D389825-83DD-44B7-8C18-5C629A667FFF}"/>
              </a:ext>
            </a:extLst>
          </p:cNvPr>
          <p:cNvSpPr/>
          <p:nvPr/>
        </p:nvSpPr>
        <p:spPr>
          <a:xfrm>
            <a:off x="1147186" y="4254817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Access requests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E63D657-9AF5-4DC9-91CD-060D890221D4}"/>
              </a:ext>
            </a:extLst>
          </p:cNvPr>
          <p:cNvSpPr/>
          <p:nvPr/>
        </p:nvSpPr>
        <p:spPr>
          <a:xfrm>
            <a:off x="1147186" y="3395465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CoE hiring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3F45B29-3F8A-4973-84D3-6C74FCD995FE}"/>
              </a:ext>
            </a:extLst>
          </p:cNvPr>
          <p:cNvSpPr/>
          <p:nvPr/>
        </p:nvSpPr>
        <p:spPr>
          <a:xfrm>
            <a:off x="1147186" y="3681916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Delivery method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E95D378-6082-4BDF-983E-8EC665B9E393}"/>
              </a:ext>
            </a:extLst>
          </p:cNvPr>
          <p:cNvSpPr/>
          <p:nvPr/>
        </p:nvSpPr>
        <p:spPr>
          <a:xfrm>
            <a:off x="3780829" y="224966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Champions launch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4682D06-6399-446A-B425-0CABF50CBAA8}"/>
              </a:ext>
            </a:extLst>
          </p:cNvPr>
          <p:cNvSpPr/>
          <p:nvPr/>
        </p:nvSpPr>
        <p:spPr>
          <a:xfrm>
            <a:off x="3780829" y="253611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Benefits dashbrd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7BB4D2B-BA99-4391-9868-A1A778E3DB80}"/>
              </a:ext>
            </a:extLst>
          </p:cNvPr>
          <p:cNvSpPr/>
          <p:nvPr/>
        </p:nvSpPr>
        <p:spPr>
          <a:xfrm>
            <a:off x="6413944" y="224966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Pen test fixes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9E83FD8-D14C-4F15-A9BA-1064A0F4EEC5}"/>
              </a:ext>
            </a:extLst>
          </p:cNvPr>
          <p:cNvSpPr/>
          <p:nvPr/>
        </p:nvSpPr>
        <p:spPr>
          <a:xfrm>
            <a:off x="6413944" y="253611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DR runbook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1415506-167C-4A48-A613-C76243F3C948}"/>
              </a:ext>
            </a:extLst>
          </p:cNvPr>
          <p:cNvSpPr/>
          <p:nvPr/>
        </p:nvSpPr>
        <p:spPr>
          <a:xfrm>
            <a:off x="9047058" y="224966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Connector pack 1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C7D3B16-41C0-4161-8559-C9276AAC1B4D}"/>
              </a:ext>
            </a:extLst>
          </p:cNvPr>
          <p:cNvSpPr/>
          <p:nvPr/>
        </p:nvSpPr>
        <p:spPr>
          <a:xfrm>
            <a:off x="9047058" y="253611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Connector pack 2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E882123-4060-4A7A-96E6-16625351BD83}"/>
              </a:ext>
            </a:extLst>
          </p:cNvPr>
          <p:cNvSpPr/>
          <p:nvPr/>
        </p:nvSpPr>
        <p:spPr>
          <a:xfrm>
            <a:off x="9047058" y="282256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UAT + hypercare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3114375-339F-46B9-A6F9-3AE6EADA72CB}"/>
              </a:ext>
            </a:extLst>
          </p:cNvPr>
          <p:cNvSpPr/>
          <p:nvPr/>
        </p:nvSpPr>
        <p:spPr>
          <a:xfrm>
            <a:off x="3780829" y="310901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Month-end pilot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5D21643-2C2A-416E-90DD-AD6817D431D8}"/>
              </a:ext>
            </a:extLst>
          </p:cNvPr>
          <p:cNvSpPr/>
          <p:nvPr/>
        </p:nvSpPr>
        <p:spPr>
          <a:xfrm>
            <a:off x="3780829" y="3395465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Scale to AP team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BCB5DB6-C35B-4DAC-A45B-28A029792C15}"/>
              </a:ext>
            </a:extLst>
          </p:cNvPr>
          <p:cNvSpPr/>
          <p:nvPr/>
        </p:nvSpPr>
        <p:spPr>
          <a:xfrm>
            <a:off x="3780829" y="3681916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Audit handover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50BBF52-128D-402A-98FE-64B9B352691A}"/>
              </a:ext>
            </a:extLst>
          </p:cNvPr>
          <p:cNvSpPr/>
          <p:nvPr/>
        </p:nvSpPr>
        <p:spPr>
          <a:xfrm>
            <a:off x="6413944" y="310901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Job-aid library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C413AC2-A4DD-4731-9E27-AE4EC94C92F4}"/>
              </a:ext>
            </a:extLst>
          </p:cNvPr>
          <p:cNvSpPr/>
          <p:nvPr/>
        </p:nvSpPr>
        <p:spPr>
          <a:xfrm>
            <a:off x="6413944" y="3395465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HR data mapping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87B37BAF-C9D9-4872-813C-9A7CA492B257}"/>
              </a:ext>
            </a:extLst>
          </p:cNvPr>
          <p:cNvSpPr/>
          <p:nvPr/>
        </p:nvSpPr>
        <p:spPr>
          <a:xfrm>
            <a:off x="6413944" y="3681916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Ops case pilot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83EE3C4-0E74-4085-823E-A3BF290731B1}"/>
              </a:ext>
            </a:extLst>
          </p:cNvPr>
          <p:cNvSpPr/>
          <p:nvPr/>
        </p:nvSpPr>
        <p:spPr>
          <a:xfrm>
            <a:off x="9047058" y="3109014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Wave 2 backlog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C5C8A8A-C23D-4446-B2A3-F0896FEC5F98}"/>
              </a:ext>
            </a:extLst>
          </p:cNvPr>
          <p:cNvSpPr/>
          <p:nvPr/>
        </p:nvSpPr>
        <p:spPr>
          <a:xfrm>
            <a:off x="9047058" y="3395465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Intake launch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174EA4D3-5296-4615-B04D-D905B31A9C20}"/>
              </a:ext>
            </a:extLst>
          </p:cNvPr>
          <p:cNvSpPr/>
          <p:nvPr/>
        </p:nvSpPr>
        <p:spPr>
          <a:xfrm>
            <a:off x="9047058" y="3681916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Training cohort 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759CFB8-3DD2-4BC9-812E-0C8F1AE7B67C}"/>
              </a:ext>
            </a:extLst>
          </p:cNvPr>
          <p:cNvGrpSpPr/>
          <p:nvPr/>
        </p:nvGrpSpPr>
        <p:grpSpPr>
          <a:xfrm>
            <a:off x="3780829" y="4254817"/>
            <a:ext cx="7823570" cy="516965"/>
            <a:chOff x="3797408" y="4142516"/>
            <a:chExt cx="6206128" cy="546749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5AB2033E-07F6-4DAD-91A8-7DCDF8EC3809}"/>
                </a:ext>
              </a:extLst>
            </p:cNvPr>
            <p:cNvSpPr/>
            <p:nvPr/>
          </p:nvSpPr>
          <p:spPr>
            <a:xfrm>
              <a:off x="3797408" y="4445470"/>
              <a:ext cx="6206128" cy="243795"/>
            </a:xfrm>
            <a:prstGeom prst="rect">
              <a:avLst/>
            </a:prstGeom>
            <a:noFill/>
            <a:ln w="9525" cap="rnd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</a:rPr>
                <a:t>Training cohort 2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E3A13B68-8753-4C78-BC7C-2B3E861F91B3}"/>
                </a:ext>
              </a:extLst>
            </p:cNvPr>
            <p:cNvSpPr/>
            <p:nvPr/>
          </p:nvSpPr>
          <p:spPr>
            <a:xfrm>
              <a:off x="3797408" y="4142516"/>
              <a:ext cx="6206128" cy="243795"/>
            </a:xfrm>
            <a:prstGeom prst="rect">
              <a:avLst/>
            </a:prstGeom>
            <a:noFill/>
            <a:ln w="9525" cap="rnd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</a:rPr>
                <a:t>QBR cadence</a:t>
              </a:r>
            </a:p>
          </p:txBody>
        </p:sp>
      </p:grpSp>
      <p:sp>
        <p:nvSpPr>
          <p:cNvPr id="70" name="Rectangle 69">
            <a:extLst>
              <a:ext uri="{FF2B5EF4-FFF2-40B4-BE49-F238E27FC236}">
                <a16:creationId xmlns:a16="http://schemas.microsoft.com/office/drawing/2014/main" id="{4FD4D5F1-BAE9-437D-B3B8-FBC00EE4CEBD}"/>
              </a:ext>
            </a:extLst>
          </p:cNvPr>
          <p:cNvSpPr/>
          <p:nvPr/>
        </p:nvSpPr>
        <p:spPr>
          <a:xfrm>
            <a:off x="9047058" y="3968366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Licence true-up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1AC51D0C-BE72-4FE5-A47D-C22604E6D184}"/>
              </a:ext>
            </a:extLst>
          </p:cNvPr>
          <p:cNvSpPr/>
          <p:nvPr/>
        </p:nvSpPr>
        <p:spPr>
          <a:xfrm>
            <a:off x="9047058" y="4827717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Monitoring live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730F1008-7380-439D-B8E4-22073792DFF0}"/>
              </a:ext>
            </a:extLst>
          </p:cNvPr>
          <p:cNvSpPr/>
          <p:nvPr/>
        </p:nvSpPr>
        <p:spPr>
          <a:xfrm>
            <a:off x="3780829" y="5114168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Alert tuning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29715F7-27FC-4315-8DEF-80A8AB4BE404}"/>
              </a:ext>
            </a:extLst>
          </p:cNvPr>
          <p:cNvSpPr/>
          <p:nvPr/>
        </p:nvSpPr>
        <p:spPr>
          <a:xfrm>
            <a:off x="6413944" y="5114168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Perf hardening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8603E0A-4140-4F35-922A-3EE46B24D477}"/>
              </a:ext>
            </a:extLst>
          </p:cNvPr>
          <p:cNvSpPr/>
          <p:nvPr/>
        </p:nvSpPr>
        <p:spPr>
          <a:xfrm>
            <a:off x="9047058" y="5114168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Close FY plan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B1A54C00-69A3-4379-86D1-EA804A0B77B7}"/>
              </a:ext>
            </a:extLst>
          </p:cNvPr>
          <p:cNvSpPr/>
          <p:nvPr/>
        </p:nvSpPr>
        <p:spPr>
          <a:xfrm>
            <a:off x="3780829" y="5687069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Sales scan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813C4D2-4661-4839-94A2-E52859ABC691}"/>
              </a:ext>
            </a:extLst>
          </p:cNvPr>
          <p:cNvSpPr/>
          <p:nvPr/>
        </p:nvSpPr>
        <p:spPr>
          <a:xfrm>
            <a:off x="6413944" y="5687069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Supplier pilot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2E12826-3F4A-4C07-980F-DB763E7FC963}"/>
              </a:ext>
            </a:extLst>
          </p:cNvPr>
          <p:cNvSpPr/>
          <p:nvPr/>
        </p:nvSpPr>
        <p:spPr>
          <a:xfrm>
            <a:off x="9047058" y="5687069"/>
            <a:ext cx="2573922" cy="230514"/>
          </a:xfrm>
          <a:prstGeom prst="rect">
            <a:avLst/>
          </a:prstGeom>
          <a:noFill/>
          <a:ln w="952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Benefits audit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D70BCF06-8CA0-4EC1-9A62-EEC916DEC345}"/>
              </a:ext>
            </a:extLst>
          </p:cNvPr>
          <p:cNvSpPr/>
          <p:nvPr/>
        </p:nvSpPr>
        <p:spPr>
          <a:xfrm>
            <a:off x="571018" y="1313801"/>
            <a:ext cx="11049964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Quarter by quarter, 2026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884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5D060D-94EE-467E-8FA3-AEBDC74452A9}"/>
              </a:ext>
            </a:extLst>
          </p:cNvPr>
          <p:cNvSpPr/>
          <p:nvPr/>
        </p:nvSpPr>
        <p:spPr>
          <a:xfrm>
            <a:off x="0" y="0"/>
            <a:ext cx="12192000" cy="312516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PH" dirty="0">
                <a:solidFill>
                  <a:schemeClr val="bg1"/>
                </a:solidFill>
              </a:rPr>
              <a:t>How We Deliver Every Automation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32</a:t>
            </a:fld>
            <a:endParaRPr lang="en-PH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0F52188-0623-47CD-9FA1-90AA01248914}"/>
              </a:ext>
            </a:extLst>
          </p:cNvPr>
          <p:cNvGrpSpPr/>
          <p:nvPr/>
        </p:nvGrpSpPr>
        <p:grpSpPr>
          <a:xfrm>
            <a:off x="1673457" y="2377916"/>
            <a:ext cx="1368170" cy="1368174"/>
            <a:chOff x="6587231" y="2278266"/>
            <a:chExt cx="451672" cy="451673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68AF3C8B-D97F-4740-9FEA-0D7D0371A9B4}"/>
                </a:ext>
              </a:extLst>
            </p:cNvPr>
            <p:cNvSpPr/>
            <p:nvPr/>
          </p:nvSpPr>
          <p:spPr>
            <a:xfrm rot="2528090">
              <a:off x="6587231" y="2278266"/>
              <a:ext cx="451672" cy="451673"/>
            </a:xfrm>
            <a:prstGeom prst="roundRect">
              <a:avLst/>
            </a:prstGeom>
            <a:solidFill>
              <a:srgbClr val="FFFFFF"/>
            </a:solidFill>
            <a:ln w="12700" cap="rnd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001D1250-A879-4307-9239-AF959376E566}"/>
                </a:ext>
              </a:extLst>
            </p:cNvPr>
            <p:cNvSpPr/>
            <p:nvPr/>
          </p:nvSpPr>
          <p:spPr>
            <a:xfrm rot="2528090">
              <a:off x="6620103" y="2311138"/>
              <a:ext cx="385927" cy="385928"/>
            </a:xfrm>
            <a:prstGeom prst="roundRect">
              <a:avLst/>
            </a:prstGeom>
            <a:gradFill>
              <a:gsLst>
                <a:gs pos="94000">
                  <a:schemeClr val="accent1"/>
                </a:gs>
                <a:gs pos="14000">
                  <a:schemeClr val="tx2"/>
                </a:gs>
              </a:gsLst>
              <a:lin ang="4800000" scaled="0"/>
            </a:gradFill>
            <a:ln w="12700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rnd" cmpd="sng" algn="ctr">
                  <a:solidFill>
                    <a:srgbClr val="29BA74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CCC54E6-61B4-4FC0-B1C0-593390C5DFAC}"/>
              </a:ext>
            </a:extLst>
          </p:cNvPr>
          <p:cNvGrpSpPr/>
          <p:nvPr/>
        </p:nvGrpSpPr>
        <p:grpSpPr>
          <a:xfrm>
            <a:off x="5406291" y="2377916"/>
            <a:ext cx="1368170" cy="1368174"/>
            <a:chOff x="6587231" y="2278266"/>
            <a:chExt cx="451672" cy="451673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DA8EAD4-A208-4372-9684-688E39D1B05C}"/>
                </a:ext>
              </a:extLst>
            </p:cNvPr>
            <p:cNvSpPr/>
            <p:nvPr/>
          </p:nvSpPr>
          <p:spPr>
            <a:xfrm rot="2528090">
              <a:off x="6587231" y="2278266"/>
              <a:ext cx="451672" cy="451673"/>
            </a:xfrm>
            <a:prstGeom prst="roundRect">
              <a:avLst/>
            </a:prstGeom>
            <a:solidFill>
              <a:srgbClr val="FFFFFF"/>
            </a:solidFill>
            <a:ln w="12700" cap="rnd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1E620B4D-DE70-4B78-A852-F878D4B2A100}"/>
                </a:ext>
              </a:extLst>
            </p:cNvPr>
            <p:cNvSpPr/>
            <p:nvPr/>
          </p:nvSpPr>
          <p:spPr>
            <a:xfrm rot="2528090">
              <a:off x="6620103" y="2311138"/>
              <a:ext cx="385927" cy="385928"/>
            </a:xfrm>
            <a:prstGeom prst="roundRect">
              <a:avLst/>
            </a:prstGeom>
            <a:gradFill>
              <a:gsLst>
                <a:gs pos="94000">
                  <a:schemeClr val="accent1"/>
                </a:gs>
                <a:gs pos="14000">
                  <a:schemeClr val="tx2"/>
                </a:gs>
              </a:gsLst>
              <a:lin ang="4800000" scaled="0"/>
            </a:gradFill>
            <a:ln w="12700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rnd" cmpd="sng" algn="ctr">
                  <a:solidFill>
                    <a:srgbClr val="29BA74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9D85458-7EC2-4489-94E5-846269DFDAFD}"/>
              </a:ext>
            </a:extLst>
          </p:cNvPr>
          <p:cNvGrpSpPr/>
          <p:nvPr/>
        </p:nvGrpSpPr>
        <p:grpSpPr>
          <a:xfrm>
            <a:off x="9139126" y="2377916"/>
            <a:ext cx="1368170" cy="1368174"/>
            <a:chOff x="6587231" y="2278266"/>
            <a:chExt cx="451672" cy="451673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FD839938-10AC-439F-993B-7664BCDDDE6F}"/>
                </a:ext>
              </a:extLst>
            </p:cNvPr>
            <p:cNvSpPr/>
            <p:nvPr/>
          </p:nvSpPr>
          <p:spPr>
            <a:xfrm rot="2528090">
              <a:off x="6587231" y="2278266"/>
              <a:ext cx="451672" cy="451673"/>
            </a:xfrm>
            <a:prstGeom prst="roundRect">
              <a:avLst/>
            </a:prstGeom>
            <a:solidFill>
              <a:srgbClr val="FFFFFF"/>
            </a:solidFill>
            <a:ln w="12700" cap="rnd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529BAB69-F14C-4BF5-AF13-928D07512A7F}"/>
                </a:ext>
              </a:extLst>
            </p:cNvPr>
            <p:cNvSpPr/>
            <p:nvPr/>
          </p:nvSpPr>
          <p:spPr>
            <a:xfrm rot="2528090">
              <a:off x="6620103" y="2311138"/>
              <a:ext cx="385927" cy="385928"/>
            </a:xfrm>
            <a:prstGeom prst="roundRect">
              <a:avLst/>
            </a:prstGeom>
            <a:gradFill>
              <a:gsLst>
                <a:gs pos="94000">
                  <a:schemeClr val="accent1"/>
                </a:gs>
                <a:gs pos="14000">
                  <a:schemeClr val="tx2"/>
                </a:gs>
              </a:gsLst>
              <a:lin ang="4800000" scaled="0"/>
            </a:gradFill>
            <a:ln w="12700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rnd" cmpd="sng" algn="ctr">
                  <a:solidFill>
                    <a:srgbClr val="29BA74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</p:grpSp>
      <p:sp>
        <p:nvSpPr>
          <p:cNvPr id="63" name="Text 19">
            <a:extLst>
              <a:ext uri="{FF2B5EF4-FFF2-40B4-BE49-F238E27FC236}">
                <a16:creationId xmlns:a16="http://schemas.microsoft.com/office/drawing/2014/main" id="{1B26407C-E1B0-4EF6-85E2-0BF6D60C37DC}"/>
              </a:ext>
            </a:extLst>
          </p:cNvPr>
          <p:cNvSpPr/>
          <p:nvPr/>
        </p:nvSpPr>
        <p:spPr>
          <a:xfrm>
            <a:off x="894070" y="4084332"/>
            <a:ext cx="2926945" cy="188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9388" indent="-179388"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ea typeface="Calibri" pitchFamily="34" charset="-122"/>
                <a:cs typeface="Calibri" pitchFamily="34" charset="-120"/>
              </a:rPr>
              <a:t>CoE analysts qualify each idea with the process owner: effort, value, risk, and a signed benefits baseline before any build starts.</a:t>
            </a:r>
          </a:p>
          <a:p>
            <a:pPr marL="179388" indent="-179388"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ea typeface="Calibri" pitchFamily="34" charset="-122"/>
                <a:cs typeface="Calibri" pitchFamily="34" charset="-120"/>
              </a:rPr>
              <a:t>Ten working days, one page, one decision: build now, batch for later, or decline with reasons back to the requestor.</a:t>
            </a:r>
          </a:p>
        </p:txBody>
      </p:sp>
      <p:sp>
        <p:nvSpPr>
          <p:cNvPr id="64" name="Text 19">
            <a:extLst>
              <a:ext uri="{FF2B5EF4-FFF2-40B4-BE49-F238E27FC236}">
                <a16:creationId xmlns:a16="http://schemas.microsoft.com/office/drawing/2014/main" id="{27AE8CB0-A8D0-437E-B416-43F1BBBC9860}"/>
              </a:ext>
            </a:extLst>
          </p:cNvPr>
          <p:cNvSpPr/>
          <p:nvPr/>
        </p:nvSpPr>
        <p:spPr>
          <a:xfrm>
            <a:off x="4626905" y="4084332"/>
            <a:ext cx="2926945" cy="188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9388" indent="-179388"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ea typeface="Calibri" pitchFamily="34" charset="-122"/>
                <a:cs typeface="Calibri" pitchFamily="34" charset="-120"/>
              </a:rPr>
              <a:t>A squad designs and builds on the shared platform using standard components, with security and audit checks built into the pipeline.</a:t>
            </a:r>
          </a:p>
          <a:p>
            <a:pPr marL="179388" indent="-179388"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ea typeface="Calibri" pitchFamily="34" charset="-122"/>
                <a:cs typeface="Calibri" pitchFamily="34" charset="-120"/>
              </a:rPr>
              <a:t>Two-week sprints, demo every sprint to the process owner, and nothing ships without a tested rollback path.</a:t>
            </a:r>
          </a:p>
        </p:txBody>
      </p:sp>
      <p:sp>
        <p:nvSpPr>
          <p:cNvPr id="65" name="Text 19">
            <a:extLst>
              <a:ext uri="{FF2B5EF4-FFF2-40B4-BE49-F238E27FC236}">
                <a16:creationId xmlns:a16="http://schemas.microsoft.com/office/drawing/2014/main" id="{5178FFE4-16FB-4AF6-8195-FF2472D2DD24}"/>
              </a:ext>
            </a:extLst>
          </p:cNvPr>
          <p:cNvSpPr/>
          <p:nvPr/>
        </p:nvSpPr>
        <p:spPr>
          <a:xfrm>
            <a:off x="8359739" y="4084332"/>
            <a:ext cx="2926945" cy="188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9388" indent="-179388"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ea typeface="Calibri" pitchFamily="34" charset="-122"/>
                <a:cs typeface="Calibri" pitchFamily="34" charset="-120"/>
              </a:rPr>
              <a:t>Deploy with hypercare, hand over to standard support, and track benefits monthly against the baseline for at least a year.</a:t>
            </a:r>
          </a:p>
          <a:p>
            <a:pPr marL="179388" indent="-179388"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300" dirty="0">
                <a:ea typeface="Calibri" pitchFamily="34" charset="-122"/>
                <a:cs typeface="Calibri" pitchFamily="34" charset="-120"/>
              </a:rPr>
              <a:t>Automations that stop earning their keep are tuned, repurposed, or retired at the quarterly portfolio review.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8BB274A-5E45-4625-9F5A-F4D2DCEB2E73}"/>
              </a:ext>
            </a:extLst>
          </p:cNvPr>
          <p:cNvSpPr txBox="1"/>
          <p:nvPr/>
        </p:nvSpPr>
        <p:spPr>
          <a:xfrm>
            <a:off x="894070" y="1524106"/>
            <a:ext cx="2926945" cy="443591"/>
          </a:xfrm>
          <a:prstGeom prst="rect">
            <a:avLst/>
          </a:prstGeom>
          <a:noFill/>
        </p:spPr>
        <p:txBody>
          <a:bodyPr wrap="square" lIns="0" tIns="0" rIns="0" bIns="0" anchor="b">
            <a:normAutofit/>
          </a:bodyPr>
          <a:lstStyle/>
          <a:p>
            <a:pPr algn="ctr"/>
            <a:r>
              <a:rPr lang="en-US" sz="2000" b="1" dirty="0">
                <a:solidFill>
                  <a:schemeClr val="accent4"/>
                </a:solidFill>
              </a:rPr>
              <a:t>Discover and qualify</a:t>
            </a:r>
            <a:endParaRPr lang="en-PH" sz="2000" dirty="0">
              <a:solidFill>
                <a:schemeClr val="accent4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7C04C3C-72E6-4F42-9ADF-0BA3F1FA098E}"/>
              </a:ext>
            </a:extLst>
          </p:cNvPr>
          <p:cNvSpPr txBox="1"/>
          <p:nvPr/>
        </p:nvSpPr>
        <p:spPr>
          <a:xfrm>
            <a:off x="4626904" y="1524106"/>
            <a:ext cx="2926945" cy="443591"/>
          </a:xfrm>
          <a:prstGeom prst="rect">
            <a:avLst/>
          </a:prstGeom>
          <a:noFill/>
        </p:spPr>
        <p:txBody>
          <a:bodyPr wrap="square" lIns="0" tIns="0" rIns="0" bIns="0" anchor="b">
            <a:normAutofit/>
          </a:bodyPr>
          <a:lstStyle/>
          <a:p>
            <a:pPr algn="ctr"/>
            <a:r>
              <a:rPr lang="en-US" sz="2000" b="1" dirty="0">
                <a:solidFill>
                  <a:schemeClr val="accent4"/>
                </a:solidFill>
              </a:rPr>
              <a:t>Design and build</a:t>
            </a:r>
            <a:endParaRPr lang="en-PH" sz="2000" dirty="0">
              <a:solidFill>
                <a:schemeClr val="accent4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5D563DB-F301-4C3C-84B3-FA9E74E8B165}"/>
              </a:ext>
            </a:extLst>
          </p:cNvPr>
          <p:cNvSpPr txBox="1"/>
          <p:nvPr/>
        </p:nvSpPr>
        <p:spPr>
          <a:xfrm>
            <a:off x="8359739" y="1524106"/>
            <a:ext cx="2926945" cy="443591"/>
          </a:xfrm>
          <a:prstGeom prst="rect">
            <a:avLst/>
          </a:prstGeom>
          <a:noFill/>
        </p:spPr>
        <p:txBody>
          <a:bodyPr wrap="square" lIns="0" tIns="0" rIns="0" bIns="0" anchor="b">
            <a:normAutofit/>
          </a:bodyPr>
          <a:lstStyle/>
          <a:p>
            <a:pPr algn="ctr"/>
            <a:r>
              <a:rPr lang="en-US" sz="2000" b="1" dirty="0">
                <a:solidFill>
                  <a:schemeClr val="accent4"/>
                </a:solidFill>
              </a:rPr>
              <a:t>Deploy and improve</a:t>
            </a:r>
            <a:endParaRPr lang="en-PH" sz="2000" dirty="0">
              <a:solidFill>
                <a:schemeClr val="accent4"/>
              </a:solidFill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4B0557B4-69B2-4B0C-8B52-8F143118A93B}"/>
              </a:ext>
            </a:extLst>
          </p:cNvPr>
          <p:cNvSpPr/>
          <p:nvPr/>
        </p:nvSpPr>
        <p:spPr>
          <a:xfrm>
            <a:off x="3980119" y="2881325"/>
            <a:ext cx="487680" cy="48768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7FC88291-2BD3-4CBB-81CD-530006FEF742}"/>
              </a:ext>
            </a:extLst>
          </p:cNvPr>
          <p:cNvSpPr/>
          <p:nvPr/>
        </p:nvSpPr>
        <p:spPr>
          <a:xfrm>
            <a:off x="7712953" y="2881325"/>
            <a:ext cx="487680" cy="48768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pSp>
        <p:nvGrpSpPr>
          <p:cNvPr id="90154" name="Group 32">
            <a:extLst>
              <a:ext uri="{FF2B5EF4-FFF2-40B4-BE49-F238E27FC236}">
                <a16:creationId xmlns:a16="http://schemas.microsoft.com/office/drawing/2014/main" id="{927938E5-F7C8-4C5E-9ED8-EECF6CBD24A0}"/>
              </a:ext>
            </a:extLst>
          </p:cNvPr>
          <p:cNvGrpSpPr/>
          <p:nvPr/>
        </p:nvGrpSpPr>
        <p:grpSpPr>
          <a:xfrm>
            <a:off x="1901685" y="2606146"/>
            <a:ext cx="911714" cy="911714"/>
            <a:chOff x="1869633" y="1769449"/>
            <a:chExt cx="589280" cy="589280"/>
          </a:xfrm>
        </p:grpSpPr>
        <p:sp>
          <p:nvSpPr>
            <p:cNvPr id="90155" name="Accent">
              <a:extLst>
                <a:ext uri="{FF2B5EF4-FFF2-40B4-BE49-F238E27FC236}">
                  <a16:creationId xmlns:a16="http://schemas.microsoft.com/office/drawing/2014/main" id="{EE319BB5-ED8B-4001-A8A6-23583248F925}"/>
                </a:ext>
              </a:extLst>
            </p:cNvPr>
            <p:cNvSpPr/>
            <p:nvPr/>
          </p:nvSpPr>
          <p:spPr>
            <a:xfrm>
              <a:off x="1869633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101" y="6174"/>
                  </a:moveTo>
                  <a:lnTo>
                    <a:pt x="7102" y="6229"/>
                  </a:lnTo>
                  <a:lnTo>
                    <a:pt x="7102" y="6239"/>
                  </a:lnTo>
                  <a:lnTo>
                    <a:pt x="7101" y="6294"/>
                  </a:lnTo>
                  <a:lnTo>
                    <a:pt x="7101" y="6304"/>
                  </a:lnTo>
                  <a:lnTo>
                    <a:pt x="7097" y="6359"/>
                  </a:lnTo>
                  <a:lnTo>
                    <a:pt x="7097" y="6369"/>
                  </a:lnTo>
                  <a:lnTo>
                    <a:pt x="7091" y="6424"/>
                  </a:lnTo>
                  <a:lnTo>
                    <a:pt x="7090" y="6433"/>
                  </a:lnTo>
                  <a:lnTo>
                    <a:pt x="7083" y="6488"/>
                  </a:lnTo>
                  <a:lnTo>
                    <a:pt x="7082" y="6497"/>
                  </a:lnTo>
                  <a:lnTo>
                    <a:pt x="7072" y="6552"/>
                  </a:lnTo>
                  <a:lnTo>
                    <a:pt x="7071" y="6561"/>
                  </a:lnTo>
                  <a:lnTo>
                    <a:pt x="7059" y="6615"/>
                  </a:lnTo>
                  <a:lnTo>
                    <a:pt x="7057" y="6624"/>
                  </a:lnTo>
                  <a:lnTo>
                    <a:pt x="7044" y="6678"/>
                  </a:lnTo>
                  <a:lnTo>
                    <a:pt x="7041" y="6687"/>
                  </a:lnTo>
                  <a:lnTo>
                    <a:pt x="7026" y="6740"/>
                  </a:lnTo>
                  <a:lnTo>
                    <a:pt x="7023" y="6749"/>
                  </a:lnTo>
                  <a:lnTo>
                    <a:pt x="7006" y="6802"/>
                  </a:lnTo>
                  <a:lnTo>
                    <a:pt x="7003" y="6810"/>
                  </a:lnTo>
                  <a:lnTo>
                    <a:pt x="6984" y="6862"/>
                  </a:lnTo>
                  <a:lnTo>
                    <a:pt x="6980" y="6871"/>
                  </a:lnTo>
                  <a:lnTo>
                    <a:pt x="6959" y="6922"/>
                  </a:lnTo>
                  <a:lnTo>
                    <a:pt x="6955" y="6931"/>
                  </a:lnTo>
                  <a:lnTo>
                    <a:pt x="6932" y="6981"/>
                  </a:lnTo>
                  <a:lnTo>
                    <a:pt x="6928" y="6989"/>
                  </a:lnTo>
                  <a:lnTo>
                    <a:pt x="6903" y="7039"/>
                  </a:lnTo>
                  <a:lnTo>
                    <a:pt x="6899" y="7047"/>
                  </a:lnTo>
                  <a:lnTo>
                    <a:pt x="6872" y="7096"/>
                  </a:lnTo>
                  <a:lnTo>
                    <a:pt x="6867" y="7104"/>
                  </a:lnTo>
                  <a:lnTo>
                    <a:pt x="6838" y="7152"/>
                  </a:lnTo>
                  <a:lnTo>
                    <a:pt x="6833" y="7160"/>
                  </a:lnTo>
                  <a:lnTo>
                    <a:pt x="6803" y="7206"/>
                  </a:lnTo>
                  <a:lnTo>
                    <a:pt x="6798" y="7214"/>
                  </a:lnTo>
                  <a:lnTo>
                    <a:pt x="6766" y="7259"/>
                  </a:lnTo>
                  <a:lnTo>
                    <a:pt x="6760" y="7267"/>
                  </a:lnTo>
                  <a:lnTo>
                    <a:pt x="6758" y="7269"/>
                  </a:lnTo>
                  <a:lnTo>
                    <a:pt x="8263" y="8773"/>
                  </a:lnTo>
                  <a:lnTo>
                    <a:pt x="8284" y="8798"/>
                  </a:lnTo>
                  <a:lnTo>
                    <a:pt x="8303" y="8825"/>
                  </a:lnTo>
                  <a:lnTo>
                    <a:pt x="8317" y="8854"/>
                  </a:lnTo>
                  <a:lnTo>
                    <a:pt x="8327" y="8885"/>
                  </a:lnTo>
                  <a:lnTo>
                    <a:pt x="8334" y="8917"/>
                  </a:lnTo>
                  <a:lnTo>
                    <a:pt x="8336" y="8950"/>
                  </a:lnTo>
                  <a:lnTo>
                    <a:pt x="8334" y="8983"/>
                  </a:lnTo>
                  <a:lnTo>
                    <a:pt x="8327" y="9015"/>
                  </a:lnTo>
                  <a:lnTo>
                    <a:pt x="8317" y="9046"/>
                  </a:lnTo>
                  <a:lnTo>
                    <a:pt x="8303" y="9075"/>
                  </a:lnTo>
                  <a:lnTo>
                    <a:pt x="8284" y="9102"/>
                  </a:lnTo>
                  <a:lnTo>
                    <a:pt x="8263" y="9127"/>
                  </a:lnTo>
                  <a:lnTo>
                    <a:pt x="8238" y="9148"/>
                  </a:lnTo>
                  <a:lnTo>
                    <a:pt x="8211" y="9167"/>
                  </a:lnTo>
                  <a:lnTo>
                    <a:pt x="8182" y="9181"/>
                  </a:lnTo>
                  <a:lnTo>
                    <a:pt x="8151" y="9191"/>
                  </a:lnTo>
                  <a:lnTo>
                    <a:pt x="8119" y="9198"/>
                  </a:lnTo>
                  <a:lnTo>
                    <a:pt x="8086" y="9200"/>
                  </a:lnTo>
                  <a:lnTo>
                    <a:pt x="8053" y="9198"/>
                  </a:lnTo>
                  <a:lnTo>
                    <a:pt x="8021" y="9191"/>
                  </a:lnTo>
                  <a:lnTo>
                    <a:pt x="7990" y="9181"/>
                  </a:lnTo>
                  <a:lnTo>
                    <a:pt x="7961" y="9167"/>
                  </a:lnTo>
                  <a:lnTo>
                    <a:pt x="7934" y="9148"/>
                  </a:lnTo>
                  <a:lnTo>
                    <a:pt x="7909" y="9127"/>
                  </a:lnTo>
                  <a:lnTo>
                    <a:pt x="6405" y="7622"/>
                  </a:lnTo>
                  <a:lnTo>
                    <a:pt x="6403" y="7624"/>
                  </a:lnTo>
                  <a:lnTo>
                    <a:pt x="6395" y="7630"/>
                  </a:lnTo>
                  <a:lnTo>
                    <a:pt x="6350" y="7662"/>
                  </a:lnTo>
                  <a:lnTo>
                    <a:pt x="6342" y="7667"/>
                  </a:lnTo>
                  <a:lnTo>
                    <a:pt x="6296" y="7697"/>
                  </a:lnTo>
                  <a:lnTo>
                    <a:pt x="6288" y="7702"/>
                  </a:lnTo>
                  <a:lnTo>
                    <a:pt x="6240" y="7731"/>
                  </a:lnTo>
                  <a:lnTo>
                    <a:pt x="6232" y="7736"/>
                  </a:lnTo>
                  <a:lnTo>
                    <a:pt x="6183" y="7763"/>
                  </a:lnTo>
                  <a:lnTo>
                    <a:pt x="6175" y="7767"/>
                  </a:lnTo>
                  <a:lnTo>
                    <a:pt x="6125" y="7792"/>
                  </a:lnTo>
                  <a:lnTo>
                    <a:pt x="6117" y="7796"/>
                  </a:lnTo>
                  <a:lnTo>
                    <a:pt x="6067" y="7819"/>
                  </a:lnTo>
                  <a:lnTo>
                    <a:pt x="6058" y="7823"/>
                  </a:lnTo>
                  <a:lnTo>
                    <a:pt x="6007" y="7844"/>
                  </a:lnTo>
                  <a:lnTo>
                    <a:pt x="5998" y="7848"/>
                  </a:lnTo>
                  <a:lnTo>
                    <a:pt x="5946" y="7867"/>
                  </a:lnTo>
                  <a:lnTo>
                    <a:pt x="5938" y="7870"/>
                  </a:lnTo>
                  <a:lnTo>
                    <a:pt x="5885" y="7887"/>
                  </a:lnTo>
                  <a:lnTo>
                    <a:pt x="5876" y="7890"/>
                  </a:lnTo>
                  <a:lnTo>
                    <a:pt x="5823" y="7905"/>
                  </a:lnTo>
                  <a:lnTo>
                    <a:pt x="5814" y="7908"/>
                  </a:lnTo>
                  <a:lnTo>
                    <a:pt x="5760" y="7921"/>
                  </a:lnTo>
                  <a:lnTo>
                    <a:pt x="5751" y="7923"/>
                  </a:lnTo>
                  <a:lnTo>
                    <a:pt x="5697" y="7935"/>
                  </a:lnTo>
                  <a:lnTo>
                    <a:pt x="5688" y="7936"/>
                  </a:lnTo>
                  <a:lnTo>
                    <a:pt x="5633" y="7946"/>
                  </a:lnTo>
                  <a:lnTo>
                    <a:pt x="5624" y="7947"/>
                  </a:lnTo>
                  <a:lnTo>
                    <a:pt x="5569" y="7954"/>
                  </a:lnTo>
                  <a:lnTo>
                    <a:pt x="5560" y="7955"/>
                  </a:lnTo>
                  <a:lnTo>
                    <a:pt x="5505" y="7961"/>
                  </a:lnTo>
                  <a:lnTo>
                    <a:pt x="5495" y="7961"/>
                  </a:lnTo>
                  <a:lnTo>
                    <a:pt x="5440" y="7965"/>
                  </a:lnTo>
                  <a:lnTo>
                    <a:pt x="5430" y="7965"/>
                  </a:lnTo>
                  <a:lnTo>
                    <a:pt x="5375" y="7966"/>
                  </a:lnTo>
                  <a:lnTo>
                    <a:pt x="5365" y="7966"/>
                  </a:lnTo>
                  <a:lnTo>
                    <a:pt x="5310" y="7965"/>
                  </a:lnTo>
                  <a:lnTo>
                    <a:pt x="5300" y="7965"/>
                  </a:lnTo>
                  <a:lnTo>
                    <a:pt x="5245" y="7961"/>
                  </a:lnTo>
                  <a:lnTo>
                    <a:pt x="5235" y="7961"/>
                  </a:lnTo>
                  <a:lnTo>
                    <a:pt x="5180" y="7955"/>
                  </a:lnTo>
                  <a:lnTo>
                    <a:pt x="5171" y="7954"/>
                  </a:lnTo>
                  <a:lnTo>
                    <a:pt x="5116" y="7947"/>
                  </a:lnTo>
                  <a:lnTo>
                    <a:pt x="5107" y="7946"/>
                  </a:lnTo>
                  <a:lnTo>
                    <a:pt x="5052" y="7936"/>
                  </a:lnTo>
                  <a:lnTo>
                    <a:pt x="5043" y="7935"/>
                  </a:lnTo>
                  <a:lnTo>
                    <a:pt x="4989" y="7923"/>
                  </a:lnTo>
                  <a:lnTo>
                    <a:pt x="4980" y="7921"/>
                  </a:lnTo>
                  <a:lnTo>
                    <a:pt x="4926" y="7908"/>
                  </a:lnTo>
                  <a:lnTo>
                    <a:pt x="4917" y="7905"/>
                  </a:lnTo>
                  <a:lnTo>
                    <a:pt x="4864" y="7890"/>
                  </a:lnTo>
                  <a:lnTo>
                    <a:pt x="4855" y="7887"/>
                  </a:lnTo>
                  <a:lnTo>
                    <a:pt x="4803" y="7870"/>
                  </a:lnTo>
                  <a:lnTo>
                    <a:pt x="4794" y="7867"/>
                  </a:lnTo>
                  <a:lnTo>
                    <a:pt x="4742" y="7848"/>
                  </a:lnTo>
                  <a:lnTo>
                    <a:pt x="4734" y="7844"/>
                  </a:lnTo>
                  <a:lnTo>
                    <a:pt x="4683" y="7823"/>
                  </a:lnTo>
                  <a:lnTo>
                    <a:pt x="4674" y="7819"/>
                  </a:lnTo>
                  <a:lnTo>
                    <a:pt x="4624" y="7796"/>
                  </a:lnTo>
                  <a:lnTo>
                    <a:pt x="4615" y="7792"/>
                  </a:lnTo>
                  <a:lnTo>
                    <a:pt x="4566" y="7767"/>
                  </a:lnTo>
                  <a:lnTo>
                    <a:pt x="4558" y="7763"/>
                  </a:lnTo>
                  <a:lnTo>
                    <a:pt x="4509" y="7736"/>
                  </a:lnTo>
                  <a:lnTo>
                    <a:pt x="4501" y="7731"/>
                  </a:lnTo>
                  <a:lnTo>
                    <a:pt x="4453" y="7702"/>
                  </a:lnTo>
                  <a:lnTo>
                    <a:pt x="4445" y="7697"/>
                  </a:lnTo>
                  <a:lnTo>
                    <a:pt x="4399" y="7667"/>
                  </a:lnTo>
                  <a:lnTo>
                    <a:pt x="4391" y="7662"/>
                  </a:lnTo>
                  <a:lnTo>
                    <a:pt x="4346" y="7630"/>
                  </a:lnTo>
                  <a:lnTo>
                    <a:pt x="4338" y="7624"/>
                  </a:lnTo>
                  <a:lnTo>
                    <a:pt x="4295" y="7590"/>
                  </a:lnTo>
                  <a:lnTo>
                    <a:pt x="4287" y="7585"/>
                  </a:lnTo>
                  <a:lnTo>
                    <a:pt x="4245" y="7549"/>
                  </a:lnTo>
                  <a:lnTo>
                    <a:pt x="4238" y="7543"/>
                  </a:lnTo>
                  <a:lnTo>
                    <a:pt x="4197" y="7506"/>
                  </a:lnTo>
                  <a:lnTo>
                    <a:pt x="4190" y="7500"/>
                  </a:lnTo>
                  <a:lnTo>
                    <a:pt x="4150" y="7462"/>
                  </a:lnTo>
                  <a:lnTo>
                    <a:pt x="4143" y="7455"/>
                  </a:lnTo>
                  <a:lnTo>
                    <a:pt x="4105" y="7415"/>
                  </a:lnTo>
                  <a:lnTo>
                    <a:pt x="4099" y="7408"/>
                  </a:lnTo>
                  <a:lnTo>
                    <a:pt x="4062" y="7367"/>
                  </a:lnTo>
                  <a:lnTo>
                    <a:pt x="4056" y="7360"/>
                  </a:lnTo>
                  <a:lnTo>
                    <a:pt x="4020" y="7318"/>
                  </a:lnTo>
                  <a:lnTo>
                    <a:pt x="4015" y="7310"/>
                  </a:lnTo>
                  <a:lnTo>
                    <a:pt x="3981" y="7267"/>
                  </a:lnTo>
                  <a:lnTo>
                    <a:pt x="3975" y="7259"/>
                  </a:lnTo>
                  <a:lnTo>
                    <a:pt x="3943" y="7214"/>
                  </a:lnTo>
                  <a:lnTo>
                    <a:pt x="3938" y="7206"/>
                  </a:lnTo>
                  <a:lnTo>
                    <a:pt x="3908" y="7160"/>
                  </a:lnTo>
                  <a:lnTo>
                    <a:pt x="3903" y="7152"/>
                  </a:lnTo>
                  <a:lnTo>
                    <a:pt x="3874" y="7104"/>
                  </a:lnTo>
                  <a:lnTo>
                    <a:pt x="3869" y="7096"/>
                  </a:lnTo>
                  <a:lnTo>
                    <a:pt x="3842" y="7047"/>
                  </a:lnTo>
                  <a:lnTo>
                    <a:pt x="3838" y="7039"/>
                  </a:lnTo>
                  <a:lnTo>
                    <a:pt x="3813" y="6989"/>
                  </a:lnTo>
                  <a:lnTo>
                    <a:pt x="3809" y="6981"/>
                  </a:lnTo>
                  <a:lnTo>
                    <a:pt x="3786" y="6931"/>
                  </a:lnTo>
                  <a:lnTo>
                    <a:pt x="3782" y="6922"/>
                  </a:lnTo>
                  <a:lnTo>
                    <a:pt x="3761" y="6871"/>
                  </a:lnTo>
                  <a:lnTo>
                    <a:pt x="3757" y="6862"/>
                  </a:lnTo>
                  <a:lnTo>
                    <a:pt x="3738" y="6810"/>
                  </a:lnTo>
                  <a:lnTo>
                    <a:pt x="3735" y="6802"/>
                  </a:lnTo>
                  <a:lnTo>
                    <a:pt x="3718" y="6749"/>
                  </a:lnTo>
                  <a:lnTo>
                    <a:pt x="3715" y="6740"/>
                  </a:lnTo>
                  <a:lnTo>
                    <a:pt x="3700" y="6687"/>
                  </a:lnTo>
                  <a:lnTo>
                    <a:pt x="3697" y="6678"/>
                  </a:lnTo>
                  <a:lnTo>
                    <a:pt x="3684" y="6624"/>
                  </a:lnTo>
                  <a:lnTo>
                    <a:pt x="3682" y="6615"/>
                  </a:lnTo>
                  <a:lnTo>
                    <a:pt x="3670" y="6561"/>
                  </a:lnTo>
                  <a:lnTo>
                    <a:pt x="3669" y="6552"/>
                  </a:lnTo>
                  <a:lnTo>
                    <a:pt x="3659" y="6497"/>
                  </a:lnTo>
                  <a:lnTo>
                    <a:pt x="3658" y="6488"/>
                  </a:lnTo>
                  <a:lnTo>
                    <a:pt x="3651" y="6433"/>
                  </a:lnTo>
                  <a:lnTo>
                    <a:pt x="3650" y="6424"/>
                  </a:lnTo>
                  <a:lnTo>
                    <a:pt x="3644" y="6369"/>
                  </a:lnTo>
                  <a:lnTo>
                    <a:pt x="3644" y="6359"/>
                  </a:lnTo>
                  <a:lnTo>
                    <a:pt x="3640" y="6304"/>
                  </a:lnTo>
                  <a:lnTo>
                    <a:pt x="3640" y="6294"/>
                  </a:lnTo>
                  <a:lnTo>
                    <a:pt x="3639" y="6239"/>
                  </a:lnTo>
                  <a:lnTo>
                    <a:pt x="3639" y="6229"/>
                  </a:lnTo>
                  <a:lnTo>
                    <a:pt x="3640" y="6174"/>
                  </a:lnTo>
                  <a:lnTo>
                    <a:pt x="3640" y="6164"/>
                  </a:lnTo>
                  <a:lnTo>
                    <a:pt x="3644" y="6109"/>
                  </a:lnTo>
                  <a:lnTo>
                    <a:pt x="3644" y="6099"/>
                  </a:lnTo>
                  <a:lnTo>
                    <a:pt x="3650" y="6044"/>
                  </a:lnTo>
                  <a:lnTo>
                    <a:pt x="3651" y="6035"/>
                  </a:lnTo>
                  <a:lnTo>
                    <a:pt x="3658" y="5980"/>
                  </a:lnTo>
                  <a:lnTo>
                    <a:pt x="3659" y="5971"/>
                  </a:lnTo>
                  <a:lnTo>
                    <a:pt x="3669" y="5916"/>
                  </a:lnTo>
                  <a:lnTo>
                    <a:pt x="3670" y="5907"/>
                  </a:lnTo>
                  <a:lnTo>
                    <a:pt x="3682" y="5853"/>
                  </a:lnTo>
                  <a:lnTo>
                    <a:pt x="3684" y="5844"/>
                  </a:lnTo>
                  <a:lnTo>
                    <a:pt x="3697" y="5790"/>
                  </a:lnTo>
                  <a:lnTo>
                    <a:pt x="3700" y="5781"/>
                  </a:lnTo>
                  <a:lnTo>
                    <a:pt x="3715" y="5728"/>
                  </a:lnTo>
                  <a:lnTo>
                    <a:pt x="3718" y="5719"/>
                  </a:lnTo>
                  <a:lnTo>
                    <a:pt x="3735" y="5667"/>
                  </a:lnTo>
                  <a:lnTo>
                    <a:pt x="3738" y="5658"/>
                  </a:lnTo>
                  <a:lnTo>
                    <a:pt x="3757" y="5606"/>
                  </a:lnTo>
                  <a:lnTo>
                    <a:pt x="3761" y="5598"/>
                  </a:lnTo>
                  <a:lnTo>
                    <a:pt x="3782" y="5547"/>
                  </a:lnTo>
                  <a:lnTo>
                    <a:pt x="3786" y="5538"/>
                  </a:lnTo>
                  <a:lnTo>
                    <a:pt x="3809" y="5488"/>
                  </a:lnTo>
                  <a:lnTo>
                    <a:pt x="3813" y="5479"/>
                  </a:lnTo>
                  <a:lnTo>
                    <a:pt x="3838" y="5430"/>
                  </a:lnTo>
                  <a:lnTo>
                    <a:pt x="3842" y="5422"/>
                  </a:lnTo>
                  <a:lnTo>
                    <a:pt x="3869" y="5373"/>
                  </a:lnTo>
                  <a:lnTo>
                    <a:pt x="3874" y="5365"/>
                  </a:lnTo>
                  <a:lnTo>
                    <a:pt x="3903" y="5317"/>
                  </a:lnTo>
                  <a:lnTo>
                    <a:pt x="3908" y="5309"/>
                  </a:lnTo>
                  <a:lnTo>
                    <a:pt x="3938" y="5263"/>
                  </a:lnTo>
                  <a:lnTo>
                    <a:pt x="3943" y="5255"/>
                  </a:lnTo>
                  <a:lnTo>
                    <a:pt x="3975" y="5210"/>
                  </a:lnTo>
                  <a:lnTo>
                    <a:pt x="3981" y="5202"/>
                  </a:lnTo>
                  <a:lnTo>
                    <a:pt x="4015" y="5159"/>
                  </a:lnTo>
                  <a:lnTo>
                    <a:pt x="4020" y="5151"/>
                  </a:lnTo>
                  <a:lnTo>
                    <a:pt x="4056" y="5109"/>
                  </a:lnTo>
                  <a:lnTo>
                    <a:pt x="4062" y="5102"/>
                  </a:lnTo>
                  <a:lnTo>
                    <a:pt x="4099" y="5061"/>
                  </a:lnTo>
                  <a:lnTo>
                    <a:pt x="4105" y="5054"/>
                  </a:lnTo>
                  <a:lnTo>
                    <a:pt x="4143" y="5014"/>
                  </a:lnTo>
                  <a:lnTo>
                    <a:pt x="4150" y="5007"/>
                  </a:lnTo>
                  <a:lnTo>
                    <a:pt x="4190" y="4969"/>
                  </a:lnTo>
                  <a:lnTo>
                    <a:pt x="4197" y="4963"/>
                  </a:lnTo>
                  <a:lnTo>
                    <a:pt x="4238" y="4926"/>
                  </a:lnTo>
                  <a:lnTo>
                    <a:pt x="4245" y="4920"/>
                  </a:lnTo>
                  <a:lnTo>
                    <a:pt x="4287" y="4884"/>
                  </a:lnTo>
                  <a:lnTo>
                    <a:pt x="4295" y="4879"/>
                  </a:lnTo>
                  <a:lnTo>
                    <a:pt x="4338" y="4845"/>
                  </a:lnTo>
                  <a:lnTo>
                    <a:pt x="4346" y="4839"/>
                  </a:lnTo>
                  <a:lnTo>
                    <a:pt x="4391" y="4807"/>
                  </a:lnTo>
                  <a:lnTo>
                    <a:pt x="4399" y="4802"/>
                  </a:lnTo>
                  <a:lnTo>
                    <a:pt x="4445" y="4772"/>
                  </a:lnTo>
                  <a:lnTo>
                    <a:pt x="4453" y="4767"/>
                  </a:lnTo>
                  <a:lnTo>
                    <a:pt x="4501" y="4738"/>
                  </a:lnTo>
                  <a:lnTo>
                    <a:pt x="4509" y="4733"/>
                  </a:lnTo>
                  <a:lnTo>
                    <a:pt x="4558" y="4706"/>
                  </a:lnTo>
                  <a:lnTo>
                    <a:pt x="4566" y="4702"/>
                  </a:lnTo>
                  <a:lnTo>
                    <a:pt x="4615" y="4677"/>
                  </a:lnTo>
                  <a:lnTo>
                    <a:pt x="4624" y="4673"/>
                  </a:lnTo>
                  <a:lnTo>
                    <a:pt x="4674" y="4650"/>
                  </a:lnTo>
                  <a:lnTo>
                    <a:pt x="4683" y="4646"/>
                  </a:lnTo>
                  <a:lnTo>
                    <a:pt x="4734" y="4625"/>
                  </a:lnTo>
                  <a:lnTo>
                    <a:pt x="4742" y="4621"/>
                  </a:lnTo>
                  <a:lnTo>
                    <a:pt x="4794" y="4602"/>
                  </a:lnTo>
                  <a:lnTo>
                    <a:pt x="4803" y="4599"/>
                  </a:lnTo>
                  <a:lnTo>
                    <a:pt x="4855" y="4582"/>
                  </a:lnTo>
                  <a:lnTo>
                    <a:pt x="4864" y="4579"/>
                  </a:lnTo>
                  <a:lnTo>
                    <a:pt x="4917" y="4564"/>
                  </a:lnTo>
                  <a:lnTo>
                    <a:pt x="4926" y="4561"/>
                  </a:lnTo>
                  <a:lnTo>
                    <a:pt x="4980" y="4548"/>
                  </a:lnTo>
                  <a:lnTo>
                    <a:pt x="4989" y="4546"/>
                  </a:lnTo>
                  <a:lnTo>
                    <a:pt x="5043" y="4534"/>
                  </a:lnTo>
                  <a:lnTo>
                    <a:pt x="5052" y="4533"/>
                  </a:lnTo>
                  <a:lnTo>
                    <a:pt x="5107" y="4523"/>
                  </a:lnTo>
                  <a:lnTo>
                    <a:pt x="5116" y="4522"/>
                  </a:lnTo>
                  <a:lnTo>
                    <a:pt x="5171" y="4515"/>
                  </a:lnTo>
                  <a:lnTo>
                    <a:pt x="5180" y="4514"/>
                  </a:lnTo>
                  <a:lnTo>
                    <a:pt x="5235" y="4508"/>
                  </a:lnTo>
                  <a:lnTo>
                    <a:pt x="5245" y="4508"/>
                  </a:lnTo>
                  <a:lnTo>
                    <a:pt x="5300" y="4504"/>
                  </a:lnTo>
                  <a:lnTo>
                    <a:pt x="5310" y="4504"/>
                  </a:lnTo>
                  <a:lnTo>
                    <a:pt x="5365" y="4503"/>
                  </a:lnTo>
                  <a:lnTo>
                    <a:pt x="5375" y="4503"/>
                  </a:lnTo>
                  <a:lnTo>
                    <a:pt x="5430" y="4504"/>
                  </a:lnTo>
                  <a:lnTo>
                    <a:pt x="5440" y="4504"/>
                  </a:lnTo>
                  <a:lnTo>
                    <a:pt x="5495" y="4508"/>
                  </a:lnTo>
                  <a:lnTo>
                    <a:pt x="5505" y="4508"/>
                  </a:lnTo>
                  <a:lnTo>
                    <a:pt x="5560" y="4514"/>
                  </a:lnTo>
                  <a:lnTo>
                    <a:pt x="5569" y="4515"/>
                  </a:lnTo>
                  <a:lnTo>
                    <a:pt x="5624" y="4522"/>
                  </a:lnTo>
                  <a:lnTo>
                    <a:pt x="5633" y="4523"/>
                  </a:lnTo>
                  <a:lnTo>
                    <a:pt x="5688" y="4533"/>
                  </a:lnTo>
                  <a:lnTo>
                    <a:pt x="5697" y="4534"/>
                  </a:lnTo>
                  <a:lnTo>
                    <a:pt x="5751" y="4546"/>
                  </a:lnTo>
                  <a:lnTo>
                    <a:pt x="5760" y="4548"/>
                  </a:lnTo>
                  <a:lnTo>
                    <a:pt x="5814" y="4561"/>
                  </a:lnTo>
                  <a:lnTo>
                    <a:pt x="5823" y="4564"/>
                  </a:lnTo>
                  <a:lnTo>
                    <a:pt x="5876" y="4579"/>
                  </a:lnTo>
                  <a:lnTo>
                    <a:pt x="5885" y="4582"/>
                  </a:lnTo>
                  <a:lnTo>
                    <a:pt x="5938" y="4599"/>
                  </a:lnTo>
                  <a:lnTo>
                    <a:pt x="5946" y="4602"/>
                  </a:lnTo>
                  <a:lnTo>
                    <a:pt x="5998" y="4621"/>
                  </a:lnTo>
                  <a:lnTo>
                    <a:pt x="6007" y="4625"/>
                  </a:lnTo>
                  <a:lnTo>
                    <a:pt x="6058" y="4646"/>
                  </a:lnTo>
                  <a:lnTo>
                    <a:pt x="6067" y="4650"/>
                  </a:lnTo>
                  <a:lnTo>
                    <a:pt x="6117" y="4673"/>
                  </a:lnTo>
                  <a:lnTo>
                    <a:pt x="6125" y="4677"/>
                  </a:lnTo>
                  <a:lnTo>
                    <a:pt x="6175" y="4702"/>
                  </a:lnTo>
                  <a:lnTo>
                    <a:pt x="6183" y="4706"/>
                  </a:lnTo>
                  <a:lnTo>
                    <a:pt x="6232" y="4733"/>
                  </a:lnTo>
                  <a:lnTo>
                    <a:pt x="6240" y="4738"/>
                  </a:lnTo>
                  <a:lnTo>
                    <a:pt x="6288" y="4767"/>
                  </a:lnTo>
                  <a:lnTo>
                    <a:pt x="6296" y="4772"/>
                  </a:lnTo>
                  <a:lnTo>
                    <a:pt x="6342" y="4802"/>
                  </a:lnTo>
                  <a:lnTo>
                    <a:pt x="6350" y="4807"/>
                  </a:lnTo>
                  <a:lnTo>
                    <a:pt x="6395" y="4839"/>
                  </a:lnTo>
                  <a:lnTo>
                    <a:pt x="6403" y="4845"/>
                  </a:lnTo>
                  <a:lnTo>
                    <a:pt x="6446" y="4879"/>
                  </a:lnTo>
                  <a:lnTo>
                    <a:pt x="6454" y="4884"/>
                  </a:lnTo>
                  <a:lnTo>
                    <a:pt x="6496" y="4920"/>
                  </a:lnTo>
                  <a:lnTo>
                    <a:pt x="6503" y="4926"/>
                  </a:lnTo>
                  <a:lnTo>
                    <a:pt x="6544" y="4963"/>
                  </a:lnTo>
                  <a:lnTo>
                    <a:pt x="6551" y="4969"/>
                  </a:lnTo>
                  <a:lnTo>
                    <a:pt x="6591" y="5007"/>
                  </a:lnTo>
                  <a:lnTo>
                    <a:pt x="6598" y="5014"/>
                  </a:lnTo>
                  <a:lnTo>
                    <a:pt x="6636" y="5054"/>
                  </a:lnTo>
                  <a:lnTo>
                    <a:pt x="6642" y="5061"/>
                  </a:lnTo>
                  <a:lnTo>
                    <a:pt x="6679" y="5102"/>
                  </a:lnTo>
                  <a:lnTo>
                    <a:pt x="6685" y="5109"/>
                  </a:lnTo>
                  <a:lnTo>
                    <a:pt x="6721" y="5151"/>
                  </a:lnTo>
                  <a:lnTo>
                    <a:pt x="6726" y="5159"/>
                  </a:lnTo>
                  <a:lnTo>
                    <a:pt x="6760" y="5202"/>
                  </a:lnTo>
                  <a:lnTo>
                    <a:pt x="6766" y="5210"/>
                  </a:lnTo>
                  <a:lnTo>
                    <a:pt x="6798" y="5255"/>
                  </a:lnTo>
                  <a:lnTo>
                    <a:pt x="6803" y="5263"/>
                  </a:lnTo>
                  <a:lnTo>
                    <a:pt x="6833" y="5309"/>
                  </a:lnTo>
                  <a:lnTo>
                    <a:pt x="6838" y="5317"/>
                  </a:lnTo>
                  <a:lnTo>
                    <a:pt x="6867" y="5365"/>
                  </a:lnTo>
                  <a:lnTo>
                    <a:pt x="6872" y="5373"/>
                  </a:lnTo>
                  <a:lnTo>
                    <a:pt x="6899" y="5422"/>
                  </a:lnTo>
                  <a:lnTo>
                    <a:pt x="6903" y="5430"/>
                  </a:lnTo>
                  <a:lnTo>
                    <a:pt x="6928" y="5479"/>
                  </a:lnTo>
                  <a:lnTo>
                    <a:pt x="6932" y="5488"/>
                  </a:lnTo>
                  <a:lnTo>
                    <a:pt x="6955" y="5538"/>
                  </a:lnTo>
                  <a:lnTo>
                    <a:pt x="6959" y="5547"/>
                  </a:lnTo>
                  <a:lnTo>
                    <a:pt x="6980" y="5598"/>
                  </a:lnTo>
                  <a:lnTo>
                    <a:pt x="6984" y="5606"/>
                  </a:lnTo>
                  <a:lnTo>
                    <a:pt x="7003" y="5658"/>
                  </a:lnTo>
                  <a:lnTo>
                    <a:pt x="7006" y="5667"/>
                  </a:lnTo>
                  <a:lnTo>
                    <a:pt x="7023" y="5719"/>
                  </a:lnTo>
                  <a:lnTo>
                    <a:pt x="7026" y="5728"/>
                  </a:lnTo>
                  <a:lnTo>
                    <a:pt x="7041" y="5781"/>
                  </a:lnTo>
                  <a:lnTo>
                    <a:pt x="7044" y="5790"/>
                  </a:lnTo>
                  <a:lnTo>
                    <a:pt x="7057" y="5844"/>
                  </a:lnTo>
                  <a:lnTo>
                    <a:pt x="7059" y="5853"/>
                  </a:lnTo>
                  <a:lnTo>
                    <a:pt x="7071" y="5907"/>
                  </a:lnTo>
                  <a:lnTo>
                    <a:pt x="7072" y="5916"/>
                  </a:lnTo>
                  <a:lnTo>
                    <a:pt x="7082" y="5971"/>
                  </a:lnTo>
                  <a:lnTo>
                    <a:pt x="7083" y="5980"/>
                  </a:lnTo>
                  <a:lnTo>
                    <a:pt x="7090" y="6035"/>
                  </a:lnTo>
                  <a:lnTo>
                    <a:pt x="7091" y="6044"/>
                  </a:lnTo>
                  <a:lnTo>
                    <a:pt x="7097" y="6099"/>
                  </a:lnTo>
                  <a:lnTo>
                    <a:pt x="7097" y="6109"/>
                  </a:lnTo>
                  <a:lnTo>
                    <a:pt x="7101" y="6164"/>
                  </a:lnTo>
                  <a:lnTo>
                    <a:pt x="7101" y="6174"/>
                  </a:lnTo>
                  <a:close/>
                  <a:moveTo>
                    <a:pt x="6601" y="6280"/>
                  </a:moveTo>
                  <a:lnTo>
                    <a:pt x="6602" y="6234"/>
                  </a:lnTo>
                  <a:lnTo>
                    <a:pt x="6601" y="6188"/>
                  </a:lnTo>
                  <a:lnTo>
                    <a:pt x="6598" y="6142"/>
                  </a:lnTo>
                  <a:lnTo>
                    <a:pt x="6594" y="6096"/>
                  </a:lnTo>
                  <a:lnTo>
                    <a:pt x="6588" y="6051"/>
                  </a:lnTo>
                  <a:lnTo>
                    <a:pt x="6580" y="6005"/>
                  </a:lnTo>
                  <a:lnTo>
                    <a:pt x="6571" y="5960"/>
                  </a:lnTo>
                  <a:lnTo>
                    <a:pt x="6560" y="5916"/>
                  </a:lnTo>
                  <a:lnTo>
                    <a:pt x="6547" y="5872"/>
                  </a:lnTo>
                  <a:lnTo>
                    <a:pt x="6533" y="5828"/>
                  </a:lnTo>
                  <a:lnTo>
                    <a:pt x="6517" y="5785"/>
                  </a:lnTo>
                  <a:lnTo>
                    <a:pt x="6499" y="5743"/>
                  </a:lnTo>
                  <a:lnTo>
                    <a:pt x="6480" y="5701"/>
                  </a:lnTo>
                  <a:lnTo>
                    <a:pt x="6459" y="5660"/>
                  </a:lnTo>
                  <a:lnTo>
                    <a:pt x="6437" y="5619"/>
                  </a:lnTo>
                  <a:lnTo>
                    <a:pt x="6413" y="5579"/>
                  </a:lnTo>
                  <a:lnTo>
                    <a:pt x="6387" y="5541"/>
                  </a:lnTo>
                  <a:lnTo>
                    <a:pt x="6361" y="5503"/>
                  </a:lnTo>
                  <a:lnTo>
                    <a:pt x="6333" y="5467"/>
                  </a:lnTo>
                  <a:lnTo>
                    <a:pt x="6303" y="5431"/>
                  </a:lnTo>
                  <a:lnTo>
                    <a:pt x="6273" y="5397"/>
                  </a:lnTo>
                  <a:lnTo>
                    <a:pt x="6241" y="5364"/>
                  </a:lnTo>
                  <a:lnTo>
                    <a:pt x="6208" y="5332"/>
                  </a:lnTo>
                  <a:lnTo>
                    <a:pt x="6174" y="5302"/>
                  </a:lnTo>
                  <a:lnTo>
                    <a:pt x="6138" y="5272"/>
                  </a:lnTo>
                  <a:lnTo>
                    <a:pt x="6102" y="5244"/>
                  </a:lnTo>
                  <a:lnTo>
                    <a:pt x="6064" y="5218"/>
                  </a:lnTo>
                  <a:lnTo>
                    <a:pt x="6026" y="5192"/>
                  </a:lnTo>
                  <a:lnTo>
                    <a:pt x="5986" y="5169"/>
                  </a:lnTo>
                  <a:lnTo>
                    <a:pt x="5945" y="5146"/>
                  </a:lnTo>
                  <a:lnTo>
                    <a:pt x="5904" y="5125"/>
                  </a:lnTo>
                  <a:lnTo>
                    <a:pt x="5862" y="5106"/>
                  </a:lnTo>
                  <a:lnTo>
                    <a:pt x="5820" y="5088"/>
                  </a:lnTo>
                  <a:lnTo>
                    <a:pt x="5777" y="5072"/>
                  </a:lnTo>
                  <a:lnTo>
                    <a:pt x="5733" y="5058"/>
                  </a:lnTo>
                  <a:lnTo>
                    <a:pt x="5689" y="5045"/>
                  </a:lnTo>
                  <a:lnTo>
                    <a:pt x="5644" y="5034"/>
                  </a:lnTo>
                  <a:lnTo>
                    <a:pt x="5599" y="5025"/>
                  </a:lnTo>
                  <a:lnTo>
                    <a:pt x="5554" y="5017"/>
                  </a:lnTo>
                  <a:lnTo>
                    <a:pt x="5508" y="5011"/>
                  </a:lnTo>
                  <a:lnTo>
                    <a:pt x="5462" y="5007"/>
                  </a:lnTo>
                  <a:lnTo>
                    <a:pt x="5416" y="5004"/>
                  </a:lnTo>
                  <a:lnTo>
                    <a:pt x="5370" y="5003"/>
                  </a:lnTo>
                  <a:lnTo>
                    <a:pt x="5324" y="5004"/>
                  </a:lnTo>
                  <a:lnTo>
                    <a:pt x="5278" y="5007"/>
                  </a:lnTo>
                  <a:lnTo>
                    <a:pt x="5232" y="5011"/>
                  </a:lnTo>
                  <a:lnTo>
                    <a:pt x="5187" y="5017"/>
                  </a:lnTo>
                  <a:lnTo>
                    <a:pt x="5141" y="5025"/>
                  </a:lnTo>
                  <a:lnTo>
                    <a:pt x="5096" y="5034"/>
                  </a:lnTo>
                  <a:lnTo>
                    <a:pt x="5052" y="5045"/>
                  </a:lnTo>
                  <a:lnTo>
                    <a:pt x="5008" y="5058"/>
                  </a:lnTo>
                  <a:lnTo>
                    <a:pt x="4964" y="5072"/>
                  </a:lnTo>
                  <a:lnTo>
                    <a:pt x="4921" y="5088"/>
                  </a:lnTo>
                  <a:lnTo>
                    <a:pt x="4879" y="5106"/>
                  </a:lnTo>
                  <a:lnTo>
                    <a:pt x="4837" y="5125"/>
                  </a:lnTo>
                  <a:lnTo>
                    <a:pt x="4796" y="5146"/>
                  </a:lnTo>
                  <a:lnTo>
                    <a:pt x="4755" y="5168"/>
                  </a:lnTo>
                  <a:lnTo>
                    <a:pt x="4715" y="5192"/>
                  </a:lnTo>
                  <a:lnTo>
                    <a:pt x="4677" y="5218"/>
                  </a:lnTo>
                  <a:lnTo>
                    <a:pt x="4639" y="5244"/>
                  </a:lnTo>
                  <a:lnTo>
                    <a:pt x="4603" y="5272"/>
                  </a:lnTo>
                  <a:lnTo>
                    <a:pt x="4567" y="5302"/>
                  </a:lnTo>
                  <a:lnTo>
                    <a:pt x="4533" y="5332"/>
                  </a:lnTo>
                  <a:lnTo>
                    <a:pt x="4500" y="5364"/>
                  </a:lnTo>
                  <a:lnTo>
                    <a:pt x="4468" y="5397"/>
                  </a:lnTo>
                  <a:lnTo>
                    <a:pt x="4438" y="5431"/>
                  </a:lnTo>
                  <a:lnTo>
                    <a:pt x="4408" y="5467"/>
                  </a:lnTo>
                  <a:lnTo>
                    <a:pt x="4380" y="5503"/>
                  </a:lnTo>
                  <a:lnTo>
                    <a:pt x="4354" y="5541"/>
                  </a:lnTo>
                  <a:lnTo>
                    <a:pt x="4328" y="5579"/>
                  </a:lnTo>
                  <a:lnTo>
                    <a:pt x="4304" y="5619"/>
                  </a:lnTo>
                  <a:lnTo>
                    <a:pt x="4282" y="5660"/>
                  </a:lnTo>
                  <a:lnTo>
                    <a:pt x="4261" y="5701"/>
                  </a:lnTo>
                  <a:lnTo>
                    <a:pt x="4242" y="5743"/>
                  </a:lnTo>
                  <a:lnTo>
                    <a:pt x="4224" y="5785"/>
                  </a:lnTo>
                  <a:lnTo>
                    <a:pt x="4208" y="5828"/>
                  </a:lnTo>
                  <a:lnTo>
                    <a:pt x="4194" y="5872"/>
                  </a:lnTo>
                  <a:lnTo>
                    <a:pt x="4181" y="5916"/>
                  </a:lnTo>
                  <a:lnTo>
                    <a:pt x="4170" y="5960"/>
                  </a:lnTo>
                  <a:lnTo>
                    <a:pt x="4161" y="6005"/>
                  </a:lnTo>
                  <a:lnTo>
                    <a:pt x="4153" y="6051"/>
                  </a:lnTo>
                  <a:lnTo>
                    <a:pt x="4147" y="6096"/>
                  </a:lnTo>
                  <a:lnTo>
                    <a:pt x="4143" y="6142"/>
                  </a:lnTo>
                  <a:lnTo>
                    <a:pt x="4140" y="6188"/>
                  </a:lnTo>
                  <a:lnTo>
                    <a:pt x="4139" y="6234"/>
                  </a:lnTo>
                  <a:lnTo>
                    <a:pt x="4140" y="6280"/>
                  </a:lnTo>
                  <a:lnTo>
                    <a:pt x="4143" y="6326"/>
                  </a:lnTo>
                  <a:lnTo>
                    <a:pt x="4147" y="6372"/>
                  </a:lnTo>
                  <a:lnTo>
                    <a:pt x="4153" y="6418"/>
                  </a:lnTo>
                  <a:lnTo>
                    <a:pt x="4161" y="6463"/>
                  </a:lnTo>
                  <a:lnTo>
                    <a:pt x="4170" y="6508"/>
                  </a:lnTo>
                  <a:lnTo>
                    <a:pt x="4181" y="6553"/>
                  </a:lnTo>
                  <a:lnTo>
                    <a:pt x="4194" y="6597"/>
                  </a:lnTo>
                  <a:lnTo>
                    <a:pt x="4208" y="6641"/>
                  </a:lnTo>
                  <a:lnTo>
                    <a:pt x="4224" y="6684"/>
                  </a:lnTo>
                  <a:lnTo>
                    <a:pt x="4242" y="6726"/>
                  </a:lnTo>
                  <a:lnTo>
                    <a:pt x="4261" y="6768"/>
                  </a:lnTo>
                  <a:lnTo>
                    <a:pt x="4282" y="6809"/>
                  </a:lnTo>
                  <a:lnTo>
                    <a:pt x="4305" y="6850"/>
                  </a:lnTo>
                  <a:lnTo>
                    <a:pt x="4328" y="6890"/>
                  </a:lnTo>
                  <a:lnTo>
                    <a:pt x="4354" y="6928"/>
                  </a:lnTo>
                  <a:lnTo>
                    <a:pt x="4380" y="6966"/>
                  </a:lnTo>
                  <a:lnTo>
                    <a:pt x="4408" y="7002"/>
                  </a:lnTo>
                  <a:lnTo>
                    <a:pt x="4438" y="7038"/>
                  </a:lnTo>
                  <a:lnTo>
                    <a:pt x="4468" y="7072"/>
                  </a:lnTo>
                  <a:lnTo>
                    <a:pt x="4500" y="7105"/>
                  </a:lnTo>
                  <a:lnTo>
                    <a:pt x="4533" y="7137"/>
                  </a:lnTo>
                  <a:lnTo>
                    <a:pt x="4567" y="7167"/>
                  </a:lnTo>
                  <a:lnTo>
                    <a:pt x="4603" y="7197"/>
                  </a:lnTo>
                  <a:lnTo>
                    <a:pt x="4639" y="7225"/>
                  </a:lnTo>
                  <a:lnTo>
                    <a:pt x="4677" y="7251"/>
                  </a:lnTo>
                  <a:lnTo>
                    <a:pt x="4715" y="7277"/>
                  </a:lnTo>
                  <a:lnTo>
                    <a:pt x="4755" y="7301"/>
                  </a:lnTo>
                  <a:lnTo>
                    <a:pt x="4796" y="7323"/>
                  </a:lnTo>
                  <a:lnTo>
                    <a:pt x="4837" y="7344"/>
                  </a:lnTo>
                  <a:lnTo>
                    <a:pt x="4879" y="7363"/>
                  </a:lnTo>
                  <a:lnTo>
                    <a:pt x="4921" y="7381"/>
                  </a:lnTo>
                  <a:lnTo>
                    <a:pt x="4964" y="7397"/>
                  </a:lnTo>
                  <a:lnTo>
                    <a:pt x="5008" y="7411"/>
                  </a:lnTo>
                  <a:lnTo>
                    <a:pt x="5052" y="7424"/>
                  </a:lnTo>
                  <a:lnTo>
                    <a:pt x="5096" y="7435"/>
                  </a:lnTo>
                  <a:lnTo>
                    <a:pt x="5141" y="7444"/>
                  </a:lnTo>
                  <a:lnTo>
                    <a:pt x="5187" y="7452"/>
                  </a:lnTo>
                  <a:lnTo>
                    <a:pt x="5232" y="7458"/>
                  </a:lnTo>
                  <a:lnTo>
                    <a:pt x="5278" y="7462"/>
                  </a:lnTo>
                  <a:lnTo>
                    <a:pt x="5324" y="7465"/>
                  </a:lnTo>
                  <a:lnTo>
                    <a:pt x="5370" y="7466"/>
                  </a:lnTo>
                  <a:lnTo>
                    <a:pt x="5416" y="7465"/>
                  </a:lnTo>
                  <a:lnTo>
                    <a:pt x="5462" y="7462"/>
                  </a:lnTo>
                  <a:lnTo>
                    <a:pt x="5508" y="7458"/>
                  </a:lnTo>
                  <a:lnTo>
                    <a:pt x="5554" y="7452"/>
                  </a:lnTo>
                  <a:lnTo>
                    <a:pt x="5599" y="7444"/>
                  </a:lnTo>
                  <a:lnTo>
                    <a:pt x="5644" y="7435"/>
                  </a:lnTo>
                  <a:lnTo>
                    <a:pt x="5689" y="7424"/>
                  </a:lnTo>
                  <a:lnTo>
                    <a:pt x="5733" y="7411"/>
                  </a:lnTo>
                  <a:lnTo>
                    <a:pt x="5777" y="7397"/>
                  </a:lnTo>
                  <a:lnTo>
                    <a:pt x="5820" y="7381"/>
                  </a:lnTo>
                  <a:lnTo>
                    <a:pt x="5862" y="7363"/>
                  </a:lnTo>
                  <a:lnTo>
                    <a:pt x="5904" y="7344"/>
                  </a:lnTo>
                  <a:lnTo>
                    <a:pt x="5945" y="7323"/>
                  </a:lnTo>
                  <a:lnTo>
                    <a:pt x="5986" y="7300"/>
                  </a:lnTo>
                  <a:lnTo>
                    <a:pt x="6026" y="7277"/>
                  </a:lnTo>
                  <a:lnTo>
                    <a:pt x="6064" y="7251"/>
                  </a:lnTo>
                  <a:lnTo>
                    <a:pt x="6102" y="7225"/>
                  </a:lnTo>
                  <a:lnTo>
                    <a:pt x="6138" y="7197"/>
                  </a:lnTo>
                  <a:lnTo>
                    <a:pt x="6174" y="7167"/>
                  </a:lnTo>
                  <a:lnTo>
                    <a:pt x="6208" y="7137"/>
                  </a:lnTo>
                  <a:lnTo>
                    <a:pt x="6241" y="7105"/>
                  </a:lnTo>
                  <a:lnTo>
                    <a:pt x="6273" y="7072"/>
                  </a:lnTo>
                  <a:lnTo>
                    <a:pt x="6303" y="7038"/>
                  </a:lnTo>
                  <a:lnTo>
                    <a:pt x="6333" y="7002"/>
                  </a:lnTo>
                  <a:lnTo>
                    <a:pt x="6361" y="6966"/>
                  </a:lnTo>
                  <a:lnTo>
                    <a:pt x="6387" y="6928"/>
                  </a:lnTo>
                  <a:lnTo>
                    <a:pt x="6413" y="6890"/>
                  </a:lnTo>
                  <a:lnTo>
                    <a:pt x="6436" y="6850"/>
                  </a:lnTo>
                  <a:lnTo>
                    <a:pt x="6459" y="6809"/>
                  </a:lnTo>
                  <a:lnTo>
                    <a:pt x="6480" y="6768"/>
                  </a:lnTo>
                  <a:lnTo>
                    <a:pt x="6499" y="6726"/>
                  </a:lnTo>
                  <a:lnTo>
                    <a:pt x="6517" y="6684"/>
                  </a:lnTo>
                  <a:lnTo>
                    <a:pt x="6533" y="6641"/>
                  </a:lnTo>
                  <a:lnTo>
                    <a:pt x="6547" y="6597"/>
                  </a:lnTo>
                  <a:lnTo>
                    <a:pt x="6560" y="6553"/>
                  </a:lnTo>
                  <a:lnTo>
                    <a:pt x="6571" y="6508"/>
                  </a:lnTo>
                  <a:lnTo>
                    <a:pt x="6580" y="6463"/>
                  </a:lnTo>
                  <a:lnTo>
                    <a:pt x="6588" y="6418"/>
                  </a:lnTo>
                  <a:lnTo>
                    <a:pt x="6594" y="6372"/>
                  </a:lnTo>
                  <a:lnTo>
                    <a:pt x="6598" y="6326"/>
                  </a:lnTo>
                  <a:lnTo>
                    <a:pt x="6601" y="62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56" name="Outline">
              <a:extLst>
                <a:ext uri="{FF2B5EF4-FFF2-40B4-BE49-F238E27FC236}">
                  <a16:creationId xmlns:a16="http://schemas.microsoft.com/office/drawing/2014/main" id="{61FFCFFC-A2E7-465C-95BC-31554D64B5AC}"/>
                </a:ext>
              </a:extLst>
            </p:cNvPr>
            <p:cNvSpPr/>
            <p:nvPr/>
          </p:nvSpPr>
          <p:spPr>
            <a:xfrm>
              <a:off x="1869633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346" y="2498"/>
                  </a:moveTo>
                  <a:lnTo>
                    <a:pt x="7348" y="2531"/>
                  </a:lnTo>
                  <a:lnTo>
                    <a:pt x="7348" y="7962"/>
                  </a:lnTo>
                  <a:lnTo>
                    <a:pt x="7346" y="7995"/>
                  </a:lnTo>
                  <a:lnTo>
                    <a:pt x="7339" y="8027"/>
                  </a:lnTo>
                  <a:lnTo>
                    <a:pt x="7329" y="8058"/>
                  </a:lnTo>
                  <a:lnTo>
                    <a:pt x="7315" y="8087"/>
                  </a:lnTo>
                  <a:lnTo>
                    <a:pt x="7296" y="8114"/>
                  </a:lnTo>
                  <a:lnTo>
                    <a:pt x="7275" y="8139"/>
                  </a:lnTo>
                  <a:lnTo>
                    <a:pt x="7250" y="8160"/>
                  </a:lnTo>
                  <a:lnTo>
                    <a:pt x="7223" y="8179"/>
                  </a:lnTo>
                  <a:lnTo>
                    <a:pt x="7194" y="8193"/>
                  </a:lnTo>
                  <a:lnTo>
                    <a:pt x="7163" y="8203"/>
                  </a:lnTo>
                  <a:lnTo>
                    <a:pt x="7131" y="8210"/>
                  </a:lnTo>
                  <a:lnTo>
                    <a:pt x="7098" y="8212"/>
                  </a:lnTo>
                  <a:lnTo>
                    <a:pt x="1914" y="8212"/>
                  </a:lnTo>
                  <a:lnTo>
                    <a:pt x="1881" y="8210"/>
                  </a:lnTo>
                  <a:lnTo>
                    <a:pt x="1849" y="8203"/>
                  </a:lnTo>
                  <a:lnTo>
                    <a:pt x="1818" y="8193"/>
                  </a:lnTo>
                  <a:lnTo>
                    <a:pt x="1789" y="8179"/>
                  </a:lnTo>
                  <a:lnTo>
                    <a:pt x="1762" y="8160"/>
                  </a:lnTo>
                  <a:lnTo>
                    <a:pt x="1737" y="8139"/>
                  </a:lnTo>
                  <a:lnTo>
                    <a:pt x="1716" y="8114"/>
                  </a:lnTo>
                  <a:lnTo>
                    <a:pt x="1697" y="8087"/>
                  </a:lnTo>
                  <a:lnTo>
                    <a:pt x="1683" y="8058"/>
                  </a:lnTo>
                  <a:lnTo>
                    <a:pt x="1673" y="8027"/>
                  </a:lnTo>
                  <a:lnTo>
                    <a:pt x="1666" y="7995"/>
                  </a:lnTo>
                  <a:lnTo>
                    <a:pt x="1664" y="7962"/>
                  </a:lnTo>
                  <a:lnTo>
                    <a:pt x="1664" y="1050"/>
                  </a:lnTo>
                  <a:lnTo>
                    <a:pt x="1666" y="1017"/>
                  </a:lnTo>
                  <a:lnTo>
                    <a:pt x="1673" y="985"/>
                  </a:lnTo>
                  <a:lnTo>
                    <a:pt x="1683" y="954"/>
                  </a:lnTo>
                  <a:lnTo>
                    <a:pt x="1697" y="925"/>
                  </a:lnTo>
                  <a:lnTo>
                    <a:pt x="1716" y="898"/>
                  </a:lnTo>
                  <a:lnTo>
                    <a:pt x="1737" y="873"/>
                  </a:lnTo>
                  <a:lnTo>
                    <a:pt x="1762" y="852"/>
                  </a:lnTo>
                  <a:lnTo>
                    <a:pt x="1789" y="833"/>
                  </a:lnTo>
                  <a:lnTo>
                    <a:pt x="1818" y="819"/>
                  </a:lnTo>
                  <a:lnTo>
                    <a:pt x="1849" y="809"/>
                  </a:lnTo>
                  <a:lnTo>
                    <a:pt x="1881" y="802"/>
                  </a:lnTo>
                  <a:lnTo>
                    <a:pt x="1914" y="800"/>
                  </a:lnTo>
                  <a:lnTo>
                    <a:pt x="5617" y="800"/>
                  </a:lnTo>
                  <a:lnTo>
                    <a:pt x="5650" y="802"/>
                  </a:lnTo>
                  <a:lnTo>
                    <a:pt x="5682" y="809"/>
                  </a:lnTo>
                  <a:lnTo>
                    <a:pt x="5713" y="819"/>
                  </a:lnTo>
                  <a:lnTo>
                    <a:pt x="5742" y="833"/>
                  </a:lnTo>
                  <a:lnTo>
                    <a:pt x="5769" y="852"/>
                  </a:lnTo>
                  <a:lnTo>
                    <a:pt x="5794" y="873"/>
                  </a:lnTo>
                  <a:lnTo>
                    <a:pt x="7275" y="2354"/>
                  </a:lnTo>
                  <a:lnTo>
                    <a:pt x="7296" y="2379"/>
                  </a:lnTo>
                  <a:lnTo>
                    <a:pt x="7315" y="2406"/>
                  </a:lnTo>
                  <a:lnTo>
                    <a:pt x="7329" y="2435"/>
                  </a:lnTo>
                  <a:lnTo>
                    <a:pt x="7339" y="2466"/>
                  </a:lnTo>
                  <a:lnTo>
                    <a:pt x="7346" y="2498"/>
                  </a:lnTo>
                  <a:close/>
                  <a:moveTo>
                    <a:pt x="5376" y="2596"/>
                  </a:moveTo>
                  <a:lnTo>
                    <a:pt x="5369" y="2564"/>
                  </a:lnTo>
                  <a:lnTo>
                    <a:pt x="5367" y="2531"/>
                  </a:lnTo>
                  <a:lnTo>
                    <a:pt x="5367" y="1300"/>
                  </a:lnTo>
                  <a:lnTo>
                    <a:pt x="2164" y="1300"/>
                  </a:lnTo>
                  <a:lnTo>
                    <a:pt x="2164" y="7712"/>
                  </a:lnTo>
                  <a:lnTo>
                    <a:pt x="6848" y="7712"/>
                  </a:lnTo>
                  <a:lnTo>
                    <a:pt x="6848" y="2781"/>
                  </a:lnTo>
                  <a:lnTo>
                    <a:pt x="5617" y="2781"/>
                  </a:lnTo>
                  <a:lnTo>
                    <a:pt x="5584" y="2779"/>
                  </a:lnTo>
                  <a:lnTo>
                    <a:pt x="5552" y="2772"/>
                  </a:lnTo>
                  <a:lnTo>
                    <a:pt x="5521" y="2762"/>
                  </a:lnTo>
                  <a:lnTo>
                    <a:pt x="5492" y="2748"/>
                  </a:lnTo>
                  <a:lnTo>
                    <a:pt x="5465" y="2729"/>
                  </a:lnTo>
                  <a:lnTo>
                    <a:pt x="5440" y="2708"/>
                  </a:lnTo>
                  <a:lnTo>
                    <a:pt x="5419" y="2683"/>
                  </a:lnTo>
                  <a:lnTo>
                    <a:pt x="5400" y="2656"/>
                  </a:lnTo>
                  <a:lnTo>
                    <a:pt x="5386" y="2627"/>
                  </a:lnTo>
                  <a:lnTo>
                    <a:pt x="5376" y="2596"/>
                  </a:lnTo>
                  <a:close/>
                  <a:moveTo>
                    <a:pt x="5867" y="2281"/>
                  </a:moveTo>
                  <a:lnTo>
                    <a:pt x="6494" y="2281"/>
                  </a:lnTo>
                  <a:lnTo>
                    <a:pt x="5867" y="1654"/>
                  </a:lnTo>
                  <a:lnTo>
                    <a:pt x="5867" y="2281"/>
                  </a:lnTo>
                  <a:close/>
                  <a:moveTo>
                    <a:pt x="5427" y="3905"/>
                  </a:moveTo>
                  <a:lnTo>
                    <a:pt x="5409" y="3911"/>
                  </a:lnTo>
                  <a:lnTo>
                    <a:pt x="5390" y="3915"/>
                  </a:lnTo>
                  <a:lnTo>
                    <a:pt x="5370" y="3916"/>
                  </a:lnTo>
                  <a:lnTo>
                    <a:pt x="2902" y="3916"/>
                  </a:lnTo>
                  <a:lnTo>
                    <a:pt x="2882" y="3915"/>
                  </a:lnTo>
                  <a:lnTo>
                    <a:pt x="2863" y="3911"/>
                  </a:lnTo>
                  <a:lnTo>
                    <a:pt x="2845" y="3905"/>
                  </a:lnTo>
                  <a:lnTo>
                    <a:pt x="2827" y="3896"/>
                  </a:lnTo>
                  <a:lnTo>
                    <a:pt x="2811" y="3885"/>
                  </a:lnTo>
                  <a:lnTo>
                    <a:pt x="2796" y="3872"/>
                  </a:lnTo>
                  <a:lnTo>
                    <a:pt x="2783" y="3857"/>
                  </a:lnTo>
                  <a:lnTo>
                    <a:pt x="2772" y="3841"/>
                  </a:lnTo>
                  <a:lnTo>
                    <a:pt x="2763" y="3823"/>
                  </a:lnTo>
                  <a:lnTo>
                    <a:pt x="2757" y="3805"/>
                  </a:lnTo>
                  <a:lnTo>
                    <a:pt x="2753" y="3786"/>
                  </a:lnTo>
                  <a:lnTo>
                    <a:pt x="2752" y="3766"/>
                  </a:lnTo>
                  <a:lnTo>
                    <a:pt x="2753" y="3746"/>
                  </a:lnTo>
                  <a:lnTo>
                    <a:pt x="2757" y="3727"/>
                  </a:lnTo>
                  <a:lnTo>
                    <a:pt x="2763" y="3709"/>
                  </a:lnTo>
                  <a:lnTo>
                    <a:pt x="2772" y="3691"/>
                  </a:lnTo>
                  <a:lnTo>
                    <a:pt x="2783" y="3675"/>
                  </a:lnTo>
                  <a:lnTo>
                    <a:pt x="2796" y="3660"/>
                  </a:lnTo>
                  <a:lnTo>
                    <a:pt x="2811" y="3647"/>
                  </a:lnTo>
                  <a:lnTo>
                    <a:pt x="2827" y="3636"/>
                  </a:lnTo>
                  <a:lnTo>
                    <a:pt x="2845" y="3627"/>
                  </a:lnTo>
                  <a:lnTo>
                    <a:pt x="2863" y="3621"/>
                  </a:lnTo>
                  <a:lnTo>
                    <a:pt x="2882" y="3617"/>
                  </a:lnTo>
                  <a:lnTo>
                    <a:pt x="2902" y="3616"/>
                  </a:lnTo>
                  <a:lnTo>
                    <a:pt x="5370" y="3616"/>
                  </a:lnTo>
                  <a:lnTo>
                    <a:pt x="5390" y="3617"/>
                  </a:lnTo>
                  <a:lnTo>
                    <a:pt x="5409" y="3621"/>
                  </a:lnTo>
                  <a:lnTo>
                    <a:pt x="5427" y="3627"/>
                  </a:lnTo>
                  <a:lnTo>
                    <a:pt x="5445" y="3636"/>
                  </a:lnTo>
                  <a:lnTo>
                    <a:pt x="5461" y="3647"/>
                  </a:lnTo>
                  <a:lnTo>
                    <a:pt x="5476" y="3660"/>
                  </a:lnTo>
                  <a:lnTo>
                    <a:pt x="5489" y="3675"/>
                  </a:lnTo>
                  <a:lnTo>
                    <a:pt x="5500" y="3691"/>
                  </a:lnTo>
                  <a:lnTo>
                    <a:pt x="5509" y="3709"/>
                  </a:lnTo>
                  <a:lnTo>
                    <a:pt x="5515" y="3727"/>
                  </a:lnTo>
                  <a:lnTo>
                    <a:pt x="5519" y="3746"/>
                  </a:lnTo>
                  <a:lnTo>
                    <a:pt x="5520" y="3766"/>
                  </a:lnTo>
                  <a:lnTo>
                    <a:pt x="5519" y="3786"/>
                  </a:lnTo>
                  <a:lnTo>
                    <a:pt x="5515" y="3805"/>
                  </a:lnTo>
                  <a:lnTo>
                    <a:pt x="5509" y="3823"/>
                  </a:lnTo>
                  <a:lnTo>
                    <a:pt x="5500" y="3841"/>
                  </a:lnTo>
                  <a:lnTo>
                    <a:pt x="5489" y="3857"/>
                  </a:lnTo>
                  <a:lnTo>
                    <a:pt x="5476" y="3872"/>
                  </a:lnTo>
                  <a:lnTo>
                    <a:pt x="5461" y="3885"/>
                  </a:lnTo>
                  <a:lnTo>
                    <a:pt x="5445" y="3896"/>
                  </a:lnTo>
                  <a:lnTo>
                    <a:pt x="5427" y="3905"/>
                  </a:lnTo>
                  <a:close/>
                  <a:moveTo>
                    <a:pt x="4687" y="4892"/>
                  </a:moveTo>
                  <a:lnTo>
                    <a:pt x="4669" y="4898"/>
                  </a:lnTo>
                  <a:lnTo>
                    <a:pt x="4650" y="4902"/>
                  </a:lnTo>
                  <a:lnTo>
                    <a:pt x="4630" y="4903"/>
                  </a:lnTo>
                  <a:lnTo>
                    <a:pt x="2902" y="4903"/>
                  </a:lnTo>
                  <a:lnTo>
                    <a:pt x="2882" y="4902"/>
                  </a:lnTo>
                  <a:lnTo>
                    <a:pt x="2863" y="4898"/>
                  </a:lnTo>
                  <a:lnTo>
                    <a:pt x="2845" y="4892"/>
                  </a:lnTo>
                  <a:lnTo>
                    <a:pt x="2827" y="4883"/>
                  </a:lnTo>
                  <a:lnTo>
                    <a:pt x="2811" y="4872"/>
                  </a:lnTo>
                  <a:lnTo>
                    <a:pt x="2796" y="4859"/>
                  </a:lnTo>
                  <a:lnTo>
                    <a:pt x="2783" y="4844"/>
                  </a:lnTo>
                  <a:lnTo>
                    <a:pt x="2772" y="4828"/>
                  </a:lnTo>
                  <a:lnTo>
                    <a:pt x="2763" y="4810"/>
                  </a:lnTo>
                  <a:lnTo>
                    <a:pt x="2757" y="4792"/>
                  </a:lnTo>
                  <a:lnTo>
                    <a:pt x="2753" y="4773"/>
                  </a:lnTo>
                  <a:lnTo>
                    <a:pt x="2752" y="4753"/>
                  </a:lnTo>
                  <a:lnTo>
                    <a:pt x="2753" y="4733"/>
                  </a:lnTo>
                  <a:lnTo>
                    <a:pt x="2757" y="4714"/>
                  </a:lnTo>
                  <a:lnTo>
                    <a:pt x="2763" y="4696"/>
                  </a:lnTo>
                  <a:lnTo>
                    <a:pt x="2772" y="4678"/>
                  </a:lnTo>
                  <a:lnTo>
                    <a:pt x="2783" y="4662"/>
                  </a:lnTo>
                  <a:lnTo>
                    <a:pt x="2796" y="4647"/>
                  </a:lnTo>
                  <a:lnTo>
                    <a:pt x="2811" y="4634"/>
                  </a:lnTo>
                  <a:lnTo>
                    <a:pt x="2827" y="4623"/>
                  </a:lnTo>
                  <a:lnTo>
                    <a:pt x="2845" y="4614"/>
                  </a:lnTo>
                  <a:lnTo>
                    <a:pt x="2863" y="4608"/>
                  </a:lnTo>
                  <a:lnTo>
                    <a:pt x="2882" y="4604"/>
                  </a:lnTo>
                  <a:lnTo>
                    <a:pt x="2902" y="4603"/>
                  </a:lnTo>
                  <a:lnTo>
                    <a:pt x="4630" y="4603"/>
                  </a:lnTo>
                  <a:lnTo>
                    <a:pt x="4650" y="4604"/>
                  </a:lnTo>
                  <a:lnTo>
                    <a:pt x="4669" y="4608"/>
                  </a:lnTo>
                  <a:lnTo>
                    <a:pt x="4687" y="4614"/>
                  </a:lnTo>
                  <a:lnTo>
                    <a:pt x="4705" y="4623"/>
                  </a:lnTo>
                  <a:lnTo>
                    <a:pt x="4721" y="4634"/>
                  </a:lnTo>
                  <a:lnTo>
                    <a:pt x="4736" y="4647"/>
                  </a:lnTo>
                  <a:lnTo>
                    <a:pt x="4749" y="4662"/>
                  </a:lnTo>
                  <a:lnTo>
                    <a:pt x="4760" y="4678"/>
                  </a:lnTo>
                  <a:lnTo>
                    <a:pt x="4769" y="4696"/>
                  </a:lnTo>
                  <a:lnTo>
                    <a:pt x="4775" y="4714"/>
                  </a:lnTo>
                  <a:lnTo>
                    <a:pt x="4779" y="4733"/>
                  </a:lnTo>
                  <a:lnTo>
                    <a:pt x="4780" y="4753"/>
                  </a:lnTo>
                  <a:lnTo>
                    <a:pt x="4779" y="4773"/>
                  </a:lnTo>
                  <a:lnTo>
                    <a:pt x="4775" y="4792"/>
                  </a:lnTo>
                  <a:lnTo>
                    <a:pt x="4769" y="4810"/>
                  </a:lnTo>
                  <a:lnTo>
                    <a:pt x="4760" y="4828"/>
                  </a:lnTo>
                  <a:lnTo>
                    <a:pt x="4749" y="4844"/>
                  </a:lnTo>
                  <a:lnTo>
                    <a:pt x="4736" y="4859"/>
                  </a:lnTo>
                  <a:lnTo>
                    <a:pt x="4721" y="4872"/>
                  </a:lnTo>
                  <a:lnTo>
                    <a:pt x="4705" y="4883"/>
                  </a:lnTo>
                  <a:lnTo>
                    <a:pt x="4687" y="48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57" name="Group 24">
            <a:extLst>
              <a:ext uri="{FF2B5EF4-FFF2-40B4-BE49-F238E27FC236}">
                <a16:creationId xmlns:a16="http://schemas.microsoft.com/office/drawing/2014/main" id="{19617171-C3DE-4268-A4A4-C5249C0EC8BB}"/>
              </a:ext>
            </a:extLst>
          </p:cNvPr>
          <p:cNvGrpSpPr/>
          <p:nvPr/>
        </p:nvGrpSpPr>
        <p:grpSpPr>
          <a:xfrm>
            <a:off x="5634519" y="2606146"/>
            <a:ext cx="911714" cy="911714"/>
            <a:chOff x="4094847" y="1760585"/>
            <a:chExt cx="633600" cy="633600"/>
          </a:xfrm>
        </p:grpSpPr>
        <p:sp>
          <p:nvSpPr>
            <p:cNvPr id="90158" name="Accent">
              <a:extLst>
                <a:ext uri="{FF2B5EF4-FFF2-40B4-BE49-F238E27FC236}">
                  <a16:creationId xmlns:a16="http://schemas.microsoft.com/office/drawing/2014/main" id="{C5432265-B723-4B7C-8AC4-8BFDFD4334C9}"/>
                </a:ext>
              </a:extLst>
            </p:cNvPr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59" name="Outline">
              <a:extLst>
                <a:ext uri="{FF2B5EF4-FFF2-40B4-BE49-F238E27FC236}">
                  <a16:creationId xmlns:a16="http://schemas.microsoft.com/office/drawing/2014/main" id="{72212518-2BA5-4D89-984D-C668B809FD7A}"/>
                </a:ext>
              </a:extLst>
            </p:cNvPr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60" name="Group 42">
            <a:extLst>
              <a:ext uri="{FF2B5EF4-FFF2-40B4-BE49-F238E27FC236}">
                <a16:creationId xmlns:a16="http://schemas.microsoft.com/office/drawing/2014/main" id="{BBEC5413-5E6C-4175-BDC7-FF6C29FBCD8E}"/>
              </a:ext>
            </a:extLst>
          </p:cNvPr>
          <p:cNvGrpSpPr/>
          <p:nvPr/>
        </p:nvGrpSpPr>
        <p:grpSpPr>
          <a:xfrm>
            <a:off x="9367354" y="2606146"/>
            <a:ext cx="911714" cy="911714"/>
            <a:chOff x="6359457" y="3559635"/>
            <a:chExt cx="633600" cy="633600"/>
          </a:xfrm>
        </p:grpSpPr>
        <p:sp>
          <p:nvSpPr>
            <p:cNvPr id="90161" name="Accent">
              <a:extLst>
                <a:ext uri="{FF2B5EF4-FFF2-40B4-BE49-F238E27FC236}">
                  <a16:creationId xmlns:a16="http://schemas.microsoft.com/office/drawing/2014/main" id="{EDD6319A-77FB-4B8C-88A2-F30006896055}"/>
                </a:ext>
              </a:extLst>
            </p:cNvPr>
            <p:cNvSpPr/>
            <p:nvPr/>
          </p:nvSpPr>
          <p:spPr>
            <a:xfrm>
              <a:off x="635945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200" y="7699"/>
                  </a:moveTo>
                  <a:lnTo>
                    <a:pt x="4193" y="7684"/>
                  </a:lnTo>
                  <a:lnTo>
                    <a:pt x="4096" y="7475"/>
                  </a:lnTo>
                  <a:lnTo>
                    <a:pt x="4084" y="7444"/>
                  </a:lnTo>
                  <a:lnTo>
                    <a:pt x="4077" y="7412"/>
                  </a:lnTo>
                  <a:lnTo>
                    <a:pt x="4073" y="7380"/>
                  </a:lnTo>
                  <a:lnTo>
                    <a:pt x="4074" y="7347"/>
                  </a:lnTo>
                  <a:lnTo>
                    <a:pt x="4079" y="7315"/>
                  </a:lnTo>
                  <a:lnTo>
                    <a:pt x="4088" y="7284"/>
                  </a:lnTo>
                  <a:lnTo>
                    <a:pt x="4102" y="7254"/>
                  </a:lnTo>
                  <a:lnTo>
                    <a:pt x="4119" y="7226"/>
                  </a:lnTo>
                  <a:lnTo>
                    <a:pt x="4139" y="7200"/>
                  </a:lnTo>
                  <a:lnTo>
                    <a:pt x="4163" y="7178"/>
                  </a:lnTo>
                  <a:lnTo>
                    <a:pt x="4190" y="7159"/>
                  </a:lnTo>
                  <a:lnTo>
                    <a:pt x="4218" y="7143"/>
                  </a:lnTo>
                  <a:lnTo>
                    <a:pt x="4249" y="7131"/>
                  </a:lnTo>
                  <a:lnTo>
                    <a:pt x="4281" y="7124"/>
                  </a:lnTo>
                  <a:lnTo>
                    <a:pt x="4313" y="7120"/>
                  </a:lnTo>
                  <a:lnTo>
                    <a:pt x="4346" y="7121"/>
                  </a:lnTo>
                  <a:lnTo>
                    <a:pt x="4378" y="7126"/>
                  </a:lnTo>
                  <a:lnTo>
                    <a:pt x="4409" y="7135"/>
                  </a:lnTo>
                  <a:lnTo>
                    <a:pt x="4439" y="7149"/>
                  </a:lnTo>
                  <a:lnTo>
                    <a:pt x="4467" y="7166"/>
                  </a:lnTo>
                  <a:lnTo>
                    <a:pt x="4493" y="7186"/>
                  </a:lnTo>
                  <a:lnTo>
                    <a:pt x="4515" y="7210"/>
                  </a:lnTo>
                  <a:lnTo>
                    <a:pt x="4534" y="7237"/>
                  </a:lnTo>
                  <a:lnTo>
                    <a:pt x="4550" y="7265"/>
                  </a:lnTo>
                  <a:lnTo>
                    <a:pt x="4643" y="7467"/>
                  </a:lnTo>
                  <a:lnTo>
                    <a:pt x="4731" y="7628"/>
                  </a:lnTo>
                  <a:lnTo>
                    <a:pt x="4813" y="7751"/>
                  </a:lnTo>
                  <a:lnTo>
                    <a:pt x="4886" y="7836"/>
                  </a:lnTo>
                  <a:lnTo>
                    <a:pt x="4944" y="7885"/>
                  </a:lnTo>
                  <a:lnTo>
                    <a:pt x="4981" y="7903"/>
                  </a:lnTo>
                  <a:lnTo>
                    <a:pt x="5000" y="7907"/>
                  </a:lnTo>
                  <a:lnTo>
                    <a:pt x="5019" y="7903"/>
                  </a:lnTo>
                  <a:lnTo>
                    <a:pt x="5056" y="7885"/>
                  </a:lnTo>
                  <a:lnTo>
                    <a:pt x="5114" y="7836"/>
                  </a:lnTo>
                  <a:lnTo>
                    <a:pt x="5187" y="7751"/>
                  </a:lnTo>
                  <a:lnTo>
                    <a:pt x="5269" y="7628"/>
                  </a:lnTo>
                  <a:lnTo>
                    <a:pt x="5357" y="7467"/>
                  </a:lnTo>
                  <a:lnTo>
                    <a:pt x="5450" y="7265"/>
                  </a:lnTo>
                  <a:lnTo>
                    <a:pt x="5466" y="7237"/>
                  </a:lnTo>
                  <a:lnTo>
                    <a:pt x="5485" y="7210"/>
                  </a:lnTo>
                  <a:lnTo>
                    <a:pt x="5507" y="7186"/>
                  </a:lnTo>
                  <a:lnTo>
                    <a:pt x="5533" y="7166"/>
                  </a:lnTo>
                  <a:lnTo>
                    <a:pt x="5561" y="7149"/>
                  </a:lnTo>
                  <a:lnTo>
                    <a:pt x="5591" y="7135"/>
                  </a:lnTo>
                  <a:lnTo>
                    <a:pt x="5622" y="7126"/>
                  </a:lnTo>
                  <a:lnTo>
                    <a:pt x="5654" y="7121"/>
                  </a:lnTo>
                  <a:lnTo>
                    <a:pt x="5687" y="7120"/>
                  </a:lnTo>
                  <a:lnTo>
                    <a:pt x="5719" y="7124"/>
                  </a:lnTo>
                  <a:lnTo>
                    <a:pt x="5751" y="7131"/>
                  </a:lnTo>
                  <a:lnTo>
                    <a:pt x="5782" y="7143"/>
                  </a:lnTo>
                  <a:lnTo>
                    <a:pt x="5810" y="7159"/>
                  </a:lnTo>
                  <a:lnTo>
                    <a:pt x="5837" y="7178"/>
                  </a:lnTo>
                  <a:lnTo>
                    <a:pt x="5861" y="7200"/>
                  </a:lnTo>
                  <a:lnTo>
                    <a:pt x="5881" y="7226"/>
                  </a:lnTo>
                  <a:lnTo>
                    <a:pt x="5898" y="7254"/>
                  </a:lnTo>
                  <a:lnTo>
                    <a:pt x="5912" y="7284"/>
                  </a:lnTo>
                  <a:lnTo>
                    <a:pt x="5921" y="7315"/>
                  </a:lnTo>
                  <a:lnTo>
                    <a:pt x="5926" y="7347"/>
                  </a:lnTo>
                  <a:lnTo>
                    <a:pt x="5927" y="7380"/>
                  </a:lnTo>
                  <a:lnTo>
                    <a:pt x="5923" y="7412"/>
                  </a:lnTo>
                  <a:lnTo>
                    <a:pt x="5916" y="7444"/>
                  </a:lnTo>
                  <a:lnTo>
                    <a:pt x="5904" y="7475"/>
                  </a:lnTo>
                  <a:lnTo>
                    <a:pt x="5807" y="7684"/>
                  </a:lnTo>
                  <a:lnTo>
                    <a:pt x="5800" y="7699"/>
                  </a:lnTo>
                  <a:lnTo>
                    <a:pt x="5703" y="7877"/>
                  </a:lnTo>
                  <a:lnTo>
                    <a:pt x="5692" y="7896"/>
                  </a:lnTo>
                  <a:lnTo>
                    <a:pt x="5595" y="8041"/>
                  </a:lnTo>
                  <a:lnTo>
                    <a:pt x="5577" y="8065"/>
                  </a:lnTo>
                  <a:lnTo>
                    <a:pt x="5480" y="8178"/>
                  </a:lnTo>
                  <a:lnTo>
                    <a:pt x="5450" y="8207"/>
                  </a:lnTo>
                  <a:lnTo>
                    <a:pt x="5353" y="8288"/>
                  </a:lnTo>
                  <a:lnTo>
                    <a:pt x="5330" y="8305"/>
                  </a:lnTo>
                  <a:lnTo>
                    <a:pt x="5305" y="8319"/>
                  </a:lnTo>
                  <a:lnTo>
                    <a:pt x="5209" y="8367"/>
                  </a:lnTo>
                  <a:lnTo>
                    <a:pt x="5174" y="8382"/>
                  </a:lnTo>
                  <a:lnTo>
                    <a:pt x="5138" y="8390"/>
                  </a:lnTo>
                  <a:lnTo>
                    <a:pt x="5041" y="8407"/>
                  </a:lnTo>
                  <a:lnTo>
                    <a:pt x="5014" y="8410"/>
                  </a:lnTo>
                  <a:lnTo>
                    <a:pt x="4986" y="8410"/>
                  </a:lnTo>
                  <a:lnTo>
                    <a:pt x="4959" y="8407"/>
                  </a:lnTo>
                  <a:lnTo>
                    <a:pt x="4862" y="8390"/>
                  </a:lnTo>
                  <a:lnTo>
                    <a:pt x="4826" y="8382"/>
                  </a:lnTo>
                  <a:lnTo>
                    <a:pt x="4791" y="8367"/>
                  </a:lnTo>
                  <a:lnTo>
                    <a:pt x="4695" y="8319"/>
                  </a:lnTo>
                  <a:lnTo>
                    <a:pt x="4670" y="8305"/>
                  </a:lnTo>
                  <a:lnTo>
                    <a:pt x="4647" y="8288"/>
                  </a:lnTo>
                  <a:lnTo>
                    <a:pt x="4550" y="8207"/>
                  </a:lnTo>
                  <a:lnTo>
                    <a:pt x="4520" y="8178"/>
                  </a:lnTo>
                  <a:lnTo>
                    <a:pt x="4423" y="8065"/>
                  </a:lnTo>
                  <a:lnTo>
                    <a:pt x="4405" y="8041"/>
                  </a:lnTo>
                  <a:lnTo>
                    <a:pt x="4308" y="7896"/>
                  </a:lnTo>
                  <a:lnTo>
                    <a:pt x="4297" y="7877"/>
                  </a:lnTo>
                  <a:lnTo>
                    <a:pt x="4200" y="7699"/>
                  </a:lnTo>
                  <a:close/>
                  <a:moveTo>
                    <a:pt x="5789" y="3729"/>
                  </a:moveTo>
                  <a:lnTo>
                    <a:pt x="5790" y="3759"/>
                  </a:lnTo>
                  <a:lnTo>
                    <a:pt x="5789" y="3789"/>
                  </a:lnTo>
                  <a:lnTo>
                    <a:pt x="5788" y="3818"/>
                  </a:lnTo>
                  <a:lnTo>
                    <a:pt x="5785" y="3847"/>
                  </a:lnTo>
                  <a:lnTo>
                    <a:pt x="5781" y="3876"/>
                  </a:lnTo>
                  <a:lnTo>
                    <a:pt x="5776" y="3905"/>
                  </a:lnTo>
                  <a:lnTo>
                    <a:pt x="5770" y="3934"/>
                  </a:lnTo>
                  <a:lnTo>
                    <a:pt x="5763" y="3963"/>
                  </a:lnTo>
                  <a:lnTo>
                    <a:pt x="5755" y="3991"/>
                  </a:lnTo>
                  <a:lnTo>
                    <a:pt x="5745" y="4019"/>
                  </a:lnTo>
                  <a:lnTo>
                    <a:pt x="5735" y="4047"/>
                  </a:lnTo>
                  <a:lnTo>
                    <a:pt x="5724" y="4074"/>
                  </a:lnTo>
                  <a:lnTo>
                    <a:pt x="5712" y="4101"/>
                  </a:lnTo>
                  <a:lnTo>
                    <a:pt x="5698" y="4128"/>
                  </a:lnTo>
                  <a:lnTo>
                    <a:pt x="5684" y="4154"/>
                  </a:lnTo>
                  <a:lnTo>
                    <a:pt x="5669" y="4179"/>
                  </a:lnTo>
                  <a:lnTo>
                    <a:pt x="5653" y="4204"/>
                  </a:lnTo>
                  <a:lnTo>
                    <a:pt x="5635" y="4228"/>
                  </a:lnTo>
                  <a:lnTo>
                    <a:pt x="5618" y="4252"/>
                  </a:lnTo>
                  <a:lnTo>
                    <a:pt x="5599" y="4274"/>
                  </a:lnTo>
                  <a:lnTo>
                    <a:pt x="5579" y="4296"/>
                  </a:lnTo>
                  <a:lnTo>
                    <a:pt x="5559" y="4317"/>
                  </a:lnTo>
                  <a:lnTo>
                    <a:pt x="5537" y="4338"/>
                  </a:lnTo>
                  <a:lnTo>
                    <a:pt x="5515" y="4357"/>
                  </a:lnTo>
                  <a:lnTo>
                    <a:pt x="5493" y="4376"/>
                  </a:lnTo>
                  <a:lnTo>
                    <a:pt x="5469" y="4394"/>
                  </a:lnTo>
                  <a:lnTo>
                    <a:pt x="5445" y="4411"/>
                  </a:lnTo>
                  <a:lnTo>
                    <a:pt x="5420" y="4428"/>
                  </a:lnTo>
                  <a:lnTo>
                    <a:pt x="5395" y="4443"/>
                  </a:lnTo>
                  <a:lnTo>
                    <a:pt x="5369" y="4457"/>
                  </a:lnTo>
                  <a:lnTo>
                    <a:pt x="5343" y="4471"/>
                  </a:lnTo>
                  <a:lnTo>
                    <a:pt x="5316" y="4483"/>
                  </a:lnTo>
                  <a:lnTo>
                    <a:pt x="5289" y="4494"/>
                  </a:lnTo>
                  <a:lnTo>
                    <a:pt x="5261" y="4504"/>
                  </a:lnTo>
                  <a:lnTo>
                    <a:pt x="5233" y="4514"/>
                  </a:lnTo>
                  <a:lnTo>
                    <a:pt x="5205" y="4522"/>
                  </a:lnTo>
                  <a:lnTo>
                    <a:pt x="5176" y="4529"/>
                  </a:lnTo>
                  <a:lnTo>
                    <a:pt x="5147" y="4535"/>
                  </a:lnTo>
                  <a:lnTo>
                    <a:pt x="5118" y="4540"/>
                  </a:lnTo>
                  <a:lnTo>
                    <a:pt x="5089" y="4544"/>
                  </a:lnTo>
                  <a:lnTo>
                    <a:pt x="5059" y="4547"/>
                  </a:lnTo>
                  <a:lnTo>
                    <a:pt x="5030" y="4548"/>
                  </a:lnTo>
                  <a:lnTo>
                    <a:pt x="5000" y="4549"/>
                  </a:lnTo>
                  <a:lnTo>
                    <a:pt x="4970" y="4548"/>
                  </a:lnTo>
                  <a:lnTo>
                    <a:pt x="4941" y="4547"/>
                  </a:lnTo>
                  <a:lnTo>
                    <a:pt x="4911" y="4544"/>
                  </a:lnTo>
                  <a:lnTo>
                    <a:pt x="4882" y="4540"/>
                  </a:lnTo>
                  <a:lnTo>
                    <a:pt x="4853" y="4535"/>
                  </a:lnTo>
                  <a:lnTo>
                    <a:pt x="4824" y="4529"/>
                  </a:lnTo>
                  <a:lnTo>
                    <a:pt x="4795" y="4522"/>
                  </a:lnTo>
                  <a:lnTo>
                    <a:pt x="4767" y="4514"/>
                  </a:lnTo>
                  <a:lnTo>
                    <a:pt x="4739" y="4504"/>
                  </a:lnTo>
                  <a:lnTo>
                    <a:pt x="4711" y="4494"/>
                  </a:lnTo>
                  <a:lnTo>
                    <a:pt x="4684" y="4483"/>
                  </a:lnTo>
                  <a:lnTo>
                    <a:pt x="4657" y="4471"/>
                  </a:lnTo>
                  <a:lnTo>
                    <a:pt x="4631" y="4457"/>
                  </a:lnTo>
                  <a:lnTo>
                    <a:pt x="4605" y="4443"/>
                  </a:lnTo>
                  <a:lnTo>
                    <a:pt x="4580" y="4428"/>
                  </a:lnTo>
                  <a:lnTo>
                    <a:pt x="4555" y="4411"/>
                  </a:lnTo>
                  <a:lnTo>
                    <a:pt x="4531" y="4394"/>
                  </a:lnTo>
                  <a:lnTo>
                    <a:pt x="4507" y="4376"/>
                  </a:lnTo>
                  <a:lnTo>
                    <a:pt x="4485" y="4357"/>
                  </a:lnTo>
                  <a:lnTo>
                    <a:pt x="4463" y="4338"/>
                  </a:lnTo>
                  <a:lnTo>
                    <a:pt x="4441" y="4317"/>
                  </a:lnTo>
                  <a:lnTo>
                    <a:pt x="4421" y="4296"/>
                  </a:lnTo>
                  <a:lnTo>
                    <a:pt x="4401" y="4274"/>
                  </a:lnTo>
                  <a:lnTo>
                    <a:pt x="4382" y="4252"/>
                  </a:lnTo>
                  <a:lnTo>
                    <a:pt x="4365" y="4228"/>
                  </a:lnTo>
                  <a:lnTo>
                    <a:pt x="4347" y="4204"/>
                  </a:lnTo>
                  <a:lnTo>
                    <a:pt x="4331" y="4179"/>
                  </a:lnTo>
                  <a:lnTo>
                    <a:pt x="4316" y="4154"/>
                  </a:lnTo>
                  <a:lnTo>
                    <a:pt x="4302" y="4128"/>
                  </a:lnTo>
                  <a:lnTo>
                    <a:pt x="4288" y="4101"/>
                  </a:lnTo>
                  <a:lnTo>
                    <a:pt x="4276" y="4074"/>
                  </a:lnTo>
                  <a:lnTo>
                    <a:pt x="4265" y="4047"/>
                  </a:lnTo>
                  <a:lnTo>
                    <a:pt x="4255" y="4019"/>
                  </a:lnTo>
                  <a:lnTo>
                    <a:pt x="4245" y="3991"/>
                  </a:lnTo>
                  <a:lnTo>
                    <a:pt x="4237" y="3963"/>
                  </a:lnTo>
                  <a:lnTo>
                    <a:pt x="4230" y="3934"/>
                  </a:lnTo>
                  <a:lnTo>
                    <a:pt x="4224" y="3905"/>
                  </a:lnTo>
                  <a:lnTo>
                    <a:pt x="4219" y="3876"/>
                  </a:lnTo>
                  <a:lnTo>
                    <a:pt x="4215" y="3847"/>
                  </a:lnTo>
                  <a:lnTo>
                    <a:pt x="4212" y="3818"/>
                  </a:lnTo>
                  <a:lnTo>
                    <a:pt x="4211" y="3789"/>
                  </a:lnTo>
                  <a:lnTo>
                    <a:pt x="4210" y="3759"/>
                  </a:lnTo>
                  <a:lnTo>
                    <a:pt x="4211" y="3729"/>
                  </a:lnTo>
                  <a:lnTo>
                    <a:pt x="4212" y="3700"/>
                  </a:lnTo>
                  <a:lnTo>
                    <a:pt x="4215" y="3670"/>
                  </a:lnTo>
                  <a:lnTo>
                    <a:pt x="4219" y="3641"/>
                  </a:lnTo>
                  <a:lnTo>
                    <a:pt x="4224" y="3612"/>
                  </a:lnTo>
                  <a:lnTo>
                    <a:pt x="4230" y="3583"/>
                  </a:lnTo>
                  <a:lnTo>
                    <a:pt x="4237" y="3554"/>
                  </a:lnTo>
                  <a:lnTo>
                    <a:pt x="4245" y="3526"/>
                  </a:lnTo>
                  <a:lnTo>
                    <a:pt x="4255" y="3498"/>
                  </a:lnTo>
                  <a:lnTo>
                    <a:pt x="4265" y="3470"/>
                  </a:lnTo>
                  <a:lnTo>
                    <a:pt x="4276" y="3443"/>
                  </a:lnTo>
                  <a:lnTo>
                    <a:pt x="4288" y="3416"/>
                  </a:lnTo>
                  <a:lnTo>
                    <a:pt x="4302" y="3390"/>
                  </a:lnTo>
                  <a:lnTo>
                    <a:pt x="4316" y="3364"/>
                  </a:lnTo>
                  <a:lnTo>
                    <a:pt x="4331" y="3338"/>
                  </a:lnTo>
                  <a:lnTo>
                    <a:pt x="4347" y="3314"/>
                  </a:lnTo>
                  <a:lnTo>
                    <a:pt x="4365" y="3289"/>
                  </a:lnTo>
                  <a:lnTo>
                    <a:pt x="4382" y="3266"/>
                  </a:lnTo>
                  <a:lnTo>
                    <a:pt x="4401" y="3243"/>
                  </a:lnTo>
                  <a:lnTo>
                    <a:pt x="4421" y="3221"/>
                  </a:lnTo>
                  <a:lnTo>
                    <a:pt x="4441" y="3200"/>
                  </a:lnTo>
                  <a:lnTo>
                    <a:pt x="4463" y="3179"/>
                  </a:lnTo>
                  <a:lnTo>
                    <a:pt x="4485" y="3160"/>
                  </a:lnTo>
                  <a:lnTo>
                    <a:pt x="4507" y="3141"/>
                  </a:lnTo>
                  <a:lnTo>
                    <a:pt x="4531" y="3123"/>
                  </a:lnTo>
                  <a:lnTo>
                    <a:pt x="4555" y="3106"/>
                  </a:lnTo>
                  <a:lnTo>
                    <a:pt x="4580" y="3089"/>
                  </a:lnTo>
                  <a:lnTo>
                    <a:pt x="4605" y="3074"/>
                  </a:lnTo>
                  <a:lnTo>
                    <a:pt x="4631" y="3060"/>
                  </a:lnTo>
                  <a:lnTo>
                    <a:pt x="4657" y="3046"/>
                  </a:lnTo>
                  <a:lnTo>
                    <a:pt x="4684" y="3034"/>
                  </a:lnTo>
                  <a:lnTo>
                    <a:pt x="4711" y="3023"/>
                  </a:lnTo>
                  <a:lnTo>
                    <a:pt x="4739" y="3013"/>
                  </a:lnTo>
                  <a:lnTo>
                    <a:pt x="4767" y="3004"/>
                  </a:lnTo>
                  <a:lnTo>
                    <a:pt x="4795" y="2996"/>
                  </a:lnTo>
                  <a:lnTo>
                    <a:pt x="4824" y="2989"/>
                  </a:lnTo>
                  <a:lnTo>
                    <a:pt x="4853" y="2983"/>
                  </a:lnTo>
                  <a:lnTo>
                    <a:pt x="4882" y="2978"/>
                  </a:lnTo>
                  <a:lnTo>
                    <a:pt x="4911" y="2974"/>
                  </a:lnTo>
                  <a:lnTo>
                    <a:pt x="4941" y="2971"/>
                  </a:lnTo>
                  <a:lnTo>
                    <a:pt x="4970" y="2970"/>
                  </a:lnTo>
                  <a:lnTo>
                    <a:pt x="5000" y="2969"/>
                  </a:lnTo>
                  <a:lnTo>
                    <a:pt x="5030" y="2970"/>
                  </a:lnTo>
                  <a:lnTo>
                    <a:pt x="5059" y="2971"/>
                  </a:lnTo>
                  <a:lnTo>
                    <a:pt x="5089" y="2974"/>
                  </a:lnTo>
                  <a:lnTo>
                    <a:pt x="5118" y="2978"/>
                  </a:lnTo>
                  <a:lnTo>
                    <a:pt x="5147" y="2983"/>
                  </a:lnTo>
                  <a:lnTo>
                    <a:pt x="5176" y="2989"/>
                  </a:lnTo>
                  <a:lnTo>
                    <a:pt x="5205" y="2996"/>
                  </a:lnTo>
                  <a:lnTo>
                    <a:pt x="5233" y="3004"/>
                  </a:lnTo>
                  <a:lnTo>
                    <a:pt x="5261" y="3013"/>
                  </a:lnTo>
                  <a:lnTo>
                    <a:pt x="5289" y="3023"/>
                  </a:lnTo>
                  <a:lnTo>
                    <a:pt x="5316" y="3034"/>
                  </a:lnTo>
                  <a:lnTo>
                    <a:pt x="5343" y="3046"/>
                  </a:lnTo>
                  <a:lnTo>
                    <a:pt x="5369" y="3060"/>
                  </a:lnTo>
                  <a:lnTo>
                    <a:pt x="5395" y="3074"/>
                  </a:lnTo>
                  <a:lnTo>
                    <a:pt x="5420" y="3089"/>
                  </a:lnTo>
                  <a:lnTo>
                    <a:pt x="5445" y="3106"/>
                  </a:lnTo>
                  <a:lnTo>
                    <a:pt x="5469" y="3123"/>
                  </a:lnTo>
                  <a:lnTo>
                    <a:pt x="5493" y="3141"/>
                  </a:lnTo>
                  <a:lnTo>
                    <a:pt x="5515" y="3160"/>
                  </a:lnTo>
                  <a:lnTo>
                    <a:pt x="5537" y="3179"/>
                  </a:lnTo>
                  <a:lnTo>
                    <a:pt x="5559" y="3200"/>
                  </a:lnTo>
                  <a:lnTo>
                    <a:pt x="5579" y="3221"/>
                  </a:lnTo>
                  <a:lnTo>
                    <a:pt x="5599" y="3243"/>
                  </a:lnTo>
                  <a:lnTo>
                    <a:pt x="5618" y="3266"/>
                  </a:lnTo>
                  <a:lnTo>
                    <a:pt x="5635" y="3289"/>
                  </a:lnTo>
                  <a:lnTo>
                    <a:pt x="5653" y="3314"/>
                  </a:lnTo>
                  <a:lnTo>
                    <a:pt x="5669" y="3338"/>
                  </a:lnTo>
                  <a:lnTo>
                    <a:pt x="5684" y="3364"/>
                  </a:lnTo>
                  <a:lnTo>
                    <a:pt x="5698" y="3390"/>
                  </a:lnTo>
                  <a:lnTo>
                    <a:pt x="5712" y="3416"/>
                  </a:lnTo>
                  <a:lnTo>
                    <a:pt x="5724" y="3443"/>
                  </a:lnTo>
                  <a:lnTo>
                    <a:pt x="5735" y="3470"/>
                  </a:lnTo>
                  <a:lnTo>
                    <a:pt x="5745" y="3498"/>
                  </a:lnTo>
                  <a:lnTo>
                    <a:pt x="5755" y="3526"/>
                  </a:lnTo>
                  <a:lnTo>
                    <a:pt x="5763" y="3554"/>
                  </a:lnTo>
                  <a:lnTo>
                    <a:pt x="5770" y="3583"/>
                  </a:lnTo>
                  <a:lnTo>
                    <a:pt x="5776" y="3612"/>
                  </a:lnTo>
                  <a:lnTo>
                    <a:pt x="5781" y="3641"/>
                  </a:lnTo>
                  <a:lnTo>
                    <a:pt x="5785" y="3670"/>
                  </a:lnTo>
                  <a:lnTo>
                    <a:pt x="5788" y="3700"/>
                  </a:lnTo>
                  <a:lnTo>
                    <a:pt x="5789" y="37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62" name="Outline">
              <a:extLst>
                <a:ext uri="{FF2B5EF4-FFF2-40B4-BE49-F238E27FC236}">
                  <a16:creationId xmlns:a16="http://schemas.microsoft.com/office/drawing/2014/main" id="{A80F744E-C96B-4B23-B8B3-1F20E2DFB43D}"/>
                </a:ext>
              </a:extLst>
            </p:cNvPr>
            <p:cNvSpPr/>
            <p:nvPr/>
          </p:nvSpPr>
          <p:spPr>
            <a:xfrm>
              <a:off x="635945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553" y="1072"/>
                  </a:moveTo>
                  <a:lnTo>
                    <a:pt x="4572" y="1056"/>
                  </a:lnTo>
                  <a:lnTo>
                    <a:pt x="4851" y="849"/>
                  </a:lnTo>
                  <a:lnTo>
                    <a:pt x="4878" y="832"/>
                  </a:lnTo>
                  <a:lnTo>
                    <a:pt x="4907" y="818"/>
                  </a:lnTo>
                  <a:lnTo>
                    <a:pt x="4937" y="808"/>
                  </a:lnTo>
                  <a:lnTo>
                    <a:pt x="4968" y="802"/>
                  </a:lnTo>
                  <a:lnTo>
                    <a:pt x="5000" y="800"/>
                  </a:lnTo>
                  <a:lnTo>
                    <a:pt x="5032" y="802"/>
                  </a:lnTo>
                  <a:lnTo>
                    <a:pt x="5063" y="808"/>
                  </a:lnTo>
                  <a:lnTo>
                    <a:pt x="5093" y="818"/>
                  </a:lnTo>
                  <a:lnTo>
                    <a:pt x="5122" y="832"/>
                  </a:lnTo>
                  <a:lnTo>
                    <a:pt x="5149" y="849"/>
                  </a:lnTo>
                  <a:lnTo>
                    <a:pt x="5428" y="1056"/>
                  </a:lnTo>
                  <a:lnTo>
                    <a:pt x="5447" y="1072"/>
                  </a:lnTo>
                  <a:lnTo>
                    <a:pt x="5706" y="1306"/>
                  </a:lnTo>
                  <a:lnTo>
                    <a:pt x="5723" y="1322"/>
                  </a:lnTo>
                  <a:lnTo>
                    <a:pt x="5960" y="1582"/>
                  </a:lnTo>
                  <a:lnTo>
                    <a:pt x="5974" y="1600"/>
                  </a:lnTo>
                  <a:lnTo>
                    <a:pt x="6189" y="1884"/>
                  </a:lnTo>
                  <a:lnTo>
                    <a:pt x="6202" y="1902"/>
                  </a:lnTo>
                  <a:lnTo>
                    <a:pt x="6394" y="2210"/>
                  </a:lnTo>
                  <a:lnTo>
                    <a:pt x="6404" y="2229"/>
                  </a:lnTo>
                  <a:lnTo>
                    <a:pt x="6573" y="2559"/>
                  </a:lnTo>
                  <a:lnTo>
                    <a:pt x="6581" y="2578"/>
                  </a:lnTo>
                  <a:lnTo>
                    <a:pt x="6726" y="2930"/>
                  </a:lnTo>
                  <a:lnTo>
                    <a:pt x="6733" y="2948"/>
                  </a:lnTo>
                  <a:lnTo>
                    <a:pt x="6854" y="3321"/>
                  </a:lnTo>
                  <a:lnTo>
                    <a:pt x="6859" y="3339"/>
                  </a:lnTo>
                  <a:lnTo>
                    <a:pt x="6955" y="3731"/>
                  </a:lnTo>
                  <a:lnTo>
                    <a:pt x="6959" y="3748"/>
                  </a:lnTo>
                  <a:lnTo>
                    <a:pt x="7030" y="4160"/>
                  </a:lnTo>
                  <a:lnTo>
                    <a:pt x="7032" y="4176"/>
                  </a:lnTo>
                  <a:lnTo>
                    <a:pt x="7077" y="4605"/>
                  </a:lnTo>
                  <a:lnTo>
                    <a:pt x="7078" y="4621"/>
                  </a:lnTo>
                  <a:lnTo>
                    <a:pt x="7098" y="5067"/>
                  </a:lnTo>
                  <a:lnTo>
                    <a:pt x="7098" y="5082"/>
                  </a:lnTo>
                  <a:lnTo>
                    <a:pt x="7090" y="5543"/>
                  </a:lnTo>
                  <a:lnTo>
                    <a:pt x="7090" y="5557"/>
                  </a:lnTo>
                  <a:lnTo>
                    <a:pt x="7055" y="6034"/>
                  </a:lnTo>
                  <a:lnTo>
                    <a:pt x="7050" y="6069"/>
                  </a:lnTo>
                  <a:lnTo>
                    <a:pt x="7040" y="6103"/>
                  </a:lnTo>
                  <a:lnTo>
                    <a:pt x="7025" y="6136"/>
                  </a:lnTo>
                  <a:lnTo>
                    <a:pt x="7006" y="6166"/>
                  </a:lnTo>
                  <a:lnTo>
                    <a:pt x="6983" y="6193"/>
                  </a:lnTo>
                  <a:lnTo>
                    <a:pt x="6643" y="6533"/>
                  </a:lnTo>
                  <a:lnTo>
                    <a:pt x="7417" y="7178"/>
                  </a:lnTo>
                  <a:lnTo>
                    <a:pt x="7441" y="7201"/>
                  </a:lnTo>
                  <a:lnTo>
                    <a:pt x="7462" y="7227"/>
                  </a:lnTo>
                  <a:lnTo>
                    <a:pt x="7479" y="7255"/>
                  </a:lnTo>
                  <a:lnTo>
                    <a:pt x="7492" y="7285"/>
                  </a:lnTo>
                  <a:lnTo>
                    <a:pt x="7501" y="7317"/>
                  </a:lnTo>
                  <a:lnTo>
                    <a:pt x="7506" y="7349"/>
                  </a:lnTo>
                  <a:lnTo>
                    <a:pt x="7507" y="7383"/>
                  </a:lnTo>
                  <a:lnTo>
                    <a:pt x="7503" y="7415"/>
                  </a:lnTo>
                  <a:lnTo>
                    <a:pt x="7495" y="7447"/>
                  </a:lnTo>
                  <a:lnTo>
                    <a:pt x="7482" y="7478"/>
                  </a:lnTo>
                  <a:lnTo>
                    <a:pt x="7466" y="7507"/>
                  </a:lnTo>
                  <a:lnTo>
                    <a:pt x="7446" y="7533"/>
                  </a:lnTo>
                  <a:lnTo>
                    <a:pt x="7423" y="7557"/>
                  </a:lnTo>
                  <a:lnTo>
                    <a:pt x="7397" y="7577"/>
                  </a:lnTo>
                  <a:lnTo>
                    <a:pt x="7369" y="7594"/>
                  </a:lnTo>
                  <a:lnTo>
                    <a:pt x="7338" y="7606"/>
                  </a:lnTo>
                  <a:lnTo>
                    <a:pt x="7306" y="7615"/>
                  </a:lnTo>
                  <a:lnTo>
                    <a:pt x="7273" y="7619"/>
                  </a:lnTo>
                  <a:lnTo>
                    <a:pt x="7240" y="7619"/>
                  </a:lnTo>
                  <a:lnTo>
                    <a:pt x="7208" y="7615"/>
                  </a:lnTo>
                  <a:lnTo>
                    <a:pt x="7176" y="7606"/>
                  </a:lnTo>
                  <a:lnTo>
                    <a:pt x="7145" y="7594"/>
                  </a:lnTo>
                  <a:lnTo>
                    <a:pt x="6242" y="7143"/>
                  </a:lnTo>
                  <a:lnTo>
                    <a:pt x="6212" y="7125"/>
                  </a:lnTo>
                  <a:lnTo>
                    <a:pt x="6185" y="7104"/>
                  </a:lnTo>
                  <a:lnTo>
                    <a:pt x="6162" y="7079"/>
                  </a:lnTo>
                  <a:lnTo>
                    <a:pt x="6141" y="7050"/>
                  </a:lnTo>
                  <a:lnTo>
                    <a:pt x="6136" y="7040"/>
                  </a:lnTo>
                  <a:lnTo>
                    <a:pt x="6080" y="7096"/>
                  </a:lnTo>
                  <a:lnTo>
                    <a:pt x="6055" y="7117"/>
                  </a:lnTo>
                  <a:lnTo>
                    <a:pt x="6028" y="7136"/>
                  </a:lnTo>
                  <a:lnTo>
                    <a:pt x="5999" y="7150"/>
                  </a:lnTo>
                  <a:lnTo>
                    <a:pt x="5968" y="7160"/>
                  </a:lnTo>
                  <a:lnTo>
                    <a:pt x="5936" y="7167"/>
                  </a:lnTo>
                  <a:lnTo>
                    <a:pt x="5903" y="7169"/>
                  </a:lnTo>
                  <a:lnTo>
                    <a:pt x="4097" y="7169"/>
                  </a:lnTo>
                  <a:lnTo>
                    <a:pt x="4064" y="7167"/>
                  </a:lnTo>
                  <a:lnTo>
                    <a:pt x="4032" y="7160"/>
                  </a:lnTo>
                  <a:lnTo>
                    <a:pt x="4001" y="7150"/>
                  </a:lnTo>
                  <a:lnTo>
                    <a:pt x="3972" y="7136"/>
                  </a:lnTo>
                  <a:lnTo>
                    <a:pt x="3945" y="7117"/>
                  </a:lnTo>
                  <a:lnTo>
                    <a:pt x="3920" y="7096"/>
                  </a:lnTo>
                  <a:lnTo>
                    <a:pt x="3864" y="7040"/>
                  </a:lnTo>
                  <a:lnTo>
                    <a:pt x="3859" y="7050"/>
                  </a:lnTo>
                  <a:lnTo>
                    <a:pt x="3838" y="7079"/>
                  </a:lnTo>
                  <a:lnTo>
                    <a:pt x="3815" y="7104"/>
                  </a:lnTo>
                  <a:lnTo>
                    <a:pt x="3788" y="7125"/>
                  </a:lnTo>
                  <a:lnTo>
                    <a:pt x="3758" y="7143"/>
                  </a:lnTo>
                  <a:lnTo>
                    <a:pt x="2855" y="7594"/>
                  </a:lnTo>
                  <a:lnTo>
                    <a:pt x="2824" y="7606"/>
                  </a:lnTo>
                  <a:lnTo>
                    <a:pt x="2792" y="7615"/>
                  </a:lnTo>
                  <a:lnTo>
                    <a:pt x="2760" y="7619"/>
                  </a:lnTo>
                  <a:lnTo>
                    <a:pt x="2727" y="7619"/>
                  </a:lnTo>
                  <a:lnTo>
                    <a:pt x="2694" y="7615"/>
                  </a:lnTo>
                  <a:lnTo>
                    <a:pt x="2662" y="7606"/>
                  </a:lnTo>
                  <a:lnTo>
                    <a:pt x="2631" y="7594"/>
                  </a:lnTo>
                  <a:lnTo>
                    <a:pt x="2603" y="7577"/>
                  </a:lnTo>
                  <a:lnTo>
                    <a:pt x="2577" y="7557"/>
                  </a:lnTo>
                  <a:lnTo>
                    <a:pt x="2554" y="7533"/>
                  </a:lnTo>
                  <a:lnTo>
                    <a:pt x="2534" y="7507"/>
                  </a:lnTo>
                  <a:lnTo>
                    <a:pt x="2518" y="7478"/>
                  </a:lnTo>
                  <a:lnTo>
                    <a:pt x="2505" y="7447"/>
                  </a:lnTo>
                  <a:lnTo>
                    <a:pt x="2497" y="7415"/>
                  </a:lnTo>
                  <a:lnTo>
                    <a:pt x="2493" y="7383"/>
                  </a:lnTo>
                  <a:lnTo>
                    <a:pt x="2494" y="7349"/>
                  </a:lnTo>
                  <a:lnTo>
                    <a:pt x="2499" y="7317"/>
                  </a:lnTo>
                  <a:lnTo>
                    <a:pt x="2508" y="7285"/>
                  </a:lnTo>
                  <a:lnTo>
                    <a:pt x="2521" y="7255"/>
                  </a:lnTo>
                  <a:lnTo>
                    <a:pt x="2538" y="7227"/>
                  </a:lnTo>
                  <a:lnTo>
                    <a:pt x="2559" y="7201"/>
                  </a:lnTo>
                  <a:lnTo>
                    <a:pt x="2583" y="7178"/>
                  </a:lnTo>
                  <a:lnTo>
                    <a:pt x="3357" y="6533"/>
                  </a:lnTo>
                  <a:lnTo>
                    <a:pt x="3017" y="6193"/>
                  </a:lnTo>
                  <a:lnTo>
                    <a:pt x="2994" y="6166"/>
                  </a:lnTo>
                  <a:lnTo>
                    <a:pt x="2975" y="6136"/>
                  </a:lnTo>
                  <a:lnTo>
                    <a:pt x="2960" y="6103"/>
                  </a:lnTo>
                  <a:lnTo>
                    <a:pt x="2950" y="6069"/>
                  </a:lnTo>
                  <a:lnTo>
                    <a:pt x="2945" y="6034"/>
                  </a:lnTo>
                  <a:lnTo>
                    <a:pt x="2910" y="5557"/>
                  </a:lnTo>
                  <a:lnTo>
                    <a:pt x="2910" y="5543"/>
                  </a:lnTo>
                  <a:lnTo>
                    <a:pt x="2902" y="5082"/>
                  </a:lnTo>
                  <a:lnTo>
                    <a:pt x="2902" y="5067"/>
                  </a:lnTo>
                  <a:lnTo>
                    <a:pt x="2922" y="4621"/>
                  </a:lnTo>
                  <a:lnTo>
                    <a:pt x="2923" y="4605"/>
                  </a:lnTo>
                  <a:lnTo>
                    <a:pt x="2968" y="4176"/>
                  </a:lnTo>
                  <a:lnTo>
                    <a:pt x="2970" y="4160"/>
                  </a:lnTo>
                  <a:lnTo>
                    <a:pt x="3041" y="3748"/>
                  </a:lnTo>
                  <a:lnTo>
                    <a:pt x="3045" y="3731"/>
                  </a:lnTo>
                  <a:lnTo>
                    <a:pt x="3141" y="3339"/>
                  </a:lnTo>
                  <a:lnTo>
                    <a:pt x="3146" y="3321"/>
                  </a:lnTo>
                  <a:lnTo>
                    <a:pt x="3267" y="2948"/>
                  </a:lnTo>
                  <a:lnTo>
                    <a:pt x="3274" y="2930"/>
                  </a:lnTo>
                  <a:lnTo>
                    <a:pt x="3419" y="2578"/>
                  </a:lnTo>
                  <a:lnTo>
                    <a:pt x="3427" y="2559"/>
                  </a:lnTo>
                  <a:lnTo>
                    <a:pt x="3596" y="2229"/>
                  </a:lnTo>
                  <a:lnTo>
                    <a:pt x="3606" y="2210"/>
                  </a:lnTo>
                  <a:lnTo>
                    <a:pt x="3798" y="1902"/>
                  </a:lnTo>
                  <a:lnTo>
                    <a:pt x="3811" y="1884"/>
                  </a:lnTo>
                  <a:lnTo>
                    <a:pt x="4026" y="1600"/>
                  </a:lnTo>
                  <a:lnTo>
                    <a:pt x="4040" y="1582"/>
                  </a:lnTo>
                  <a:lnTo>
                    <a:pt x="4277" y="1322"/>
                  </a:lnTo>
                  <a:lnTo>
                    <a:pt x="4294" y="1306"/>
                  </a:lnTo>
                  <a:lnTo>
                    <a:pt x="4553" y="1072"/>
                  </a:lnTo>
                  <a:close/>
                  <a:moveTo>
                    <a:pt x="5362" y="1668"/>
                  </a:moveTo>
                  <a:lnTo>
                    <a:pt x="5121" y="1451"/>
                  </a:lnTo>
                  <a:lnTo>
                    <a:pt x="5000" y="1361"/>
                  </a:lnTo>
                  <a:lnTo>
                    <a:pt x="4879" y="1451"/>
                  </a:lnTo>
                  <a:lnTo>
                    <a:pt x="4638" y="1668"/>
                  </a:lnTo>
                  <a:lnTo>
                    <a:pt x="4418" y="1910"/>
                  </a:lnTo>
                  <a:lnTo>
                    <a:pt x="4217" y="2176"/>
                  </a:lnTo>
                  <a:lnTo>
                    <a:pt x="4036" y="2466"/>
                  </a:lnTo>
                  <a:lnTo>
                    <a:pt x="3877" y="2778"/>
                  </a:lnTo>
                  <a:lnTo>
                    <a:pt x="3740" y="3111"/>
                  </a:lnTo>
                  <a:lnTo>
                    <a:pt x="3625" y="3467"/>
                  </a:lnTo>
                  <a:lnTo>
                    <a:pt x="3533" y="3842"/>
                  </a:lnTo>
                  <a:lnTo>
                    <a:pt x="3465" y="4237"/>
                  </a:lnTo>
                  <a:lnTo>
                    <a:pt x="3421" y="4650"/>
                  </a:lnTo>
                  <a:lnTo>
                    <a:pt x="3402" y="5081"/>
                  </a:lnTo>
                  <a:lnTo>
                    <a:pt x="3409" y="5528"/>
                  </a:lnTo>
                  <a:lnTo>
                    <a:pt x="3435" y="5883"/>
                  </a:lnTo>
                  <a:lnTo>
                    <a:pt x="3448" y="5864"/>
                  </a:lnTo>
                  <a:lnTo>
                    <a:pt x="3469" y="5839"/>
                  </a:lnTo>
                  <a:lnTo>
                    <a:pt x="3494" y="5818"/>
                  </a:lnTo>
                  <a:lnTo>
                    <a:pt x="3521" y="5799"/>
                  </a:lnTo>
                  <a:lnTo>
                    <a:pt x="3550" y="5785"/>
                  </a:lnTo>
                  <a:lnTo>
                    <a:pt x="3581" y="5775"/>
                  </a:lnTo>
                  <a:lnTo>
                    <a:pt x="3613" y="5768"/>
                  </a:lnTo>
                  <a:lnTo>
                    <a:pt x="3646" y="5766"/>
                  </a:lnTo>
                  <a:lnTo>
                    <a:pt x="3679" y="5768"/>
                  </a:lnTo>
                  <a:lnTo>
                    <a:pt x="3711" y="5775"/>
                  </a:lnTo>
                  <a:lnTo>
                    <a:pt x="3742" y="5785"/>
                  </a:lnTo>
                  <a:lnTo>
                    <a:pt x="3771" y="5799"/>
                  </a:lnTo>
                  <a:lnTo>
                    <a:pt x="3798" y="5818"/>
                  </a:lnTo>
                  <a:lnTo>
                    <a:pt x="3823" y="5839"/>
                  </a:lnTo>
                  <a:lnTo>
                    <a:pt x="3844" y="5864"/>
                  </a:lnTo>
                  <a:lnTo>
                    <a:pt x="3863" y="5891"/>
                  </a:lnTo>
                  <a:lnTo>
                    <a:pt x="3877" y="5920"/>
                  </a:lnTo>
                  <a:lnTo>
                    <a:pt x="3887" y="5951"/>
                  </a:lnTo>
                  <a:lnTo>
                    <a:pt x="3894" y="5983"/>
                  </a:lnTo>
                  <a:lnTo>
                    <a:pt x="3896" y="6016"/>
                  </a:lnTo>
                  <a:lnTo>
                    <a:pt x="3896" y="6083"/>
                  </a:lnTo>
                  <a:lnTo>
                    <a:pt x="3937" y="6049"/>
                  </a:lnTo>
                  <a:lnTo>
                    <a:pt x="3963" y="6030"/>
                  </a:lnTo>
                  <a:lnTo>
                    <a:pt x="3992" y="6014"/>
                  </a:lnTo>
                  <a:lnTo>
                    <a:pt x="4023" y="6002"/>
                  </a:lnTo>
                  <a:lnTo>
                    <a:pt x="4054" y="5995"/>
                  </a:lnTo>
                  <a:lnTo>
                    <a:pt x="4087" y="5991"/>
                  </a:lnTo>
                  <a:lnTo>
                    <a:pt x="4120" y="5992"/>
                  </a:lnTo>
                  <a:lnTo>
                    <a:pt x="4152" y="5997"/>
                  </a:lnTo>
                  <a:lnTo>
                    <a:pt x="4183" y="6006"/>
                  </a:lnTo>
                  <a:lnTo>
                    <a:pt x="4213" y="6020"/>
                  </a:lnTo>
                  <a:lnTo>
                    <a:pt x="4241" y="6037"/>
                  </a:lnTo>
                  <a:lnTo>
                    <a:pt x="4266" y="6057"/>
                  </a:lnTo>
                  <a:lnTo>
                    <a:pt x="4289" y="6081"/>
                  </a:lnTo>
                  <a:lnTo>
                    <a:pt x="4308" y="6107"/>
                  </a:lnTo>
                  <a:lnTo>
                    <a:pt x="4324" y="6136"/>
                  </a:lnTo>
                  <a:lnTo>
                    <a:pt x="4336" y="6167"/>
                  </a:lnTo>
                  <a:lnTo>
                    <a:pt x="4343" y="6198"/>
                  </a:lnTo>
                  <a:lnTo>
                    <a:pt x="4347" y="6231"/>
                  </a:lnTo>
                  <a:lnTo>
                    <a:pt x="4346" y="6264"/>
                  </a:lnTo>
                  <a:lnTo>
                    <a:pt x="4341" y="6296"/>
                  </a:lnTo>
                  <a:lnTo>
                    <a:pt x="4332" y="6327"/>
                  </a:lnTo>
                  <a:lnTo>
                    <a:pt x="4318" y="6357"/>
                  </a:lnTo>
                  <a:lnTo>
                    <a:pt x="4301" y="6385"/>
                  </a:lnTo>
                  <a:lnTo>
                    <a:pt x="4281" y="6410"/>
                  </a:lnTo>
                  <a:lnTo>
                    <a:pt x="4257" y="6433"/>
                  </a:lnTo>
                  <a:lnTo>
                    <a:pt x="4098" y="6566"/>
                  </a:lnTo>
                  <a:lnTo>
                    <a:pt x="4201" y="6669"/>
                  </a:lnTo>
                  <a:lnTo>
                    <a:pt x="5799" y="6669"/>
                  </a:lnTo>
                  <a:lnTo>
                    <a:pt x="5902" y="6566"/>
                  </a:lnTo>
                  <a:lnTo>
                    <a:pt x="5743" y="6433"/>
                  </a:lnTo>
                  <a:lnTo>
                    <a:pt x="5719" y="6410"/>
                  </a:lnTo>
                  <a:lnTo>
                    <a:pt x="5699" y="6385"/>
                  </a:lnTo>
                  <a:lnTo>
                    <a:pt x="5682" y="6357"/>
                  </a:lnTo>
                  <a:lnTo>
                    <a:pt x="5668" y="6327"/>
                  </a:lnTo>
                  <a:lnTo>
                    <a:pt x="5659" y="6296"/>
                  </a:lnTo>
                  <a:lnTo>
                    <a:pt x="5654" y="6264"/>
                  </a:lnTo>
                  <a:lnTo>
                    <a:pt x="5653" y="6231"/>
                  </a:lnTo>
                  <a:lnTo>
                    <a:pt x="5657" y="6198"/>
                  </a:lnTo>
                  <a:lnTo>
                    <a:pt x="5664" y="6167"/>
                  </a:lnTo>
                  <a:lnTo>
                    <a:pt x="5676" y="6136"/>
                  </a:lnTo>
                  <a:lnTo>
                    <a:pt x="5692" y="6107"/>
                  </a:lnTo>
                  <a:lnTo>
                    <a:pt x="5711" y="6081"/>
                  </a:lnTo>
                  <a:lnTo>
                    <a:pt x="5734" y="6057"/>
                  </a:lnTo>
                  <a:lnTo>
                    <a:pt x="5759" y="6037"/>
                  </a:lnTo>
                  <a:lnTo>
                    <a:pt x="5787" y="6020"/>
                  </a:lnTo>
                  <a:lnTo>
                    <a:pt x="5817" y="6006"/>
                  </a:lnTo>
                  <a:lnTo>
                    <a:pt x="5848" y="5997"/>
                  </a:lnTo>
                  <a:lnTo>
                    <a:pt x="5880" y="5992"/>
                  </a:lnTo>
                  <a:lnTo>
                    <a:pt x="5913" y="5991"/>
                  </a:lnTo>
                  <a:lnTo>
                    <a:pt x="5946" y="5995"/>
                  </a:lnTo>
                  <a:lnTo>
                    <a:pt x="5977" y="6002"/>
                  </a:lnTo>
                  <a:lnTo>
                    <a:pt x="6008" y="6014"/>
                  </a:lnTo>
                  <a:lnTo>
                    <a:pt x="6037" y="6030"/>
                  </a:lnTo>
                  <a:lnTo>
                    <a:pt x="6063" y="6049"/>
                  </a:lnTo>
                  <a:lnTo>
                    <a:pt x="6104" y="6083"/>
                  </a:lnTo>
                  <a:lnTo>
                    <a:pt x="6104" y="6016"/>
                  </a:lnTo>
                  <a:lnTo>
                    <a:pt x="6106" y="5983"/>
                  </a:lnTo>
                  <a:lnTo>
                    <a:pt x="6113" y="5951"/>
                  </a:lnTo>
                  <a:lnTo>
                    <a:pt x="6123" y="5920"/>
                  </a:lnTo>
                  <a:lnTo>
                    <a:pt x="6137" y="5891"/>
                  </a:lnTo>
                  <a:lnTo>
                    <a:pt x="6156" y="5864"/>
                  </a:lnTo>
                  <a:lnTo>
                    <a:pt x="6177" y="5839"/>
                  </a:lnTo>
                  <a:lnTo>
                    <a:pt x="6202" y="5818"/>
                  </a:lnTo>
                  <a:lnTo>
                    <a:pt x="6229" y="5799"/>
                  </a:lnTo>
                  <a:lnTo>
                    <a:pt x="6258" y="5785"/>
                  </a:lnTo>
                  <a:lnTo>
                    <a:pt x="6289" y="5775"/>
                  </a:lnTo>
                  <a:lnTo>
                    <a:pt x="6321" y="5768"/>
                  </a:lnTo>
                  <a:lnTo>
                    <a:pt x="6354" y="5766"/>
                  </a:lnTo>
                  <a:lnTo>
                    <a:pt x="6387" y="5768"/>
                  </a:lnTo>
                  <a:lnTo>
                    <a:pt x="6419" y="5775"/>
                  </a:lnTo>
                  <a:lnTo>
                    <a:pt x="6450" y="5785"/>
                  </a:lnTo>
                  <a:lnTo>
                    <a:pt x="6479" y="5799"/>
                  </a:lnTo>
                  <a:lnTo>
                    <a:pt x="6506" y="5818"/>
                  </a:lnTo>
                  <a:lnTo>
                    <a:pt x="6531" y="5839"/>
                  </a:lnTo>
                  <a:lnTo>
                    <a:pt x="6552" y="5864"/>
                  </a:lnTo>
                  <a:lnTo>
                    <a:pt x="6565" y="5883"/>
                  </a:lnTo>
                  <a:lnTo>
                    <a:pt x="6591" y="5528"/>
                  </a:lnTo>
                  <a:lnTo>
                    <a:pt x="6598" y="5081"/>
                  </a:lnTo>
                  <a:lnTo>
                    <a:pt x="6579" y="4650"/>
                  </a:lnTo>
                  <a:lnTo>
                    <a:pt x="6535" y="4237"/>
                  </a:lnTo>
                  <a:lnTo>
                    <a:pt x="6467" y="3842"/>
                  </a:lnTo>
                  <a:lnTo>
                    <a:pt x="6375" y="3467"/>
                  </a:lnTo>
                  <a:lnTo>
                    <a:pt x="6260" y="3111"/>
                  </a:lnTo>
                  <a:lnTo>
                    <a:pt x="6123" y="2778"/>
                  </a:lnTo>
                  <a:lnTo>
                    <a:pt x="5964" y="2466"/>
                  </a:lnTo>
                  <a:lnTo>
                    <a:pt x="5783" y="2176"/>
                  </a:lnTo>
                  <a:lnTo>
                    <a:pt x="5582" y="1910"/>
                  </a:lnTo>
                  <a:lnTo>
                    <a:pt x="5362" y="1668"/>
                  </a:lnTo>
                  <a:close/>
                  <a:moveTo>
                    <a:pt x="6039" y="3715"/>
                  </a:moveTo>
                  <a:lnTo>
                    <a:pt x="6039" y="3725"/>
                  </a:lnTo>
                  <a:lnTo>
                    <a:pt x="6040" y="3754"/>
                  </a:lnTo>
                  <a:lnTo>
                    <a:pt x="6040" y="3764"/>
                  </a:lnTo>
                  <a:lnTo>
                    <a:pt x="6039" y="3793"/>
                  </a:lnTo>
                  <a:lnTo>
                    <a:pt x="6039" y="3803"/>
                  </a:lnTo>
                  <a:lnTo>
                    <a:pt x="6037" y="3832"/>
                  </a:lnTo>
                  <a:lnTo>
                    <a:pt x="6037" y="3842"/>
                  </a:lnTo>
                  <a:lnTo>
                    <a:pt x="6034" y="3871"/>
                  </a:lnTo>
                  <a:lnTo>
                    <a:pt x="6033" y="3880"/>
                  </a:lnTo>
                  <a:lnTo>
                    <a:pt x="6029" y="3910"/>
                  </a:lnTo>
                  <a:lnTo>
                    <a:pt x="6027" y="3919"/>
                  </a:lnTo>
                  <a:lnTo>
                    <a:pt x="6022" y="3948"/>
                  </a:lnTo>
                  <a:lnTo>
                    <a:pt x="6021" y="3957"/>
                  </a:lnTo>
                  <a:lnTo>
                    <a:pt x="6015" y="3986"/>
                  </a:lnTo>
                  <a:lnTo>
                    <a:pt x="6013" y="3995"/>
                  </a:lnTo>
                  <a:lnTo>
                    <a:pt x="6005" y="4023"/>
                  </a:lnTo>
                  <a:lnTo>
                    <a:pt x="6003" y="4032"/>
                  </a:lnTo>
                  <a:lnTo>
                    <a:pt x="5995" y="4061"/>
                  </a:lnTo>
                  <a:lnTo>
                    <a:pt x="5992" y="4069"/>
                  </a:lnTo>
                  <a:lnTo>
                    <a:pt x="5983" y="4097"/>
                  </a:lnTo>
                  <a:lnTo>
                    <a:pt x="5980" y="4106"/>
                  </a:lnTo>
                  <a:lnTo>
                    <a:pt x="5970" y="4134"/>
                  </a:lnTo>
                  <a:lnTo>
                    <a:pt x="5966" y="4142"/>
                  </a:lnTo>
                  <a:lnTo>
                    <a:pt x="5955" y="4170"/>
                  </a:lnTo>
                  <a:lnTo>
                    <a:pt x="5951" y="4178"/>
                  </a:lnTo>
                  <a:lnTo>
                    <a:pt x="5939" y="4205"/>
                  </a:lnTo>
                  <a:lnTo>
                    <a:pt x="5935" y="4213"/>
                  </a:lnTo>
                  <a:lnTo>
                    <a:pt x="5922" y="4240"/>
                  </a:lnTo>
                  <a:lnTo>
                    <a:pt x="5918" y="4248"/>
                  </a:lnTo>
                  <a:lnTo>
                    <a:pt x="5903" y="4274"/>
                  </a:lnTo>
                  <a:lnTo>
                    <a:pt x="5898" y="4283"/>
                  </a:lnTo>
                  <a:lnTo>
                    <a:pt x="5883" y="4308"/>
                  </a:lnTo>
                  <a:lnTo>
                    <a:pt x="5878" y="4316"/>
                  </a:lnTo>
                  <a:lnTo>
                    <a:pt x="5862" y="4341"/>
                  </a:lnTo>
                  <a:lnTo>
                    <a:pt x="5856" y="4349"/>
                  </a:lnTo>
                  <a:lnTo>
                    <a:pt x="5839" y="4373"/>
                  </a:lnTo>
                  <a:lnTo>
                    <a:pt x="5834" y="4381"/>
                  </a:lnTo>
                  <a:lnTo>
                    <a:pt x="5816" y="4404"/>
                  </a:lnTo>
                  <a:lnTo>
                    <a:pt x="5810" y="4411"/>
                  </a:lnTo>
                  <a:lnTo>
                    <a:pt x="5791" y="4434"/>
                  </a:lnTo>
                  <a:lnTo>
                    <a:pt x="5785" y="4441"/>
                  </a:lnTo>
                  <a:lnTo>
                    <a:pt x="5765" y="4463"/>
                  </a:lnTo>
                  <a:lnTo>
                    <a:pt x="5759" y="4470"/>
                  </a:lnTo>
                  <a:lnTo>
                    <a:pt x="5738" y="4491"/>
                  </a:lnTo>
                  <a:lnTo>
                    <a:pt x="5732" y="4497"/>
                  </a:lnTo>
                  <a:lnTo>
                    <a:pt x="5711" y="4518"/>
                  </a:lnTo>
                  <a:lnTo>
                    <a:pt x="5704" y="4524"/>
                  </a:lnTo>
                  <a:lnTo>
                    <a:pt x="5682" y="4544"/>
                  </a:lnTo>
                  <a:lnTo>
                    <a:pt x="5675" y="4550"/>
                  </a:lnTo>
                  <a:lnTo>
                    <a:pt x="5652" y="4569"/>
                  </a:lnTo>
                  <a:lnTo>
                    <a:pt x="5645" y="4574"/>
                  </a:lnTo>
                  <a:lnTo>
                    <a:pt x="5622" y="4592"/>
                  </a:lnTo>
                  <a:lnTo>
                    <a:pt x="5614" y="4598"/>
                  </a:lnTo>
                  <a:lnTo>
                    <a:pt x="5590" y="4615"/>
                  </a:lnTo>
                  <a:lnTo>
                    <a:pt x="5583" y="4620"/>
                  </a:lnTo>
                  <a:lnTo>
                    <a:pt x="5558" y="4636"/>
                  </a:lnTo>
                  <a:lnTo>
                    <a:pt x="5550" y="4641"/>
                  </a:lnTo>
                  <a:lnTo>
                    <a:pt x="5525" y="4657"/>
                  </a:lnTo>
                  <a:lnTo>
                    <a:pt x="5516" y="4662"/>
                  </a:lnTo>
                  <a:lnTo>
                    <a:pt x="5490" y="4676"/>
                  </a:lnTo>
                  <a:lnTo>
                    <a:pt x="5481" y="4681"/>
                  </a:lnTo>
                  <a:lnTo>
                    <a:pt x="5455" y="4694"/>
                  </a:lnTo>
                  <a:lnTo>
                    <a:pt x="5447" y="4698"/>
                  </a:lnTo>
                  <a:lnTo>
                    <a:pt x="5420" y="4710"/>
                  </a:lnTo>
                  <a:lnTo>
                    <a:pt x="5411" y="4714"/>
                  </a:lnTo>
                  <a:lnTo>
                    <a:pt x="5384" y="4725"/>
                  </a:lnTo>
                  <a:lnTo>
                    <a:pt x="5376" y="4729"/>
                  </a:lnTo>
                  <a:lnTo>
                    <a:pt x="5348" y="4739"/>
                  </a:lnTo>
                  <a:lnTo>
                    <a:pt x="5339" y="4742"/>
                  </a:lnTo>
                  <a:lnTo>
                    <a:pt x="5311" y="4751"/>
                  </a:lnTo>
                  <a:lnTo>
                    <a:pt x="5302" y="4754"/>
                  </a:lnTo>
                  <a:lnTo>
                    <a:pt x="5274" y="4762"/>
                  </a:lnTo>
                  <a:lnTo>
                    <a:pt x="5265" y="4764"/>
                  </a:lnTo>
                  <a:lnTo>
                    <a:pt x="5237" y="4772"/>
                  </a:lnTo>
                  <a:lnTo>
                    <a:pt x="5227" y="4774"/>
                  </a:lnTo>
                  <a:lnTo>
                    <a:pt x="5199" y="4780"/>
                  </a:lnTo>
                  <a:lnTo>
                    <a:pt x="5189" y="4781"/>
                  </a:lnTo>
                  <a:lnTo>
                    <a:pt x="5160" y="4786"/>
                  </a:lnTo>
                  <a:lnTo>
                    <a:pt x="5151" y="4788"/>
                  </a:lnTo>
                  <a:lnTo>
                    <a:pt x="5122" y="4792"/>
                  </a:lnTo>
                  <a:lnTo>
                    <a:pt x="5112" y="4793"/>
                  </a:lnTo>
                  <a:lnTo>
                    <a:pt x="5083" y="4796"/>
                  </a:lnTo>
                  <a:lnTo>
                    <a:pt x="5074" y="4796"/>
                  </a:lnTo>
                  <a:lnTo>
                    <a:pt x="5044" y="4798"/>
                  </a:lnTo>
                  <a:lnTo>
                    <a:pt x="5034" y="4798"/>
                  </a:lnTo>
                  <a:lnTo>
                    <a:pt x="5005" y="4799"/>
                  </a:lnTo>
                  <a:lnTo>
                    <a:pt x="4995" y="4799"/>
                  </a:lnTo>
                  <a:lnTo>
                    <a:pt x="4966" y="4798"/>
                  </a:lnTo>
                  <a:lnTo>
                    <a:pt x="4956" y="4798"/>
                  </a:lnTo>
                  <a:lnTo>
                    <a:pt x="4926" y="4796"/>
                  </a:lnTo>
                  <a:lnTo>
                    <a:pt x="4917" y="4796"/>
                  </a:lnTo>
                  <a:lnTo>
                    <a:pt x="4888" y="4793"/>
                  </a:lnTo>
                  <a:lnTo>
                    <a:pt x="4878" y="4792"/>
                  </a:lnTo>
                  <a:lnTo>
                    <a:pt x="4849" y="4788"/>
                  </a:lnTo>
                  <a:lnTo>
                    <a:pt x="4840" y="4786"/>
                  </a:lnTo>
                  <a:lnTo>
                    <a:pt x="4811" y="4781"/>
                  </a:lnTo>
                  <a:lnTo>
                    <a:pt x="4801" y="4780"/>
                  </a:lnTo>
                  <a:lnTo>
                    <a:pt x="4773" y="4774"/>
                  </a:lnTo>
                  <a:lnTo>
                    <a:pt x="4763" y="4772"/>
                  </a:lnTo>
                  <a:lnTo>
                    <a:pt x="4735" y="4764"/>
                  </a:lnTo>
                  <a:lnTo>
                    <a:pt x="4726" y="4762"/>
                  </a:lnTo>
                  <a:lnTo>
                    <a:pt x="4698" y="4754"/>
                  </a:lnTo>
                  <a:lnTo>
                    <a:pt x="4689" y="4751"/>
                  </a:lnTo>
                  <a:lnTo>
                    <a:pt x="4661" y="4742"/>
                  </a:lnTo>
                  <a:lnTo>
                    <a:pt x="4652" y="4739"/>
                  </a:lnTo>
                  <a:lnTo>
                    <a:pt x="4624" y="4729"/>
                  </a:lnTo>
                  <a:lnTo>
                    <a:pt x="4616" y="4725"/>
                  </a:lnTo>
                  <a:lnTo>
                    <a:pt x="4589" y="4714"/>
                  </a:lnTo>
                  <a:lnTo>
                    <a:pt x="4580" y="4710"/>
                  </a:lnTo>
                  <a:lnTo>
                    <a:pt x="4553" y="4698"/>
                  </a:lnTo>
                  <a:lnTo>
                    <a:pt x="4545" y="4694"/>
                  </a:lnTo>
                  <a:lnTo>
                    <a:pt x="4519" y="4681"/>
                  </a:lnTo>
                  <a:lnTo>
                    <a:pt x="4510" y="4676"/>
                  </a:lnTo>
                  <a:lnTo>
                    <a:pt x="4484" y="4662"/>
                  </a:lnTo>
                  <a:lnTo>
                    <a:pt x="4475" y="4657"/>
                  </a:lnTo>
                  <a:lnTo>
                    <a:pt x="4450" y="4641"/>
                  </a:lnTo>
                  <a:lnTo>
                    <a:pt x="4442" y="4636"/>
                  </a:lnTo>
                  <a:lnTo>
                    <a:pt x="4417" y="4620"/>
                  </a:lnTo>
                  <a:lnTo>
                    <a:pt x="4410" y="4615"/>
                  </a:lnTo>
                  <a:lnTo>
                    <a:pt x="4386" y="4598"/>
                  </a:lnTo>
                  <a:lnTo>
                    <a:pt x="4378" y="4592"/>
                  </a:lnTo>
                  <a:lnTo>
                    <a:pt x="4355" y="4574"/>
                  </a:lnTo>
                  <a:lnTo>
                    <a:pt x="4348" y="4569"/>
                  </a:lnTo>
                  <a:lnTo>
                    <a:pt x="4325" y="4550"/>
                  </a:lnTo>
                  <a:lnTo>
                    <a:pt x="4318" y="4544"/>
                  </a:lnTo>
                  <a:lnTo>
                    <a:pt x="4296" y="4524"/>
                  </a:lnTo>
                  <a:lnTo>
                    <a:pt x="4289" y="4518"/>
                  </a:lnTo>
                  <a:lnTo>
                    <a:pt x="4268" y="4497"/>
                  </a:lnTo>
                  <a:lnTo>
                    <a:pt x="4262" y="4491"/>
                  </a:lnTo>
                  <a:lnTo>
                    <a:pt x="4241" y="4470"/>
                  </a:lnTo>
                  <a:lnTo>
                    <a:pt x="4235" y="4463"/>
                  </a:lnTo>
                  <a:lnTo>
                    <a:pt x="4215" y="4441"/>
                  </a:lnTo>
                  <a:lnTo>
                    <a:pt x="4209" y="4434"/>
                  </a:lnTo>
                  <a:lnTo>
                    <a:pt x="4190" y="4411"/>
                  </a:lnTo>
                  <a:lnTo>
                    <a:pt x="4184" y="4404"/>
                  </a:lnTo>
                  <a:lnTo>
                    <a:pt x="4166" y="4381"/>
                  </a:lnTo>
                  <a:lnTo>
                    <a:pt x="4161" y="4373"/>
                  </a:lnTo>
                  <a:lnTo>
                    <a:pt x="4144" y="4349"/>
                  </a:lnTo>
                  <a:lnTo>
                    <a:pt x="4138" y="4341"/>
                  </a:lnTo>
                  <a:lnTo>
                    <a:pt x="4122" y="4316"/>
                  </a:lnTo>
                  <a:lnTo>
                    <a:pt x="4117" y="4308"/>
                  </a:lnTo>
                  <a:lnTo>
                    <a:pt x="4102" y="4283"/>
                  </a:lnTo>
                  <a:lnTo>
                    <a:pt x="4097" y="4274"/>
                  </a:lnTo>
                  <a:lnTo>
                    <a:pt x="4082" y="4248"/>
                  </a:lnTo>
                  <a:lnTo>
                    <a:pt x="4078" y="4240"/>
                  </a:lnTo>
                  <a:lnTo>
                    <a:pt x="4065" y="4213"/>
                  </a:lnTo>
                  <a:lnTo>
                    <a:pt x="4061" y="4205"/>
                  </a:lnTo>
                  <a:lnTo>
                    <a:pt x="4049" y="4178"/>
                  </a:lnTo>
                  <a:lnTo>
                    <a:pt x="4045" y="4170"/>
                  </a:lnTo>
                  <a:lnTo>
                    <a:pt x="4034" y="4142"/>
                  </a:lnTo>
                  <a:lnTo>
                    <a:pt x="4030" y="4134"/>
                  </a:lnTo>
                  <a:lnTo>
                    <a:pt x="4020" y="4106"/>
                  </a:lnTo>
                  <a:lnTo>
                    <a:pt x="4017" y="4097"/>
                  </a:lnTo>
                  <a:lnTo>
                    <a:pt x="4008" y="4069"/>
                  </a:lnTo>
                  <a:lnTo>
                    <a:pt x="4005" y="4061"/>
                  </a:lnTo>
                  <a:lnTo>
                    <a:pt x="3997" y="4032"/>
                  </a:lnTo>
                  <a:lnTo>
                    <a:pt x="3995" y="4023"/>
                  </a:lnTo>
                  <a:lnTo>
                    <a:pt x="3987" y="3995"/>
                  </a:lnTo>
                  <a:lnTo>
                    <a:pt x="3985" y="3986"/>
                  </a:lnTo>
                  <a:lnTo>
                    <a:pt x="3979" y="3957"/>
                  </a:lnTo>
                  <a:lnTo>
                    <a:pt x="3978" y="3948"/>
                  </a:lnTo>
                  <a:lnTo>
                    <a:pt x="3973" y="3919"/>
                  </a:lnTo>
                  <a:lnTo>
                    <a:pt x="3971" y="3910"/>
                  </a:lnTo>
                  <a:lnTo>
                    <a:pt x="3967" y="3880"/>
                  </a:lnTo>
                  <a:lnTo>
                    <a:pt x="3966" y="3871"/>
                  </a:lnTo>
                  <a:lnTo>
                    <a:pt x="3963" y="3842"/>
                  </a:lnTo>
                  <a:lnTo>
                    <a:pt x="3963" y="3832"/>
                  </a:lnTo>
                  <a:lnTo>
                    <a:pt x="3961" y="3803"/>
                  </a:lnTo>
                  <a:lnTo>
                    <a:pt x="3961" y="3793"/>
                  </a:lnTo>
                  <a:lnTo>
                    <a:pt x="3960" y="3764"/>
                  </a:lnTo>
                  <a:lnTo>
                    <a:pt x="3960" y="3754"/>
                  </a:lnTo>
                  <a:lnTo>
                    <a:pt x="3961" y="3725"/>
                  </a:lnTo>
                  <a:lnTo>
                    <a:pt x="3961" y="3715"/>
                  </a:lnTo>
                  <a:lnTo>
                    <a:pt x="3963" y="3685"/>
                  </a:lnTo>
                  <a:lnTo>
                    <a:pt x="3963" y="3676"/>
                  </a:lnTo>
                  <a:lnTo>
                    <a:pt x="3966" y="3647"/>
                  </a:lnTo>
                  <a:lnTo>
                    <a:pt x="3967" y="3637"/>
                  </a:lnTo>
                  <a:lnTo>
                    <a:pt x="3971" y="3608"/>
                  </a:lnTo>
                  <a:lnTo>
                    <a:pt x="3973" y="3599"/>
                  </a:lnTo>
                  <a:lnTo>
                    <a:pt x="3978" y="3570"/>
                  </a:lnTo>
                  <a:lnTo>
                    <a:pt x="3979" y="3560"/>
                  </a:lnTo>
                  <a:lnTo>
                    <a:pt x="3985" y="3532"/>
                  </a:lnTo>
                  <a:lnTo>
                    <a:pt x="3987" y="3522"/>
                  </a:lnTo>
                  <a:lnTo>
                    <a:pt x="3995" y="3494"/>
                  </a:lnTo>
                  <a:lnTo>
                    <a:pt x="3997" y="3485"/>
                  </a:lnTo>
                  <a:lnTo>
                    <a:pt x="4005" y="3457"/>
                  </a:lnTo>
                  <a:lnTo>
                    <a:pt x="4008" y="3448"/>
                  </a:lnTo>
                  <a:lnTo>
                    <a:pt x="4017" y="3420"/>
                  </a:lnTo>
                  <a:lnTo>
                    <a:pt x="4020" y="3411"/>
                  </a:lnTo>
                  <a:lnTo>
                    <a:pt x="4030" y="3383"/>
                  </a:lnTo>
                  <a:lnTo>
                    <a:pt x="4034" y="3375"/>
                  </a:lnTo>
                  <a:lnTo>
                    <a:pt x="4045" y="3348"/>
                  </a:lnTo>
                  <a:lnTo>
                    <a:pt x="4049" y="3339"/>
                  </a:lnTo>
                  <a:lnTo>
                    <a:pt x="4061" y="3312"/>
                  </a:lnTo>
                  <a:lnTo>
                    <a:pt x="4065" y="3304"/>
                  </a:lnTo>
                  <a:lnTo>
                    <a:pt x="4078" y="3278"/>
                  </a:lnTo>
                  <a:lnTo>
                    <a:pt x="4083" y="3269"/>
                  </a:lnTo>
                  <a:lnTo>
                    <a:pt x="4097" y="3243"/>
                  </a:lnTo>
                  <a:lnTo>
                    <a:pt x="4101" y="3236"/>
                  </a:lnTo>
                  <a:lnTo>
                    <a:pt x="4117" y="3210"/>
                  </a:lnTo>
                  <a:lnTo>
                    <a:pt x="4122" y="3202"/>
                  </a:lnTo>
                  <a:lnTo>
                    <a:pt x="4138" y="3177"/>
                  </a:lnTo>
                  <a:lnTo>
                    <a:pt x="4143" y="3169"/>
                  </a:lnTo>
                  <a:lnTo>
                    <a:pt x="4160" y="3145"/>
                  </a:lnTo>
                  <a:lnTo>
                    <a:pt x="4166" y="3137"/>
                  </a:lnTo>
                  <a:lnTo>
                    <a:pt x="4184" y="3114"/>
                  </a:lnTo>
                  <a:lnTo>
                    <a:pt x="4190" y="3106"/>
                  </a:lnTo>
                  <a:lnTo>
                    <a:pt x="4209" y="3084"/>
                  </a:lnTo>
                  <a:lnTo>
                    <a:pt x="4215" y="3077"/>
                  </a:lnTo>
                  <a:lnTo>
                    <a:pt x="4234" y="3055"/>
                  </a:lnTo>
                  <a:lnTo>
                    <a:pt x="4241" y="3048"/>
                  </a:lnTo>
                  <a:lnTo>
                    <a:pt x="4261" y="3026"/>
                  </a:lnTo>
                  <a:lnTo>
                    <a:pt x="4268" y="3020"/>
                  </a:lnTo>
                  <a:lnTo>
                    <a:pt x="4289" y="2999"/>
                  </a:lnTo>
                  <a:lnTo>
                    <a:pt x="4296" y="2993"/>
                  </a:lnTo>
                  <a:lnTo>
                    <a:pt x="4318" y="2973"/>
                  </a:lnTo>
                  <a:lnTo>
                    <a:pt x="4325" y="2967"/>
                  </a:lnTo>
                  <a:lnTo>
                    <a:pt x="4348" y="2949"/>
                  </a:lnTo>
                  <a:lnTo>
                    <a:pt x="4355" y="2943"/>
                  </a:lnTo>
                  <a:lnTo>
                    <a:pt x="4378" y="2925"/>
                  </a:lnTo>
                  <a:lnTo>
                    <a:pt x="4386" y="2919"/>
                  </a:lnTo>
                  <a:lnTo>
                    <a:pt x="4410" y="2902"/>
                  </a:lnTo>
                  <a:lnTo>
                    <a:pt x="4417" y="2897"/>
                  </a:lnTo>
                  <a:lnTo>
                    <a:pt x="4442" y="2881"/>
                  </a:lnTo>
                  <a:lnTo>
                    <a:pt x="4450" y="2876"/>
                  </a:lnTo>
                  <a:lnTo>
                    <a:pt x="4475" y="2860"/>
                  </a:lnTo>
                  <a:lnTo>
                    <a:pt x="4484" y="2855"/>
                  </a:lnTo>
                  <a:lnTo>
                    <a:pt x="4510" y="2841"/>
                  </a:lnTo>
                  <a:lnTo>
                    <a:pt x="4519" y="2836"/>
                  </a:lnTo>
                  <a:lnTo>
                    <a:pt x="4545" y="2823"/>
                  </a:lnTo>
                  <a:lnTo>
                    <a:pt x="4554" y="2819"/>
                  </a:lnTo>
                  <a:lnTo>
                    <a:pt x="4581" y="2807"/>
                  </a:lnTo>
                  <a:lnTo>
                    <a:pt x="4589" y="2803"/>
                  </a:lnTo>
                  <a:lnTo>
                    <a:pt x="4616" y="2792"/>
                  </a:lnTo>
                  <a:lnTo>
                    <a:pt x="4625" y="2788"/>
                  </a:lnTo>
                  <a:lnTo>
                    <a:pt x="4653" y="2778"/>
                  </a:lnTo>
                  <a:lnTo>
                    <a:pt x="4662" y="2775"/>
                  </a:lnTo>
                  <a:lnTo>
                    <a:pt x="4690" y="2766"/>
                  </a:lnTo>
                  <a:lnTo>
                    <a:pt x="4698" y="2763"/>
                  </a:lnTo>
                  <a:lnTo>
                    <a:pt x="4727" y="2755"/>
                  </a:lnTo>
                  <a:lnTo>
                    <a:pt x="4736" y="2753"/>
                  </a:lnTo>
                  <a:lnTo>
                    <a:pt x="4764" y="2746"/>
                  </a:lnTo>
                  <a:lnTo>
                    <a:pt x="4773" y="2744"/>
                  </a:lnTo>
                  <a:lnTo>
                    <a:pt x="4802" y="2738"/>
                  </a:lnTo>
                  <a:lnTo>
                    <a:pt x="4811" y="2736"/>
                  </a:lnTo>
                  <a:lnTo>
                    <a:pt x="4840" y="2731"/>
                  </a:lnTo>
                  <a:lnTo>
                    <a:pt x="4850" y="2730"/>
                  </a:lnTo>
                  <a:lnTo>
                    <a:pt x="4879" y="2726"/>
                  </a:lnTo>
                  <a:lnTo>
                    <a:pt x="4888" y="2725"/>
                  </a:lnTo>
                  <a:lnTo>
                    <a:pt x="4918" y="2722"/>
                  </a:lnTo>
                  <a:lnTo>
                    <a:pt x="4927" y="2722"/>
                  </a:lnTo>
                  <a:lnTo>
                    <a:pt x="4956" y="2720"/>
                  </a:lnTo>
                  <a:lnTo>
                    <a:pt x="4966" y="2720"/>
                  </a:lnTo>
                  <a:lnTo>
                    <a:pt x="4995" y="2719"/>
                  </a:lnTo>
                  <a:lnTo>
                    <a:pt x="5005" y="2719"/>
                  </a:lnTo>
                  <a:lnTo>
                    <a:pt x="5034" y="2720"/>
                  </a:lnTo>
                  <a:lnTo>
                    <a:pt x="5044" y="2720"/>
                  </a:lnTo>
                  <a:lnTo>
                    <a:pt x="5073" y="2722"/>
                  </a:lnTo>
                  <a:lnTo>
                    <a:pt x="5082" y="2722"/>
                  </a:lnTo>
                  <a:lnTo>
                    <a:pt x="5112" y="2725"/>
                  </a:lnTo>
                  <a:lnTo>
                    <a:pt x="5121" y="2726"/>
                  </a:lnTo>
                  <a:lnTo>
                    <a:pt x="5150" y="2730"/>
                  </a:lnTo>
                  <a:lnTo>
                    <a:pt x="5160" y="2731"/>
                  </a:lnTo>
                  <a:lnTo>
                    <a:pt x="5189" y="2736"/>
                  </a:lnTo>
                  <a:lnTo>
                    <a:pt x="5198" y="2738"/>
                  </a:lnTo>
                  <a:lnTo>
                    <a:pt x="5227" y="2744"/>
                  </a:lnTo>
                  <a:lnTo>
                    <a:pt x="5236" y="2746"/>
                  </a:lnTo>
                  <a:lnTo>
                    <a:pt x="5264" y="2753"/>
                  </a:lnTo>
                  <a:lnTo>
                    <a:pt x="5273" y="2755"/>
                  </a:lnTo>
                  <a:lnTo>
                    <a:pt x="5302" y="2763"/>
                  </a:lnTo>
                  <a:lnTo>
                    <a:pt x="5310" y="2766"/>
                  </a:lnTo>
                  <a:lnTo>
                    <a:pt x="5338" y="2775"/>
                  </a:lnTo>
                  <a:lnTo>
                    <a:pt x="5347" y="2778"/>
                  </a:lnTo>
                  <a:lnTo>
                    <a:pt x="5375" y="2788"/>
                  </a:lnTo>
                  <a:lnTo>
                    <a:pt x="5384" y="2792"/>
                  </a:lnTo>
                  <a:lnTo>
                    <a:pt x="5411" y="2803"/>
                  </a:lnTo>
                  <a:lnTo>
                    <a:pt x="5419" y="2807"/>
                  </a:lnTo>
                  <a:lnTo>
                    <a:pt x="5446" y="2819"/>
                  </a:lnTo>
                  <a:lnTo>
                    <a:pt x="5455" y="2823"/>
                  </a:lnTo>
                  <a:lnTo>
                    <a:pt x="5481" y="2836"/>
                  </a:lnTo>
                  <a:lnTo>
                    <a:pt x="5490" y="2841"/>
                  </a:lnTo>
                  <a:lnTo>
                    <a:pt x="5516" y="2855"/>
                  </a:lnTo>
                  <a:lnTo>
                    <a:pt x="5525" y="2860"/>
                  </a:lnTo>
                  <a:lnTo>
                    <a:pt x="5550" y="2876"/>
                  </a:lnTo>
                  <a:lnTo>
                    <a:pt x="5558" y="2881"/>
                  </a:lnTo>
                  <a:lnTo>
                    <a:pt x="5583" y="2897"/>
                  </a:lnTo>
                  <a:lnTo>
                    <a:pt x="5590" y="2902"/>
                  </a:lnTo>
                  <a:lnTo>
                    <a:pt x="5614" y="2919"/>
                  </a:lnTo>
                  <a:lnTo>
                    <a:pt x="5622" y="2925"/>
                  </a:lnTo>
                  <a:lnTo>
                    <a:pt x="5645" y="2943"/>
                  </a:lnTo>
                  <a:lnTo>
                    <a:pt x="5652" y="2949"/>
                  </a:lnTo>
                  <a:lnTo>
                    <a:pt x="5675" y="2967"/>
                  </a:lnTo>
                  <a:lnTo>
                    <a:pt x="5682" y="2973"/>
                  </a:lnTo>
                  <a:lnTo>
                    <a:pt x="5704" y="2993"/>
                  </a:lnTo>
                  <a:lnTo>
                    <a:pt x="5711" y="2999"/>
                  </a:lnTo>
                  <a:lnTo>
                    <a:pt x="5732" y="3020"/>
                  </a:lnTo>
                  <a:lnTo>
                    <a:pt x="5739" y="3026"/>
                  </a:lnTo>
                  <a:lnTo>
                    <a:pt x="5759" y="3048"/>
                  </a:lnTo>
                  <a:lnTo>
                    <a:pt x="5766" y="3055"/>
                  </a:lnTo>
                  <a:lnTo>
                    <a:pt x="5785" y="3077"/>
                  </a:lnTo>
                  <a:lnTo>
                    <a:pt x="5791" y="3084"/>
                  </a:lnTo>
                  <a:lnTo>
                    <a:pt x="5810" y="3106"/>
                  </a:lnTo>
                  <a:lnTo>
                    <a:pt x="5816" y="3114"/>
                  </a:lnTo>
                  <a:lnTo>
                    <a:pt x="5834" y="3137"/>
                  </a:lnTo>
                  <a:lnTo>
                    <a:pt x="5840" y="3145"/>
                  </a:lnTo>
                  <a:lnTo>
                    <a:pt x="5857" y="3169"/>
                  </a:lnTo>
                  <a:lnTo>
                    <a:pt x="5862" y="3177"/>
                  </a:lnTo>
                  <a:lnTo>
                    <a:pt x="5878" y="3202"/>
                  </a:lnTo>
                  <a:lnTo>
                    <a:pt x="5883" y="3210"/>
                  </a:lnTo>
                  <a:lnTo>
                    <a:pt x="5899" y="3236"/>
                  </a:lnTo>
                  <a:lnTo>
                    <a:pt x="5903" y="3243"/>
                  </a:lnTo>
                  <a:lnTo>
                    <a:pt x="5917" y="3269"/>
                  </a:lnTo>
                  <a:lnTo>
                    <a:pt x="5922" y="3278"/>
                  </a:lnTo>
                  <a:lnTo>
                    <a:pt x="5935" y="3304"/>
                  </a:lnTo>
                  <a:lnTo>
                    <a:pt x="5939" y="3312"/>
                  </a:lnTo>
                  <a:lnTo>
                    <a:pt x="5951" y="3339"/>
                  </a:lnTo>
                  <a:lnTo>
                    <a:pt x="5955" y="3348"/>
                  </a:lnTo>
                  <a:lnTo>
                    <a:pt x="5966" y="3375"/>
                  </a:lnTo>
                  <a:lnTo>
                    <a:pt x="5970" y="3383"/>
                  </a:lnTo>
                  <a:lnTo>
                    <a:pt x="5980" y="3411"/>
                  </a:lnTo>
                  <a:lnTo>
                    <a:pt x="5983" y="3420"/>
                  </a:lnTo>
                  <a:lnTo>
                    <a:pt x="5992" y="3448"/>
                  </a:lnTo>
                  <a:lnTo>
                    <a:pt x="5995" y="3457"/>
                  </a:lnTo>
                  <a:lnTo>
                    <a:pt x="6003" y="3485"/>
                  </a:lnTo>
                  <a:lnTo>
                    <a:pt x="6005" y="3494"/>
                  </a:lnTo>
                  <a:lnTo>
                    <a:pt x="6013" y="3522"/>
                  </a:lnTo>
                  <a:lnTo>
                    <a:pt x="6015" y="3532"/>
                  </a:lnTo>
                  <a:lnTo>
                    <a:pt x="6021" y="3560"/>
                  </a:lnTo>
                  <a:lnTo>
                    <a:pt x="6022" y="3570"/>
                  </a:lnTo>
                  <a:lnTo>
                    <a:pt x="6027" y="3599"/>
                  </a:lnTo>
                  <a:lnTo>
                    <a:pt x="6029" y="3608"/>
                  </a:lnTo>
                  <a:lnTo>
                    <a:pt x="6033" y="3637"/>
                  </a:lnTo>
                  <a:lnTo>
                    <a:pt x="6034" y="3647"/>
                  </a:lnTo>
                  <a:lnTo>
                    <a:pt x="6037" y="3676"/>
                  </a:lnTo>
                  <a:lnTo>
                    <a:pt x="6037" y="3685"/>
                  </a:lnTo>
                  <a:lnTo>
                    <a:pt x="6039" y="3715"/>
                  </a:lnTo>
                  <a:close/>
                  <a:moveTo>
                    <a:pt x="5538" y="3799"/>
                  </a:moveTo>
                  <a:lnTo>
                    <a:pt x="5540" y="3779"/>
                  </a:lnTo>
                  <a:lnTo>
                    <a:pt x="5540" y="3759"/>
                  </a:lnTo>
                  <a:lnTo>
                    <a:pt x="5540" y="3739"/>
                  </a:lnTo>
                  <a:lnTo>
                    <a:pt x="5538" y="3719"/>
                  </a:lnTo>
                  <a:lnTo>
                    <a:pt x="5537" y="3698"/>
                  </a:lnTo>
                  <a:lnTo>
                    <a:pt x="5534" y="3679"/>
                  </a:lnTo>
                  <a:lnTo>
                    <a:pt x="5530" y="3659"/>
                  </a:lnTo>
                  <a:lnTo>
                    <a:pt x="5526" y="3639"/>
                  </a:lnTo>
                  <a:lnTo>
                    <a:pt x="5521" y="3619"/>
                  </a:lnTo>
                  <a:lnTo>
                    <a:pt x="5516" y="3600"/>
                  </a:lnTo>
                  <a:lnTo>
                    <a:pt x="5509" y="3581"/>
                  </a:lnTo>
                  <a:lnTo>
                    <a:pt x="5502" y="3562"/>
                  </a:lnTo>
                  <a:lnTo>
                    <a:pt x="5495" y="3543"/>
                  </a:lnTo>
                  <a:lnTo>
                    <a:pt x="5486" y="3525"/>
                  </a:lnTo>
                  <a:lnTo>
                    <a:pt x="5477" y="3507"/>
                  </a:lnTo>
                  <a:lnTo>
                    <a:pt x="5467" y="3488"/>
                  </a:lnTo>
                  <a:lnTo>
                    <a:pt x="5456" y="3471"/>
                  </a:lnTo>
                  <a:lnTo>
                    <a:pt x="5446" y="3454"/>
                  </a:lnTo>
                  <a:lnTo>
                    <a:pt x="5434" y="3437"/>
                  </a:lnTo>
                  <a:lnTo>
                    <a:pt x="5422" y="3422"/>
                  </a:lnTo>
                  <a:lnTo>
                    <a:pt x="5409" y="3406"/>
                  </a:lnTo>
                  <a:lnTo>
                    <a:pt x="5396" y="3391"/>
                  </a:lnTo>
                  <a:lnTo>
                    <a:pt x="5382" y="3377"/>
                  </a:lnTo>
                  <a:lnTo>
                    <a:pt x="5367" y="3363"/>
                  </a:lnTo>
                  <a:lnTo>
                    <a:pt x="5352" y="3349"/>
                  </a:lnTo>
                  <a:lnTo>
                    <a:pt x="5337" y="3336"/>
                  </a:lnTo>
                  <a:lnTo>
                    <a:pt x="5321" y="3324"/>
                  </a:lnTo>
                  <a:lnTo>
                    <a:pt x="5304" y="3312"/>
                  </a:lnTo>
                  <a:lnTo>
                    <a:pt x="5287" y="3301"/>
                  </a:lnTo>
                  <a:lnTo>
                    <a:pt x="5270" y="3290"/>
                  </a:lnTo>
                  <a:lnTo>
                    <a:pt x="5253" y="3281"/>
                  </a:lnTo>
                  <a:lnTo>
                    <a:pt x="5235" y="3272"/>
                  </a:lnTo>
                  <a:lnTo>
                    <a:pt x="5216" y="3264"/>
                  </a:lnTo>
                  <a:lnTo>
                    <a:pt x="5198" y="3256"/>
                  </a:lnTo>
                  <a:lnTo>
                    <a:pt x="5179" y="3249"/>
                  </a:lnTo>
                  <a:lnTo>
                    <a:pt x="5160" y="3243"/>
                  </a:lnTo>
                  <a:lnTo>
                    <a:pt x="5140" y="3237"/>
                  </a:lnTo>
                  <a:lnTo>
                    <a:pt x="5121" y="3232"/>
                  </a:lnTo>
                  <a:lnTo>
                    <a:pt x="5101" y="3228"/>
                  </a:lnTo>
                  <a:lnTo>
                    <a:pt x="5081" y="3225"/>
                  </a:lnTo>
                  <a:lnTo>
                    <a:pt x="5061" y="3222"/>
                  </a:lnTo>
                  <a:lnTo>
                    <a:pt x="5041" y="3221"/>
                  </a:lnTo>
                  <a:lnTo>
                    <a:pt x="5020" y="3219"/>
                  </a:lnTo>
                  <a:lnTo>
                    <a:pt x="5000" y="3219"/>
                  </a:lnTo>
                  <a:lnTo>
                    <a:pt x="4980" y="3219"/>
                  </a:lnTo>
                  <a:lnTo>
                    <a:pt x="4959" y="3221"/>
                  </a:lnTo>
                  <a:lnTo>
                    <a:pt x="4939" y="3222"/>
                  </a:lnTo>
                  <a:lnTo>
                    <a:pt x="4919" y="3225"/>
                  </a:lnTo>
                  <a:lnTo>
                    <a:pt x="4899" y="3228"/>
                  </a:lnTo>
                  <a:lnTo>
                    <a:pt x="4879" y="3232"/>
                  </a:lnTo>
                  <a:lnTo>
                    <a:pt x="4860" y="3237"/>
                  </a:lnTo>
                  <a:lnTo>
                    <a:pt x="4840" y="3243"/>
                  </a:lnTo>
                  <a:lnTo>
                    <a:pt x="4821" y="3249"/>
                  </a:lnTo>
                  <a:lnTo>
                    <a:pt x="4802" y="3256"/>
                  </a:lnTo>
                  <a:lnTo>
                    <a:pt x="4784" y="3264"/>
                  </a:lnTo>
                  <a:lnTo>
                    <a:pt x="4765" y="3272"/>
                  </a:lnTo>
                  <a:lnTo>
                    <a:pt x="4747" y="3281"/>
                  </a:lnTo>
                  <a:lnTo>
                    <a:pt x="4730" y="3290"/>
                  </a:lnTo>
                  <a:lnTo>
                    <a:pt x="4713" y="3301"/>
                  </a:lnTo>
                  <a:lnTo>
                    <a:pt x="4696" y="3312"/>
                  </a:lnTo>
                  <a:lnTo>
                    <a:pt x="4679" y="3324"/>
                  </a:lnTo>
                  <a:lnTo>
                    <a:pt x="4663" y="3336"/>
                  </a:lnTo>
                  <a:lnTo>
                    <a:pt x="4648" y="3349"/>
                  </a:lnTo>
                  <a:lnTo>
                    <a:pt x="4633" y="3363"/>
                  </a:lnTo>
                  <a:lnTo>
                    <a:pt x="4618" y="3377"/>
                  </a:lnTo>
                  <a:lnTo>
                    <a:pt x="4604" y="3391"/>
                  </a:lnTo>
                  <a:lnTo>
                    <a:pt x="4591" y="3406"/>
                  </a:lnTo>
                  <a:lnTo>
                    <a:pt x="4578" y="3422"/>
                  </a:lnTo>
                  <a:lnTo>
                    <a:pt x="4566" y="3437"/>
                  </a:lnTo>
                  <a:lnTo>
                    <a:pt x="4554" y="3454"/>
                  </a:lnTo>
                  <a:lnTo>
                    <a:pt x="4544" y="3471"/>
                  </a:lnTo>
                  <a:lnTo>
                    <a:pt x="4533" y="3488"/>
                  </a:lnTo>
                  <a:lnTo>
                    <a:pt x="4523" y="3507"/>
                  </a:lnTo>
                  <a:lnTo>
                    <a:pt x="4514" y="3525"/>
                  </a:lnTo>
                  <a:lnTo>
                    <a:pt x="4505" y="3543"/>
                  </a:lnTo>
                  <a:lnTo>
                    <a:pt x="4498" y="3562"/>
                  </a:lnTo>
                  <a:lnTo>
                    <a:pt x="4491" y="3581"/>
                  </a:lnTo>
                  <a:lnTo>
                    <a:pt x="4484" y="3600"/>
                  </a:lnTo>
                  <a:lnTo>
                    <a:pt x="4479" y="3619"/>
                  </a:lnTo>
                  <a:lnTo>
                    <a:pt x="4474" y="3639"/>
                  </a:lnTo>
                  <a:lnTo>
                    <a:pt x="4470" y="3659"/>
                  </a:lnTo>
                  <a:lnTo>
                    <a:pt x="4466" y="3679"/>
                  </a:lnTo>
                  <a:lnTo>
                    <a:pt x="4463" y="3698"/>
                  </a:lnTo>
                  <a:lnTo>
                    <a:pt x="4462" y="3719"/>
                  </a:lnTo>
                  <a:lnTo>
                    <a:pt x="4460" y="3739"/>
                  </a:lnTo>
                  <a:lnTo>
                    <a:pt x="4460" y="3759"/>
                  </a:lnTo>
                  <a:lnTo>
                    <a:pt x="4460" y="3779"/>
                  </a:lnTo>
                  <a:lnTo>
                    <a:pt x="4462" y="3799"/>
                  </a:lnTo>
                  <a:lnTo>
                    <a:pt x="4463" y="3819"/>
                  </a:lnTo>
                  <a:lnTo>
                    <a:pt x="4466" y="3839"/>
                  </a:lnTo>
                  <a:lnTo>
                    <a:pt x="4470" y="3859"/>
                  </a:lnTo>
                  <a:lnTo>
                    <a:pt x="4474" y="3878"/>
                  </a:lnTo>
                  <a:lnTo>
                    <a:pt x="4479" y="3898"/>
                  </a:lnTo>
                  <a:lnTo>
                    <a:pt x="4484" y="3917"/>
                  </a:lnTo>
                  <a:lnTo>
                    <a:pt x="4491" y="3937"/>
                  </a:lnTo>
                  <a:lnTo>
                    <a:pt x="4498" y="3956"/>
                  </a:lnTo>
                  <a:lnTo>
                    <a:pt x="4505" y="3975"/>
                  </a:lnTo>
                  <a:lnTo>
                    <a:pt x="4514" y="3993"/>
                  </a:lnTo>
                  <a:lnTo>
                    <a:pt x="4523" y="4012"/>
                  </a:lnTo>
                  <a:lnTo>
                    <a:pt x="4533" y="4030"/>
                  </a:lnTo>
                  <a:lnTo>
                    <a:pt x="4543" y="4047"/>
                  </a:lnTo>
                  <a:lnTo>
                    <a:pt x="4554" y="4063"/>
                  </a:lnTo>
                  <a:lnTo>
                    <a:pt x="4566" y="4080"/>
                  </a:lnTo>
                  <a:lnTo>
                    <a:pt x="4578" y="4095"/>
                  </a:lnTo>
                  <a:lnTo>
                    <a:pt x="4591" y="4111"/>
                  </a:lnTo>
                  <a:lnTo>
                    <a:pt x="4604" y="4126"/>
                  </a:lnTo>
                  <a:lnTo>
                    <a:pt x="4618" y="4140"/>
                  </a:lnTo>
                  <a:lnTo>
                    <a:pt x="4633" y="4154"/>
                  </a:lnTo>
                  <a:lnTo>
                    <a:pt x="4648" y="4168"/>
                  </a:lnTo>
                  <a:lnTo>
                    <a:pt x="4663" y="4181"/>
                  </a:lnTo>
                  <a:lnTo>
                    <a:pt x="4679" y="4193"/>
                  </a:lnTo>
                  <a:lnTo>
                    <a:pt x="4696" y="4205"/>
                  </a:lnTo>
                  <a:lnTo>
                    <a:pt x="4713" y="4216"/>
                  </a:lnTo>
                  <a:lnTo>
                    <a:pt x="4730" y="4227"/>
                  </a:lnTo>
                  <a:lnTo>
                    <a:pt x="4748" y="4236"/>
                  </a:lnTo>
                  <a:lnTo>
                    <a:pt x="4766" y="4245"/>
                  </a:lnTo>
                  <a:lnTo>
                    <a:pt x="4784" y="4254"/>
                  </a:lnTo>
                  <a:lnTo>
                    <a:pt x="4803" y="4261"/>
                  </a:lnTo>
                  <a:lnTo>
                    <a:pt x="4822" y="4268"/>
                  </a:lnTo>
                  <a:lnTo>
                    <a:pt x="4841" y="4275"/>
                  </a:lnTo>
                  <a:lnTo>
                    <a:pt x="4860" y="4280"/>
                  </a:lnTo>
                  <a:lnTo>
                    <a:pt x="4880" y="4285"/>
                  </a:lnTo>
                  <a:lnTo>
                    <a:pt x="4900" y="4289"/>
                  </a:lnTo>
                  <a:lnTo>
                    <a:pt x="4920" y="4293"/>
                  </a:lnTo>
                  <a:lnTo>
                    <a:pt x="4939" y="4296"/>
                  </a:lnTo>
                  <a:lnTo>
                    <a:pt x="4960" y="4297"/>
                  </a:lnTo>
                  <a:lnTo>
                    <a:pt x="4980" y="4299"/>
                  </a:lnTo>
                  <a:lnTo>
                    <a:pt x="5000" y="4299"/>
                  </a:lnTo>
                  <a:lnTo>
                    <a:pt x="5020" y="4299"/>
                  </a:lnTo>
                  <a:lnTo>
                    <a:pt x="5040" y="4297"/>
                  </a:lnTo>
                  <a:lnTo>
                    <a:pt x="5061" y="4296"/>
                  </a:lnTo>
                  <a:lnTo>
                    <a:pt x="5080" y="4293"/>
                  </a:lnTo>
                  <a:lnTo>
                    <a:pt x="5100" y="4289"/>
                  </a:lnTo>
                  <a:lnTo>
                    <a:pt x="5120" y="4285"/>
                  </a:lnTo>
                  <a:lnTo>
                    <a:pt x="5140" y="4280"/>
                  </a:lnTo>
                  <a:lnTo>
                    <a:pt x="5159" y="4275"/>
                  </a:lnTo>
                  <a:lnTo>
                    <a:pt x="5178" y="4268"/>
                  </a:lnTo>
                  <a:lnTo>
                    <a:pt x="5197" y="4261"/>
                  </a:lnTo>
                  <a:lnTo>
                    <a:pt x="5216" y="4254"/>
                  </a:lnTo>
                  <a:lnTo>
                    <a:pt x="5234" y="4245"/>
                  </a:lnTo>
                  <a:lnTo>
                    <a:pt x="5252" y="4236"/>
                  </a:lnTo>
                  <a:lnTo>
                    <a:pt x="5270" y="4227"/>
                  </a:lnTo>
                  <a:lnTo>
                    <a:pt x="5287" y="4216"/>
                  </a:lnTo>
                  <a:lnTo>
                    <a:pt x="5304" y="4205"/>
                  </a:lnTo>
                  <a:lnTo>
                    <a:pt x="5321" y="4193"/>
                  </a:lnTo>
                  <a:lnTo>
                    <a:pt x="5337" y="4181"/>
                  </a:lnTo>
                  <a:lnTo>
                    <a:pt x="5352" y="4168"/>
                  </a:lnTo>
                  <a:lnTo>
                    <a:pt x="5367" y="4154"/>
                  </a:lnTo>
                  <a:lnTo>
                    <a:pt x="5382" y="4140"/>
                  </a:lnTo>
                  <a:lnTo>
                    <a:pt x="5396" y="4126"/>
                  </a:lnTo>
                  <a:lnTo>
                    <a:pt x="5409" y="4111"/>
                  </a:lnTo>
                  <a:lnTo>
                    <a:pt x="5422" y="4095"/>
                  </a:lnTo>
                  <a:lnTo>
                    <a:pt x="5434" y="4080"/>
                  </a:lnTo>
                  <a:lnTo>
                    <a:pt x="5446" y="4063"/>
                  </a:lnTo>
                  <a:lnTo>
                    <a:pt x="5457" y="4047"/>
                  </a:lnTo>
                  <a:lnTo>
                    <a:pt x="5467" y="4030"/>
                  </a:lnTo>
                  <a:lnTo>
                    <a:pt x="5477" y="4012"/>
                  </a:lnTo>
                  <a:lnTo>
                    <a:pt x="5486" y="3993"/>
                  </a:lnTo>
                  <a:lnTo>
                    <a:pt x="5495" y="3975"/>
                  </a:lnTo>
                  <a:lnTo>
                    <a:pt x="5502" y="3956"/>
                  </a:lnTo>
                  <a:lnTo>
                    <a:pt x="5509" y="3937"/>
                  </a:lnTo>
                  <a:lnTo>
                    <a:pt x="5516" y="3917"/>
                  </a:lnTo>
                  <a:lnTo>
                    <a:pt x="5521" y="3898"/>
                  </a:lnTo>
                  <a:lnTo>
                    <a:pt x="5526" y="3878"/>
                  </a:lnTo>
                  <a:lnTo>
                    <a:pt x="5530" y="3859"/>
                  </a:lnTo>
                  <a:lnTo>
                    <a:pt x="5534" y="3839"/>
                  </a:lnTo>
                  <a:lnTo>
                    <a:pt x="5537" y="3819"/>
                  </a:lnTo>
                  <a:lnTo>
                    <a:pt x="5538" y="37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13D3B3CA-7771-4840-ABA9-EC4C39D73B77}"/>
              </a:ext>
            </a:extLst>
          </p:cNvPr>
          <p:cNvCxnSpPr/>
          <p:nvPr/>
        </p:nvCxnSpPr>
        <p:spPr>
          <a:xfrm>
            <a:off x="4223960" y="3672840"/>
            <a:ext cx="0" cy="234696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C6DCED70-ACB1-4E66-B2F1-B3FA95364798}"/>
              </a:ext>
            </a:extLst>
          </p:cNvPr>
          <p:cNvCxnSpPr/>
          <p:nvPr/>
        </p:nvCxnSpPr>
        <p:spPr>
          <a:xfrm>
            <a:off x="7956795" y="3672840"/>
            <a:ext cx="0" cy="234696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272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Table 82">
            <a:extLst>
              <a:ext uri="{FF2B5EF4-FFF2-40B4-BE49-F238E27FC236}">
                <a16:creationId xmlns:a16="http://schemas.microsoft.com/office/drawing/2014/main" id="{3C70D32E-4DDA-4095-AADA-3C3F57A62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100720"/>
              </p:ext>
            </p:extLst>
          </p:nvPr>
        </p:nvGraphicFramePr>
        <p:xfrm>
          <a:off x="1137106" y="2704505"/>
          <a:ext cx="8260056" cy="3480603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2065014">
                  <a:extLst>
                    <a:ext uri="{9D8B030D-6E8A-4147-A177-3AD203B41FA5}">
                      <a16:colId xmlns:a16="http://schemas.microsoft.com/office/drawing/2014/main" val="796797271"/>
                    </a:ext>
                  </a:extLst>
                </a:gridCol>
                <a:gridCol w="2065014">
                  <a:extLst>
                    <a:ext uri="{9D8B030D-6E8A-4147-A177-3AD203B41FA5}">
                      <a16:colId xmlns:a16="http://schemas.microsoft.com/office/drawing/2014/main" val="2625232444"/>
                    </a:ext>
                  </a:extLst>
                </a:gridCol>
                <a:gridCol w="2065014">
                  <a:extLst>
                    <a:ext uri="{9D8B030D-6E8A-4147-A177-3AD203B41FA5}">
                      <a16:colId xmlns:a16="http://schemas.microsoft.com/office/drawing/2014/main" val="632093425"/>
                    </a:ext>
                  </a:extLst>
                </a:gridCol>
                <a:gridCol w="2065014">
                  <a:extLst>
                    <a:ext uri="{9D8B030D-6E8A-4147-A177-3AD203B41FA5}">
                      <a16:colId xmlns:a16="http://schemas.microsoft.com/office/drawing/2014/main" val="2367668164"/>
                    </a:ext>
                  </a:extLst>
                </a:gridCol>
              </a:tblGrid>
              <a:tr h="1743243">
                <a:tc>
                  <a:txBody>
                    <a:bodyPr/>
                    <a:lstStyle/>
                    <a:p>
                      <a:pPr>
                        <a:buFont typeface="Trebuchet MS" panose="020B0603020202020204" pitchFamily="34" charset="0"/>
                        <a:buChar char="​"/>
                      </a:pPr>
                      <a:r>
                        <a:rPr lang="da-DK" sz="1400" b="1" dirty="0">
                          <a:latin typeface="Arial" panose="020B0604020202020204" pitchFamily="34" charset="0"/>
                        </a:rPr>
                        <a:t>Intake</a:t>
                      </a:r>
                    </a:p>
                    <a:p>
                      <a:pPr marL="365125" indent="-182563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ym typeface="Franklin Gothic Book" panose="020B0503020102020204" pitchFamily="34" charset="0"/>
                        </a:rPr>
                        <a:t>One funnel for ideas from staff, scans, leaders</a:t>
                      </a:r>
                    </a:p>
                  </a:txBody>
                  <a:tcPr marL="73152" marR="27432" marB="27432"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Assess</a:t>
                      </a:r>
                    </a:p>
                    <a:p>
                      <a:pPr marL="365125" marR="0" lvl="0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  <a:sym typeface="Franklin Gothic Book" panose="020B0503020102020204" pitchFamily="34" charset="0"/>
                        </a:rPr>
                        <a:t>Sized for effort, value, and risk in ten days</a:t>
                      </a:r>
                    </a:p>
                  </a:txBody>
                  <a:tcPr marL="73152" marR="27432" marB="27432"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Build</a:t>
                      </a:r>
                    </a:p>
                    <a:p>
                      <a:pPr marL="365125" marR="0" lvl="0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  <a:sym typeface="Franklin Gothic Book" panose="020B0503020102020204" pitchFamily="34" charset="0"/>
                        </a:rPr>
                        <a:t>Standard squads, standard parts, shared platform</a:t>
                      </a:r>
                    </a:p>
                  </a:txBody>
                  <a:tcPr marL="73152" marR="27432" marB="27432"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Deploy</a:t>
                      </a:r>
                    </a:p>
                    <a:p>
                      <a:pPr marL="365125" marR="0" lvl="0" indent="-18256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  <a:sym typeface="Franklin Gothic Book" panose="020B0503020102020204" pitchFamily="34" charset="0"/>
                        </a:rPr>
                        <a:t>Hypercare, handover, and monthly benefits tracking</a:t>
                      </a:r>
                    </a:p>
                  </a:txBody>
                  <a:tcPr marL="73152" marR="27432" marB="27432"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77609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Requestor + champion</a:t>
                      </a:r>
                    </a:p>
                  </a:txBody>
                  <a:tcPr marL="73152" marR="27432" marB="27432" anchor="ctr"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CoE analyst</a:t>
                      </a:r>
                    </a:p>
                  </a:txBody>
                  <a:tcPr marL="73152" marR="27432" marB="27432" anchor="ctr"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Build squad</a:t>
                      </a:r>
                    </a:p>
                  </a:txBody>
                  <a:tcPr marL="73152" marR="27432" marB="27432" anchor="ctr"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Ops + process owner</a:t>
                      </a:r>
                    </a:p>
                  </a:txBody>
                  <a:tcPr marL="73152" marR="27432" marB="27432" anchor="ctr"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888986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Idea record in portal</a:t>
                      </a:r>
                    </a:p>
                  </a:txBody>
                  <a:tcPr marL="73152" marR="27432" marB="27432" anchor="ctr"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One-page business case</a:t>
                      </a:r>
                    </a:p>
                  </a:txBody>
                  <a:tcPr marL="73152" marR="27432" marB="27432" anchor="ctr"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Tested automation</a:t>
                      </a:r>
                    </a:p>
                  </a:txBody>
                  <a:tcPr marL="73152" marR="27432" marB="27432" anchor="ctr"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Live bot + benefits log</a:t>
                      </a:r>
                    </a:p>
                  </a:txBody>
                  <a:tcPr marL="73152" marR="27432" marB="27432" anchor="ctr"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2800367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Any colleague</a:t>
                      </a:r>
                    </a:p>
                  </a:txBody>
                  <a:tcPr marL="73152" marR="27432" marB="27432" anchor="ctr"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 working days</a:t>
                      </a:r>
                    </a:p>
                  </a:txBody>
                  <a:tcPr marL="73152" marR="27432" marB="27432" anchor="ctr"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4-8 weeks typical</a:t>
                      </a:r>
                    </a:p>
                  </a:txBody>
                  <a:tcPr marL="73152" marR="27432" marB="27432" anchor="ctr"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Trebuchet MS" panose="020B0603020202020204" pitchFamily="34" charset="0"/>
                        <a:buChar char="​"/>
                        <a:tabLst/>
                        <a:defRPr/>
                      </a:pPr>
                      <a:r>
                        <a:rPr kumimoji="0" lang="da-DK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 weeks hypercare</a:t>
                      </a:r>
                    </a:p>
                  </a:txBody>
                  <a:tcPr marL="73152" marR="27432" marB="27432" anchor="ctr"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2526346"/>
                  </a:ext>
                </a:extLst>
              </a:tr>
            </a:tbl>
          </a:graphicData>
        </a:graphic>
      </p:graphicFrame>
      <p:graphicFrame>
        <p:nvGraphicFramePr>
          <p:cNvPr id="52" name="think-cell data - do not delete" hidden="1">
            <a:extLst>
              <a:ext uri="{FF2B5EF4-FFF2-40B4-BE49-F238E27FC236}">
                <a16:creationId xmlns:a16="http://schemas.microsoft.com/office/drawing/2014/main" id="{D5A18A2F-F5A7-CD28-6ED5-99FE7E9FF33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5" progId="TCLayout.ActiveDocument.1">
                  <p:embed/>
                </p:oleObj>
              </mc:Choice>
              <mc:Fallback>
                <p:oleObj name="think-cell Slide" r:id="rId3" imgW="404" imgH="405" progId="TCLayout.ActiveDocument.1">
                  <p:embed/>
                  <p:pic>
                    <p:nvPicPr>
                      <p:cNvPr id="5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5A18A2F-F5A7-CD28-6ED5-99FE7E9FF3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Google Shape;5638;p121">
            <a:extLst>
              <a:ext uri="{FF2B5EF4-FFF2-40B4-BE49-F238E27FC236}">
                <a16:creationId xmlns:a16="http://schemas.microsoft.com/office/drawing/2014/main" id="{CB84154B-74AF-4638-9352-B66F796A0831}"/>
              </a:ext>
            </a:extLst>
          </p:cNvPr>
          <p:cNvSpPr/>
          <p:nvPr/>
        </p:nvSpPr>
        <p:spPr>
          <a:xfrm>
            <a:off x="5300072" y="2185837"/>
            <a:ext cx="843741" cy="323310"/>
          </a:xfrm>
          <a:prstGeom prst="rect">
            <a:avLst/>
          </a:prstGeom>
          <a:solidFill>
            <a:srgbClr val="6D6D6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sp>
        <p:nvSpPr>
          <p:cNvPr id="66" name="Google Shape;5639;p121">
            <a:extLst>
              <a:ext uri="{FF2B5EF4-FFF2-40B4-BE49-F238E27FC236}">
                <a16:creationId xmlns:a16="http://schemas.microsoft.com/office/drawing/2014/main" id="{2892D27F-2A19-4E56-B4FD-9B38896D8B12}"/>
              </a:ext>
            </a:extLst>
          </p:cNvPr>
          <p:cNvSpPr/>
          <p:nvPr/>
        </p:nvSpPr>
        <p:spPr>
          <a:xfrm>
            <a:off x="6471938" y="1825426"/>
            <a:ext cx="843741" cy="318010"/>
          </a:xfrm>
          <a:prstGeom prst="rect">
            <a:avLst/>
          </a:prstGeom>
          <a:solidFill>
            <a:srgbClr val="6D6D6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sp>
        <p:nvSpPr>
          <p:cNvPr id="56" name="Google Shape;5636;p121">
            <a:extLst>
              <a:ext uri="{FF2B5EF4-FFF2-40B4-BE49-F238E27FC236}">
                <a16:creationId xmlns:a16="http://schemas.microsoft.com/office/drawing/2014/main" id="{AB49F7E3-6148-44D5-9C6C-82F07F1E33E9}"/>
              </a:ext>
            </a:extLst>
          </p:cNvPr>
          <p:cNvSpPr/>
          <p:nvPr/>
        </p:nvSpPr>
        <p:spPr>
          <a:xfrm>
            <a:off x="3218588" y="2185837"/>
            <a:ext cx="843742" cy="323310"/>
          </a:xfrm>
          <a:prstGeom prst="rect">
            <a:avLst/>
          </a:prstGeom>
          <a:solidFill>
            <a:srgbClr val="6D6D6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sp>
        <p:nvSpPr>
          <p:cNvPr id="57" name="Google Shape;5637;p121">
            <a:extLst>
              <a:ext uri="{FF2B5EF4-FFF2-40B4-BE49-F238E27FC236}">
                <a16:creationId xmlns:a16="http://schemas.microsoft.com/office/drawing/2014/main" id="{C29C79FC-BC77-49DC-9164-50D73CBED9B1}"/>
              </a:ext>
            </a:extLst>
          </p:cNvPr>
          <p:cNvSpPr/>
          <p:nvPr/>
        </p:nvSpPr>
        <p:spPr>
          <a:xfrm>
            <a:off x="4390454" y="1825426"/>
            <a:ext cx="843742" cy="318010"/>
          </a:xfrm>
          <a:prstGeom prst="rect">
            <a:avLst/>
          </a:prstGeom>
          <a:solidFill>
            <a:srgbClr val="6D6D6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sp>
        <p:nvSpPr>
          <p:cNvPr id="67" name="Google Shape;5640;p121">
            <a:extLst>
              <a:ext uri="{FF2B5EF4-FFF2-40B4-BE49-F238E27FC236}">
                <a16:creationId xmlns:a16="http://schemas.microsoft.com/office/drawing/2014/main" id="{78FAD96A-939C-4A80-94E4-57D13A20AACF}"/>
              </a:ext>
            </a:extLst>
          </p:cNvPr>
          <p:cNvSpPr/>
          <p:nvPr/>
        </p:nvSpPr>
        <p:spPr>
          <a:xfrm>
            <a:off x="7381554" y="2185837"/>
            <a:ext cx="843742" cy="323310"/>
          </a:xfrm>
          <a:prstGeom prst="rect">
            <a:avLst/>
          </a:prstGeom>
          <a:solidFill>
            <a:srgbClr val="6D6D6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sp>
        <p:nvSpPr>
          <p:cNvPr id="74" name="Google Shape;5641;p121">
            <a:extLst>
              <a:ext uri="{FF2B5EF4-FFF2-40B4-BE49-F238E27FC236}">
                <a16:creationId xmlns:a16="http://schemas.microsoft.com/office/drawing/2014/main" id="{70B20D72-A4A6-403C-AC2B-775D78355CB1}"/>
              </a:ext>
            </a:extLst>
          </p:cNvPr>
          <p:cNvSpPr/>
          <p:nvPr/>
        </p:nvSpPr>
        <p:spPr>
          <a:xfrm>
            <a:off x="8553420" y="1825426"/>
            <a:ext cx="843742" cy="318010"/>
          </a:xfrm>
          <a:prstGeom prst="rect">
            <a:avLst/>
          </a:prstGeom>
          <a:solidFill>
            <a:srgbClr val="6D6D6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sp>
        <p:nvSpPr>
          <p:cNvPr id="54" name="Google Shape;5634;p121">
            <a:extLst>
              <a:ext uri="{FF2B5EF4-FFF2-40B4-BE49-F238E27FC236}">
                <a16:creationId xmlns:a16="http://schemas.microsoft.com/office/drawing/2014/main" id="{437B7A29-B87E-4547-BB91-74BB56A49031}"/>
              </a:ext>
            </a:extLst>
          </p:cNvPr>
          <p:cNvSpPr/>
          <p:nvPr/>
        </p:nvSpPr>
        <p:spPr>
          <a:xfrm>
            <a:off x="1137106" y="2185837"/>
            <a:ext cx="843742" cy="323310"/>
          </a:xfrm>
          <a:prstGeom prst="rect">
            <a:avLst/>
          </a:prstGeom>
          <a:solidFill>
            <a:srgbClr val="6D6D6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sp>
        <p:nvSpPr>
          <p:cNvPr id="55" name="Google Shape;5635;p121">
            <a:extLst>
              <a:ext uri="{FF2B5EF4-FFF2-40B4-BE49-F238E27FC236}">
                <a16:creationId xmlns:a16="http://schemas.microsoft.com/office/drawing/2014/main" id="{69337118-AD63-4435-A38F-368BF3E88BF9}"/>
              </a:ext>
            </a:extLst>
          </p:cNvPr>
          <p:cNvSpPr/>
          <p:nvPr/>
        </p:nvSpPr>
        <p:spPr>
          <a:xfrm>
            <a:off x="2308972" y="1825426"/>
            <a:ext cx="843742" cy="318010"/>
          </a:xfrm>
          <a:prstGeom prst="rect">
            <a:avLst/>
          </a:prstGeom>
          <a:solidFill>
            <a:srgbClr val="6D6D6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793447-387B-2053-D7EF-DA5C416F2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 vert="horz">
            <a:normAutofit/>
          </a:bodyPr>
          <a:lstStyle/>
          <a:p>
            <a:r>
              <a:rPr lang="en-US" dirty="0"/>
              <a:t>Intake-To-Deploy Pipeline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3" name="Google Shape;5643;p121">
            <a:extLst>
              <a:ext uri="{FF2B5EF4-FFF2-40B4-BE49-F238E27FC236}">
                <a16:creationId xmlns:a16="http://schemas.microsoft.com/office/drawing/2014/main" id="{1D3D6D9A-0B3E-48DB-900C-08E3745D4B8E}"/>
              </a:ext>
            </a:extLst>
          </p:cNvPr>
          <p:cNvSpPr/>
          <p:nvPr/>
        </p:nvSpPr>
        <p:spPr>
          <a:xfrm>
            <a:off x="0" y="1943915"/>
            <a:ext cx="9815640" cy="452046"/>
          </a:xfrm>
          <a:prstGeom prst="rightArrow">
            <a:avLst>
              <a:gd name="adj1" fmla="val 37975"/>
              <a:gd name="adj2" fmla="val 5695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sp>
        <p:nvSpPr>
          <p:cNvPr id="75" name="Google Shape;5644;p121">
            <a:extLst>
              <a:ext uri="{FF2B5EF4-FFF2-40B4-BE49-F238E27FC236}">
                <a16:creationId xmlns:a16="http://schemas.microsoft.com/office/drawing/2014/main" id="{E582E10B-52FB-43DE-9F3F-87F0EAA8E693}"/>
              </a:ext>
            </a:extLst>
          </p:cNvPr>
          <p:cNvSpPr/>
          <p:nvPr/>
        </p:nvSpPr>
        <p:spPr>
          <a:xfrm>
            <a:off x="1137106" y="1825427"/>
            <a:ext cx="2015608" cy="689021"/>
          </a:xfrm>
          <a:prstGeom prst="parallelogram">
            <a:avLst>
              <a:gd name="adj" fmla="val 4615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a-DK" sz="1400" b="1" dirty="0">
                <a:solidFill>
                  <a:schemeClr val="bg1"/>
                </a:solidFill>
                <a:latin typeface="Arial" panose="020B0604020202020204" pitchFamily="34" charset="0"/>
              </a:rPr>
              <a:t>Stage detail</a:t>
            </a: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00C9B433-1B8D-446F-A915-22A3E5C832E8}"/>
              </a:ext>
            </a:extLst>
          </p:cNvPr>
          <p:cNvSpPr/>
          <p:nvPr/>
        </p:nvSpPr>
        <p:spPr>
          <a:xfrm>
            <a:off x="10554403" y="1708930"/>
            <a:ext cx="950935" cy="941010"/>
          </a:xfrm>
          <a:prstGeom prst="ellipse">
            <a:avLst/>
          </a:prstGeom>
          <a:grpFill/>
          <a:ln w="30480">
            <a:gradFill flip="none" rotWithShape="1">
              <a:gsLst>
                <a:gs pos="0">
                  <a:schemeClr val="accent2"/>
                </a:gs>
                <a:gs pos="100000">
                  <a:schemeClr val="tx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B1D6D932-4442-43DA-B473-97647F516E90}"/>
              </a:ext>
            </a:extLst>
          </p:cNvPr>
          <p:cNvSpPr/>
          <p:nvPr/>
        </p:nvSpPr>
        <p:spPr>
          <a:xfrm>
            <a:off x="10641988" y="1795602"/>
            <a:ext cx="775764" cy="76766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7620" cap="rnd" cmpd="sng" algn="ctr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3152" tIns="36576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BF97EBB-2439-4CBF-AD05-25F33C40E6F7}"/>
              </a:ext>
            </a:extLst>
          </p:cNvPr>
          <p:cNvSpPr txBox="1"/>
          <p:nvPr/>
        </p:nvSpPr>
        <p:spPr>
          <a:xfrm>
            <a:off x="10460238" y="2774391"/>
            <a:ext cx="1139268" cy="430887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Who owns it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2BDAFA51-D69D-4EB4-BF10-94294D5633B1}"/>
              </a:ext>
            </a:extLst>
          </p:cNvPr>
          <p:cNvSpPr txBox="1"/>
          <p:nvPr/>
        </p:nvSpPr>
        <p:spPr>
          <a:xfrm rot="16200000">
            <a:off x="586149" y="4456657"/>
            <a:ext cx="422263" cy="452525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5 d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763B2E38-823A-471F-A264-0163FAB4D33A}"/>
              </a:ext>
            </a:extLst>
          </p:cNvPr>
          <p:cNvSpPr txBox="1"/>
          <p:nvPr/>
        </p:nvSpPr>
        <p:spPr>
          <a:xfrm rot="16200000">
            <a:off x="455562" y="5044445"/>
            <a:ext cx="683438" cy="452525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10 d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4C1CD83B-27D7-43BC-933F-B32F3A787244}"/>
              </a:ext>
            </a:extLst>
          </p:cNvPr>
          <p:cNvSpPr txBox="1"/>
          <p:nvPr/>
        </p:nvSpPr>
        <p:spPr>
          <a:xfrm rot="16200000">
            <a:off x="534980" y="5696546"/>
            <a:ext cx="524601" cy="452525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6 wk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006A7E8-9818-4A4E-BB96-EA082CEC6BB1}"/>
              </a:ext>
            </a:extLst>
          </p:cNvPr>
          <p:cNvCxnSpPr/>
          <p:nvPr/>
        </p:nvCxnSpPr>
        <p:spPr>
          <a:xfrm>
            <a:off x="9962155" y="1825426"/>
            <a:ext cx="0" cy="4359682"/>
          </a:xfrm>
          <a:prstGeom prst="line">
            <a:avLst/>
          </a:prstGeom>
          <a:ln w="15875" cap="rnd" cmpd="sng" algn="ctr">
            <a:solidFill>
              <a:schemeClr val="tx2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CFDAF75E-249F-4CF6-BC75-FA4913DDB497}"/>
              </a:ext>
            </a:extLst>
          </p:cNvPr>
          <p:cNvSpPr txBox="1"/>
          <p:nvPr/>
        </p:nvSpPr>
        <p:spPr>
          <a:xfrm rot="16200000">
            <a:off x="-62319" y="3337844"/>
            <a:ext cx="1719202" cy="452526"/>
          </a:xfrm>
          <a:prstGeom prst="rect">
            <a:avLst/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2 wk</a:t>
            </a:r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7FE8201B-E276-4111-8457-960BC574E75D}"/>
              </a:ext>
            </a:extLst>
          </p:cNvPr>
          <p:cNvSpPr/>
          <p:nvPr/>
        </p:nvSpPr>
        <p:spPr>
          <a:xfrm>
            <a:off x="10755553" y="3495555"/>
            <a:ext cx="213430" cy="4308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38" name="Arrow: Down 137">
            <a:extLst>
              <a:ext uri="{FF2B5EF4-FFF2-40B4-BE49-F238E27FC236}">
                <a16:creationId xmlns:a16="http://schemas.microsoft.com/office/drawing/2014/main" id="{13B87FB9-1E5E-48F1-93D4-39B927D9C1C8}"/>
              </a:ext>
            </a:extLst>
          </p:cNvPr>
          <p:cNvSpPr/>
          <p:nvPr/>
        </p:nvSpPr>
        <p:spPr>
          <a:xfrm flipH="1" flipV="1">
            <a:off x="11090763" y="3495555"/>
            <a:ext cx="213430" cy="4308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90163" name="Group 11">
            <a:extLst>
              <a:ext uri="{FF2B5EF4-FFF2-40B4-BE49-F238E27FC236}">
                <a16:creationId xmlns:a16="http://schemas.microsoft.com/office/drawing/2014/main" id="{5A6FA8F3-D28E-4CB0-8A1C-A6D907D7E91F}"/>
              </a:ext>
            </a:extLst>
          </p:cNvPr>
          <p:cNvGrpSpPr/>
          <p:nvPr/>
        </p:nvGrpSpPr>
        <p:grpSpPr>
          <a:xfrm>
            <a:off x="1882231" y="1320878"/>
            <a:ext cx="525358" cy="525358"/>
            <a:chOff x="1830237" y="861060"/>
            <a:chExt cx="633600" cy="633600"/>
          </a:xfrm>
        </p:grpSpPr>
        <p:sp>
          <p:nvSpPr>
            <p:cNvPr id="90164" name="Accent">
              <a:extLst>
                <a:ext uri="{FF2B5EF4-FFF2-40B4-BE49-F238E27FC236}">
                  <a16:creationId xmlns:a16="http://schemas.microsoft.com/office/drawing/2014/main" id="{DFCE4A52-6FF1-40B5-AA63-0A7C460B504B}"/>
                </a:ext>
              </a:extLst>
            </p:cNvPr>
            <p:cNvSpPr/>
            <p:nvPr/>
          </p:nvSpPr>
          <p:spPr>
            <a:xfrm>
              <a:off x="183023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94" y="4785"/>
                  </a:moveTo>
                  <a:lnTo>
                    <a:pt x="3606" y="4785"/>
                  </a:lnTo>
                  <a:lnTo>
                    <a:pt x="3573" y="4783"/>
                  </a:lnTo>
                  <a:lnTo>
                    <a:pt x="3541" y="4776"/>
                  </a:lnTo>
                  <a:lnTo>
                    <a:pt x="3510" y="4766"/>
                  </a:lnTo>
                  <a:lnTo>
                    <a:pt x="3481" y="4752"/>
                  </a:lnTo>
                  <a:lnTo>
                    <a:pt x="3454" y="4733"/>
                  </a:lnTo>
                  <a:lnTo>
                    <a:pt x="3429" y="4712"/>
                  </a:lnTo>
                  <a:lnTo>
                    <a:pt x="3408" y="4687"/>
                  </a:lnTo>
                  <a:lnTo>
                    <a:pt x="3389" y="4660"/>
                  </a:lnTo>
                  <a:lnTo>
                    <a:pt x="3375" y="4631"/>
                  </a:lnTo>
                  <a:lnTo>
                    <a:pt x="3365" y="4600"/>
                  </a:lnTo>
                  <a:lnTo>
                    <a:pt x="3358" y="4568"/>
                  </a:lnTo>
                  <a:lnTo>
                    <a:pt x="3356" y="4535"/>
                  </a:lnTo>
                  <a:lnTo>
                    <a:pt x="3358" y="4502"/>
                  </a:lnTo>
                  <a:lnTo>
                    <a:pt x="3365" y="4470"/>
                  </a:lnTo>
                  <a:lnTo>
                    <a:pt x="3375" y="4439"/>
                  </a:lnTo>
                  <a:lnTo>
                    <a:pt x="3389" y="4410"/>
                  </a:lnTo>
                  <a:lnTo>
                    <a:pt x="3408" y="4383"/>
                  </a:lnTo>
                  <a:lnTo>
                    <a:pt x="3429" y="4358"/>
                  </a:lnTo>
                  <a:lnTo>
                    <a:pt x="3454" y="4337"/>
                  </a:lnTo>
                  <a:lnTo>
                    <a:pt x="3481" y="4318"/>
                  </a:lnTo>
                  <a:lnTo>
                    <a:pt x="3510" y="4304"/>
                  </a:lnTo>
                  <a:lnTo>
                    <a:pt x="3541" y="4294"/>
                  </a:lnTo>
                  <a:lnTo>
                    <a:pt x="3573" y="4287"/>
                  </a:lnTo>
                  <a:lnTo>
                    <a:pt x="3606" y="4285"/>
                  </a:lnTo>
                  <a:lnTo>
                    <a:pt x="6394" y="4285"/>
                  </a:lnTo>
                  <a:lnTo>
                    <a:pt x="6427" y="4287"/>
                  </a:lnTo>
                  <a:lnTo>
                    <a:pt x="6459" y="4294"/>
                  </a:lnTo>
                  <a:lnTo>
                    <a:pt x="6490" y="4304"/>
                  </a:lnTo>
                  <a:lnTo>
                    <a:pt x="6519" y="4318"/>
                  </a:lnTo>
                  <a:lnTo>
                    <a:pt x="6546" y="4337"/>
                  </a:lnTo>
                  <a:lnTo>
                    <a:pt x="6571" y="4358"/>
                  </a:lnTo>
                  <a:lnTo>
                    <a:pt x="6592" y="4383"/>
                  </a:lnTo>
                  <a:lnTo>
                    <a:pt x="6611" y="4410"/>
                  </a:lnTo>
                  <a:lnTo>
                    <a:pt x="6625" y="4439"/>
                  </a:lnTo>
                  <a:lnTo>
                    <a:pt x="6635" y="4470"/>
                  </a:lnTo>
                  <a:lnTo>
                    <a:pt x="6642" y="4502"/>
                  </a:lnTo>
                  <a:lnTo>
                    <a:pt x="6644" y="4535"/>
                  </a:lnTo>
                  <a:lnTo>
                    <a:pt x="6642" y="4568"/>
                  </a:lnTo>
                  <a:lnTo>
                    <a:pt x="6635" y="4600"/>
                  </a:lnTo>
                  <a:lnTo>
                    <a:pt x="6625" y="4631"/>
                  </a:lnTo>
                  <a:lnTo>
                    <a:pt x="6611" y="4660"/>
                  </a:lnTo>
                  <a:lnTo>
                    <a:pt x="6592" y="4687"/>
                  </a:lnTo>
                  <a:lnTo>
                    <a:pt x="6571" y="4712"/>
                  </a:lnTo>
                  <a:lnTo>
                    <a:pt x="6546" y="4733"/>
                  </a:lnTo>
                  <a:lnTo>
                    <a:pt x="6519" y="4752"/>
                  </a:lnTo>
                  <a:lnTo>
                    <a:pt x="6490" y="4766"/>
                  </a:lnTo>
                  <a:lnTo>
                    <a:pt x="6459" y="4776"/>
                  </a:lnTo>
                  <a:lnTo>
                    <a:pt x="6427" y="4783"/>
                  </a:lnTo>
                  <a:lnTo>
                    <a:pt x="6394" y="47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65" name="Outline">
              <a:extLst>
                <a:ext uri="{FF2B5EF4-FFF2-40B4-BE49-F238E27FC236}">
                  <a16:creationId xmlns:a16="http://schemas.microsoft.com/office/drawing/2014/main" id="{7EBC831B-D30B-484A-B04D-CF95120E5120}"/>
                </a:ext>
              </a:extLst>
            </p:cNvPr>
            <p:cNvSpPr/>
            <p:nvPr/>
          </p:nvSpPr>
          <p:spPr>
            <a:xfrm>
              <a:off x="183023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572" y="2643"/>
                  </a:moveTo>
                  <a:lnTo>
                    <a:pt x="7572" y="2643"/>
                  </a:lnTo>
                  <a:lnTo>
                    <a:pt x="7574" y="2676"/>
                  </a:lnTo>
                  <a:lnTo>
                    <a:pt x="7574" y="8718"/>
                  </a:lnTo>
                  <a:lnTo>
                    <a:pt x="7574" y="8723"/>
                  </a:lnTo>
                  <a:lnTo>
                    <a:pt x="7574" y="8731"/>
                  </a:lnTo>
                  <a:lnTo>
                    <a:pt x="7573" y="8741"/>
                  </a:lnTo>
                  <a:lnTo>
                    <a:pt x="7573" y="8750"/>
                  </a:lnTo>
                  <a:lnTo>
                    <a:pt x="7572" y="8759"/>
                  </a:lnTo>
                  <a:lnTo>
                    <a:pt x="7571" y="8768"/>
                  </a:lnTo>
                  <a:lnTo>
                    <a:pt x="7570" y="8777"/>
                  </a:lnTo>
                  <a:lnTo>
                    <a:pt x="7569" y="8786"/>
                  </a:lnTo>
                  <a:lnTo>
                    <a:pt x="7568" y="8795"/>
                  </a:lnTo>
                  <a:lnTo>
                    <a:pt x="7566" y="8804"/>
                  </a:lnTo>
                  <a:lnTo>
                    <a:pt x="7564" y="8813"/>
                  </a:lnTo>
                  <a:lnTo>
                    <a:pt x="7562" y="8822"/>
                  </a:lnTo>
                  <a:lnTo>
                    <a:pt x="7560" y="8831"/>
                  </a:lnTo>
                  <a:lnTo>
                    <a:pt x="7558" y="8839"/>
                  </a:lnTo>
                  <a:lnTo>
                    <a:pt x="7556" y="8848"/>
                  </a:lnTo>
                  <a:lnTo>
                    <a:pt x="7553" y="8857"/>
                  </a:lnTo>
                  <a:lnTo>
                    <a:pt x="7550" y="8866"/>
                  </a:lnTo>
                  <a:lnTo>
                    <a:pt x="7548" y="8874"/>
                  </a:lnTo>
                  <a:lnTo>
                    <a:pt x="7544" y="8883"/>
                  </a:lnTo>
                  <a:lnTo>
                    <a:pt x="7541" y="8891"/>
                  </a:lnTo>
                  <a:lnTo>
                    <a:pt x="7538" y="8900"/>
                  </a:lnTo>
                  <a:lnTo>
                    <a:pt x="7534" y="8908"/>
                  </a:lnTo>
                  <a:lnTo>
                    <a:pt x="7530" y="8917"/>
                  </a:lnTo>
                  <a:lnTo>
                    <a:pt x="7527" y="8925"/>
                  </a:lnTo>
                  <a:lnTo>
                    <a:pt x="7522" y="8934"/>
                  </a:lnTo>
                  <a:lnTo>
                    <a:pt x="7518" y="8942"/>
                  </a:lnTo>
                  <a:lnTo>
                    <a:pt x="7513" y="8951"/>
                  </a:lnTo>
                  <a:lnTo>
                    <a:pt x="7509" y="8958"/>
                  </a:lnTo>
                  <a:lnTo>
                    <a:pt x="7507" y="8962"/>
                  </a:lnTo>
                  <a:lnTo>
                    <a:pt x="7502" y="8970"/>
                  </a:lnTo>
                  <a:lnTo>
                    <a:pt x="7497" y="8978"/>
                  </a:lnTo>
                  <a:lnTo>
                    <a:pt x="7492" y="8985"/>
                  </a:lnTo>
                  <a:lnTo>
                    <a:pt x="7487" y="8993"/>
                  </a:lnTo>
                  <a:lnTo>
                    <a:pt x="7482" y="9000"/>
                  </a:lnTo>
                  <a:lnTo>
                    <a:pt x="7477" y="9008"/>
                  </a:lnTo>
                  <a:lnTo>
                    <a:pt x="7471" y="9014"/>
                  </a:lnTo>
                  <a:lnTo>
                    <a:pt x="7465" y="9022"/>
                  </a:lnTo>
                  <a:lnTo>
                    <a:pt x="7460" y="9028"/>
                  </a:lnTo>
                  <a:lnTo>
                    <a:pt x="7454" y="9036"/>
                  </a:lnTo>
                  <a:lnTo>
                    <a:pt x="7448" y="9042"/>
                  </a:lnTo>
                  <a:lnTo>
                    <a:pt x="7442" y="9049"/>
                  </a:lnTo>
                  <a:lnTo>
                    <a:pt x="7436" y="9055"/>
                  </a:lnTo>
                  <a:lnTo>
                    <a:pt x="7429" y="9062"/>
                  </a:lnTo>
                  <a:lnTo>
                    <a:pt x="7423" y="9068"/>
                  </a:lnTo>
                  <a:lnTo>
                    <a:pt x="7416" y="9074"/>
                  </a:lnTo>
                  <a:lnTo>
                    <a:pt x="7409" y="9080"/>
                  </a:lnTo>
                  <a:lnTo>
                    <a:pt x="7402" y="9086"/>
                  </a:lnTo>
                  <a:lnTo>
                    <a:pt x="7396" y="9092"/>
                  </a:lnTo>
                  <a:lnTo>
                    <a:pt x="7388" y="9097"/>
                  </a:lnTo>
                  <a:lnTo>
                    <a:pt x="7381" y="9103"/>
                  </a:lnTo>
                  <a:lnTo>
                    <a:pt x="7374" y="9108"/>
                  </a:lnTo>
                  <a:lnTo>
                    <a:pt x="7367" y="9113"/>
                  </a:lnTo>
                  <a:lnTo>
                    <a:pt x="7359" y="9118"/>
                  </a:lnTo>
                  <a:lnTo>
                    <a:pt x="7352" y="9123"/>
                  </a:lnTo>
                  <a:lnTo>
                    <a:pt x="7344" y="9128"/>
                  </a:lnTo>
                  <a:lnTo>
                    <a:pt x="7337" y="9133"/>
                  </a:lnTo>
                  <a:lnTo>
                    <a:pt x="7327" y="9138"/>
                  </a:lnTo>
                  <a:lnTo>
                    <a:pt x="7319" y="9142"/>
                  </a:lnTo>
                  <a:lnTo>
                    <a:pt x="7311" y="9147"/>
                  </a:lnTo>
                  <a:lnTo>
                    <a:pt x="7304" y="9151"/>
                  </a:lnTo>
                  <a:lnTo>
                    <a:pt x="7295" y="9154"/>
                  </a:lnTo>
                  <a:lnTo>
                    <a:pt x="7288" y="9158"/>
                  </a:lnTo>
                  <a:lnTo>
                    <a:pt x="7279" y="9162"/>
                  </a:lnTo>
                  <a:lnTo>
                    <a:pt x="7271" y="9165"/>
                  </a:lnTo>
                  <a:lnTo>
                    <a:pt x="7263" y="9168"/>
                  </a:lnTo>
                  <a:lnTo>
                    <a:pt x="7255" y="9171"/>
                  </a:lnTo>
                  <a:lnTo>
                    <a:pt x="7246" y="9174"/>
                  </a:lnTo>
                  <a:lnTo>
                    <a:pt x="7238" y="9177"/>
                  </a:lnTo>
                  <a:lnTo>
                    <a:pt x="7229" y="9180"/>
                  </a:lnTo>
                  <a:lnTo>
                    <a:pt x="7221" y="9182"/>
                  </a:lnTo>
                  <a:lnTo>
                    <a:pt x="7212" y="9185"/>
                  </a:lnTo>
                  <a:lnTo>
                    <a:pt x="7203" y="9187"/>
                  </a:lnTo>
                  <a:lnTo>
                    <a:pt x="7194" y="9189"/>
                  </a:lnTo>
                  <a:lnTo>
                    <a:pt x="7186" y="9191"/>
                  </a:lnTo>
                  <a:lnTo>
                    <a:pt x="7177" y="9192"/>
                  </a:lnTo>
                  <a:lnTo>
                    <a:pt x="7168" y="9194"/>
                  </a:lnTo>
                  <a:lnTo>
                    <a:pt x="7159" y="9195"/>
                  </a:lnTo>
                  <a:lnTo>
                    <a:pt x="7150" y="9196"/>
                  </a:lnTo>
                  <a:lnTo>
                    <a:pt x="7141" y="9197"/>
                  </a:lnTo>
                  <a:lnTo>
                    <a:pt x="7132" y="9198"/>
                  </a:lnTo>
                  <a:lnTo>
                    <a:pt x="7123" y="9199"/>
                  </a:lnTo>
                  <a:lnTo>
                    <a:pt x="7114" y="9199"/>
                  </a:lnTo>
                  <a:lnTo>
                    <a:pt x="7105" y="9200"/>
                  </a:lnTo>
                  <a:lnTo>
                    <a:pt x="7096" y="9200"/>
                  </a:lnTo>
                  <a:lnTo>
                    <a:pt x="7091" y="9200"/>
                  </a:lnTo>
                  <a:lnTo>
                    <a:pt x="2909" y="9200"/>
                  </a:lnTo>
                  <a:lnTo>
                    <a:pt x="2904" y="9200"/>
                  </a:lnTo>
                  <a:lnTo>
                    <a:pt x="2895" y="9200"/>
                  </a:lnTo>
                  <a:lnTo>
                    <a:pt x="2886" y="9199"/>
                  </a:lnTo>
                  <a:lnTo>
                    <a:pt x="2877" y="9199"/>
                  </a:lnTo>
                  <a:lnTo>
                    <a:pt x="2868" y="9198"/>
                  </a:lnTo>
                  <a:lnTo>
                    <a:pt x="2859" y="9197"/>
                  </a:lnTo>
                  <a:lnTo>
                    <a:pt x="2850" y="9196"/>
                  </a:lnTo>
                  <a:lnTo>
                    <a:pt x="2841" y="9195"/>
                  </a:lnTo>
                  <a:lnTo>
                    <a:pt x="2832" y="9194"/>
                  </a:lnTo>
                  <a:lnTo>
                    <a:pt x="2823" y="9192"/>
                  </a:lnTo>
                  <a:lnTo>
                    <a:pt x="2814" y="9191"/>
                  </a:lnTo>
                  <a:lnTo>
                    <a:pt x="2806" y="9189"/>
                  </a:lnTo>
                  <a:lnTo>
                    <a:pt x="2797" y="9187"/>
                  </a:lnTo>
                  <a:lnTo>
                    <a:pt x="2788" y="9185"/>
                  </a:lnTo>
                  <a:lnTo>
                    <a:pt x="2779" y="9182"/>
                  </a:lnTo>
                  <a:lnTo>
                    <a:pt x="2771" y="9180"/>
                  </a:lnTo>
                  <a:lnTo>
                    <a:pt x="2762" y="9177"/>
                  </a:lnTo>
                  <a:lnTo>
                    <a:pt x="2754" y="9174"/>
                  </a:lnTo>
                  <a:lnTo>
                    <a:pt x="2745" y="9171"/>
                  </a:lnTo>
                  <a:lnTo>
                    <a:pt x="2737" y="9168"/>
                  </a:lnTo>
                  <a:lnTo>
                    <a:pt x="2729" y="9165"/>
                  </a:lnTo>
                  <a:lnTo>
                    <a:pt x="2721" y="9162"/>
                  </a:lnTo>
                  <a:lnTo>
                    <a:pt x="2712" y="9158"/>
                  </a:lnTo>
                  <a:lnTo>
                    <a:pt x="2705" y="9154"/>
                  </a:lnTo>
                  <a:lnTo>
                    <a:pt x="2696" y="9151"/>
                  </a:lnTo>
                  <a:lnTo>
                    <a:pt x="2689" y="9147"/>
                  </a:lnTo>
                  <a:lnTo>
                    <a:pt x="2681" y="9142"/>
                  </a:lnTo>
                  <a:lnTo>
                    <a:pt x="2673" y="9138"/>
                  </a:lnTo>
                  <a:lnTo>
                    <a:pt x="2663" y="9133"/>
                  </a:lnTo>
                  <a:lnTo>
                    <a:pt x="2656" y="9128"/>
                  </a:lnTo>
                  <a:lnTo>
                    <a:pt x="2648" y="9123"/>
                  </a:lnTo>
                  <a:lnTo>
                    <a:pt x="2641" y="9118"/>
                  </a:lnTo>
                  <a:lnTo>
                    <a:pt x="2633" y="9113"/>
                  </a:lnTo>
                  <a:lnTo>
                    <a:pt x="2626" y="9108"/>
                  </a:lnTo>
                  <a:lnTo>
                    <a:pt x="2619" y="9103"/>
                  </a:lnTo>
                  <a:lnTo>
                    <a:pt x="2612" y="9097"/>
                  </a:lnTo>
                  <a:lnTo>
                    <a:pt x="2604" y="9092"/>
                  </a:lnTo>
                  <a:lnTo>
                    <a:pt x="2598" y="9086"/>
                  </a:lnTo>
                  <a:lnTo>
                    <a:pt x="2591" y="9080"/>
                  </a:lnTo>
                  <a:lnTo>
                    <a:pt x="2584" y="9074"/>
                  </a:lnTo>
                  <a:lnTo>
                    <a:pt x="2577" y="9068"/>
                  </a:lnTo>
                  <a:lnTo>
                    <a:pt x="2571" y="9062"/>
                  </a:lnTo>
                  <a:lnTo>
                    <a:pt x="2564" y="9055"/>
                  </a:lnTo>
                  <a:lnTo>
                    <a:pt x="2558" y="9049"/>
                  </a:lnTo>
                  <a:lnTo>
                    <a:pt x="2552" y="9042"/>
                  </a:lnTo>
                  <a:lnTo>
                    <a:pt x="2546" y="9036"/>
                  </a:lnTo>
                  <a:lnTo>
                    <a:pt x="2540" y="9028"/>
                  </a:lnTo>
                  <a:lnTo>
                    <a:pt x="2535" y="9022"/>
                  </a:lnTo>
                  <a:lnTo>
                    <a:pt x="2529" y="9014"/>
                  </a:lnTo>
                  <a:lnTo>
                    <a:pt x="2523" y="9008"/>
                  </a:lnTo>
                  <a:lnTo>
                    <a:pt x="2518" y="9000"/>
                  </a:lnTo>
                  <a:lnTo>
                    <a:pt x="2513" y="8993"/>
                  </a:lnTo>
                  <a:lnTo>
                    <a:pt x="2508" y="8985"/>
                  </a:lnTo>
                  <a:lnTo>
                    <a:pt x="2503" y="8978"/>
                  </a:lnTo>
                  <a:lnTo>
                    <a:pt x="2498" y="8970"/>
                  </a:lnTo>
                  <a:lnTo>
                    <a:pt x="2493" y="8962"/>
                  </a:lnTo>
                  <a:lnTo>
                    <a:pt x="2491" y="8958"/>
                  </a:lnTo>
                  <a:lnTo>
                    <a:pt x="2487" y="8951"/>
                  </a:lnTo>
                  <a:lnTo>
                    <a:pt x="2482" y="8942"/>
                  </a:lnTo>
                  <a:lnTo>
                    <a:pt x="2478" y="8934"/>
                  </a:lnTo>
                  <a:lnTo>
                    <a:pt x="2473" y="8925"/>
                  </a:lnTo>
                  <a:lnTo>
                    <a:pt x="2470" y="8917"/>
                  </a:lnTo>
                  <a:lnTo>
                    <a:pt x="2466" y="8908"/>
                  </a:lnTo>
                  <a:lnTo>
                    <a:pt x="2462" y="8900"/>
                  </a:lnTo>
                  <a:lnTo>
                    <a:pt x="2459" y="8891"/>
                  </a:lnTo>
                  <a:lnTo>
                    <a:pt x="2456" y="8883"/>
                  </a:lnTo>
                  <a:lnTo>
                    <a:pt x="2452" y="8874"/>
                  </a:lnTo>
                  <a:lnTo>
                    <a:pt x="2450" y="8866"/>
                  </a:lnTo>
                  <a:lnTo>
                    <a:pt x="2447" y="8857"/>
                  </a:lnTo>
                  <a:lnTo>
                    <a:pt x="2444" y="8848"/>
                  </a:lnTo>
                  <a:lnTo>
                    <a:pt x="2442" y="8839"/>
                  </a:lnTo>
                  <a:lnTo>
                    <a:pt x="2440" y="8831"/>
                  </a:lnTo>
                  <a:lnTo>
                    <a:pt x="2438" y="8822"/>
                  </a:lnTo>
                  <a:lnTo>
                    <a:pt x="2436" y="8813"/>
                  </a:lnTo>
                  <a:lnTo>
                    <a:pt x="2434" y="8804"/>
                  </a:lnTo>
                  <a:lnTo>
                    <a:pt x="2432" y="8795"/>
                  </a:lnTo>
                  <a:lnTo>
                    <a:pt x="2431" y="8786"/>
                  </a:lnTo>
                  <a:lnTo>
                    <a:pt x="2430" y="8777"/>
                  </a:lnTo>
                  <a:lnTo>
                    <a:pt x="2429" y="8768"/>
                  </a:lnTo>
                  <a:lnTo>
                    <a:pt x="2428" y="8759"/>
                  </a:lnTo>
                  <a:lnTo>
                    <a:pt x="2427" y="8750"/>
                  </a:lnTo>
                  <a:lnTo>
                    <a:pt x="2427" y="8741"/>
                  </a:lnTo>
                  <a:lnTo>
                    <a:pt x="2426" y="8731"/>
                  </a:lnTo>
                  <a:lnTo>
                    <a:pt x="2426" y="8723"/>
                  </a:lnTo>
                  <a:lnTo>
                    <a:pt x="2426" y="8718"/>
                  </a:lnTo>
                  <a:lnTo>
                    <a:pt x="2426" y="1050"/>
                  </a:lnTo>
                  <a:lnTo>
                    <a:pt x="2428" y="1017"/>
                  </a:lnTo>
                  <a:lnTo>
                    <a:pt x="2435" y="985"/>
                  </a:lnTo>
                  <a:lnTo>
                    <a:pt x="2445" y="954"/>
                  </a:lnTo>
                  <a:lnTo>
                    <a:pt x="2459" y="925"/>
                  </a:lnTo>
                  <a:lnTo>
                    <a:pt x="2478" y="898"/>
                  </a:lnTo>
                  <a:lnTo>
                    <a:pt x="2499" y="873"/>
                  </a:lnTo>
                  <a:lnTo>
                    <a:pt x="2524" y="852"/>
                  </a:lnTo>
                  <a:lnTo>
                    <a:pt x="2551" y="833"/>
                  </a:lnTo>
                  <a:lnTo>
                    <a:pt x="2580" y="819"/>
                  </a:lnTo>
                  <a:lnTo>
                    <a:pt x="2611" y="809"/>
                  </a:lnTo>
                  <a:lnTo>
                    <a:pt x="2643" y="802"/>
                  </a:lnTo>
                  <a:lnTo>
                    <a:pt x="2676" y="800"/>
                  </a:lnTo>
                  <a:lnTo>
                    <a:pt x="5697" y="800"/>
                  </a:lnTo>
                  <a:lnTo>
                    <a:pt x="5730" y="802"/>
                  </a:lnTo>
                  <a:lnTo>
                    <a:pt x="5730" y="802"/>
                  </a:lnTo>
                  <a:lnTo>
                    <a:pt x="5730" y="802"/>
                  </a:lnTo>
                  <a:lnTo>
                    <a:pt x="5740" y="804"/>
                  </a:lnTo>
                  <a:lnTo>
                    <a:pt x="5762" y="809"/>
                  </a:lnTo>
                  <a:lnTo>
                    <a:pt x="5762" y="809"/>
                  </a:lnTo>
                  <a:lnTo>
                    <a:pt x="5762" y="809"/>
                  </a:lnTo>
                  <a:lnTo>
                    <a:pt x="5774" y="813"/>
                  </a:lnTo>
                  <a:lnTo>
                    <a:pt x="5793" y="819"/>
                  </a:lnTo>
                  <a:lnTo>
                    <a:pt x="5793" y="819"/>
                  </a:lnTo>
                  <a:lnTo>
                    <a:pt x="5793" y="819"/>
                  </a:lnTo>
                  <a:lnTo>
                    <a:pt x="5805" y="825"/>
                  </a:lnTo>
                  <a:lnTo>
                    <a:pt x="5822" y="833"/>
                  </a:lnTo>
                  <a:lnTo>
                    <a:pt x="5822" y="833"/>
                  </a:lnTo>
                  <a:lnTo>
                    <a:pt x="5822" y="833"/>
                  </a:lnTo>
                  <a:lnTo>
                    <a:pt x="5834" y="842"/>
                  </a:lnTo>
                  <a:lnTo>
                    <a:pt x="5849" y="852"/>
                  </a:lnTo>
                  <a:lnTo>
                    <a:pt x="5849" y="852"/>
                  </a:lnTo>
                  <a:lnTo>
                    <a:pt x="5849" y="852"/>
                  </a:lnTo>
                  <a:lnTo>
                    <a:pt x="5860" y="861"/>
                  </a:lnTo>
                  <a:lnTo>
                    <a:pt x="5874" y="873"/>
                  </a:lnTo>
                  <a:lnTo>
                    <a:pt x="7501" y="2499"/>
                  </a:lnTo>
                  <a:lnTo>
                    <a:pt x="7501" y="2499"/>
                  </a:lnTo>
                  <a:lnTo>
                    <a:pt x="7501" y="2499"/>
                  </a:lnTo>
                  <a:lnTo>
                    <a:pt x="7513" y="2513"/>
                  </a:lnTo>
                  <a:lnTo>
                    <a:pt x="7522" y="2524"/>
                  </a:lnTo>
                  <a:lnTo>
                    <a:pt x="7522" y="2524"/>
                  </a:lnTo>
                  <a:lnTo>
                    <a:pt x="7522" y="2524"/>
                  </a:lnTo>
                  <a:lnTo>
                    <a:pt x="7532" y="2539"/>
                  </a:lnTo>
                  <a:lnTo>
                    <a:pt x="7540" y="2551"/>
                  </a:lnTo>
                  <a:lnTo>
                    <a:pt x="7540" y="2551"/>
                  </a:lnTo>
                  <a:lnTo>
                    <a:pt x="7541" y="2551"/>
                  </a:lnTo>
                  <a:lnTo>
                    <a:pt x="7549" y="2568"/>
                  </a:lnTo>
                  <a:lnTo>
                    <a:pt x="7555" y="2580"/>
                  </a:lnTo>
                  <a:lnTo>
                    <a:pt x="7555" y="2580"/>
                  </a:lnTo>
                  <a:lnTo>
                    <a:pt x="7555" y="2580"/>
                  </a:lnTo>
                  <a:lnTo>
                    <a:pt x="7561" y="2599"/>
                  </a:lnTo>
                  <a:lnTo>
                    <a:pt x="7565" y="2611"/>
                  </a:lnTo>
                  <a:lnTo>
                    <a:pt x="7565" y="2611"/>
                  </a:lnTo>
                  <a:lnTo>
                    <a:pt x="7565" y="2611"/>
                  </a:lnTo>
                  <a:lnTo>
                    <a:pt x="7570" y="2633"/>
                  </a:lnTo>
                  <a:lnTo>
                    <a:pt x="7572" y="2643"/>
                  </a:lnTo>
                  <a:lnTo>
                    <a:pt x="7572" y="2643"/>
                  </a:lnTo>
                  <a:close/>
                  <a:moveTo>
                    <a:pt x="5456" y="2741"/>
                  </a:moveTo>
                  <a:lnTo>
                    <a:pt x="5449" y="2709"/>
                  </a:lnTo>
                  <a:lnTo>
                    <a:pt x="5447" y="2676"/>
                  </a:lnTo>
                  <a:lnTo>
                    <a:pt x="5447" y="1300"/>
                  </a:lnTo>
                  <a:lnTo>
                    <a:pt x="2926" y="1300"/>
                  </a:lnTo>
                  <a:lnTo>
                    <a:pt x="2926" y="8700"/>
                  </a:lnTo>
                  <a:lnTo>
                    <a:pt x="7074" y="8700"/>
                  </a:lnTo>
                  <a:lnTo>
                    <a:pt x="7074" y="2926"/>
                  </a:lnTo>
                  <a:lnTo>
                    <a:pt x="5697" y="2926"/>
                  </a:lnTo>
                  <a:lnTo>
                    <a:pt x="5664" y="2924"/>
                  </a:lnTo>
                  <a:lnTo>
                    <a:pt x="5632" y="2917"/>
                  </a:lnTo>
                  <a:lnTo>
                    <a:pt x="5601" y="2907"/>
                  </a:lnTo>
                  <a:lnTo>
                    <a:pt x="5572" y="2893"/>
                  </a:lnTo>
                  <a:lnTo>
                    <a:pt x="5545" y="2874"/>
                  </a:lnTo>
                  <a:lnTo>
                    <a:pt x="5520" y="2853"/>
                  </a:lnTo>
                  <a:lnTo>
                    <a:pt x="5499" y="2828"/>
                  </a:lnTo>
                  <a:lnTo>
                    <a:pt x="5480" y="2801"/>
                  </a:lnTo>
                  <a:lnTo>
                    <a:pt x="5466" y="2772"/>
                  </a:lnTo>
                  <a:lnTo>
                    <a:pt x="5456" y="2741"/>
                  </a:lnTo>
                  <a:close/>
                  <a:moveTo>
                    <a:pt x="5947" y="1653"/>
                  </a:moveTo>
                  <a:lnTo>
                    <a:pt x="5947" y="2426"/>
                  </a:lnTo>
                  <a:lnTo>
                    <a:pt x="6720" y="2426"/>
                  </a:lnTo>
                  <a:lnTo>
                    <a:pt x="5947" y="1653"/>
                  </a:lnTo>
                  <a:close/>
                  <a:moveTo>
                    <a:pt x="6459" y="6170"/>
                  </a:moveTo>
                  <a:lnTo>
                    <a:pt x="6427" y="6177"/>
                  </a:lnTo>
                  <a:lnTo>
                    <a:pt x="6394" y="6179"/>
                  </a:lnTo>
                  <a:lnTo>
                    <a:pt x="3606" y="6179"/>
                  </a:lnTo>
                  <a:lnTo>
                    <a:pt x="3573" y="6177"/>
                  </a:lnTo>
                  <a:lnTo>
                    <a:pt x="3541" y="6170"/>
                  </a:lnTo>
                  <a:lnTo>
                    <a:pt x="3510" y="6160"/>
                  </a:lnTo>
                  <a:lnTo>
                    <a:pt x="3481" y="6146"/>
                  </a:lnTo>
                  <a:lnTo>
                    <a:pt x="3454" y="6127"/>
                  </a:lnTo>
                  <a:lnTo>
                    <a:pt x="3429" y="6106"/>
                  </a:lnTo>
                  <a:lnTo>
                    <a:pt x="3408" y="6081"/>
                  </a:lnTo>
                  <a:lnTo>
                    <a:pt x="3389" y="6054"/>
                  </a:lnTo>
                  <a:lnTo>
                    <a:pt x="3375" y="6025"/>
                  </a:lnTo>
                  <a:lnTo>
                    <a:pt x="3365" y="5994"/>
                  </a:lnTo>
                  <a:lnTo>
                    <a:pt x="3358" y="5962"/>
                  </a:lnTo>
                  <a:lnTo>
                    <a:pt x="3356" y="5929"/>
                  </a:lnTo>
                  <a:lnTo>
                    <a:pt x="3358" y="5896"/>
                  </a:lnTo>
                  <a:lnTo>
                    <a:pt x="3365" y="5864"/>
                  </a:lnTo>
                  <a:lnTo>
                    <a:pt x="3375" y="5833"/>
                  </a:lnTo>
                  <a:lnTo>
                    <a:pt x="3389" y="5804"/>
                  </a:lnTo>
                  <a:lnTo>
                    <a:pt x="3408" y="5777"/>
                  </a:lnTo>
                  <a:lnTo>
                    <a:pt x="3429" y="5752"/>
                  </a:lnTo>
                  <a:lnTo>
                    <a:pt x="3454" y="5731"/>
                  </a:lnTo>
                  <a:lnTo>
                    <a:pt x="3481" y="5712"/>
                  </a:lnTo>
                  <a:lnTo>
                    <a:pt x="3510" y="5698"/>
                  </a:lnTo>
                  <a:lnTo>
                    <a:pt x="3541" y="5688"/>
                  </a:lnTo>
                  <a:lnTo>
                    <a:pt x="3573" y="5681"/>
                  </a:lnTo>
                  <a:lnTo>
                    <a:pt x="3606" y="5679"/>
                  </a:lnTo>
                  <a:lnTo>
                    <a:pt x="6394" y="5679"/>
                  </a:lnTo>
                  <a:lnTo>
                    <a:pt x="6427" y="5681"/>
                  </a:lnTo>
                  <a:lnTo>
                    <a:pt x="6459" y="5688"/>
                  </a:lnTo>
                  <a:lnTo>
                    <a:pt x="6490" y="5698"/>
                  </a:lnTo>
                  <a:lnTo>
                    <a:pt x="6519" y="5712"/>
                  </a:lnTo>
                  <a:lnTo>
                    <a:pt x="6546" y="5731"/>
                  </a:lnTo>
                  <a:lnTo>
                    <a:pt x="6571" y="5752"/>
                  </a:lnTo>
                  <a:lnTo>
                    <a:pt x="6592" y="5777"/>
                  </a:lnTo>
                  <a:lnTo>
                    <a:pt x="6611" y="5804"/>
                  </a:lnTo>
                  <a:lnTo>
                    <a:pt x="6625" y="5833"/>
                  </a:lnTo>
                  <a:lnTo>
                    <a:pt x="6635" y="5864"/>
                  </a:lnTo>
                  <a:lnTo>
                    <a:pt x="6642" y="5896"/>
                  </a:lnTo>
                  <a:lnTo>
                    <a:pt x="6644" y="5929"/>
                  </a:lnTo>
                  <a:lnTo>
                    <a:pt x="6642" y="5962"/>
                  </a:lnTo>
                  <a:lnTo>
                    <a:pt x="6635" y="5994"/>
                  </a:lnTo>
                  <a:lnTo>
                    <a:pt x="6625" y="6025"/>
                  </a:lnTo>
                  <a:lnTo>
                    <a:pt x="6611" y="6054"/>
                  </a:lnTo>
                  <a:lnTo>
                    <a:pt x="6592" y="6081"/>
                  </a:lnTo>
                  <a:lnTo>
                    <a:pt x="6571" y="6106"/>
                  </a:lnTo>
                  <a:lnTo>
                    <a:pt x="6546" y="6127"/>
                  </a:lnTo>
                  <a:lnTo>
                    <a:pt x="6519" y="6146"/>
                  </a:lnTo>
                  <a:lnTo>
                    <a:pt x="6490" y="6160"/>
                  </a:lnTo>
                  <a:lnTo>
                    <a:pt x="6459" y="6170"/>
                  </a:lnTo>
                  <a:close/>
                  <a:moveTo>
                    <a:pt x="5530" y="7565"/>
                  </a:moveTo>
                  <a:lnTo>
                    <a:pt x="5498" y="7572"/>
                  </a:lnTo>
                  <a:lnTo>
                    <a:pt x="5465" y="7574"/>
                  </a:lnTo>
                  <a:lnTo>
                    <a:pt x="3606" y="7574"/>
                  </a:lnTo>
                  <a:lnTo>
                    <a:pt x="3573" y="7572"/>
                  </a:lnTo>
                  <a:lnTo>
                    <a:pt x="3541" y="7565"/>
                  </a:lnTo>
                  <a:lnTo>
                    <a:pt x="3510" y="7555"/>
                  </a:lnTo>
                  <a:lnTo>
                    <a:pt x="3481" y="7541"/>
                  </a:lnTo>
                  <a:lnTo>
                    <a:pt x="3454" y="7522"/>
                  </a:lnTo>
                  <a:lnTo>
                    <a:pt x="3429" y="7501"/>
                  </a:lnTo>
                  <a:lnTo>
                    <a:pt x="3408" y="7476"/>
                  </a:lnTo>
                  <a:lnTo>
                    <a:pt x="3389" y="7449"/>
                  </a:lnTo>
                  <a:lnTo>
                    <a:pt x="3375" y="7420"/>
                  </a:lnTo>
                  <a:lnTo>
                    <a:pt x="3365" y="7389"/>
                  </a:lnTo>
                  <a:lnTo>
                    <a:pt x="3358" y="7357"/>
                  </a:lnTo>
                  <a:lnTo>
                    <a:pt x="3356" y="7324"/>
                  </a:lnTo>
                  <a:lnTo>
                    <a:pt x="3358" y="7291"/>
                  </a:lnTo>
                  <a:lnTo>
                    <a:pt x="3365" y="7259"/>
                  </a:lnTo>
                  <a:lnTo>
                    <a:pt x="3375" y="7228"/>
                  </a:lnTo>
                  <a:lnTo>
                    <a:pt x="3389" y="7199"/>
                  </a:lnTo>
                  <a:lnTo>
                    <a:pt x="3408" y="7172"/>
                  </a:lnTo>
                  <a:lnTo>
                    <a:pt x="3429" y="7147"/>
                  </a:lnTo>
                  <a:lnTo>
                    <a:pt x="3454" y="7126"/>
                  </a:lnTo>
                  <a:lnTo>
                    <a:pt x="3481" y="7107"/>
                  </a:lnTo>
                  <a:lnTo>
                    <a:pt x="3510" y="7093"/>
                  </a:lnTo>
                  <a:lnTo>
                    <a:pt x="3541" y="7083"/>
                  </a:lnTo>
                  <a:lnTo>
                    <a:pt x="3573" y="7076"/>
                  </a:lnTo>
                  <a:lnTo>
                    <a:pt x="3606" y="7074"/>
                  </a:lnTo>
                  <a:lnTo>
                    <a:pt x="5465" y="7074"/>
                  </a:lnTo>
                  <a:lnTo>
                    <a:pt x="5498" y="7076"/>
                  </a:lnTo>
                  <a:lnTo>
                    <a:pt x="5530" y="7083"/>
                  </a:lnTo>
                  <a:lnTo>
                    <a:pt x="5561" y="7093"/>
                  </a:lnTo>
                  <a:lnTo>
                    <a:pt x="5590" y="7107"/>
                  </a:lnTo>
                  <a:lnTo>
                    <a:pt x="5617" y="7126"/>
                  </a:lnTo>
                  <a:lnTo>
                    <a:pt x="5642" y="7147"/>
                  </a:lnTo>
                  <a:lnTo>
                    <a:pt x="5663" y="7172"/>
                  </a:lnTo>
                  <a:lnTo>
                    <a:pt x="5682" y="7199"/>
                  </a:lnTo>
                  <a:lnTo>
                    <a:pt x="5696" y="7228"/>
                  </a:lnTo>
                  <a:lnTo>
                    <a:pt x="5706" y="7259"/>
                  </a:lnTo>
                  <a:lnTo>
                    <a:pt x="5713" y="7291"/>
                  </a:lnTo>
                  <a:lnTo>
                    <a:pt x="5715" y="7324"/>
                  </a:lnTo>
                  <a:lnTo>
                    <a:pt x="5713" y="7357"/>
                  </a:lnTo>
                  <a:lnTo>
                    <a:pt x="5706" y="7389"/>
                  </a:lnTo>
                  <a:lnTo>
                    <a:pt x="5696" y="7420"/>
                  </a:lnTo>
                  <a:lnTo>
                    <a:pt x="5682" y="7449"/>
                  </a:lnTo>
                  <a:lnTo>
                    <a:pt x="5663" y="7476"/>
                  </a:lnTo>
                  <a:lnTo>
                    <a:pt x="5642" y="7501"/>
                  </a:lnTo>
                  <a:lnTo>
                    <a:pt x="5617" y="7522"/>
                  </a:lnTo>
                  <a:lnTo>
                    <a:pt x="5590" y="7541"/>
                  </a:lnTo>
                  <a:lnTo>
                    <a:pt x="5561" y="7555"/>
                  </a:lnTo>
                  <a:lnTo>
                    <a:pt x="5530" y="75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42" name="Oval 141">
            <a:extLst>
              <a:ext uri="{FF2B5EF4-FFF2-40B4-BE49-F238E27FC236}">
                <a16:creationId xmlns:a16="http://schemas.microsoft.com/office/drawing/2014/main" id="{899032DA-C0DD-4145-988F-520948D063A7}"/>
              </a:ext>
            </a:extLst>
          </p:cNvPr>
          <p:cNvSpPr/>
          <p:nvPr/>
        </p:nvSpPr>
        <p:spPr>
          <a:xfrm>
            <a:off x="10554403" y="4235772"/>
            <a:ext cx="950935" cy="941010"/>
          </a:xfrm>
          <a:prstGeom prst="ellipse">
            <a:avLst/>
          </a:prstGeom>
          <a:grpFill/>
          <a:ln w="30480">
            <a:gradFill flip="none" rotWithShape="1">
              <a:gsLst>
                <a:gs pos="0">
                  <a:schemeClr val="accent2"/>
                </a:gs>
                <a:gs pos="100000">
                  <a:schemeClr val="tx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45B1C721-547F-4DAD-AAD4-14B23EAE4941}"/>
              </a:ext>
            </a:extLst>
          </p:cNvPr>
          <p:cNvSpPr/>
          <p:nvPr/>
        </p:nvSpPr>
        <p:spPr>
          <a:xfrm>
            <a:off x="10641988" y="4322444"/>
            <a:ext cx="775764" cy="76766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7620" cap="rnd" cmpd="sng" algn="ctr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3152" tIns="36576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25B933AE-5DDB-4C7D-B420-4F8CFA1FEC91}"/>
              </a:ext>
            </a:extLst>
          </p:cNvPr>
          <p:cNvSpPr txBox="1"/>
          <p:nvPr/>
        </p:nvSpPr>
        <p:spPr>
          <a:xfrm>
            <a:off x="10460238" y="5301233"/>
            <a:ext cx="1139268" cy="430887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>
                <a:solidFill>
                  <a:schemeClr val="tx2"/>
                </a:solidFill>
                <a:latin typeface="Arial" panose="020B0604020202020204" pitchFamily="34" charset="0"/>
              </a:rPr>
              <a:t>Typical duration</a:t>
            </a:r>
          </a:p>
        </p:txBody>
      </p:sp>
      <p:grpSp>
        <p:nvGrpSpPr>
          <p:cNvPr id="90166" name="Group 447">
            <a:extLst>
              <a:ext uri="{FF2B5EF4-FFF2-40B4-BE49-F238E27FC236}">
                <a16:creationId xmlns:a16="http://schemas.microsoft.com/office/drawing/2014/main" id="{191E211F-0D94-4639-8DE0-0C8DBFC2EF39}"/>
              </a:ext>
            </a:extLst>
          </p:cNvPr>
          <p:cNvGrpSpPr/>
          <p:nvPr/>
        </p:nvGrpSpPr>
        <p:grpSpPr>
          <a:xfrm>
            <a:off x="10767191" y="4443598"/>
            <a:ext cx="525358" cy="525358"/>
            <a:chOff x="7491762" y="5358687"/>
            <a:chExt cx="633600" cy="633600"/>
          </a:xfrm>
        </p:grpSpPr>
        <p:sp>
          <p:nvSpPr>
            <p:cNvPr id="90167" name="Accent">
              <a:extLst>
                <a:ext uri="{FF2B5EF4-FFF2-40B4-BE49-F238E27FC236}">
                  <a16:creationId xmlns:a16="http://schemas.microsoft.com/office/drawing/2014/main" id="{224980B7-4F1D-4668-91FF-62A1C0C3EA5D}"/>
                </a:ext>
              </a:extLst>
            </p:cNvPr>
            <p:cNvSpPr/>
            <p:nvPr/>
          </p:nvSpPr>
          <p:spPr>
            <a:xfrm>
              <a:off x="749176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766" y="2161"/>
                  </a:moveTo>
                  <a:lnTo>
                    <a:pt x="6234" y="2161"/>
                  </a:lnTo>
                  <a:lnTo>
                    <a:pt x="5000" y="4136"/>
                  </a:lnTo>
                  <a:lnTo>
                    <a:pt x="3766" y="2161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68" name="Outline">
              <a:extLst>
                <a:ext uri="{FF2B5EF4-FFF2-40B4-BE49-F238E27FC236}">
                  <a16:creationId xmlns:a16="http://schemas.microsoft.com/office/drawing/2014/main" id="{52DB63EE-C97D-4525-AE4D-CD56EE658B3C}"/>
                </a:ext>
              </a:extLst>
            </p:cNvPr>
            <p:cNvSpPr/>
            <p:nvPr/>
          </p:nvSpPr>
          <p:spPr>
            <a:xfrm>
              <a:off x="749176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534" y="1291"/>
                  </a:moveTo>
                  <a:lnTo>
                    <a:pt x="7502" y="1298"/>
                  </a:lnTo>
                  <a:lnTo>
                    <a:pt x="7469" y="1300"/>
                  </a:lnTo>
                  <a:lnTo>
                    <a:pt x="7225" y="1300"/>
                  </a:lnTo>
                  <a:lnTo>
                    <a:pt x="7225" y="2038"/>
                  </a:lnTo>
                  <a:lnTo>
                    <a:pt x="7224" y="2058"/>
                  </a:lnTo>
                  <a:lnTo>
                    <a:pt x="7195" y="2410"/>
                  </a:lnTo>
                  <a:lnTo>
                    <a:pt x="7189" y="2451"/>
                  </a:lnTo>
                  <a:lnTo>
                    <a:pt x="7108" y="2769"/>
                  </a:lnTo>
                  <a:lnTo>
                    <a:pt x="7095" y="2807"/>
                  </a:lnTo>
                  <a:lnTo>
                    <a:pt x="6971" y="3093"/>
                  </a:lnTo>
                  <a:lnTo>
                    <a:pt x="6955" y="3124"/>
                  </a:lnTo>
                  <a:lnTo>
                    <a:pt x="6797" y="3382"/>
                  </a:lnTo>
                  <a:lnTo>
                    <a:pt x="6780" y="3406"/>
                  </a:lnTo>
                  <a:lnTo>
                    <a:pt x="6595" y="3639"/>
                  </a:lnTo>
                  <a:lnTo>
                    <a:pt x="6580" y="3657"/>
                  </a:lnTo>
                  <a:lnTo>
                    <a:pt x="6379" y="3868"/>
                  </a:lnTo>
                  <a:lnTo>
                    <a:pt x="6367" y="3880"/>
                  </a:lnTo>
                  <a:lnTo>
                    <a:pt x="6157" y="4073"/>
                  </a:lnTo>
                  <a:lnTo>
                    <a:pt x="6149" y="4080"/>
                  </a:lnTo>
                  <a:lnTo>
                    <a:pt x="5939" y="4258"/>
                  </a:lnTo>
                  <a:lnTo>
                    <a:pt x="5936" y="4260"/>
                  </a:lnTo>
                  <a:lnTo>
                    <a:pt x="5737" y="4425"/>
                  </a:lnTo>
                  <a:lnTo>
                    <a:pt x="5560" y="4576"/>
                  </a:lnTo>
                  <a:lnTo>
                    <a:pt x="5417" y="4713"/>
                  </a:lnTo>
                  <a:lnTo>
                    <a:pt x="5318" y="4833"/>
                  </a:lnTo>
                  <a:lnTo>
                    <a:pt x="5268" y="4928"/>
                  </a:lnTo>
                  <a:lnTo>
                    <a:pt x="5254" y="5000"/>
                  </a:lnTo>
                  <a:lnTo>
                    <a:pt x="5268" y="5072"/>
                  </a:lnTo>
                  <a:lnTo>
                    <a:pt x="5318" y="5167"/>
                  </a:lnTo>
                  <a:lnTo>
                    <a:pt x="5417" y="5287"/>
                  </a:lnTo>
                  <a:lnTo>
                    <a:pt x="5560" y="5424"/>
                  </a:lnTo>
                  <a:lnTo>
                    <a:pt x="5737" y="5575"/>
                  </a:lnTo>
                  <a:lnTo>
                    <a:pt x="5936" y="5740"/>
                  </a:lnTo>
                  <a:lnTo>
                    <a:pt x="5939" y="5742"/>
                  </a:lnTo>
                  <a:lnTo>
                    <a:pt x="6149" y="5920"/>
                  </a:lnTo>
                  <a:lnTo>
                    <a:pt x="6157" y="5927"/>
                  </a:lnTo>
                  <a:lnTo>
                    <a:pt x="6367" y="6120"/>
                  </a:lnTo>
                  <a:lnTo>
                    <a:pt x="6379" y="6132"/>
                  </a:lnTo>
                  <a:lnTo>
                    <a:pt x="6580" y="6343"/>
                  </a:lnTo>
                  <a:lnTo>
                    <a:pt x="6595" y="6361"/>
                  </a:lnTo>
                  <a:lnTo>
                    <a:pt x="6780" y="6594"/>
                  </a:lnTo>
                  <a:lnTo>
                    <a:pt x="6797" y="6618"/>
                  </a:lnTo>
                  <a:lnTo>
                    <a:pt x="6955" y="6876"/>
                  </a:lnTo>
                  <a:lnTo>
                    <a:pt x="6971" y="6907"/>
                  </a:lnTo>
                  <a:lnTo>
                    <a:pt x="7095" y="7193"/>
                  </a:lnTo>
                  <a:lnTo>
                    <a:pt x="7108" y="7231"/>
                  </a:lnTo>
                  <a:lnTo>
                    <a:pt x="7189" y="7549"/>
                  </a:lnTo>
                  <a:lnTo>
                    <a:pt x="7195" y="7590"/>
                  </a:lnTo>
                  <a:lnTo>
                    <a:pt x="7224" y="7942"/>
                  </a:lnTo>
                  <a:lnTo>
                    <a:pt x="7225" y="7962"/>
                  </a:lnTo>
                  <a:lnTo>
                    <a:pt x="7225" y="8700"/>
                  </a:lnTo>
                  <a:lnTo>
                    <a:pt x="7469" y="8700"/>
                  </a:lnTo>
                  <a:lnTo>
                    <a:pt x="7502" y="8702"/>
                  </a:lnTo>
                  <a:lnTo>
                    <a:pt x="7534" y="8709"/>
                  </a:lnTo>
                  <a:lnTo>
                    <a:pt x="7565" y="8719"/>
                  </a:lnTo>
                  <a:lnTo>
                    <a:pt x="7594" y="8733"/>
                  </a:lnTo>
                  <a:lnTo>
                    <a:pt x="7621" y="8752"/>
                  </a:lnTo>
                  <a:lnTo>
                    <a:pt x="7646" y="8773"/>
                  </a:lnTo>
                  <a:lnTo>
                    <a:pt x="7667" y="8798"/>
                  </a:lnTo>
                  <a:lnTo>
                    <a:pt x="7686" y="8825"/>
                  </a:lnTo>
                  <a:lnTo>
                    <a:pt x="7700" y="8854"/>
                  </a:lnTo>
                  <a:lnTo>
                    <a:pt x="7710" y="8885"/>
                  </a:lnTo>
                  <a:lnTo>
                    <a:pt x="7717" y="8917"/>
                  </a:lnTo>
                  <a:lnTo>
                    <a:pt x="7719" y="8950"/>
                  </a:lnTo>
                  <a:lnTo>
                    <a:pt x="7717" y="8983"/>
                  </a:lnTo>
                  <a:lnTo>
                    <a:pt x="7710" y="9015"/>
                  </a:lnTo>
                  <a:lnTo>
                    <a:pt x="7700" y="9046"/>
                  </a:lnTo>
                  <a:lnTo>
                    <a:pt x="7686" y="9075"/>
                  </a:lnTo>
                  <a:lnTo>
                    <a:pt x="7667" y="9102"/>
                  </a:lnTo>
                  <a:lnTo>
                    <a:pt x="7646" y="9127"/>
                  </a:lnTo>
                  <a:lnTo>
                    <a:pt x="7621" y="9148"/>
                  </a:lnTo>
                  <a:lnTo>
                    <a:pt x="7594" y="9167"/>
                  </a:lnTo>
                  <a:lnTo>
                    <a:pt x="7565" y="9181"/>
                  </a:lnTo>
                  <a:lnTo>
                    <a:pt x="7534" y="9191"/>
                  </a:lnTo>
                  <a:lnTo>
                    <a:pt x="7502" y="9198"/>
                  </a:lnTo>
                  <a:lnTo>
                    <a:pt x="7469" y="9200"/>
                  </a:lnTo>
                  <a:lnTo>
                    <a:pt x="6975" y="9200"/>
                  </a:lnTo>
                  <a:lnTo>
                    <a:pt x="3025" y="9200"/>
                  </a:lnTo>
                  <a:lnTo>
                    <a:pt x="2531" y="9200"/>
                  </a:lnTo>
                  <a:lnTo>
                    <a:pt x="2498" y="9198"/>
                  </a:lnTo>
                  <a:lnTo>
                    <a:pt x="2466" y="9191"/>
                  </a:lnTo>
                  <a:lnTo>
                    <a:pt x="2435" y="9181"/>
                  </a:lnTo>
                  <a:lnTo>
                    <a:pt x="2406" y="9167"/>
                  </a:lnTo>
                  <a:lnTo>
                    <a:pt x="2379" y="9148"/>
                  </a:lnTo>
                  <a:lnTo>
                    <a:pt x="2354" y="9127"/>
                  </a:lnTo>
                  <a:lnTo>
                    <a:pt x="2333" y="9102"/>
                  </a:lnTo>
                  <a:lnTo>
                    <a:pt x="2314" y="9075"/>
                  </a:lnTo>
                  <a:lnTo>
                    <a:pt x="2300" y="9046"/>
                  </a:lnTo>
                  <a:lnTo>
                    <a:pt x="2290" y="9015"/>
                  </a:lnTo>
                  <a:lnTo>
                    <a:pt x="2283" y="8983"/>
                  </a:lnTo>
                  <a:lnTo>
                    <a:pt x="2281" y="8950"/>
                  </a:lnTo>
                  <a:lnTo>
                    <a:pt x="2283" y="8917"/>
                  </a:lnTo>
                  <a:lnTo>
                    <a:pt x="2290" y="8885"/>
                  </a:lnTo>
                  <a:lnTo>
                    <a:pt x="2300" y="8854"/>
                  </a:lnTo>
                  <a:lnTo>
                    <a:pt x="2314" y="8825"/>
                  </a:lnTo>
                  <a:lnTo>
                    <a:pt x="2333" y="8798"/>
                  </a:lnTo>
                  <a:lnTo>
                    <a:pt x="2354" y="8773"/>
                  </a:lnTo>
                  <a:lnTo>
                    <a:pt x="2379" y="8752"/>
                  </a:lnTo>
                  <a:lnTo>
                    <a:pt x="2406" y="8733"/>
                  </a:lnTo>
                  <a:lnTo>
                    <a:pt x="2435" y="8719"/>
                  </a:lnTo>
                  <a:lnTo>
                    <a:pt x="2466" y="8709"/>
                  </a:lnTo>
                  <a:lnTo>
                    <a:pt x="2498" y="8702"/>
                  </a:lnTo>
                  <a:lnTo>
                    <a:pt x="2531" y="8700"/>
                  </a:lnTo>
                  <a:lnTo>
                    <a:pt x="2775" y="8700"/>
                  </a:lnTo>
                  <a:lnTo>
                    <a:pt x="2775" y="7962"/>
                  </a:lnTo>
                  <a:lnTo>
                    <a:pt x="2776" y="7942"/>
                  </a:lnTo>
                  <a:lnTo>
                    <a:pt x="2805" y="7590"/>
                  </a:lnTo>
                  <a:lnTo>
                    <a:pt x="2811" y="7549"/>
                  </a:lnTo>
                  <a:lnTo>
                    <a:pt x="2892" y="7231"/>
                  </a:lnTo>
                  <a:lnTo>
                    <a:pt x="2905" y="7193"/>
                  </a:lnTo>
                  <a:lnTo>
                    <a:pt x="3029" y="6907"/>
                  </a:lnTo>
                  <a:lnTo>
                    <a:pt x="3045" y="6876"/>
                  </a:lnTo>
                  <a:lnTo>
                    <a:pt x="3203" y="6618"/>
                  </a:lnTo>
                  <a:lnTo>
                    <a:pt x="3220" y="6594"/>
                  </a:lnTo>
                  <a:lnTo>
                    <a:pt x="3405" y="6361"/>
                  </a:lnTo>
                  <a:lnTo>
                    <a:pt x="3420" y="6343"/>
                  </a:lnTo>
                  <a:lnTo>
                    <a:pt x="3621" y="6132"/>
                  </a:lnTo>
                  <a:lnTo>
                    <a:pt x="3633" y="6120"/>
                  </a:lnTo>
                  <a:lnTo>
                    <a:pt x="3843" y="5927"/>
                  </a:lnTo>
                  <a:lnTo>
                    <a:pt x="3851" y="5920"/>
                  </a:lnTo>
                  <a:lnTo>
                    <a:pt x="4061" y="5742"/>
                  </a:lnTo>
                  <a:lnTo>
                    <a:pt x="4064" y="5740"/>
                  </a:lnTo>
                  <a:lnTo>
                    <a:pt x="4263" y="5575"/>
                  </a:lnTo>
                  <a:lnTo>
                    <a:pt x="4440" y="5424"/>
                  </a:lnTo>
                  <a:lnTo>
                    <a:pt x="4583" y="5287"/>
                  </a:lnTo>
                  <a:lnTo>
                    <a:pt x="4682" y="5167"/>
                  </a:lnTo>
                  <a:lnTo>
                    <a:pt x="4732" y="5072"/>
                  </a:lnTo>
                  <a:lnTo>
                    <a:pt x="4746" y="5000"/>
                  </a:lnTo>
                  <a:lnTo>
                    <a:pt x="4732" y="4928"/>
                  </a:lnTo>
                  <a:lnTo>
                    <a:pt x="4682" y="4833"/>
                  </a:lnTo>
                  <a:lnTo>
                    <a:pt x="4583" y="4713"/>
                  </a:lnTo>
                  <a:lnTo>
                    <a:pt x="4440" y="4576"/>
                  </a:lnTo>
                  <a:lnTo>
                    <a:pt x="4263" y="4425"/>
                  </a:lnTo>
                  <a:lnTo>
                    <a:pt x="4064" y="4260"/>
                  </a:lnTo>
                  <a:lnTo>
                    <a:pt x="4061" y="4258"/>
                  </a:lnTo>
                  <a:lnTo>
                    <a:pt x="3851" y="4080"/>
                  </a:lnTo>
                  <a:lnTo>
                    <a:pt x="3843" y="4073"/>
                  </a:lnTo>
                  <a:lnTo>
                    <a:pt x="3633" y="3880"/>
                  </a:lnTo>
                  <a:lnTo>
                    <a:pt x="3621" y="3868"/>
                  </a:lnTo>
                  <a:lnTo>
                    <a:pt x="3420" y="3657"/>
                  </a:lnTo>
                  <a:lnTo>
                    <a:pt x="3405" y="3639"/>
                  </a:lnTo>
                  <a:lnTo>
                    <a:pt x="3220" y="3406"/>
                  </a:lnTo>
                  <a:lnTo>
                    <a:pt x="3203" y="3382"/>
                  </a:lnTo>
                  <a:lnTo>
                    <a:pt x="3045" y="3124"/>
                  </a:lnTo>
                  <a:lnTo>
                    <a:pt x="3029" y="3093"/>
                  </a:lnTo>
                  <a:lnTo>
                    <a:pt x="2905" y="2807"/>
                  </a:lnTo>
                  <a:lnTo>
                    <a:pt x="2892" y="2769"/>
                  </a:lnTo>
                  <a:lnTo>
                    <a:pt x="2811" y="2451"/>
                  </a:lnTo>
                  <a:lnTo>
                    <a:pt x="2805" y="2410"/>
                  </a:lnTo>
                  <a:lnTo>
                    <a:pt x="2776" y="2058"/>
                  </a:lnTo>
                  <a:lnTo>
                    <a:pt x="2775" y="2038"/>
                  </a:lnTo>
                  <a:lnTo>
                    <a:pt x="2775" y="1300"/>
                  </a:lnTo>
                  <a:lnTo>
                    <a:pt x="2531" y="1300"/>
                  </a:lnTo>
                  <a:lnTo>
                    <a:pt x="2498" y="1298"/>
                  </a:lnTo>
                  <a:lnTo>
                    <a:pt x="2466" y="1291"/>
                  </a:lnTo>
                  <a:lnTo>
                    <a:pt x="2435" y="1281"/>
                  </a:lnTo>
                  <a:lnTo>
                    <a:pt x="2406" y="1267"/>
                  </a:lnTo>
                  <a:lnTo>
                    <a:pt x="2379" y="1248"/>
                  </a:lnTo>
                  <a:lnTo>
                    <a:pt x="2354" y="1227"/>
                  </a:lnTo>
                  <a:lnTo>
                    <a:pt x="2333" y="1202"/>
                  </a:lnTo>
                  <a:lnTo>
                    <a:pt x="2314" y="1175"/>
                  </a:lnTo>
                  <a:lnTo>
                    <a:pt x="2300" y="1146"/>
                  </a:lnTo>
                  <a:lnTo>
                    <a:pt x="2290" y="1115"/>
                  </a:lnTo>
                  <a:lnTo>
                    <a:pt x="2283" y="1083"/>
                  </a:lnTo>
                  <a:lnTo>
                    <a:pt x="2281" y="1050"/>
                  </a:lnTo>
                  <a:lnTo>
                    <a:pt x="2283" y="1017"/>
                  </a:lnTo>
                  <a:lnTo>
                    <a:pt x="2290" y="985"/>
                  </a:lnTo>
                  <a:lnTo>
                    <a:pt x="2300" y="954"/>
                  </a:lnTo>
                  <a:lnTo>
                    <a:pt x="2314" y="925"/>
                  </a:lnTo>
                  <a:lnTo>
                    <a:pt x="2333" y="898"/>
                  </a:lnTo>
                  <a:lnTo>
                    <a:pt x="2354" y="873"/>
                  </a:lnTo>
                  <a:lnTo>
                    <a:pt x="2379" y="852"/>
                  </a:lnTo>
                  <a:lnTo>
                    <a:pt x="2406" y="833"/>
                  </a:lnTo>
                  <a:lnTo>
                    <a:pt x="2435" y="819"/>
                  </a:lnTo>
                  <a:lnTo>
                    <a:pt x="2466" y="809"/>
                  </a:lnTo>
                  <a:lnTo>
                    <a:pt x="2498" y="802"/>
                  </a:lnTo>
                  <a:lnTo>
                    <a:pt x="2531" y="800"/>
                  </a:lnTo>
                  <a:lnTo>
                    <a:pt x="3025" y="800"/>
                  </a:lnTo>
                  <a:lnTo>
                    <a:pt x="6975" y="800"/>
                  </a:lnTo>
                  <a:lnTo>
                    <a:pt x="7469" y="800"/>
                  </a:lnTo>
                  <a:lnTo>
                    <a:pt x="7502" y="802"/>
                  </a:lnTo>
                  <a:lnTo>
                    <a:pt x="7534" y="809"/>
                  </a:lnTo>
                  <a:lnTo>
                    <a:pt x="7565" y="819"/>
                  </a:lnTo>
                  <a:lnTo>
                    <a:pt x="7594" y="833"/>
                  </a:lnTo>
                  <a:lnTo>
                    <a:pt x="7621" y="852"/>
                  </a:lnTo>
                  <a:lnTo>
                    <a:pt x="7646" y="873"/>
                  </a:lnTo>
                  <a:lnTo>
                    <a:pt x="7667" y="898"/>
                  </a:lnTo>
                  <a:lnTo>
                    <a:pt x="7686" y="925"/>
                  </a:lnTo>
                  <a:lnTo>
                    <a:pt x="7700" y="954"/>
                  </a:lnTo>
                  <a:lnTo>
                    <a:pt x="7710" y="985"/>
                  </a:lnTo>
                  <a:lnTo>
                    <a:pt x="7717" y="1017"/>
                  </a:lnTo>
                  <a:lnTo>
                    <a:pt x="7719" y="1050"/>
                  </a:lnTo>
                  <a:lnTo>
                    <a:pt x="7717" y="1083"/>
                  </a:lnTo>
                  <a:lnTo>
                    <a:pt x="7710" y="1115"/>
                  </a:lnTo>
                  <a:lnTo>
                    <a:pt x="7700" y="1146"/>
                  </a:lnTo>
                  <a:lnTo>
                    <a:pt x="7686" y="1175"/>
                  </a:lnTo>
                  <a:lnTo>
                    <a:pt x="7667" y="1202"/>
                  </a:lnTo>
                  <a:lnTo>
                    <a:pt x="7646" y="1227"/>
                  </a:lnTo>
                  <a:lnTo>
                    <a:pt x="7621" y="1248"/>
                  </a:lnTo>
                  <a:lnTo>
                    <a:pt x="7594" y="1267"/>
                  </a:lnTo>
                  <a:lnTo>
                    <a:pt x="7565" y="1281"/>
                  </a:lnTo>
                  <a:lnTo>
                    <a:pt x="7534" y="1291"/>
                  </a:lnTo>
                  <a:close/>
                  <a:moveTo>
                    <a:pt x="5060" y="5637"/>
                  </a:moveTo>
                  <a:lnTo>
                    <a:pt x="5040" y="5616"/>
                  </a:lnTo>
                  <a:lnTo>
                    <a:pt x="5000" y="5567"/>
                  </a:lnTo>
                  <a:lnTo>
                    <a:pt x="4960" y="5616"/>
                  </a:lnTo>
                  <a:lnTo>
                    <a:pt x="4940" y="5637"/>
                  </a:lnTo>
                  <a:lnTo>
                    <a:pt x="4782" y="5789"/>
                  </a:lnTo>
                  <a:lnTo>
                    <a:pt x="4771" y="5799"/>
                  </a:lnTo>
                  <a:lnTo>
                    <a:pt x="4587" y="5957"/>
                  </a:lnTo>
                  <a:lnTo>
                    <a:pt x="4583" y="5959"/>
                  </a:lnTo>
                  <a:lnTo>
                    <a:pt x="4383" y="6125"/>
                  </a:lnTo>
                  <a:lnTo>
                    <a:pt x="4178" y="6298"/>
                  </a:lnTo>
                  <a:lnTo>
                    <a:pt x="3978" y="6483"/>
                  </a:lnTo>
                  <a:lnTo>
                    <a:pt x="3790" y="6680"/>
                  </a:lnTo>
                  <a:lnTo>
                    <a:pt x="3622" y="6892"/>
                  </a:lnTo>
                  <a:lnTo>
                    <a:pt x="3481" y="7122"/>
                  </a:lnTo>
                  <a:lnTo>
                    <a:pt x="3372" y="7374"/>
                  </a:lnTo>
                  <a:lnTo>
                    <a:pt x="3301" y="7651"/>
                  </a:lnTo>
                  <a:lnTo>
                    <a:pt x="3275" y="7972"/>
                  </a:lnTo>
                  <a:lnTo>
                    <a:pt x="3275" y="8700"/>
                  </a:lnTo>
                  <a:lnTo>
                    <a:pt x="6725" y="8700"/>
                  </a:lnTo>
                  <a:lnTo>
                    <a:pt x="6725" y="7972"/>
                  </a:lnTo>
                  <a:lnTo>
                    <a:pt x="6699" y="7651"/>
                  </a:lnTo>
                  <a:lnTo>
                    <a:pt x="6628" y="7374"/>
                  </a:lnTo>
                  <a:lnTo>
                    <a:pt x="6519" y="7122"/>
                  </a:lnTo>
                  <a:lnTo>
                    <a:pt x="6378" y="6892"/>
                  </a:lnTo>
                  <a:lnTo>
                    <a:pt x="6210" y="6680"/>
                  </a:lnTo>
                  <a:lnTo>
                    <a:pt x="6022" y="6483"/>
                  </a:lnTo>
                  <a:lnTo>
                    <a:pt x="5822" y="6298"/>
                  </a:lnTo>
                  <a:lnTo>
                    <a:pt x="5617" y="6125"/>
                  </a:lnTo>
                  <a:lnTo>
                    <a:pt x="5417" y="5959"/>
                  </a:lnTo>
                  <a:lnTo>
                    <a:pt x="5413" y="5957"/>
                  </a:lnTo>
                  <a:lnTo>
                    <a:pt x="5229" y="5799"/>
                  </a:lnTo>
                  <a:lnTo>
                    <a:pt x="5218" y="5789"/>
                  </a:lnTo>
                  <a:lnTo>
                    <a:pt x="5060" y="5637"/>
                  </a:lnTo>
                  <a:close/>
                  <a:moveTo>
                    <a:pt x="6725" y="1300"/>
                  </a:moveTo>
                  <a:lnTo>
                    <a:pt x="3275" y="1300"/>
                  </a:lnTo>
                  <a:lnTo>
                    <a:pt x="3275" y="2028"/>
                  </a:lnTo>
                  <a:lnTo>
                    <a:pt x="3301" y="2349"/>
                  </a:lnTo>
                  <a:lnTo>
                    <a:pt x="3372" y="2626"/>
                  </a:lnTo>
                  <a:lnTo>
                    <a:pt x="3481" y="2878"/>
                  </a:lnTo>
                  <a:lnTo>
                    <a:pt x="3622" y="3108"/>
                  </a:lnTo>
                  <a:lnTo>
                    <a:pt x="3790" y="3320"/>
                  </a:lnTo>
                  <a:lnTo>
                    <a:pt x="3978" y="3517"/>
                  </a:lnTo>
                  <a:lnTo>
                    <a:pt x="4178" y="3702"/>
                  </a:lnTo>
                  <a:lnTo>
                    <a:pt x="4383" y="3875"/>
                  </a:lnTo>
                  <a:lnTo>
                    <a:pt x="4583" y="4041"/>
                  </a:lnTo>
                  <a:lnTo>
                    <a:pt x="4587" y="4043"/>
                  </a:lnTo>
                  <a:lnTo>
                    <a:pt x="4771" y="4201"/>
                  </a:lnTo>
                  <a:lnTo>
                    <a:pt x="4782" y="4211"/>
                  </a:lnTo>
                  <a:lnTo>
                    <a:pt x="4940" y="4363"/>
                  </a:lnTo>
                  <a:lnTo>
                    <a:pt x="4960" y="4384"/>
                  </a:lnTo>
                  <a:lnTo>
                    <a:pt x="5000" y="4433"/>
                  </a:lnTo>
                  <a:lnTo>
                    <a:pt x="5040" y="4384"/>
                  </a:lnTo>
                  <a:lnTo>
                    <a:pt x="5060" y="4363"/>
                  </a:lnTo>
                  <a:lnTo>
                    <a:pt x="5218" y="4211"/>
                  </a:lnTo>
                  <a:lnTo>
                    <a:pt x="5229" y="4201"/>
                  </a:lnTo>
                  <a:lnTo>
                    <a:pt x="5413" y="4043"/>
                  </a:lnTo>
                  <a:lnTo>
                    <a:pt x="5417" y="4041"/>
                  </a:lnTo>
                  <a:lnTo>
                    <a:pt x="5617" y="3875"/>
                  </a:lnTo>
                  <a:lnTo>
                    <a:pt x="5822" y="3702"/>
                  </a:lnTo>
                  <a:lnTo>
                    <a:pt x="6022" y="3517"/>
                  </a:lnTo>
                  <a:lnTo>
                    <a:pt x="6210" y="3320"/>
                  </a:lnTo>
                  <a:lnTo>
                    <a:pt x="6378" y="3108"/>
                  </a:lnTo>
                  <a:lnTo>
                    <a:pt x="6519" y="2878"/>
                  </a:lnTo>
                  <a:lnTo>
                    <a:pt x="6628" y="2626"/>
                  </a:lnTo>
                  <a:lnTo>
                    <a:pt x="6699" y="2349"/>
                  </a:lnTo>
                  <a:lnTo>
                    <a:pt x="6725" y="2028"/>
                  </a:lnTo>
                  <a:lnTo>
                    <a:pt x="6725" y="1300"/>
                  </a:lnTo>
                  <a:close/>
                  <a:moveTo>
                    <a:pt x="4885" y="4232"/>
                  </a:moveTo>
                  <a:lnTo>
                    <a:pt x="4873" y="4215"/>
                  </a:lnTo>
                  <a:lnTo>
                    <a:pt x="3639" y="2240"/>
                  </a:lnTo>
                  <a:lnTo>
                    <a:pt x="3629" y="2223"/>
                  </a:lnTo>
                  <a:lnTo>
                    <a:pt x="3622" y="2204"/>
                  </a:lnTo>
                  <a:lnTo>
                    <a:pt x="3618" y="2185"/>
                  </a:lnTo>
                  <a:lnTo>
                    <a:pt x="3616" y="2165"/>
                  </a:lnTo>
                  <a:lnTo>
                    <a:pt x="3617" y="2145"/>
                  </a:lnTo>
                  <a:lnTo>
                    <a:pt x="3620" y="2125"/>
                  </a:lnTo>
                  <a:lnTo>
                    <a:pt x="3626" y="2106"/>
                  </a:lnTo>
                  <a:lnTo>
                    <a:pt x="3635" y="2088"/>
                  </a:lnTo>
                  <a:lnTo>
                    <a:pt x="3646" y="2072"/>
                  </a:lnTo>
                  <a:lnTo>
                    <a:pt x="3659" y="2056"/>
                  </a:lnTo>
                  <a:lnTo>
                    <a:pt x="3673" y="2043"/>
                  </a:lnTo>
                  <a:lnTo>
                    <a:pt x="3690" y="2032"/>
                  </a:lnTo>
                  <a:lnTo>
                    <a:pt x="3708" y="2023"/>
                  </a:lnTo>
                  <a:lnTo>
                    <a:pt x="3727" y="2016"/>
                  </a:lnTo>
                  <a:lnTo>
                    <a:pt x="3746" y="2012"/>
                  </a:lnTo>
                  <a:lnTo>
                    <a:pt x="3766" y="2011"/>
                  </a:lnTo>
                  <a:lnTo>
                    <a:pt x="6234" y="2011"/>
                  </a:lnTo>
                  <a:lnTo>
                    <a:pt x="6254" y="2012"/>
                  </a:lnTo>
                  <a:lnTo>
                    <a:pt x="6273" y="2016"/>
                  </a:lnTo>
                  <a:lnTo>
                    <a:pt x="6292" y="2023"/>
                  </a:lnTo>
                  <a:lnTo>
                    <a:pt x="6310" y="2032"/>
                  </a:lnTo>
                  <a:lnTo>
                    <a:pt x="6327" y="2043"/>
                  </a:lnTo>
                  <a:lnTo>
                    <a:pt x="6341" y="2056"/>
                  </a:lnTo>
                  <a:lnTo>
                    <a:pt x="6354" y="2072"/>
                  </a:lnTo>
                  <a:lnTo>
                    <a:pt x="6365" y="2088"/>
                  </a:lnTo>
                  <a:lnTo>
                    <a:pt x="6374" y="2106"/>
                  </a:lnTo>
                  <a:lnTo>
                    <a:pt x="6380" y="2125"/>
                  </a:lnTo>
                  <a:lnTo>
                    <a:pt x="6383" y="2145"/>
                  </a:lnTo>
                  <a:lnTo>
                    <a:pt x="6384" y="2165"/>
                  </a:lnTo>
                  <a:lnTo>
                    <a:pt x="6382" y="2185"/>
                  </a:lnTo>
                  <a:lnTo>
                    <a:pt x="6378" y="2204"/>
                  </a:lnTo>
                  <a:lnTo>
                    <a:pt x="6371" y="2223"/>
                  </a:lnTo>
                  <a:lnTo>
                    <a:pt x="6361" y="2240"/>
                  </a:lnTo>
                  <a:lnTo>
                    <a:pt x="5127" y="4215"/>
                  </a:lnTo>
                  <a:lnTo>
                    <a:pt x="5115" y="4232"/>
                  </a:lnTo>
                  <a:lnTo>
                    <a:pt x="5101" y="4247"/>
                  </a:lnTo>
                  <a:lnTo>
                    <a:pt x="5086" y="4259"/>
                  </a:lnTo>
                  <a:lnTo>
                    <a:pt x="5068" y="4270"/>
                  </a:lnTo>
                  <a:lnTo>
                    <a:pt x="5050" y="4278"/>
                  </a:lnTo>
                  <a:lnTo>
                    <a:pt x="5030" y="4283"/>
                  </a:lnTo>
                  <a:lnTo>
                    <a:pt x="5010" y="4286"/>
                  </a:lnTo>
                  <a:lnTo>
                    <a:pt x="4990" y="4286"/>
                  </a:lnTo>
                  <a:lnTo>
                    <a:pt x="4970" y="4283"/>
                  </a:lnTo>
                  <a:lnTo>
                    <a:pt x="4950" y="4278"/>
                  </a:lnTo>
                  <a:lnTo>
                    <a:pt x="4932" y="4270"/>
                  </a:lnTo>
                  <a:lnTo>
                    <a:pt x="4914" y="4259"/>
                  </a:lnTo>
                  <a:lnTo>
                    <a:pt x="4899" y="4247"/>
                  </a:lnTo>
                  <a:lnTo>
                    <a:pt x="4885" y="4232"/>
                  </a:lnTo>
                  <a:close/>
                  <a:moveTo>
                    <a:pt x="5000" y="3853"/>
                  </a:moveTo>
                  <a:lnTo>
                    <a:pt x="5963" y="2311"/>
                  </a:lnTo>
                  <a:lnTo>
                    <a:pt x="4037" y="2311"/>
                  </a:lnTo>
                  <a:lnTo>
                    <a:pt x="5000" y="3853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A8111A-9056-4695-A103-B250BE725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33</a:t>
            </a:fld>
            <a:endParaRPr lang="en-PH" dirty="0"/>
          </a:p>
        </p:txBody>
      </p:sp>
      <p:sp>
        <p:nvSpPr>
          <p:cNvPr id="50" name="Google Shape;5644;p121">
            <a:extLst>
              <a:ext uri="{FF2B5EF4-FFF2-40B4-BE49-F238E27FC236}">
                <a16:creationId xmlns:a16="http://schemas.microsoft.com/office/drawing/2014/main" id="{3E0792A3-585B-4273-AED0-0078DD4478D6}"/>
              </a:ext>
            </a:extLst>
          </p:cNvPr>
          <p:cNvSpPr/>
          <p:nvPr/>
        </p:nvSpPr>
        <p:spPr>
          <a:xfrm>
            <a:off x="3218589" y="1825427"/>
            <a:ext cx="2015608" cy="689021"/>
          </a:xfrm>
          <a:prstGeom prst="parallelogram">
            <a:avLst>
              <a:gd name="adj" fmla="val 4615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a-DK" sz="1400" b="1">
                <a:solidFill>
                  <a:schemeClr val="bg1"/>
                </a:solidFill>
                <a:latin typeface="Arial" panose="020B0604020202020204" pitchFamily="34" charset="0"/>
              </a:rPr>
              <a:t>Owner</a:t>
            </a: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sp>
        <p:nvSpPr>
          <p:cNvPr id="51" name="Google Shape;5644;p121">
            <a:extLst>
              <a:ext uri="{FF2B5EF4-FFF2-40B4-BE49-F238E27FC236}">
                <a16:creationId xmlns:a16="http://schemas.microsoft.com/office/drawing/2014/main" id="{1B52AF8E-13AA-4822-9A3E-3A4948C0FC7B}"/>
              </a:ext>
            </a:extLst>
          </p:cNvPr>
          <p:cNvSpPr/>
          <p:nvPr/>
        </p:nvSpPr>
        <p:spPr>
          <a:xfrm>
            <a:off x="5300072" y="1825427"/>
            <a:ext cx="2015608" cy="689021"/>
          </a:xfrm>
          <a:prstGeom prst="parallelogram">
            <a:avLst>
              <a:gd name="adj" fmla="val 4615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a-DK" sz="1400" b="1">
                <a:solidFill>
                  <a:schemeClr val="bg1"/>
                </a:solidFill>
                <a:latin typeface="Arial" panose="020B0604020202020204" pitchFamily="34" charset="0"/>
              </a:rPr>
              <a:t>Output</a:t>
            </a: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sp>
        <p:nvSpPr>
          <p:cNvPr id="58" name="Google Shape;5644;p121">
            <a:extLst>
              <a:ext uri="{FF2B5EF4-FFF2-40B4-BE49-F238E27FC236}">
                <a16:creationId xmlns:a16="http://schemas.microsoft.com/office/drawing/2014/main" id="{57FCCB3D-ED4C-49DE-A02C-8ACF355A97A1}"/>
              </a:ext>
            </a:extLst>
          </p:cNvPr>
          <p:cNvSpPr/>
          <p:nvPr/>
        </p:nvSpPr>
        <p:spPr>
          <a:xfrm>
            <a:off x="7381554" y="1825427"/>
            <a:ext cx="2015608" cy="689021"/>
          </a:xfrm>
          <a:prstGeom prst="parallelogram">
            <a:avLst>
              <a:gd name="adj" fmla="val 4615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a-DK" sz="1400" b="1">
                <a:solidFill>
                  <a:schemeClr val="bg1"/>
                </a:solidFill>
                <a:latin typeface="Arial" panose="020B0604020202020204" pitchFamily="34" charset="0"/>
              </a:rPr>
              <a:t>Timing</a:t>
            </a:r>
            <a:endParaRPr sz="1400" dirty="0">
              <a:solidFill>
                <a:schemeClr val="bg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</p:txBody>
      </p:sp>
      <p:grpSp>
        <p:nvGrpSpPr>
          <p:cNvPr id="90169" name="Group 55">
            <a:extLst>
              <a:ext uri="{FF2B5EF4-FFF2-40B4-BE49-F238E27FC236}">
                <a16:creationId xmlns:a16="http://schemas.microsoft.com/office/drawing/2014/main" id="{8AC078AE-3BCB-409F-88A1-55D395EDD24D}"/>
              </a:ext>
            </a:extLst>
          </p:cNvPr>
          <p:cNvGrpSpPr/>
          <p:nvPr/>
        </p:nvGrpSpPr>
        <p:grpSpPr>
          <a:xfrm>
            <a:off x="3963714" y="1320878"/>
            <a:ext cx="525358" cy="525358"/>
            <a:chOff x="8624067" y="4459160"/>
            <a:chExt cx="633600" cy="633600"/>
          </a:xfrm>
        </p:grpSpPr>
        <p:sp>
          <p:nvSpPr>
            <p:cNvPr id="90170" name="Accent">
              <a:extLst>
                <a:ext uri="{FF2B5EF4-FFF2-40B4-BE49-F238E27FC236}">
                  <a16:creationId xmlns:a16="http://schemas.microsoft.com/office/drawing/2014/main" id="{3402CF89-5635-4C48-BACB-257550467BDA}"/>
                </a:ext>
              </a:extLst>
            </p:cNvPr>
            <p:cNvSpPr/>
            <p:nvPr/>
          </p:nvSpPr>
          <p:spPr>
            <a:xfrm>
              <a:off x="8624067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288" y="4141"/>
                  </a:moveTo>
                  <a:lnTo>
                    <a:pt x="6287" y="4189"/>
                  </a:lnTo>
                  <a:lnTo>
                    <a:pt x="6284" y="4238"/>
                  </a:lnTo>
                  <a:lnTo>
                    <a:pt x="6280" y="4286"/>
                  </a:lnTo>
                  <a:lnTo>
                    <a:pt x="6274" y="4333"/>
                  </a:lnTo>
                  <a:lnTo>
                    <a:pt x="6266" y="4381"/>
                  </a:lnTo>
                  <a:lnTo>
                    <a:pt x="6256" y="4428"/>
                  </a:lnTo>
                  <a:lnTo>
                    <a:pt x="6244" y="4474"/>
                  </a:lnTo>
                  <a:lnTo>
                    <a:pt x="6231" y="4520"/>
                  </a:lnTo>
                  <a:lnTo>
                    <a:pt x="6216" y="4566"/>
                  </a:lnTo>
                  <a:lnTo>
                    <a:pt x="6200" y="4611"/>
                  </a:lnTo>
                  <a:lnTo>
                    <a:pt x="6181" y="4656"/>
                  </a:lnTo>
                  <a:lnTo>
                    <a:pt x="6161" y="4699"/>
                  </a:lnTo>
                  <a:lnTo>
                    <a:pt x="6139" y="4743"/>
                  </a:lnTo>
                  <a:lnTo>
                    <a:pt x="6116" y="4785"/>
                  </a:lnTo>
                  <a:lnTo>
                    <a:pt x="6091" y="4826"/>
                  </a:lnTo>
                  <a:lnTo>
                    <a:pt x="6065" y="4867"/>
                  </a:lnTo>
                  <a:lnTo>
                    <a:pt x="6037" y="4906"/>
                  </a:lnTo>
                  <a:lnTo>
                    <a:pt x="6007" y="4945"/>
                  </a:lnTo>
                  <a:lnTo>
                    <a:pt x="5977" y="4982"/>
                  </a:lnTo>
                  <a:lnTo>
                    <a:pt x="5945" y="5017"/>
                  </a:lnTo>
                  <a:lnTo>
                    <a:pt x="5911" y="5052"/>
                  </a:lnTo>
                  <a:lnTo>
                    <a:pt x="5876" y="5086"/>
                  </a:lnTo>
                  <a:lnTo>
                    <a:pt x="5841" y="5118"/>
                  </a:lnTo>
                  <a:lnTo>
                    <a:pt x="5804" y="5148"/>
                  </a:lnTo>
                  <a:lnTo>
                    <a:pt x="5765" y="5178"/>
                  </a:lnTo>
                  <a:lnTo>
                    <a:pt x="5726" y="5206"/>
                  </a:lnTo>
                  <a:lnTo>
                    <a:pt x="5685" y="5232"/>
                  </a:lnTo>
                  <a:lnTo>
                    <a:pt x="5644" y="5257"/>
                  </a:lnTo>
                  <a:lnTo>
                    <a:pt x="5602" y="5280"/>
                  </a:lnTo>
                  <a:lnTo>
                    <a:pt x="5558" y="5302"/>
                  </a:lnTo>
                  <a:lnTo>
                    <a:pt x="5515" y="5322"/>
                  </a:lnTo>
                  <a:lnTo>
                    <a:pt x="5470" y="5341"/>
                  </a:lnTo>
                  <a:lnTo>
                    <a:pt x="5425" y="5357"/>
                  </a:lnTo>
                  <a:lnTo>
                    <a:pt x="5379" y="5372"/>
                  </a:lnTo>
                  <a:lnTo>
                    <a:pt x="5333" y="5385"/>
                  </a:lnTo>
                  <a:lnTo>
                    <a:pt x="5287" y="5397"/>
                  </a:lnTo>
                  <a:lnTo>
                    <a:pt x="5240" y="5407"/>
                  </a:lnTo>
                  <a:lnTo>
                    <a:pt x="5192" y="5415"/>
                  </a:lnTo>
                  <a:lnTo>
                    <a:pt x="5145" y="5421"/>
                  </a:lnTo>
                  <a:lnTo>
                    <a:pt x="5097" y="5425"/>
                  </a:lnTo>
                  <a:lnTo>
                    <a:pt x="5048" y="5428"/>
                  </a:lnTo>
                  <a:lnTo>
                    <a:pt x="5000" y="5429"/>
                  </a:lnTo>
                  <a:lnTo>
                    <a:pt x="4952" y="5428"/>
                  </a:lnTo>
                  <a:lnTo>
                    <a:pt x="4903" y="5425"/>
                  </a:lnTo>
                  <a:lnTo>
                    <a:pt x="4855" y="5421"/>
                  </a:lnTo>
                  <a:lnTo>
                    <a:pt x="4808" y="5415"/>
                  </a:lnTo>
                  <a:lnTo>
                    <a:pt x="4760" y="5407"/>
                  </a:lnTo>
                  <a:lnTo>
                    <a:pt x="4713" y="5397"/>
                  </a:lnTo>
                  <a:lnTo>
                    <a:pt x="4667" y="5385"/>
                  </a:lnTo>
                  <a:lnTo>
                    <a:pt x="4621" y="5372"/>
                  </a:lnTo>
                  <a:lnTo>
                    <a:pt x="4575" y="5357"/>
                  </a:lnTo>
                  <a:lnTo>
                    <a:pt x="4530" y="5341"/>
                  </a:lnTo>
                  <a:lnTo>
                    <a:pt x="4485" y="5322"/>
                  </a:lnTo>
                  <a:lnTo>
                    <a:pt x="4442" y="5302"/>
                  </a:lnTo>
                  <a:lnTo>
                    <a:pt x="4398" y="5280"/>
                  </a:lnTo>
                  <a:lnTo>
                    <a:pt x="4356" y="5257"/>
                  </a:lnTo>
                  <a:lnTo>
                    <a:pt x="4315" y="5232"/>
                  </a:lnTo>
                  <a:lnTo>
                    <a:pt x="4274" y="5206"/>
                  </a:lnTo>
                  <a:lnTo>
                    <a:pt x="4235" y="5178"/>
                  </a:lnTo>
                  <a:lnTo>
                    <a:pt x="4196" y="5148"/>
                  </a:lnTo>
                  <a:lnTo>
                    <a:pt x="4159" y="5118"/>
                  </a:lnTo>
                  <a:lnTo>
                    <a:pt x="4124" y="5086"/>
                  </a:lnTo>
                  <a:lnTo>
                    <a:pt x="4089" y="5052"/>
                  </a:lnTo>
                  <a:lnTo>
                    <a:pt x="4055" y="5017"/>
                  </a:lnTo>
                  <a:lnTo>
                    <a:pt x="4023" y="4982"/>
                  </a:lnTo>
                  <a:lnTo>
                    <a:pt x="3993" y="4945"/>
                  </a:lnTo>
                  <a:lnTo>
                    <a:pt x="3963" y="4906"/>
                  </a:lnTo>
                  <a:lnTo>
                    <a:pt x="3935" y="4867"/>
                  </a:lnTo>
                  <a:lnTo>
                    <a:pt x="3909" y="4826"/>
                  </a:lnTo>
                  <a:lnTo>
                    <a:pt x="3884" y="4785"/>
                  </a:lnTo>
                  <a:lnTo>
                    <a:pt x="3861" y="4743"/>
                  </a:lnTo>
                  <a:lnTo>
                    <a:pt x="3839" y="4699"/>
                  </a:lnTo>
                  <a:lnTo>
                    <a:pt x="3819" y="4656"/>
                  </a:lnTo>
                  <a:lnTo>
                    <a:pt x="3800" y="4611"/>
                  </a:lnTo>
                  <a:lnTo>
                    <a:pt x="3784" y="4566"/>
                  </a:lnTo>
                  <a:lnTo>
                    <a:pt x="3769" y="4520"/>
                  </a:lnTo>
                  <a:lnTo>
                    <a:pt x="3756" y="4474"/>
                  </a:lnTo>
                  <a:lnTo>
                    <a:pt x="3744" y="4428"/>
                  </a:lnTo>
                  <a:lnTo>
                    <a:pt x="3734" y="4381"/>
                  </a:lnTo>
                  <a:lnTo>
                    <a:pt x="3726" y="4333"/>
                  </a:lnTo>
                  <a:lnTo>
                    <a:pt x="3720" y="4286"/>
                  </a:lnTo>
                  <a:lnTo>
                    <a:pt x="3716" y="4238"/>
                  </a:lnTo>
                  <a:lnTo>
                    <a:pt x="3713" y="4189"/>
                  </a:lnTo>
                  <a:lnTo>
                    <a:pt x="3712" y="4141"/>
                  </a:lnTo>
                  <a:lnTo>
                    <a:pt x="3713" y="4093"/>
                  </a:lnTo>
                  <a:lnTo>
                    <a:pt x="3716" y="4044"/>
                  </a:lnTo>
                  <a:lnTo>
                    <a:pt x="3720" y="3996"/>
                  </a:lnTo>
                  <a:lnTo>
                    <a:pt x="3726" y="3949"/>
                  </a:lnTo>
                  <a:lnTo>
                    <a:pt x="3734" y="3901"/>
                  </a:lnTo>
                  <a:lnTo>
                    <a:pt x="3744" y="3854"/>
                  </a:lnTo>
                  <a:lnTo>
                    <a:pt x="3756" y="3808"/>
                  </a:lnTo>
                  <a:lnTo>
                    <a:pt x="3769" y="3762"/>
                  </a:lnTo>
                  <a:lnTo>
                    <a:pt x="3784" y="3716"/>
                  </a:lnTo>
                  <a:lnTo>
                    <a:pt x="3800" y="3671"/>
                  </a:lnTo>
                  <a:lnTo>
                    <a:pt x="3819" y="3626"/>
                  </a:lnTo>
                  <a:lnTo>
                    <a:pt x="3839" y="3583"/>
                  </a:lnTo>
                  <a:lnTo>
                    <a:pt x="3861" y="3539"/>
                  </a:lnTo>
                  <a:lnTo>
                    <a:pt x="3884" y="3497"/>
                  </a:lnTo>
                  <a:lnTo>
                    <a:pt x="3909" y="3456"/>
                  </a:lnTo>
                  <a:lnTo>
                    <a:pt x="3935" y="3415"/>
                  </a:lnTo>
                  <a:lnTo>
                    <a:pt x="3963" y="3376"/>
                  </a:lnTo>
                  <a:lnTo>
                    <a:pt x="3993" y="3338"/>
                  </a:lnTo>
                  <a:lnTo>
                    <a:pt x="4023" y="3301"/>
                  </a:lnTo>
                  <a:lnTo>
                    <a:pt x="4055" y="3265"/>
                  </a:lnTo>
                  <a:lnTo>
                    <a:pt x="4089" y="3230"/>
                  </a:lnTo>
                  <a:lnTo>
                    <a:pt x="4124" y="3197"/>
                  </a:lnTo>
                  <a:lnTo>
                    <a:pt x="4159" y="3165"/>
                  </a:lnTo>
                  <a:lnTo>
                    <a:pt x="4196" y="3135"/>
                  </a:lnTo>
                  <a:lnTo>
                    <a:pt x="4235" y="3105"/>
                  </a:lnTo>
                  <a:lnTo>
                    <a:pt x="4274" y="3077"/>
                  </a:lnTo>
                  <a:lnTo>
                    <a:pt x="4315" y="3051"/>
                  </a:lnTo>
                  <a:lnTo>
                    <a:pt x="4356" y="3026"/>
                  </a:lnTo>
                  <a:lnTo>
                    <a:pt x="4398" y="3002"/>
                  </a:lnTo>
                  <a:lnTo>
                    <a:pt x="4442" y="2981"/>
                  </a:lnTo>
                  <a:lnTo>
                    <a:pt x="4485" y="2960"/>
                  </a:lnTo>
                  <a:lnTo>
                    <a:pt x="4530" y="2942"/>
                  </a:lnTo>
                  <a:lnTo>
                    <a:pt x="4575" y="2925"/>
                  </a:lnTo>
                  <a:lnTo>
                    <a:pt x="4621" y="2910"/>
                  </a:lnTo>
                  <a:lnTo>
                    <a:pt x="4667" y="2897"/>
                  </a:lnTo>
                  <a:lnTo>
                    <a:pt x="4713" y="2885"/>
                  </a:lnTo>
                  <a:lnTo>
                    <a:pt x="4760" y="2875"/>
                  </a:lnTo>
                  <a:lnTo>
                    <a:pt x="4808" y="2867"/>
                  </a:lnTo>
                  <a:lnTo>
                    <a:pt x="4855" y="2861"/>
                  </a:lnTo>
                  <a:lnTo>
                    <a:pt x="4903" y="2857"/>
                  </a:lnTo>
                  <a:lnTo>
                    <a:pt x="4952" y="2854"/>
                  </a:lnTo>
                  <a:lnTo>
                    <a:pt x="5000" y="2853"/>
                  </a:lnTo>
                  <a:lnTo>
                    <a:pt x="5048" y="2854"/>
                  </a:lnTo>
                  <a:lnTo>
                    <a:pt x="5097" y="2857"/>
                  </a:lnTo>
                  <a:lnTo>
                    <a:pt x="5145" y="2861"/>
                  </a:lnTo>
                  <a:lnTo>
                    <a:pt x="5192" y="2867"/>
                  </a:lnTo>
                  <a:lnTo>
                    <a:pt x="5240" y="2875"/>
                  </a:lnTo>
                  <a:lnTo>
                    <a:pt x="5287" y="2885"/>
                  </a:lnTo>
                  <a:lnTo>
                    <a:pt x="5333" y="2897"/>
                  </a:lnTo>
                  <a:lnTo>
                    <a:pt x="5379" y="2910"/>
                  </a:lnTo>
                  <a:lnTo>
                    <a:pt x="5425" y="2925"/>
                  </a:lnTo>
                  <a:lnTo>
                    <a:pt x="5470" y="2942"/>
                  </a:lnTo>
                  <a:lnTo>
                    <a:pt x="5515" y="2960"/>
                  </a:lnTo>
                  <a:lnTo>
                    <a:pt x="5558" y="2981"/>
                  </a:lnTo>
                  <a:lnTo>
                    <a:pt x="5602" y="3002"/>
                  </a:lnTo>
                  <a:lnTo>
                    <a:pt x="5644" y="3026"/>
                  </a:lnTo>
                  <a:lnTo>
                    <a:pt x="5685" y="3051"/>
                  </a:lnTo>
                  <a:lnTo>
                    <a:pt x="5726" y="3077"/>
                  </a:lnTo>
                  <a:lnTo>
                    <a:pt x="5765" y="3105"/>
                  </a:lnTo>
                  <a:lnTo>
                    <a:pt x="5804" y="3135"/>
                  </a:lnTo>
                  <a:lnTo>
                    <a:pt x="5841" y="3165"/>
                  </a:lnTo>
                  <a:lnTo>
                    <a:pt x="5876" y="3197"/>
                  </a:lnTo>
                  <a:lnTo>
                    <a:pt x="5911" y="3230"/>
                  </a:lnTo>
                  <a:lnTo>
                    <a:pt x="5945" y="3265"/>
                  </a:lnTo>
                  <a:lnTo>
                    <a:pt x="5977" y="3301"/>
                  </a:lnTo>
                  <a:lnTo>
                    <a:pt x="6007" y="3338"/>
                  </a:lnTo>
                  <a:lnTo>
                    <a:pt x="6037" y="3376"/>
                  </a:lnTo>
                  <a:lnTo>
                    <a:pt x="6065" y="3415"/>
                  </a:lnTo>
                  <a:lnTo>
                    <a:pt x="6091" y="3456"/>
                  </a:lnTo>
                  <a:lnTo>
                    <a:pt x="6116" y="3497"/>
                  </a:lnTo>
                  <a:lnTo>
                    <a:pt x="6139" y="3539"/>
                  </a:lnTo>
                  <a:lnTo>
                    <a:pt x="6161" y="3583"/>
                  </a:lnTo>
                  <a:lnTo>
                    <a:pt x="6181" y="3626"/>
                  </a:lnTo>
                  <a:lnTo>
                    <a:pt x="6200" y="3671"/>
                  </a:lnTo>
                  <a:lnTo>
                    <a:pt x="6216" y="3716"/>
                  </a:lnTo>
                  <a:lnTo>
                    <a:pt x="6231" y="3762"/>
                  </a:lnTo>
                  <a:lnTo>
                    <a:pt x="6244" y="3808"/>
                  </a:lnTo>
                  <a:lnTo>
                    <a:pt x="6256" y="3854"/>
                  </a:lnTo>
                  <a:lnTo>
                    <a:pt x="6266" y="3901"/>
                  </a:lnTo>
                  <a:lnTo>
                    <a:pt x="6274" y="3949"/>
                  </a:lnTo>
                  <a:lnTo>
                    <a:pt x="6280" y="3996"/>
                  </a:lnTo>
                  <a:lnTo>
                    <a:pt x="6284" y="4044"/>
                  </a:lnTo>
                  <a:lnTo>
                    <a:pt x="6287" y="4093"/>
                  </a:lnTo>
                  <a:lnTo>
                    <a:pt x="6288" y="4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71" name="Outline">
              <a:extLst>
                <a:ext uri="{FF2B5EF4-FFF2-40B4-BE49-F238E27FC236}">
                  <a16:creationId xmlns:a16="http://schemas.microsoft.com/office/drawing/2014/main" id="{4BF9D7D2-9232-40BE-8494-F36A5303BDA8}"/>
                </a:ext>
              </a:extLst>
            </p:cNvPr>
            <p:cNvSpPr/>
            <p:nvPr/>
          </p:nvSpPr>
          <p:spPr>
            <a:xfrm>
              <a:off x="8624067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97" y="4849"/>
                  </a:move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62" y="7941"/>
                  </a:lnTo>
                  <a:lnTo>
                    <a:pt x="7550" y="7955"/>
                  </a:lnTo>
                  <a:lnTo>
                    <a:pt x="7527" y="7979"/>
                  </a:lnTo>
                  <a:lnTo>
                    <a:pt x="7501" y="7999"/>
                  </a:lnTo>
                  <a:lnTo>
                    <a:pt x="7474" y="8015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526" y="8015"/>
                  </a:lnTo>
                  <a:lnTo>
                    <a:pt x="2499" y="7999"/>
                  </a:lnTo>
                  <a:lnTo>
                    <a:pt x="2473" y="7979"/>
                  </a:lnTo>
                  <a:lnTo>
                    <a:pt x="2450" y="7955"/>
                  </a:lnTo>
                  <a:lnTo>
                    <a:pt x="2438" y="7941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close/>
                  <a:moveTo>
                    <a:pt x="8390" y="5255"/>
                  </a:moveTo>
                  <a:lnTo>
                    <a:pt x="8398" y="5128"/>
                  </a:ln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2" y="7306"/>
                  </a:lnTo>
                  <a:lnTo>
                    <a:pt x="2692" y="7022"/>
                  </a:lnTo>
                  <a:lnTo>
                    <a:pt x="2715" y="6991"/>
                  </a:lnTo>
                  <a:lnTo>
                    <a:pt x="2744" y="6965"/>
                  </a:lnTo>
                  <a:lnTo>
                    <a:pt x="3040" y="6728"/>
                  </a:lnTo>
                  <a:lnTo>
                    <a:pt x="3062" y="6712"/>
                  </a:lnTo>
                  <a:lnTo>
                    <a:pt x="3087" y="6699"/>
                  </a:lnTo>
                  <a:lnTo>
                    <a:pt x="3465" y="6515"/>
                  </a:lnTo>
                  <a:lnTo>
                    <a:pt x="3503" y="6500"/>
                  </a:lnTo>
                  <a:lnTo>
                    <a:pt x="3944" y="6369"/>
                  </a:lnTo>
                  <a:lnTo>
                    <a:pt x="3975" y="6362"/>
                  </a:lnTo>
                  <a:lnTo>
                    <a:pt x="4457" y="6283"/>
                  </a:lnTo>
                  <a:lnTo>
                    <a:pt x="4484" y="6280"/>
                  </a:lnTo>
                  <a:lnTo>
                    <a:pt x="4987" y="6254"/>
                  </a:lnTo>
                  <a:lnTo>
                    <a:pt x="5013" y="6254"/>
                  </a:lnTo>
                  <a:lnTo>
                    <a:pt x="5516" y="6280"/>
                  </a:lnTo>
                  <a:lnTo>
                    <a:pt x="5543" y="6283"/>
                  </a:lnTo>
                  <a:lnTo>
                    <a:pt x="6025" y="6362"/>
                  </a:lnTo>
                  <a:lnTo>
                    <a:pt x="6056" y="6369"/>
                  </a:lnTo>
                  <a:lnTo>
                    <a:pt x="6497" y="6500"/>
                  </a:lnTo>
                  <a:lnTo>
                    <a:pt x="6535" y="6515"/>
                  </a:lnTo>
                  <a:lnTo>
                    <a:pt x="6913" y="6699"/>
                  </a:lnTo>
                  <a:lnTo>
                    <a:pt x="6938" y="6712"/>
                  </a:lnTo>
                  <a:lnTo>
                    <a:pt x="6960" y="6728"/>
                  </a:lnTo>
                  <a:lnTo>
                    <a:pt x="7256" y="6965"/>
                  </a:lnTo>
                  <a:lnTo>
                    <a:pt x="7285" y="6991"/>
                  </a:lnTo>
                  <a:lnTo>
                    <a:pt x="7308" y="7022"/>
                  </a:lnTo>
                  <a:lnTo>
                    <a:pt x="7498" y="7306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6916" y="7809"/>
                  </a:moveTo>
                  <a:lnTo>
                    <a:pt x="7020" y="7735"/>
                  </a:lnTo>
                  <a:lnTo>
                    <a:pt x="7086" y="7685"/>
                  </a:lnTo>
                  <a:lnTo>
                    <a:pt x="7058" y="7547"/>
                  </a:lnTo>
                  <a:lnTo>
                    <a:pt x="6914" y="7331"/>
                  </a:lnTo>
                  <a:lnTo>
                    <a:pt x="6670" y="7136"/>
                  </a:lnTo>
                  <a:lnTo>
                    <a:pt x="6335" y="6974"/>
                  </a:lnTo>
                  <a:lnTo>
                    <a:pt x="5929" y="6853"/>
                  </a:lnTo>
                  <a:lnTo>
                    <a:pt x="5476" y="6778"/>
                  </a:lnTo>
                  <a:lnTo>
                    <a:pt x="5000" y="6754"/>
                  </a:lnTo>
                  <a:lnTo>
                    <a:pt x="4524" y="6778"/>
                  </a:lnTo>
                  <a:lnTo>
                    <a:pt x="4071" y="6853"/>
                  </a:lnTo>
                  <a:lnTo>
                    <a:pt x="3665" y="6974"/>
                  </a:lnTo>
                  <a:lnTo>
                    <a:pt x="3330" y="7136"/>
                  </a:lnTo>
                  <a:lnTo>
                    <a:pt x="3086" y="7331"/>
                  </a:lnTo>
                  <a:lnTo>
                    <a:pt x="2942" y="7547"/>
                  </a:lnTo>
                  <a:lnTo>
                    <a:pt x="2914" y="7685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close/>
                  <a:moveTo>
                    <a:pt x="6537" y="4088"/>
                  </a:moveTo>
                  <a:lnTo>
                    <a:pt x="6538" y="4136"/>
                  </a:lnTo>
                  <a:lnTo>
                    <a:pt x="6538" y="4146"/>
                  </a:lnTo>
                  <a:lnTo>
                    <a:pt x="6537" y="4194"/>
                  </a:lnTo>
                  <a:lnTo>
                    <a:pt x="6537" y="4203"/>
                  </a:lnTo>
                  <a:lnTo>
                    <a:pt x="6534" y="4252"/>
                  </a:lnTo>
                  <a:lnTo>
                    <a:pt x="6533" y="4261"/>
                  </a:lnTo>
                  <a:lnTo>
                    <a:pt x="6529" y="4309"/>
                  </a:lnTo>
                  <a:lnTo>
                    <a:pt x="6528" y="4318"/>
                  </a:lnTo>
                  <a:lnTo>
                    <a:pt x="6522" y="4366"/>
                  </a:lnTo>
                  <a:lnTo>
                    <a:pt x="6520" y="4375"/>
                  </a:lnTo>
                  <a:lnTo>
                    <a:pt x="6512" y="4422"/>
                  </a:lnTo>
                  <a:lnTo>
                    <a:pt x="6510" y="4431"/>
                  </a:lnTo>
                  <a:lnTo>
                    <a:pt x="6501" y="4478"/>
                  </a:lnTo>
                  <a:lnTo>
                    <a:pt x="6499" y="4488"/>
                  </a:lnTo>
                  <a:lnTo>
                    <a:pt x="6487" y="4534"/>
                  </a:lnTo>
                  <a:lnTo>
                    <a:pt x="6485" y="4543"/>
                  </a:lnTo>
                  <a:lnTo>
                    <a:pt x="6471" y="4589"/>
                  </a:lnTo>
                  <a:lnTo>
                    <a:pt x="6469" y="4598"/>
                  </a:lnTo>
                  <a:lnTo>
                    <a:pt x="6454" y="4644"/>
                  </a:lnTo>
                  <a:lnTo>
                    <a:pt x="6451" y="4653"/>
                  </a:lnTo>
                  <a:lnTo>
                    <a:pt x="6434" y="4698"/>
                  </a:lnTo>
                  <a:lnTo>
                    <a:pt x="6431" y="4707"/>
                  </a:lnTo>
                  <a:lnTo>
                    <a:pt x="6412" y="4751"/>
                  </a:lnTo>
                  <a:lnTo>
                    <a:pt x="6409" y="4760"/>
                  </a:lnTo>
                  <a:lnTo>
                    <a:pt x="6388" y="4803"/>
                  </a:lnTo>
                  <a:lnTo>
                    <a:pt x="6384" y="4812"/>
                  </a:lnTo>
                  <a:lnTo>
                    <a:pt x="6363" y="4855"/>
                  </a:lnTo>
                  <a:lnTo>
                    <a:pt x="6358" y="4863"/>
                  </a:lnTo>
                  <a:lnTo>
                    <a:pt x="6335" y="4906"/>
                  </a:lnTo>
                  <a:lnTo>
                    <a:pt x="6330" y="4914"/>
                  </a:lnTo>
                  <a:lnTo>
                    <a:pt x="6305" y="4955"/>
                  </a:lnTo>
                  <a:lnTo>
                    <a:pt x="6300" y="4963"/>
                  </a:lnTo>
                  <a:lnTo>
                    <a:pt x="6274" y="5004"/>
                  </a:lnTo>
                  <a:lnTo>
                    <a:pt x="6268" y="5012"/>
                  </a:lnTo>
                  <a:lnTo>
                    <a:pt x="6241" y="5051"/>
                  </a:lnTo>
                  <a:lnTo>
                    <a:pt x="6235" y="5058"/>
                  </a:lnTo>
                  <a:lnTo>
                    <a:pt x="6206" y="5097"/>
                  </a:lnTo>
                  <a:lnTo>
                    <a:pt x="6200" y="5104"/>
                  </a:lnTo>
                  <a:lnTo>
                    <a:pt x="6169" y="5141"/>
                  </a:lnTo>
                  <a:lnTo>
                    <a:pt x="6163" y="5148"/>
                  </a:lnTo>
                  <a:lnTo>
                    <a:pt x="6131" y="5184"/>
                  </a:lnTo>
                  <a:lnTo>
                    <a:pt x="6125" y="5191"/>
                  </a:lnTo>
                  <a:lnTo>
                    <a:pt x="6091" y="5226"/>
                  </a:lnTo>
                  <a:lnTo>
                    <a:pt x="6085" y="5232"/>
                  </a:lnTo>
                  <a:lnTo>
                    <a:pt x="6050" y="5266"/>
                  </a:lnTo>
                  <a:lnTo>
                    <a:pt x="6043" y="5272"/>
                  </a:lnTo>
                  <a:lnTo>
                    <a:pt x="6007" y="5304"/>
                  </a:lnTo>
                  <a:lnTo>
                    <a:pt x="6000" y="5310"/>
                  </a:lnTo>
                  <a:lnTo>
                    <a:pt x="5963" y="5341"/>
                  </a:lnTo>
                  <a:lnTo>
                    <a:pt x="5956" y="5347"/>
                  </a:lnTo>
                  <a:lnTo>
                    <a:pt x="5917" y="5376"/>
                  </a:lnTo>
                  <a:lnTo>
                    <a:pt x="5910" y="5382"/>
                  </a:lnTo>
                  <a:lnTo>
                    <a:pt x="5871" y="5409"/>
                  </a:lnTo>
                  <a:lnTo>
                    <a:pt x="5863" y="5415"/>
                  </a:lnTo>
                  <a:lnTo>
                    <a:pt x="5822" y="5441"/>
                  </a:lnTo>
                  <a:lnTo>
                    <a:pt x="5814" y="5446"/>
                  </a:lnTo>
                  <a:lnTo>
                    <a:pt x="5773" y="5471"/>
                  </a:lnTo>
                  <a:lnTo>
                    <a:pt x="5765" y="5476"/>
                  </a:lnTo>
                  <a:lnTo>
                    <a:pt x="5722" y="5499"/>
                  </a:lnTo>
                  <a:lnTo>
                    <a:pt x="5714" y="5504"/>
                  </a:lnTo>
                  <a:lnTo>
                    <a:pt x="5671" y="5525"/>
                  </a:lnTo>
                  <a:lnTo>
                    <a:pt x="5662" y="5529"/>
                  </a:lnTo>
                  <a:lnTo>
                    <a:pt x="5619" y="5550"/>
                  </a:lnTo>
                  <a:lnTo>
                    <a:pt x="5610" y="5553"/>
                  </a:lnTo>
                  <a:lnTo>
                    <a:pt x="5566" y="5572"/>
                  </a:lnTo>
                  <a:lnTo>
                    <a:pt x="5557" y="5575"/>
                  </a:lnTo>
                  <a:lnTo>
                    <a:pt x="5512" y="5592"/>
                  </a:lnTo>
                  <a:lnTo>
                    <a:pt x="5503" y="5595"/>
                  </a:lnTo>
                  <a:lnTo>
                    <a:pt x="5457" y="5610"/>
                  </a:lnTo>
                  <a:lnTo>
                    <a:pt x="5448" y="5612"/>
                  </a:lnTo>
                  <a:lnTo>
                    <a:pt x="5402" y="5626"/>
                  </a:lnTo>
                  <a:lnTo>
                    <a:pt x="5393" y="5628"/>
                  </a:lnTo>
                  <a:lnTo>
                    <a:pt x="5347" y="5640"/>
                  </a:lnTo>
                  <a:lnTo>
                    <a:pt x="5337" y="5642"/>
                  </a:lnTo>
                  <a:lnTo>
                    <a:pt x="5290" y="5651"/>
                  </a:lnTo>
                  <a:lnTo>
                    <a:pt x="5281" y="5653"/>
                  </a:lnTo>
                  <a:lnTo>
                    <a:pt x="5234" y="5661"/>
                  </a:lnTo>
                  <a:lnTo>
                    <a:pt x="5225" y="5663"/>
                  </a:lnTo>
                  <a:lnTo>
                    <a:pt x="5177" y="5669"/>
                  </a:lnTo>
                  <a:lnTo>
                    <a:pt x="5168" y="5670"/>
                  </a:lnTo>
                  <a:lnTo>
                    <a:pt x="5120" y="5674"/>
                  </a:lnTo>
                  <a:lnTo>
                    <a:pt x="5111" y="5675"/>
                  </a:lnTo>
                  <a:lnTo>
                    <a:pt x="5062" y="5678"/>
                  </a:lnTo>
                  <a:lnTo>
                    <a:pt x="5053" y="5678"/>
                  </a:lnTo>
                  <a:lnTo>
                    <a:pt x="5005" y="5679"/>
                  </a:lnTo>
                  <a:lnTo>
                    <a:pt x="4995" y="5679"/>
                  </a:lnTo>
                  <a:lnTo>
                    <a:pt x="4947" y="5678"/>
                  </a:lnTo>
                  <a:lnTo>
                    <a:pt x="4938" y="5678"/>
                  </a:lnTo>
                  <a:lnTo>
                    <a:pt x="4889" y="5675"/>
                  </a:lnTo>
                  <a:lnTo>
                    <a:pt x="4880" y="5674"/>
                  </a:lnTo>
                  <a:lnTo>
                    <a:pt x="4832" y="5670"/>
                  </a:lnTo>
                  <a:lnTo>
                    <a:pt x="4823" y="5669"/>
                  </a:lnTo>
                  <a:lnTo>
                    <a:pt x="4775" y="5663"/>
                  </a:lnTo>
                  <a:lnTo>
                    <a:pt x="4766" y="5661"/>
                  </a:lnTo>
                  <a:lnTo>
                    <a:pt x="4719" y="5653"/>
                  </a:lnTo>
                  <a:lnTo>
                    <a:pt x="4710" y="5651"/>
                  </a:lnTo>
                  <a:lnTo>
                    <a:pt x="4663" y="5642"/>
                  </a:lnTo>
                  <a:lnTo>
                    <a:pt x="4653" y="5640"/>
                  </a:lnTo>
                  <a:lnTo>
                    <a:pt x="4607" y="5628"/>
                  </a:lnTo>
                  <a:lnTo>
                    <a:pt x="4598" y="5626"/>
                  </a:lnTo>
                  <a:lnTo>
                    <a:pt x="4552" y="5612"/>
                  </a:lnTo>
                  <a:lnTo>
                    <a:pt x="4543" y="5610"/>
                  </a:lnTo>
                  <a:lnTo>
                    <a:pt x="4497" y="5595"/>
                  </a:lnTo>
                  <a:lnTo>
                    <a:pt x="4488" y="5592"/>
                  </a:lnTo>
                  <a:lnTo>
                    <a:pt x="4443" y="5575"/>
                  </a:lnTo>
                  <a:lnTo>
                    <a:pt x="4434" y="5572"/>
                  </a:lnTo>
                  <a:lnTo>
                    <a:pt x="4390" y="5553"/>
                  </a:lnTo>
                  <a:lnTo>
                    <a:pt x="4381" y="5550"/>
                  </a:lnTo>
                  <a:lnTo>
                    <a:pt x="4338" y="5529"/>
                  </a:lnTo>
                  <a:lnTo>
                    <a:pt x="4329" y="5525"/>
                  </a:lnTo>
                  <a:lnTo>
                    <a:pt x="4286" y="5504"/>
                  </a:lnTo>
                  <a:lnTo>
                    <a:pt x="4278" y="5499"/>
                  </a:lnTo>
                  <a:lnTo>
                    <a:pt x="4235" y="5476"/>
                  </a:lnTo>
                  <a:lnTo>
                    <a:pt x="4227" y="5471"/>
                  </a:lnTo>
                  <a:lnTo>
                    <a:pt x="4186" y="5446"/>
                  </a:lnTo>
                  <a:lnTo>
                    <a:pt x="4178" y="5441"/>
                  </a:lnTo>
                  <a:lnTo>
                    <a:pt x="4137" y="5415"/>
                  </a:lnTo>
                  <a:lnTo>
                    <a:pt x="4129" y="5409"/>
                  </a:lnTo>
                  <a:lnTo>
                    <a:pt x="4090" y="5382"/>
                  </a:lnTo>
                  <a:lnTo>
                    <a:pt x="4083" y="5376"/>
                  </a:lnTo>
                  <a:lnTo>
                    <a:pt x="4044" y="5347"/>
                  </a:lnTo>
                  <a:lnTo>
                    <a:pt x="4037" y="5341"/>
                  </a:lnTo>
                  <a:lnTo>
                    <a:pt x="4000" y="5310"/>
                  </a:lnTo>
                  <a:lnTo>
                    <a:pt x="3993" y="5304"/>
                  </a:lnTo>
                  <a:lnTo>
                    <a:pt x="3957" y="5272"/>
                  </a:lnTo>
                  <a:lnTo>
                    <a:pt x="3950" y="5266"/>
                  </a:lnTo>
                  <a:lnTo>
                    <a:pt x="3915" y="5232"/>
                  </a:lnTo>
                  <a:lnTo>
                    <a:pt x="3909" y="5226"/>
                  </a:lnTo>
                  <a:lnTo>
                    <a:pt x="3875" y="5191"/>
                  </a:lnTo>
                  <a:lnTo>
                    <a:pt x="3869" y="5184"/>
                  </a:lnTo>
                  <a:lnTo>
                    <a:pt x="3837" y="5148"/>
                  </a:lnTo>
                  <a:lnTo>
                    <a:pt x="3831" y="5141"/>
                  </a:lnTo>
                  <a:lnTo>
                    <a:pt x="3800" y="5104"/>
                  </a:lnTo>
                  <a:lnTo>
                    <a:pt x="3794" y="5097"/>
                  </a:lnTo>
                  <a:lnTo>
                    <a:pt x="3765" y="5058"/>
                  </a:lnTo>
                  <a:lnTo>
                    <a:pt x="3759" y="5051"/>
                  </a:lnTo>
                  <a:lnTo>
                    <a:pt x="3732" y="5012"/>
                  </a:lnTo>
                  <a:lnTo>
                    <a:pt x="3726" y="5004"/>
                  </a:lnTo>
                  <a:lnTo>
                    <a:pt x="3700" y="4963"/>
                  </a:lnTo>
                  <a:lnTo>
                    <a:pt x="3695" y="4955"/>
                  </a:lnTo>
                  <a:lnTo>
                    <a:pt x="3670" y="4914"/>
                  </a:lnTo>
                  <a:lnTo>
                    <a:pt x="3665" y="4906"/>
                  </a:lnTo>
                  <a:lnTo>
                    <a:pt x="3642" y="4863"/>
                  </a:lnTo>
                  <a:lnTo>
                    <a:pt x="3637" y="4855"/>
                  </a:lnTo>
                  <a:lnTo>
                    <a:pt x="3616" y="4812"/>
                  </a:lnTo>
                  <a:lnTo>
                    <a:pt x="3612" y="4803"/>
                  </a:lnTo>
                  <a:lnTo>
                    <a:pt x="3591" y="4760"/>
                  </a:lnTo>
                  <a:lnTo>
                    <a:pt x="3588" y="4751"/>
                  </a:lnTo>
                  <a:lnTo>
                    <a:pt x="3569" y="4707"/>
                  </a:lnTo>
                  <a:lnTo>
                    <a:pt x="3566" y="4698"/>
                  </a:lnTo>
                  <a:lnTo>
                    <a:pt x="3549" y="4653"/>
                  </a:lnTo>
                  <a:lnTo>
                    <a:pt x="3546" y="4644"/>
                  </a:lnTo>
                  <a:lnTo>
                    <a:pt x="3531" y="4598"/>
                  </a:lnTo>
                  <a:lnTo>
                    <a:pt x="3529" y="4589"/>
                  </a:lnTo>
                  <a:lnTo>
                    <a:pt x="3515" y="4543"/>
                  </a:lnTo>
                  <a:lnTo>
                    <a:pt x="3513" y="4534"/>
                  </a:lnTo>
                  <a:lnTo>
                    <a:pt x="3501" y="4488"/>
                  </a:lnTo>
                  <a:lnTo>
                    <a:pt x="3499" y="4478"/>
                  </a:lnTo>
                  <a:lnTo>
                    <a:pt x="3490" y="4431"/>
                  </a:lnTo>
                  <a:lnTo>
                    <a:pt x="3488" y="4422"/>
                  </a:lnTo>
                  <a:lnTo>
                    <a:pt x="3480" y="4375"/>
                  </a:lnTo>
                  <a:lnTo>
                    <a:pt x="3478" y="4366"/>
                  </a:lnTo>
                  <a:lnTo>
                    <a:pt x="3472" y="4318"/>
                  </a:lnTo>
                  <a:lnTo>
                    <a:pt x="3471" y="4309"/>
                  </a:lnTo>
                  <a:lnTo>
                    <a:pt x="3467" y="4261"/>
                  </a:lnTo>
                  <a:lnTo>
                    <a:pt x="3466" y="4252"/>
                  </a:lnTo>
                  <a:lnTo>
                    <a:pt x="3463" y="4203"/>
                  </a:lnTo>
                  <a:lnTo>
                    <a:pt x="3463" y="4194"/>
                  </a:lnTo>
                  <a:lnTo>
                    <a:pt x="3462" y="4146"/>
                  </a:lnTo>
                  <a:lnTo>
                    <a:pt x="3462" y="4136"/>
                  </a:lnTo>
                  <a:lnTo>
                    <a:pt x="3463" y="4088"/>
                  </a:lnTo>
                  <a:lnTo>
                    <a:pt x="3463" y="4079"/>
                  </a:lnTo>
                  <a:lnTo>
                    <a:pt x="3466" y="4030"/>
                  </a:lnTo>
                  <a:lnTo>
                    <a:pt x="3467" y="4021"/>
                  </a:lnTo>
                  <a:lnTo>
                    <a:pt x="3471" y="3973"/>
                  </a:lnTo>
                  <a:lnTo>
                    <a:pt x="3472" y="3964"/>
                  </a:lnTo>
                  <a:lnTo>
                    <a:pt x="3478" y="3916"/>
                  </a:lnTo>
                  <a:lnTo>
                    <a:pt x="3480" y="3907"/>
                  </a:lnTo>
                  <a:lnTo>
                    <a:pt x="3488" y="3860"/>
                  </a:lnTo>
                  <a:lnTo>
                    <a:pt x="3490" y="3851"/>
                  </a:lnTo>
                  <a:lnTo>
                    <a:pt x="3499" y="3804"/>
                  </a:lnTo>
                  <a:lnTo>
                    <a:pt x="3501" y="3794"/>
                  </a:lnTo>
                  <a:lnTo>
                    <a:pt x="3513" y="3748"/>
                  </a:lnTo>
                  <a:lnTo>
                    <a:pt x="3515" y="3739"/>
                  </a:lnTo>
                  <a:lnTo>
                    <a:pt x="3529" y="3693"/>
                  </a:lnTo>
                  <a:lnTo>
                    <a:pt x="3531" y="3684"/>
                  </a:lnTo>
                  <a:lnTo>
                    <a:pt x="3546" y="3638"/>
                  </a:lnTo>
                  <a:lnTo>
                    <a:pt x="3549" y="3629"/>
                  </a:lnTo>
                  <a:lnTo>
                    <a:pt x="3566" y="3584"/>
                  </a:lnTo>
                  <a:lnTo>
                    <a:pt x="3569" y="3575"/>
                  </a:lnTo>
                  <a:lnTo>
                    <a:pt x="3588" y="3531"/>
                  </a:lnTo>
                  <a:lnTo>
                    <a:pt x="3591" y="3522"/>
                  </a:lnTo>
                  <a:lnTo>
                    <a:pt x="3612" y="3479"/>
                  </a:lnTo>
                  <a:lnTo>
                    <a:pt x="3616" y="3470"/>
                  </a:lnTo>
                  <a:lnTo>
                    <a:pt x="3637" y="3427"/>
                  </a:lnTo>
                  <a:lnTo>
                    <a:pt x="3642" y="3419"/>
                  </a:lnTo>
                  <a:lnTo>
                    <a:pt x="3665" y="3376"/>
                  </a:lnTo>
                  <a:lnTo>
                    <a:pt x="3670" y="3368"/>
                  </a:lnTo>
                  <a:lnTo>
                    <a:pt x="3695" y="3327"/>
                  </a:lnTo>
                  <a:lnTo>
                    <a:pt x="3700" y="3319"/>
                  </a:lnTo>
                  <a:lnTo>
                    <a:pt x="3726" y="3278"/>
                  </a:lnTo>
                  <a:lnTo>
                    <a:pt x="3732" y="3270"/>
                  </a:lnTo>
                  <a:lnTo>
                    <a:pt x="3760" y="3231"/>
                  </a:lnTo>
                  <a:lnTo>
                    <a:pt x="3765" y="3223"/>
                  </a:lnTo>
                  <a:lnTo>
                    <a:pt x="3795" y="3185"/>
                  </a:lnTo>
                  <a:lnTo>
                    <a:pt x="3800" y="3178"/>
                  </a:lnTo>
                  <a:lnTo>
                    <a:pt x="3831" y="3141"/>
                  </a:lnTo>
                  <a:lnTo>
                    <a:pt x="3837" y="3134"/>
                  </a:lnTo>
                  <a:lnTo>
                    <a:pt x="3869" y="3098"/>
                  </a:lnTo>
                  <a:lnTo>
                    <a:pt x="3876" y="3091"/>
                  </a:lnTo>
                  <a:lnTo>
                    <a:pt x="3909" y="3057"/>
                  </a:lnTo>
                  <a:lnTo>
                    <a:pt x="3916" y="3050"/>
                  </a:lnTo>
                  <a:lnTo>
                    <a:pt x="3950" y="3017"/>
                  </a:lnTo>
                  <a:lnTo>
                    <a:pt x="3957" y="3010"/>
                  </a:lnTo>
                  <a:lnTo>
                    <a:pt x="3993" y="2978"/>
                  </a:lnTo>
                  <a:lnTo>
                    <a:pt x="4000" y="2972"/>
                  </a:lnTo>
                  <a:lnTo>
                    <a:pt x="4037" y="2942"/>
                  </a:lnTo>
                  <a:lnTo>
                    <a:pt x="4045" y="2936"/>
                  </a:lnTo>
                  <a:lnTo>
                    <a:pt x="4083" y="2907"/>
                  </a:lnTo>
                  <a:lnTo>
                    <a:pt x="4090" y="2901"/>
                  </a:lnTo>
                  <a:lnTo>
                    <a:pt x="4130" y="2873"/>
                  </a:lnTo>
                  <a:lnTo>
                    <a:pt x="4137" y="2868"/>
                  </a:lnTo>
                  <a:lnTo>
                    <a:pt x="4178" y="2842"/>
                  </a:lnTo>
                  <a:lnTo>
                    <a:pt x="4186" y="2837"/>
                  </a:lnTo>
                  <a:lnTo>
                    <a:pt x="4227" y="2812"/>
                  </a:lnTo>
                  <a:lnTo>
                    <a:pt x="4234" y="2808"/>
                  </a:lnTo>
                  <a:lnTo>
                    <a:pt x="4277" y="2784"/>
                  </a:lnTo>
                  <a:lnTo>
                    <a:pt x="4285" y="2779"/>
                  </a:lnTo>
                  <a:lnTo>
                    <a:pt x="4328" y="2758"/>
                  </a:lnTo>
                  <a:lnTo>
                    <a:pt x="4337" y="2753"/>
                  </a:lnTo>
                  <a:lnTo>
                    <a:pt x="4381" y="2733"/>
                  </a:lnTo>
                  <a:lnTo>
                    <a:pt x="4389" y="2729"/>
                  </a:lnTo>
                  <a:lnTo>
                    <a:pt x="4434" y="2711"/>
                  </a:lnTo>
                  <a:lnTo>
                    <a:pt x="4443" y="2708"/>
                  </a:lnTo>
                  <a:lnTo>
                    <a:pt x="4488" y="2691"/>
                  </a:lnTo>
                  <a:lnTo>
                    <a:pt x="4497" y="2688"/>
                  </a:lnTo>
                  <a:lnTo>
                    <a:pt x="4542" y="2673"/>
                  </a:lnTo>
                  <a:lnTo>
                    <a:pt x="4551" y="2670"/>
                  </a:lnTo>
                  <a:lnTo>
                    <a:pt x="4598" y="2657"/>
                  </a:lnTo>
                  <a:lnTo>
                    <a:pt x="4607" y="2654"/>
                  </a:lnTo>
                  <a:lnTo>
                    <a:pt x="4653" y="2643"/>
                  </a:lnTo>
                  <a:lnTo>
                    <a:pt x="4662" y="2640"/>
                  </a:lnTo>
                  <a:lnTo>
                    <a:pt x="4709" y="2631"/>
                  </a:lnTo>
                  <a:lnTo>
                    <a:pt x="4719" y="2629"/>
                  </a:lnTo>
                  <a:lnTo>
                    <a:pt x="4766" y="2621"/>
                  </a:lnTo>
                  <a:lnTo>
                    <a:pt x="4775" y="2619"/>
                  </a:lnTo>
                  <a:lnTo>
                    <a:pt x="4823" y="2613"/>
                  </a:lnTo>
                  <a:lnTo>
                    <a:pt x="4832" y="2612"/>
                  </a:lnTo>
                  <a:lnTo>
                    <a:pt x="4880" y="2608"/>
                  </a:lnTo>
                  <a:lnTo>
                    <a:pt x="4889" y="2607"/>
                  </a:lnTo>
                  <a:lnTo>
                    <a:pt x="4938" y="2604"/>
                  </a:lnTo>
                  <a:lnTo>
                    <a:pt x="4947" y="2604"/>
                  </a:lnTo>
                  <a:lnTo>
                    <a:pt x="4995" y="2603"/>
                  </a:lnTo>
                  <a:lnTo>
                    <a:pt x="5005" y="2603"/>
                  </a:lnTo>
                  <a:lnTo>
                    <a:pt x="5053" y="2604"/>
                  </a:lnTo>
                  <a:lnTo>
                    <a:pt x="5062" y="2604"/>
                  </a:lnTo>
                  <a:lnTo>
                    <a:pt x="5111" y="2607"/>
                  </a:lnTo>
                  <a:lnTo>
                    <a:pt x="5120" y="2608"/>
                  </a:lnTo>
                  <a:lnTo>
                    <a:pt x="5168" y="2612"/>
                  </a:lnTo>
                  <a:lnTo>
                    <a:pt x="5177" y="2613"/>
                  </a:lnTo>
                  <a:lnTo>
                    <a:pt x="5225" y="2619"/>
                  </a:lnTo>
                  <a:lnTo>
                    <a:pt x="5234" y="2621"/>
                  </a:lnTo>
                  <a:lnTo>
                    <a:pt x="5281" y="2629"/>
                  </a:lnTo>
                  <a:lnTo>
                    <a:pt x="5291" y="2631"/>
                  </a:lnTo>
                  <a:lnTo>
                    <a:pt x="5338" y="2640"/>
                  </a:lnTo>
                  <a:lnTo>
                    <a:pt x="5347" y="2643"/>
                  </a:lnTo>
                  <a:lnTo>
                    <a:pt x="5393" y="2654"/>
                  </a:lnTo>
                  <a:lnTo>
                    <a:pt x="5402" y="2657"/>
                  </a:lnTo>
                  <a:lnTo>
                    <a:pt x="5449" y="2670"/>
                  </a:lnTo>
                  <a:lnTo>
                    <a:pt x="5458" y="2673"/>
                  </a:lnTo>
                  <a:lnTo>
                    <a:pt x="5503" y="2688"/>
                  </a:lnTo>
                  <a:lnTo>
                    <a:pt x="5512" y="2691"/>
                  </a:lnTo>
                  <a:lnTo>
                    <a:pt x="5557" y="2708"/>
                  </a:lnTo>
                  <a:lnTo>
                    <a:pt x="5566" y="2711"/>
                  </a:lnTo>
                  <a:lnTo>
                    <a:pt x="5611" y="2729"/>
                  </a:lnTo>
                  <a:lnTo>
                    <a:pt x="5619" y="2733"/>
                  </a:lnTo>
                  <a:lnTo>
                    <a:pt x="5663" y="2753"/>
                  </a:lnTo>
                  <a:lnTo>
                    <a:pt x="5672" y="2758"/>
                  </a:lnTo>
                  <a:lnTo>
                    <a:pt x="5715" y="2779"/>
                  </a:lnTo>
                  <a:lnTo>
                    <a:pt x="5723" y="2784"/>
                  </a:lnTo>
                  <a:lnTo>
                    <a:pt x="5766" y="2808"/>
                  </a:lnTo>
                  <a:lnTo>
                    <a:pt x="5773" y="2812"/>
                  </a:lnTo>
                  <a:lnTo>
                    <a:pt x="5814" y="2837"/>
                  </a:lnTo>
                  <a:lnTo>
                    <a:pt x="5822" y="2842"/>
                  </a:lnTo>
                  <a:lnTo>
                    <a:pt x="5863" y="2868"/>
                  </a:lnTo>
                  <a:lnTo>
                    <a:pt x="5870" y="2873"/>
                  </a:lnTo>
                  <a:lnTo>
                    <a:pt x="5910" y="2901"/>
                  </a:lnTo>
                  <a:lnTo>
                    <a:pt x="5917" y="2907"/>
                  </a:lnTo>
                  <a:lnTo>
                    <a:pt x="5955" y="2936"/>
                  </a:lnTo>
                  <a:lnTo>
                    <a:pt x="5963" y="2942"/>
                  </a:lnTo>
                  <a:lnTo>
                    <a:pt x="6000" y="2972"/>
                  </a:lnTo>
                  <a:lnTo>
                    <a:pt x="6007" y="2978"/>
                  </a:lnTo>
                  <a:lnTo>
                    <a:pt x="6043" y="3010"/>
                  </a:lnTo>
                  <a:lnTo>
                    <a:pt x="6050" y="3017"/>
                  </a:lnTo>
                  <a:lnTo>
                    <a:pt x="6084" y="3050"/>
                  </a:lnTo>
                  <a:lnTo>
                    <a:pt x="6091" y="3057"/>
                  </a:lnTo>
                  <a:lnTo>
                    <a:pt x="6124" y="3091"/>
                  </a:lnTo>
                  <a:lnTo>
                    <a:pt x="6131" y="3098"/>
                  </a:lnTo>
                  <a:lnTo>
                    <a:pt x="6163" y="3134"/>
                  </a:lnTo>
                  <a:lnTo>
                    <a:pt x="6169" y="3141"/>
                  </a:lnTo>
                  <a:lnTo>
                    <a:pt x="6200" y="3178"/>
                  </a:lnTo>
                  <a:lnTo>
                    <a:pt x="6205" y="3185"/>
                  </a:lnTo>
                  <a:lnTo>
                    <a:pt x="6235" y="3223"/>
                  </a:lnTo>
                  <a:lnTo>
                    <a:pt x="6240" y="3231"/>
                  </a:lnTo>
                  <a:lnTo>
                    <a:pt x="6268" y="3270"/>
                  </a:lnTo>
                  <a:lnTo>
                    <a:pt x="6274" y="3278"/>
                  </a:lnTo>
                  <a:lnTo>
                    <a:pt x="6300" y="3319"/>
                  </a:lnTo>
                  <a:lnTo>
                    <a:pt x="6305" y="3327"/>
                  </a:lnTo>
                  <a:lnTo>
                    <a:pt x="6330" y="3368"/>
                  </a:lnTo>
                  <a:lnTo>
                    <a:pt x="6335" y="3376"/>
                  </a:lnTo>
                  <a:lnTo>
                    <a:pt x="6358" y="3419"/>
                  </a:lnTo>
                  <a:lnTo>
                    <a:pt x="6363" y="3427"/>
                  </a:lnTo>
                  <a:lnTo>
                    <a:pt x="6384" y="3470"/>
                  </a:lnTo>
                  <a:lnTo>
                    <a:pt x="6388" y="3479"/>
                  </a:lnTo>
                  <a:lnTo>
                    <a:pt x="6409" y="3522"/>
                  </a:lnTo>
                  <a:lnTo>
                    <a:pt x="6412" y="3531"/>
                  </a:lnTo>
                  <a:lnTo>
                    <a:pt x="6431" y="3575"/>
                  </a:lnTo>
                  <a:lnTo>
                    <a:pt x="6434" y="3584"/>
                  </a:lnTo>
                  <a:lnTo>
                    <a:pt x="6451" y="3629"/>
                  </a:lnTo>
                  <a:lnTo>
                    <a:pt x="6454" y="3638"/>
                  </a:lnTo>
                  <a:lnTo>
                    <a:pt x="6469" y="3684"/>
                  </a:lnTo>
                  <a:lnTo>
                    <a:pt x="6471" y="3693"/>
                  </a:lnTo>
                  <a:lnTo>
                    <a:pt x="6485" y="3739"/>
                  </a:lnTo>
                  <a:lnTo>
                    <a:pt x="6487" y="3748"/>
                  </a:lnTo>
                  <a:lnTo>
                    <a:pt x="6499" y="3794"/>
                  </a:lnTo>
                  <a:lnTo>
                    <a:pt x="6501" y="3804"/>
                  </a:lnTo>
                  <a:lnTo>
                    <a:pt x="6510" y="3851"/>
                  </a:lnTo>
                  <a:lnTo>
                    <a:pt x="6512" y="3860"/>
                  </a:lnTo>
                  <a:lnTo>
                    <a:pt x="6520" y="3907"/>
                  </a:lnTo>
                  <a:lnTo>
                    <a:pt x="6522" y="3916"/>
                  </a:lnTo>
                  <a:lnTo>
                    <a:pt x="6528" y="3964"/>
                  </a:lnTo>
                  <a:lnTo>
                    <a:pt x="6529" y="3973"/>
                  </a:lnTo>
                  <a:lnTo>
                    <a:pt x="6533" y="4021"/>
                  </a:lnTo>
                  <a:lnTo>
                    <a:pt x="6534" y="4030"/>
                  </a:lnTo>
                  <a:lnTo>
                    <a:pt x="6537" y="4079"/>
                  </a:lnTo>
                  <a:lnTo>
                    <a:pt x="6537" y="4088"/>
                  </a:lnTo>
                  <a:close/>
                  <a:moveTo>
                    <a:pt x="6037" y="4180"/>
                  </a:moveTo>
                  <a:lnTo>
                    <a:pt x="6038" y="4141"/>
                  </a:lnTo>
                  <a:lnTo>
                    <a:pt x="6037" y="4102"/>
                  </a:lnTo>
                  <a:lnTo>
                    <a:pt x="6035" y="4063"/>
                  </a:lnTo>
                  <a:lnTo>
                    <a:pt x="6031" y="4024"/>
                  </a:lnTo>
                  <a:lnTo>
                    <a:pt x="6026" y="3986"/>
                  </a:lnTo>
                  <a:lnTo>
                    <a:pt x="6020" y="3948"/>
                  </a:lnTo>
                  <a:lnTo>
                    <a:pt x="6012" y="3910"/>
                  </a:lnTo>
                  <a:lnTo>
                    <a:pt x="6003" y="3872"/>
                  </a:lnTo>
                  <a:lnTo>
                    <a:pt x="5992" y="3835"/>
                  </a:lnTo>
                  <a:lnTo>
                    <a:pt x="5980" y="3798"/>
                  </a:lnTo>
                  <a:lnTo>
                    <a:pt x="5967" y="3762"/>
                  </a:lnTo>
                  <a:lnTo>
                    <a:pt x="5952" y="3726"/>
                  </a:lnTo>
                  <a:lnTo>
                    <a:pt x="5936" y="3691"/>
                  </a:lnTo>
                  <a:lnTo>
                    <a:pt x="5918" y="3656"/>
                  </a:lnTo>
                  <a:lnTo>
                    <a:pt x="5899" y="3622"/>
                  </a:lnTo>
                  <a:lnTo>
                    <a:pt x="5879" y="3589"/>
                  </a:lnTo>
                  <a:lnTo>
                    <a:pt x="5858" y="3556"/>
                  </a:lnTo>
                  <a:lnTo>
                    <a:pt x="5836" y="3524"/>
                  </a:lnTo>
                  <a:lnTo>
                    <a:pt x="5812" y="3494"/>
                  </a:lnTo>
                  <a:lnTo>
                    <a:pt x="5787" y="3464"/>
                  </a:lnTo>
                  <a:lnTo>
                    <a:pt x="5761" y="3435"/>
                  </a:lnTo>
                  <a:lnTo>
                    <a:pt x="5735" y="3407"/>
                  </a:lnTo>
                  <a:lnTo>
                    <a:pt x="5707" y="3381"/>
                  </a:lnTo>
                  <a:lnTo>
                    <a:pt x="5678" y="3355"/>
                  </a:lnTo>
                  <a:lnTo>
                    <a:pt x="5648" y="3330"/>
                  </a:lnTo>
                  <a:lnTo>
                    <a:pt x="5617" y="3307"/>
                  </a:lnTo>
                  <a:lnTo>
                    <a:pt x="5585" y="3284"/>
                  </a:lnTo>
                  <a:lnTo>
                    <a:pt x="5553" y="3263"/>
                  </a:lnTo>
                  <a:lnTo>
                    <a:pt x="5519" y="3242"/>
                  </a:lnTo>
                  <a:lnTo>
                    <a:pt x="5484" y="3223"/>
                  </a:lnTo>
                  <a:lnTo>
                    <a:pt x="5450" y="3206"/>
                  </a:lnTo>
                  <a:lnTo>
                    <a:pt x="5414" y="3189"/>
                  </a:lnTo>
                  <a:lnTo>
                    <a:pt x="5379" y="3175"/>
                  </a:lnTo>
                  <a:lnTo>
                    <a:pt x="5342" y="3161"/>
                  </a:lnTo>
                  <a:lnTo>
                    <a:pt x="5306" y="3149"/>
                  </a:lnTo>
                  <a:lnTo>
                    <a:pt x="5269" y="3138"/>
                  </a:lnTo>
                  <a:lnTo>
                    <a:pt x="5231" y="3129"/>
                  </a:lnTo>
                  <a:lnTo>
                    <a:pt x="5193" y="3121"/>
                  </a:lnTo>
                  <a:lnTo>
                    <a:pt x="5155" y="3115"/>
                  </a:lnTo>
                  <a:lnTo>
                    <a:pt x="5117" y="3110"/>
                  </a:lnTo>
                  <a:lnTo>
                    <a:pt x="5078" y="3106"/>
                  </a:lnTo>
                  <a:lnTo>
                    <a:pt x="5039" y="3104"/>
                  </a:lnTo>
                  <a:lnTo>
                    <a:pt x="5000" y="3103"/>
                  </a:lnTo>
                  <a:lnTo>
                    <a:pt x="4961" y="3104"/>
                  </a:lnTo>
                  <a:lnTo>
                    <a:pt x="4922" y="3106"/>
                  </a:lnTo>
                  <a:lnTo>
                    <a:pt x="4883" y="3110"/>
                  </a:lnTo>
                  <a:lnTo>
                    <a:pt x="4845" y="3115"/>
                  </a:lnTo>
                  <a:lnTo>
                    <a:pt x="4807" y="3121"/>
                  </a:lnTo>
                  <a:lnTo>
                    <a:pt x="4769" y="3129"/>
                  </a:lnTo>
                  <a:lnTo>
                    <a:pt x="4731" y="3138"/>
                  </a:lnTo>
                  <a:lnTo>
                    <a:pt x="4694" y="3149"/>
                  </a:lnTo>
                  <a:lnTo>
                    <a:pt x="4658" y="3161"/>
                  </a:lnTo>
                  <a:lnTo>
                    <a:pt x="4621" y="3175"/>
                  </a:lnTo>
                  <a:lnTo>
                    <a:pt x="4586" y="3189"/>
                  </a:lnTo>
                  <a:lnTo>
                    <a:pt x="4550" y="3206"/>
                  </a:lnTo>
                  <a:lnTo>
                    <a:pt x="4516" y="3223"/>
                  </a:lnTo>
                  <a:lnTo>
                    <a:pt x="4481" y="3242"/>
                  </a:lnTo>
                  <a:lnTo>
                    <a:pt x="4447" y="3263"/>
                  </a:lnTo>
                  <a:lnTo>
                    <a:pt x="4415" y="3284"/>
                  </a:lnTo>
                  <a:lnTo>
                    <a:pt x="4383" y="3307"/>
                  </a:lnTo>
                  <a:lnTo>
                    <a:pt x="4352" y="3330"/>
                  </a:lnTo>
                  <a:lnTo>
                    <a:pt x="4322" y="3355"/>
                  </a:lnTo>
                  <a:lnTo>
                    <a:pt x="4293" y="3381"/>
                  </a:lnTo>
                  <a:lnTo>
                    <a:pt x="4265" y="3407"/>
                  </a:lnTo>
                  <a:lnTo>
                    <a:pt x="4239" y="3435"/>
                  </a:lnTo>
                  <a:lnTo>
                    <a:pt x="4213" y="3464"/>
                  </a:lnTo>
                  <a:lnTo>
                    <a:pt x="4188" y="3494"/>
                  </a:lnTo>
                  <a:lnTo>
                    <a:pt x="4164" y="3524"/>
                  </a:lnTo>
                  <a:lnTo>
                    <a:pt x="4142" y="3556"/>
                  </a:lnTo>
                  <a:lnTo>
                    <a:pt x="4121" y="3589"/>
                  </a:lnTo>
                  <a:lnTo>
                    <a:pt x="4101" y="3622"/>
                  </a:lnTo>
                  <a:lnTo>
                    <a:pt x="4082" y="3656"/>
                  </a:lnTo>
                  <a:lnTo>
                    <a:pt x="4064" y="3691"/>
                  </a:lnTo>
                  <a:lnTo>
                    <a:pt x="4048" y="3726"/>
                  </a:lnTo>
                  <a:lnTo>
                    <a:pt x="4033" y="3762"/>
                  </a:lnTo>
                  <a:lnTo>
                    <a:pt x="4020" y="3798"/>
                  </a:lnTo>
                  <a:lnTo>
                    <a:pt x="4008" y="3835"/>
                  </a:lnTo>
                  <a:lnTo>
                    <a:pt x="3997" y="3872"/>
                  </a:lnTo>
                  <a:lnTo>
                    <a:pt x="3988" y="3910"/>
                  </a:lnTo>
                  <a:lnTo>
                    <a:pt x="3980" y="3948"/>
                  </a:lnTo>
                  <a:lnTo>
                    <a:pt x="3974" y="3986"/>
                  </a:lnTo>
                  <a:lnTo>
                    <a:pt x="3969" y="4024"/>
                  </a:lnTo>
                  <a:lnTo>
                    <a:pt x="3965" y="4063"/>
                  </a:lnTo>
                  <a:lnTo>
                    <a:pt x="3963" y="4102"/>
                  </a:lnTo>
                  <a:lnTo>
                    <a:pt x="3962" y="4141"/>
                  </a:lnTo>
                  <a:lnTo>
                    <a:pt x="3963" y="4180"/>
                  </a:lnTo>
                  <a:lnTo>
                    <a:pt x="3965" y="4219"/>
                  </a:lnTo>
                  <a:lnTo>
                    <a:pt x="3969" y="4258"/>
                  </a:lnTo>
                  <a:lnTo>
                    <a:pt x="3974" y="4296"/>
                  </a:lnTo>
                  <a:lnTo>
                    <a:pt x="3980" y="4334"/>
                  </a:lnTo>
                  <a:lnTo>
                    <a:pt x="3988" y="4372"/>
                  </a:lnTo>
                  <a:lnTo>
                    <a:pt x="3997" y="4410"/>
                  </a:lnTo>
                  <a:lnTo>
                    <a:pt x="4008" y="4447"/>
                  </a:lnTo>
                  <a:lnTo>
                    <a:pt x="4020" y="4484"/>
                  </a:lnTo>
                  <a:lnTo>
                    <a:pt x="4033" y="4520"/>
                  </a:lnTo>
                  <a:lnTo>
                    <a:pt x="4048" y="4556"/>
                  </a:lnTo>
                  <a:lnTo>
                    <a:pt x="4064" y="4591"/>
                  </a:lnTo>
                  <a:lnTo>
                    <a:pt x="4082" y="4626"/>
                  </a:lnTo>
                  <a:lnTo>
                    <a:pt x="4101" y="4660"/>
                  </a:lnTo>
                  <a:lnTo>
                    <a:pt x="4121" y="4694"/>
                  </a:lnTo>
                  <a:lnTo>
                    <a:pt x="4142" y="4726"/>
                  </a:lnTo>
                  <a:lnTo>
                    <a:pt x="4165" y="4758"/>
                  </a:lnTo>
                  <a:lnTo>
                    <a:pt x="4188" y="4789"/>
                  </a:lnTo>
                  <a:lnTo>
                    <a:pt x="4213" y="4818"/>
                  </a:lnTo>
                  <a:lnTo>
                    <a:pt x="4239" y="4847"/>
                  </a:lnTo>
                  <a:lnTo>
                    <a:pt x="4266" y="4875"/>
                  </a:lnTo>
                  <a:lnTo>
                    <a:pt x="4294" y="4902"/>
                  </a:lnTo>
                  <a:lnTo>
                    <a:pt x="4323" y="4928"/>
                  </a:lnTo>
                  <a:lnTo>
                    <a:pt x="4352" y="4953"/>
                  </a:lnTo>
                  <a:lnTo>
                    <a:pt x="4383" y="4976"/>
                  </a:lnTo>
                  <a:lnTo>
                    <a:pt x="4415" y="4999"/>
                  </a:lnTo>
                  <a:lnTo>
                    <a:pt x="4447" y="5020"/>
                  </a:lnTo>
                  <a:lnTo>
                    <a:pt x="4481" y="5040"/>
                  </a:lnTo>
                  <a:lnTo>
                    <a:pt x="4515" y="5059"/>
                  </a:lnTo>
                  <a:lnTo>
                    <a:pt x="4550" y="5077"/>
                  </a:lnTo>
                  <a:lnTo>
                    <a:pt x="4585" y="5093"/>
                  </a:lnTo>
                  <a:lnTo>
                    <a:pt x="4621" y="5108"/>
                  </a:lnTo>
                  <a:lnTo>
                    <a:pt x="4657" y="5121"/>
                  </a:lnTo>
                  <a:lnTo>
                    <a:pt x="4694" y="5133"/>
                  </a:lnTo>
                  <a:lnTo>
                    <a:pt x="4731" y="5144"/>
                  </a:lnTo>
                  <a:lnTo>
                    <a:pt x="4769" y="5153"/>
                  </a:lnTo>
                  <a:lnTo>
                    <a:pt x="4807" y="5161"/>
                  </a:lnTo>
                  <a:lnTo>
                    <a:pt x="4845" y="5167"/>
                  </a:lnTo>
                  <a:lnTo>
                    <a:pt x="4883" y="5172"/>
                  </a:lnTo>
                  <a:lnTo>
                    <a:pt x="4922" y="5176"/>
                  </a:lnTo>
                  <a:lnTo>
                    <a:pt x="4961" y="5178"/>
                  </a:lnTo>
                  <a:lnTo>
                    <a:pt x="5000" y="5179"/>
                  </a:lnTo>
                  <a:lnTo>
                    <a:pt x="5039" y="5178"/>
                  </a:lnTo>
                  <a:lnTo>
                    <a:pt x="5078" y="5176"/>
                  </a:lnTo>
                  <a:lnTo>
                    <a:pt x="5117" y="5172"/>
                  </a:lnTo>
                  <a:lnTo>
                    <a:pt x="5155" y="5167"/>
                  </a:lnTo>
                  <a:lnTo>
                    <a:pt x="5193" y="5161"/>
                  </a:lnTo>
                  <a:lnTo>
                    <a:pt x="5231" y="5153"/>
                  </a:lnTo>
                  <a:lnTo>
                    <a:pt x="5269" y="5144"/>
                  </a:lnTo>
                  <a:lnTo>
                    <a:pt x="5306" y="5133"/>
                  </a:lnTo>
                  <a:lnTo>
                    <a:pt x="5343" y="5121"/>
                  </a:lnTo>
                  <a:lnTo>
                    <a:pt x="5379" y="5108"/>
                  </a:lnTo>
                  <a:lnTo>
                    <a:pt x="5415" y="5093"/>
                  </a:lnTo>
                  <a:lnTo>
                    <a:pt x="5450" y="5077"/>
                  </a:lnTo>
                  <a:lnTo>
                    <a:pt x="5485" y="5059"/>
                  </a:lnTo>
                  <a:lnTo>
                    <a:pt x="5519" y="5040"/>
                  </a:lnTo>
                  <a:lnTo>
                    <a:pt x="5553" y="5020"/>
                  </a:lnTo>
                  <a:lnTo>
                    <a:pt x="5585" y="4999"/>
                  </a:lnTo>
                  <a:lnTo>
                    <a:pt x="5617" y="4976"/>
                  </a:lnTo>
                  <a:lnTo>
                    <a:pt x="5648" y="4953"/>
                  </a:lnTo>
                  <a:lnTo>
                    <a:pt x="5677" y="4928"/>
                  </a:lnTo>
                  <a:lnTo>
                    <a:pt x="5706" y="4902"/>
                  </a:lnTo>
                  <a:lnTo>
                    <a:pt x="5734" y="4875"/>
                  </a:lnTo>
                  <a:lnTo>
                    <a:pt x="5761" y="4847"/>
                  </a:lnTo>
                  <a:lnTo>
                    <a:pt x="5787" y="4818"/>
                  </a:lnTo>
                  <a:lnTo>
                    <a:pt x="5812" y="4789"/>
                  </a:lnTo>
                  <a:lnTo>
                    <a:pt x="5835" y="4758"/>
                  </a:lnTo>
                  <a:lnTo>
                    <a:pt x="5858" y="4726"/>
                  </a:lnTo>
                  <a:lnTo>
                    <a:pt x="5879" y="4694"/>
                  </a:lnTo>
                  <a:lnTo>
                    <a:pt x="5899" y="4660"/>
                  </a:lnTo>
                  <a:lnTo>
                    <a:pt x="5918" y="4626"/>
                  </a:lnTo>
                  <a:lnTo>
                    <a:pt x="5936" y="4591"/>
                  </a:lnTo>
                  <a:lnTo>
                    <a:pt x="5952" y="4556"/>
                  </a:lnTo>
                  <a:lnTo>
                    <a:pt x="5967" y="4520"/>
                  </a:lnTo>
                  <a:lnTo>
                    <a:pt x="5980" y="4484"/>
                  </a:lnTo>
                  <a:lnTo>
                    <a:pt x="5992" y="4447"/>
                  </a:lnTo>
                  <a:lnTo>
                    <a:pt x="6003" y="4410"/>
                  </a:lnTo>
                  <a:lnTo>
                    <a:pt x="6012" y="4372"/>
                  </a:lnTo>
                  <a:lnTo>
                    <a:pt x="6020" y="4334"/>
                  </a:lnTo>
                  <a:lnTo>
                    <a:pt x="6026" y="4296"/>
                  </a:lnTo>
                  <a:lnTo>
                    <a:pt x="6031" y="4258"/>
                  </a:lnTo>
                  <a:lnTo>
                    <a:pt x="6035" y="4219"/>
                  </a:lnTo>
                  <a:lnTo>
                    <a:pt x="6037" y="4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72" name="Group 50">
            <a:extLst>
              <a:ext uri="{FF2B5EF4-FFF2-40B4-BE49-F238E27FC236}">
                <a16:creationId xmlns:a16="http://schemas.microsoft.com/office/drawing/2014/main" id="{99500084-CE40-4AEE-BBC1-4CBE85C6A322}"/>
              </a:ext>
            </a:extLst>
          </p:cNvPr>
          <p:cNvGrpSpPr/>
          <p:nvPr/>
        </p:nvGrpSpPr>
        <p:grpSpPr>
          <a:xfrm>
            <a:off x="6045197" y="1320878"/>
            <a:ext cx="525358" cy="525358"/>
            <a:chOff x="2962542" y="4459160"/>
            <a:chExt cx="633600" cy="633600"/>
          </a:xfrm>
        </p:grpSpPr>
        <p:sp>
          <p:nvSpPr>
            <p:cNvPr id="90173" name="Accent">
              <a:extLst>
                <a:ext uri="{FF2B5EF4-FFF2-40B4-BE49-F238E27FC236}">
                  <a16:creationId xmlns:a16="http://schemas.microsoft.com/office/drawing/2014/main" id="{D8310E89-FCED-4FEB-B383-94E6419D0D63}"/>
                </a:ext>
              </a:extLst>
            </p:cNvPr>
            <p:cNvSpPr/>
            <p:nvPr/>
          </p:nvSpPr>
          <p:spPr>
            <a:xfrm>
              <a:off x="296254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1350"/>
                  </a:moveTo>
                  <a:lnTo>
                    <a:pt x="8221" y="3175"/>
                  </a:lnTo>
                  <a:lnTo>
                    <a:pt x="5000" y="5000"/>
                  </a:lnTo>
                  <a:lnTo>
                    <a:pt x="1779" y="3175"/>
                  </a:lnTo>
                  <a:lnTo>
                    <a:pt x="5000" y="13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74" name="Outline">
              <a:extLst>
                <a:ext uri="{FF2B5EF4-FFF2-40B4-BE49-F238E27FC236}">
                  <a16:creationId xmlns:a16="http://schemas.microsoft.com/office/drawing/2014/main" id="{FE8E8F8C-D964-4D20-8586-32B17FE868AB}"/>
                </a:ext>
              </a:extLst>
            </p:cNvPr>
            <p:cNvSpPr/>
            <p:nvPr/>
          </p:nvSpPr>
          <p:spPr>
            <a:xfrm>
              <a:off x="296254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656" y="2957"/>
                  </a:moveTo>
                  <a:lnTo>
                    <a:pt x="4877" y="1132"/>
                  </a:lnTo>
                  <a:lnTo>
                    <a:pt x="4906" y="1118"/>
                  </a:lnTo>
                  <a:lnTo>
                    <a:pt x="4936" y="1108"/>
                  </a:lnTo>
                  <a:lnTo>
                    <a:pt x="4968" y="1102"/>
                  </a:lnTo>
                  <a:lnTo>
                    <a:pt x="5000" y="1100"/>
                  </a:lnTo>
                  <a:lnTo>
                    <a:pt x="5032" y="1102"/>
                  </a:lnTo>
                  <a:lnTo>
                    <a:pt x="5064" y="1108"/>
                  </a:lnTo>
                  <a:lnTo>
                    <a:pt x="5094" y="1118"/>
                  </a:lnTo>
                  <a:lnTo>
                    <a:pt x="5123" y="1132"/>
                  </a:lnTo>
                  <a:lnTo>
                    <a:pt x="8344" y="2957"/>
                  </a:lnTo>
                  <a:lnTo>
                    <a:pt x="8372" y="2976"/>
                  </a:lnTo>
                  <a:lnTo>
                    <a:pt x="8397" y="2997"/>
                  </a:lnTo>
                  <a:lnTo>
                    <a:pt x="8419" y="3022"/>
                  </a:lnTo>
                  <a:lnTo>
                    <a:pt x="8437" y="3049"/>
                  </a:lnTo>
                  <a:lnTo>
                    <a:pt x="8452" y="3079"/>
                  </a:lnTo>
                  <a:lnTo>
                    <a:pt x="8462" y="3110"/>
                  </a:lnTo>
                  <a:lnTo>
                    <a:pt x="8469" y="3142"/>
                  </a:lnTo>
                  <a:lnTo>
                    <a:pt x="8471" y="3175"/>
                  </a:lnTo>
                  <a:lnTo>
                    <a:pt x="8471" y="6825"/>
                  </a:lnTo>
                  <a:lnTo>
                    <a:pt x="8469" y="6858"/>
                  </a:lnTo>
                  <a:lnTo>
                    <a:pt x="8462" y="6890"/>
                  </a:lnTo>
                  <a:lnTo>
                    <a:pt x="8452" y="6921"/>
                  </a:lnTo>
                  <a:lnTo>
                    <a:pt x="8437" y="6951"/>
                  </a:lnTo>
                  <a:lnTo>
                    <a:pt x="8419" y="6978"/>
                  </a:lnTo>
                  <a:lnTo>
                    <a:pt x="8397" y="7003"/>
                  </a:lnTo>
                  <a:lnTo>
                    <a:pt x="8372" y="7024"/>
                  </a:lnTo>
                  <a:lnTo>
                    <a:pt x="8344" y="7043"/>
                  </a:lnTo>
                  <a:lnTo>
                    <a:pt x="5123" y="8868"/>
                  </a:lnTo>
                  <a:lnTo>
                    <a:pt x="5107" y="8875"/>
                  </a:lnTo>
                  <a:lnTo>
                    <a:pt x="5096" y="8881"/>
                  </a:lnTo>
                  <a:lnTo>
                    <a:pt x="5095" y="8881"/>
                  </a:lnTo>
                  <a:lnTo>
                    <a:pt x="5094" y="8882"/>
                  </a:lnTo>
                  <a:lnTo>
                    <a:pt x="5077" y="8887"/>
                  </a:lnTo>
                  <a:lnTo>
                    <a:pt x="5065" y="8891"/>
                  </a:lnTo>
                  <a:lnTo>
                    <a:pt x="5064" y="8892"/>
                  </a:lnTo>
                  <a:lnTo>
                    <a:pt x="5064" y="8892"/>
                  </a:lnTo>
                  <a:lnTo>
                    <a:pt x="5043" y="8896"/>
                  </a:lnTo>
                  <a:lnTo>
                    <a:pt x="5033" y="8898"/>
                  </a:lnTo>
                  <a:lnTo>
                    <a:pt x="5032" y="8898"/>
                  </a:lnTo>
                  <a:lnTo>
                    <a:pt x="5032" y="8898"/>
                  </a:lnTo>
                  <a:lnTo>
                    <a:pt x="5000" y="8900"/>
                  </a:lnTo>
                  <a:lnTo>
                    <a:pt x="4968" y="8898"/>
                  </a:lnTo>
                  <a:lnTo>
                    <a:pt x="4968" y="8898"/>
                  </a:lnTo>
                  <a:lnTo>
                    <a:pt x="4967" y="8898"/>
                  </a:lnTo>
                  <a:lnTo>
                    <a:pt x="4957" y="8896"/>
                  </a:lnTo>
                  <a:lnTo>
                    <a:pt x="4936" y="8892"/>
                  </a:lnTo>
                  <a:lnTo>
                    <a:pt x="4936" y="8892"/>
                  </a:lnTo>
                  <a:lnTo>
                    <a:pt x="4935" y="8891"/>
                  </a:lnTo>
                  <a:lnTo>
                    <a:pt x="4923" y="8887"/>
                  </a:lnTo>
                  <a:lnTo>
                    <a:pt x="4906" y="8882"/>
                  </a:lnTo>
                  <a:lnTo>
                    <a:pt x="4905" y="8881"/>
                  </a:lnTo>
                  <a:lnTo>
                    <a:pt x="4904" y="8881"/>
                  </a:lnTo>
                  <a:lnTo>
                    <a:pt x="4893" y="8875"/>
                  </a:lnTo>
                  <a:lnTo>
                    <a:pt x="4877" y="8868"/>
                  </a:lnTo>
                  <a:lnTo>
                    <a:pt x="1656" y="7043"/>
                  </a:lnTo>
                  <a:lnTo>
                    <a:pt x="1628" y="7024"/>
                  </a:lnTo>
                  <a:lnTo>
                    <a:pt x="1603" y="7003"/>
                  </a:lnTo>
                  <a:lnTo>
                    <a:pt x="1581" y="6978"/>
                  </a:lnTo>
                  <a:lnTo>
                    <a:pt x="1563" y="6951"/>
                  </a:lnTo>
                  <a:lnTo>
                    <a:pt x="1548" y="6921"/>
                  </a:lnTo>
                  <a:lnTo>
                    <a:pt x="1538" y="6890"/>
                  </a:lnTo>
                  <a:lnTo>
                    <a:pt x="1531" y="6858"/>
                  </a:lnTo>
                  <a:lnTo>
                    <a:pt x="1529" y="6825"/>
                  </a:lnTo>
                  <a:lnTo>
                    <a:pt x="1529" y="3175"/>
                  </a:lnTo>
                  <a:lnTo>
                    <a:pt x="1531" y="3142"/>
                  </a:lnTo>
                  <a:lnTo>
                    <a:pt x="1538" y="3110"/>
                  </a:lnTo>
                  <a:lnTo>
                    <a:pt x="1548" y="3079"/>
                  </a:lnTo>
                  <a:lnTo>
                    <a:pt x="1563" y="3049"/>
                  </a:lnTo>
                  <a:lnTo>
                    <a:pt x="1581" y="3022"/>
                  </a:lnTo>
                  <a:lnTo>
                    <a:pt x="1603" y="2997"/>
                  </a:lnTo>
                  <a:lnTo>
                    <a:pt x="1628" y="2976"/>
                  </a:lnTo>
                  <a:lnTo>
                    <a:pt x="1656" y="2957"/>
                  </a:lnTo>
                  <a:close/>
                  <a:moveTo>
                    <a:pt x="7971" y="3604"/>
                  </a:moveTo>
                  <a:lnTo>
                    <a:pt x="5250" y="5146"/>
                  </a:lnTo>
                  <a:lnTo>
                    <a:pt x="5250" y="8221"/>
                  </a:lnTo>
                  <a:lnTo>
                    <a:pt x="7971" y="6679"/>
                  </a:lnTo>
                  <a:lnTo>
                    <a:pt x="7971" y="3604"/>
                  </a:lnTo>
                  <a:close/>
                  <a:moveTo>
                    <a:pt x="7714" y="3175"/>
                  </a:moveTo>
                  <a:lnTo>
                    <a:pt x="5000" y="1637"/>
                  </a:lnTo>
                  <a:lnTo>
                    <a:pt x="2286" y="3175"/>
                  </a:lnTo>
                  <a:lnTo>
                    <a:pt x="5000" y="4713"/>
                  </a:lnTo>
                  <a:lnTo>
                    <a:pt x="7714" y="3175"/>
                  </a:lnTo>
                  <a:close/>
                  <a:moveTo>
                    <a:pt x="4750" y="5146"/>
                  </a:moveTo>
                  <a:lnTo>
                    <a:pt x="2029" y="3604"/>
                  </a:lnTo>
                  <a:lnTo>
                    <a:pt x="2029" y="6679"/>
                  </a:lnTo>
                  <a:lnTo>
                    <a:pt x="4750" y="8221"/>
                  </a:lnTo>
                  <a:lnTo>
                    <a:pt x="4750" y="5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75" name="Group 3">
            <a:extLst>
              <a:ext uri="{FF2B5EF4-FFF2-40B4-BE49-F238E27FC236}">
                <a16:creationId xmlns:a16="http://schemas.microsoft.com/office/drawing/2014/main" id="{DC0C1744-5DFB-418C-AFBA-521768EBB8EE}"/>
              </a:ext>
            </a:extLst>
          </p:cNvPr>
          <p:cNvGrpSpPr/>
          <p:nvPr/>
        </p:nvGrpSpPr>
        <p:grpSpPr>
          <a:xfrm>
            <a:off x="8126679" y="1320878"/>
            <a:ext cx="525358" cy="525358"/>
            <a:chOff x="8624067" y="861060"/>
            <a:chExt cx="633600" cy="633600"/>
          </a:xfrm>
        </p:grpSpPr>
        <p:sp>
          <p:nvSpPr>
            <p:cNvPr id="90176" name="Accent">
              <a:extLst>
                <a:ext uri="{FF2B5EF4-FFF2-40B4-BE49-F238E27FC236}">
                  <a16:creationId xmlns:a16="http://schemas.microsoft.com/office/drawing/2014/main" id="{C925E33D-0DBF-493F-9F3C-62D37E1CE6C7}"/>
                </a:ext>
              </a:extLst>
            </p:cNvPr>
            <p:cNvSpPr/>
            <p:nvPr/>
          </p:nvSpPr>
          <p:spPr>
            <a:xfrm>
              <a:off x="862406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513" y="5000"/>
                  </a:moveTo>
                  <a:lnTo>
                    <a:pt x="5513" y="5019"/>
                  </a:lnTo>
                  <a:lnTo>
                    <a:pt x="5512" y="5038"/>
                  </a:lnTo>
                  <a:lnTo>
                    <a:pt x="5510" y="5058"/>
                  </a:lnTo>
                  <a:lnTo>
                    <a:pt x="5507" y="5077"/>
                  </a:lnTo>
                  <a:lnTo>
                    <a:pt x="5504" y="5096"/>
                  </a:lnTo>
                  <a:lnTo>
                    <a:pt x="5500" y="5114"/>
                  </a:lnTo>
                  <a:lnTo>
                    <a:pt x="5496" y="5133"/>
                  </a:lnTo>
                  <a:lnTo>
                    <a:pt x="5491" y="5151"/>
                  </a:lnTo>
                  <a:lnTo>
                    <a:pt x="5485" y="5170"/>
                  </a:lnTo>
                  <a:lnTo>
                    <a:pt x="5478" y="5188"/>
                  </a:lnTo>
                  <a:lnTo>
                    <a:pt x="5471" y="5205"/>
                  </a:lnTo>
                  <a:lnTo>
                    <a:pt x="5463" y="5223"/>
                  </a:lnTo>
                  <a:lnTo>
                    <a:pt x="5454" y="5240"/>
                  </a:lnTo>
                  <a:lnTo>
                    <a:pt x="5445" y="5257"/>
                  </a:lnTo>
                  <a:lnTo>
                    <a:pt x="5435" y="5273"/>
                  </a:lnTo>
                  <a:lnTo>
                    <a:pt x="5424" y="5290"/>
                  </a:lnTo>
                  <a:lnTo>
                    <a:pt x="5413" y="5305"/>
                  </a:lnTo>
                  <a:lnTo>
                    <a:pt x="5401" y="5320"/>
                  </a:lnTo>
                  <a:lnTo>
                    <a:pt x="5389" y="5335"/>
                  </a:lnTo>
                  <a:lnTo>
                    <a:pt x="5376" y="5349"/>
                  </a:lnTo>
                  <a:lnTo>
                    <a:pt x="5363" y="5363"/>
                  </a:lnTo>
                  <a:lnTo>
                    <a:pt x="5349" y="5376"/>
                  </a:lnTo>
                  <a:lnTo>
                    <a:pt x="5335" y="5389"/>
                  </a:lnTo>
                  <a:lnTo>
                    <a:pt x="5320" y="5401"/>
                  </a:lnTo>
                  <a:lnTo>
                    <a:pt x="5305" y="5413"/>
                  </a:lnTo>
                  <a:lnTo>
                    <a:pt x="5290" y="5424"/>
                  </a:lnTo>
                  <a:lnTo>
                    <a:pt x="5273" y="5435"/>
                  </a:lnTo>
                  <a:lnTo>
                    <a:pt x="5257" y="5445"/>
                  </a:lnTo>
                  <a:lnTo>
                    <a:pt x="5240" y="5454"/>
                  </a:lnTo>
                  <a:lnTo>
                    <a:pt x="5223" y="5463"/>
                  </a:lnTo>
                  <a:lnTo>
                    <a:pt x="5205" y="5471"/>
                  </a:lnTo>
                  <a:lnTo>
                    <a:pt x="5188" y="5478"/>
                  </a:lnTo>
                  <a:lnTo>
                    <a:pt x="5170" y="5485"/>
                  </a:lnTo>
                  <a:lnTo>
                    <a:pt x="5151" y="5491"/>
                  </a:lnTo>
                  <a:lnTo>
                    <a:pt x="5133" y="5496"/>
                  </a:lnTo>
                  <a:lnTo>
                    <a:pt x="5114" y="5500"/>
                  </a:lnTo>
                  <a:lnTo>
                    <a:pt x="5096" y="5504"/>
                  </a:lnTo>
                  <a:lnTo>
                    <a:pt x="5077" y="5507"/>
                  </a:lnTo>
                  <a:lnTo>
                    <a:pt x="5058" y="5510"/>
                  </a:lnTo>
                  <a:lnTo>
                    <a:pt x="5038" y="5512"/>
                  </a:lnTo>
                  <a:lnTo>
                    <a:pt x="5019" y="5513"/>
                  </a:lnTo>
                  <a:lnTo>
                    <a:pt x="5000" y="5513"/>
                  </a:lnTo>
                  <a:lnTo>
                    <a:pt x="4981" y="5513"/>
                  </a:lnTo>
                  <a:lnTo>
                    <a:pt x="4962" y="5512"/>
                  </a:lnTo>
                  <a:lnTo>
                    <a:pt x="4942" y="5510"/>
                  </a:lnTo>
                  <a:lnTo>
                    <a:pt x="4923" y="5507"/>
                  </a:lnTo>
                  <a:lnTo>
                    <a:pt x="4904" y="5504"/>
                  </a:lnTo>
                  <a:lnTo>
                    <a:pt x="4886" y="5500"/>
                  </a:lnTo>
                  <a:lnTo>
                    <a:pt x="4867" y="5496"/>
                  </a:lnTo>
                  <a:lnTo>
                    <a:pt x="4849" y="5491"/>
                  </a:lnTo>
                  <a:lnTo>
                    <a:pt x="4830" y="5485"/>
                  </a:lnTo>
                  <a:lnTo>
                    <a:pt x="4812" y="5478"/>
                  </a:lnTo>
                  <a:lnTo>
                    <a:pt x="4795" y="5471"/>
                  </a:lnTo>
                  <a:lnTo>
                    <a:pt x="4777" y="5463"/>
                  </a:lnTo>
                  <a:lnTo>
                    <a:pt x="4760" y="5454"/>
                  </a:lnTo>
                  <a:lnTo>
                    <a:pt x="4743" y="5445"/>
                  </a:lnTo>
                  <a:lnTo>
                    <a:pt x="4727" y="5435"/>
                  </a:lnTo>
                  <a:lnTo>
                    <a:pt x="4710" y="5424"/>
                  </a:lnTo>
                  <a:lnTo>
                    <a:pt x="4695" y="5413"/>
                  </a:lnTo>
                  <a:lnTo>
                    <a:pt x="4680" y="5401"/>
                  </a:lnTo>
                  <a:lnTo>
                    <a:pt x="4665" y="5389"/>
                  </a:lnTo>
                  <a:lnTo>
                    <a:pt x="4651" y="5376"/>
                  </a:lnTo>
                  <a:lnTo>
                    <a:pt x="4637" y="5363"/>
                  </a:lnTo>
                  <a:lnTo>
                    <a:pt x="4624" y="5349"/>
                  </a:lnTo>
                  <a:lnTo>
                    <a:pt x="4611" y="5335"/>
                  </a:lnTo>
                  <a:lnTo>
                    <a:pt x="4599" y="5320"/>
                  </a:lnTo>
                  <a:lnTo>
                    <a:pt x="4587" y="5305"/>
                  </a:lnTo>
                  <a:lnTo>
                    <a:pt x="4576" y="5290"/>
                  </a:lnTo>
                  <a:lnTo>
                    <a:pt x="4565" y="5273"/>
                  </a:lnTo>
                  <a:lnTo>
                    <a:pt x="4555" y="5257"/>
                  </a:lnTo>
                  <a:lnTo>
                    <a:pt x="4546" y="5240"/>
                  </a:lnTo>
                  <a:lnTo>
                    <a:pt x="4537" y="5223"/>
                  </a:lnTo>
                  <a:lnTo>
                    <a:pt x="4529" y="5205"/>
                  </a:lnTo>
                  <a:lnTo>
                    <a:pt x="4522" y="5188"/>
                  </a:lnTo>
                  <a:lnTo>
                    <a:pt x="4515" y="5170"/>
                  </a:lnTo>
                  <a:lnTo>
                    <a:pt x="4509" y="5151"/>
                  </a:lnTo>
                  <a:lnTo>
                    <a:pt x="4504" y="5133"/>
                  </a:lnTo>
                  <a:lnTo>
                    <a:pt x="4500" y="5114"/>
                  </a:lnTo>
                  <a:lnTo>
                    <a:pt x="4496" y="5096"/>
                  </a:lnTo>
                  <a:lnTo>
                    <a:pt x="4493" y="5077"/>
                  </a:lnTo>
                  <a:lnTo>
                    <a:pt x="4490" y="5058"/>
                  </a:lnTo>
                  <a:lnTo>
                    <a:pt x="4488" y="5038"/>
                  </a:lnTo>
                  <a:lnTo>
                    <a:pt x="4487" y="5019"/>
                  </a:lnTo>
                  <a:lnTo>
                    <a:pt x="4487" y="5000"/>
                  </a:lnTo>
                  <a:lnTo>
                    <a:pt x="4487" y="4981"/>
                  </a:lnTo>
                  <a:lnTo>
                    <a:pt x="4488" y="4962"/>
                  </a:lnTo>
                  <a:lnTo>
                    <a:pt x="4490" y="4942"/>
                  </a:lnTo>
                  <a:lnTo>
                    <a:pt x="4493" y="4923"/>
                  </a:lnTo>
                  <a:lnTo>
                    <a:pt x="4496" y="4904"/>
                  </a:lnTo>
                  <a:lnTo>
                    <a:pt x="4500" y="4886"/>
                  </a:lnTo>
                  <a:lnTo>
                    <a:pt x="4504" y="4867"/>
                  </a:lnTo>
                  <a:lnTo>
                    <a:pt x="4509" y="4849"/>
                  </a:lnTo>
                  <a:lnTo>
                    <a:pt x="4515" y="4830"/>
                  </a:lnTo>
                  <a:lnTo>
                    <a:pt x="4522" y="4812"/>
                  </a:lnTo>
                  <a:lnTo>
                    <a:pt x="4529" y="4795"/>
                  </a:lnTo>
                  <a:lnTo>
                    <a:pt x="4537" y="4777"/>
                  </a:lnTo>
                  <a:lnTo>
                    <a:pt x="4546" y="4760"/>
                  </a:lnTo>
                  <a:lnTo>
                    <a:pt x="4555" y="4743"/>
                  </a:lnTo>
                  <a:lnTo>
                    <a:pt x="4565" y="4727"/>
                  </a:lnTo>
                  <a:lnTo>
                    <a:pt x="4576" y="4710"/>
                  </a:lnTo>
                  <a:lnTo>
                    <a:pt x="4587" y="4695"/>
                  </a:lnTo>
                  <a:lnTo>
                    <a:pt x="4599" y="4680"/>
                  </a:lnTo>
                  <a:lnTo>
                    <a:pt x="4611" y="4665"/>
                  </a:lnTo>
                  <a:lnTo>
                    <a:pt x="4624" y="4651"/>
                  </a:lnTo>
                  <a:lnTo>
                    <a:pt x="4637" y="4637"/>
                  </a:lnTo>
                  <a:lnTo>
                    <a:pt x="4651" y="4624"/>
                  </a:lnTo>
                  <a:lnTo>
                    <a:pt x="4665" y="4611"/>
                  </a:lnTo>
                  <a:lnTo>
                    <a:pt x="4680" y="4599"/>
                  </a:lnTo>
                  <a:lnTo>
                    <a:pt x="4695" y="4587"/>
                  </a:lnTo>
                  <a:lnTo>
                    <a:pt x="4710" y="4576"/>
                  </a:lnTo>
                  <a:lnTo>
                    <a:pt x="4727" y="4565"/>
                  </a:lnTo>
                  <a:lnTo>
                    <a:pt x="4743" y="4555"/>
                  </a:lnTo>
                  <a:lnTo>
                    <a:pt x="4760" y="4546"/>
                  </a:lnTo>
                  <a:lnTo>
                    <a:pt x="4777" y="4537"/>
                  </a:lnTo>
                  <a:lnTo>
                    <a:pt x="4795" y="4529"/>
                  </a:lnTo>
                  <a:lnTo>
                    <a:pt x="4812" y="4522"/>
                  </a:lnTo>
                  <a:lnTo>
                    <a:pt x="4830" y="4515"/>
                  </a:lnTo>
                  <a:lnTo>
                    <a:pt x="4849" y="4509"/>
                  </a:lnTo>
                  <a:lnTo>
                    <a:pt x="4867" y="4504"/>
                  </a:lnTo>
                  <a:lnTo>
                    <a:pt x="4886" y="4500"/>
                  </a:lnTo>
                  <a:lnTo>
                    <a:pt x="4904" y="4496"/>
                  </a:lnTo>
                  <a:lnTo>
                    <a:pt x="4923" y="4493"/>
                  </a:lnTo>
                  <a:lnTo>
                    <a:pt x="4942" y="4490"/>
                  </a:lnTo>
                  <a:lnTo>
                    <a:pt x="4962" y="4488"/>
                  </a:lnTo>
                  <a:lnTo>
                    <a:pt x="4981" y="4487"/>
                  </a:lnTo>
                  <a:lnTo>
                    <a:pt x="5000" y="4487"/>
                  </a:lnTo>
                  <a:lnTo>
                    <a:pt x="5019" y="4487"/>
                  </a:lnTo>
                  <a:lnTo>
                    <a:pt x="5038" y="4488"/>
                  </a:lnTo>
                  <a:lnTo>
                    <a:pt x="5058" y="4490"/>
                  </a:lnTo>
                  <a:lnTo>
                    <a:pt x="5077" y="4493"/>
                  </a:lnTo>
                  <a:lnTo>
                    <a:pt x="5096" y="4496"/>
                  </a:lnTo>
                  <a:lnTo>
                    <a:pt x="5114" y="4500"/>
                  </a:lnTo>
                  <a:lnTo>
                    <a:pt x="5133" y="4504"/>
                  </a:lnTo>
                  <a:lnTo>
                    <a:pt x="5151" y="4509"/>
                  </a:lnTo>
                  <a:lnTo>
                    <a:pt x="5170" y="4515"/>
                  </a:lnTo>
                  <a:lnTo>
                    <a:pt x="5188" y="4522"/>
                  </a:lnTo>
                  <a:lnTo>
                    <a:pt x="5205" y="4529"/>
                  </a:lnTo>
                  <a:lnTo>
                    <a:pt x="5223" y="4537"/>
                  </a:lnTo>
                  <a:lnTo>
                    <a:pt x="5240" y="4546"/>
                  </a:lnTo>
                  <a:lnTo>
                    <a:pt x="5257" y="4555"/>
                  </a:lnTo>
                  <a:lnTo>
                    <a:pt x="5273" y="4565"/>
                  </a:lnTo>
                  <a:lnTo>
                    <a:pt x="5290" y="4576"/>
                  </a:lnTo>
                  <a:lnTo>
                    <a:pt x="5305" y="4587"/>
                  </a:lnTo>
                  <a:lnTo>
                    <a:pt x="5320" y="4599"/>
                  </a:lnTo>
                  <a:lnTo>
                    <a:pt x="5335" y="4611"/>
                  </a:lnTo>
                  <a:lnTo>
                    <a:pt x="5349" y="4624"/>
                  </a:lnTo>
                  <a:lnTo>
                    <a:pt x="5363" y="4637"/>
                  </a:lnTo>
                  <a:lnTo>
                    <a:pt x="5376" y="4651"/>
                  </a:lnTo>
                  <a:lnTo>
                    <a:pt x="5389" y="4665"/>
                  </a:lnTo>
                  <a:lnTo>
                    <a:pt x="5401" y="4680"/>
                  </a:lnTo>
                  <a:lnTo>
                    <a:pt x="5413" y="4695"/>
                  </a:lnTo>
                  <a:lnTo>
                    <a:pt x="5424" y="4710"/>
                  </a:lnTo>
                  <a:lnTo>
                    <a:pt x="5435" y="4727"/>
                  </a:lnTo>
                  <a:lnTo>
                    <a:pt x="5445" y="4743"/>
                  </a:lnTo>
                  <a:lnTo>
                    <a:pt x="5454" y="4760"/>
                  </a:lnTo>
                  <a:lnTo>
                    <a:pt x="5463" y="4777"/>
                  </a:lnTo>
                  <a:lnTo>
                    <a:pt x="5471" y="4795"/>
                  </a:lnTo>
                  <a:lnTo>
                    <a:pt x="5478" y="4812"/>
                  </a:lnTo>
                  <a:lnTo>
                    <a:pt x="5485" y="4830"/>
                  </a:lnTo>
                  <a:lnTo>
                    <a:pt x="5491" y="4849"/>
                  </a:lnTo>
                  <a:lnTo>
                    <a:pt x="5496" y="4867"/>
                  </a:lnTo>
                  <a:lnTo>
                    <a:pt x="5500" y="4886"/>
                  </a:lnTo>
                  <a:lnTo>
                    <a:pt x="5504" y="4904"/>
                  </a:lnTo>
                  <a:lnTo>
                    <a:pt x="5507" y="4923"/>
                  </a:lnTo>
                  <a:lnTo>
                    <a:pt x="5510" y="4942"/>
                  </a:lnTo>
                  <a:lnTo>
                    <a:pt x="5512" y="4962"/>
                  </a:lnTo>
                  <a:lnTo>
                    <a:pt x="5513" y="4981"/>
                  </a:lnTo>
                  <a:lnTo>
                    <a:pt x="5513" y="5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77" name="Outline">
              <a:extLst>
                <a:ext uri="{FF2B5EF4-FFF2-40B4-BE49-F238E27FC236}">
                  <a16:creationId xmlns:a16="http://schemas.microsoft.com/office/drawing/2014/main" id="{3819C956-33AE-44B1-AF7A-EC594C918EEF}"/>
                </a:ext>
              </a:extLst>
            </p:cNvPr>
            <p:cNvSpPr/>
            <p:nvPr/>
          </p:nvSpPr>
          <p:spPr>
            <a:xfrm>
              <a:off x="862406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4769" y="2587"/>
                  </a:moveTo>
                  <a:lnTo>
                    <a:pt x="4759" y="2556"/>
                  </a:lnTo>
                  <a:lnTo>
                    <a:pt x="4752" y="2524"/>
                  </a:lnTo>
                  <a:lnTo>
                    <a:pt x="4750" y="2491"/>
                  </a:lnTo>
                  <a:lnTo>
                    <a:pt x="4750" y="1806"/>
                  </a:lnTo>
                  <a:lnTo>
                    <a:pt x="4752" y="1773"/>
                  </a:lnTo>
                  <a:lnTo>
                    <a:pt x="4759" y="1741"/>
                  </a:lnTo>
                  <a:lnTo>
                    <a:pt x="4769" y="1710"/>
                  </a:lnTo>
                  <a:lnTo>
                    <a:pt x="4783" y="1681"/>
                  </a:lnTo>
                  <a:lnTo>
                    <a:pt x="4802" y="1654"/>
                  </a:lnTo>
                  <a:lnTo>
                    <a:pt x="4823" y="1629"/>
                  </a:lnTo>
                  <a:lnTo>
                    <a:pt x="4848" y="1608"/>
                  </a:lnTo>
                  <a:lnTo>
                    <a:pt x="4854" y="1603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3" y="4854"/>
                  </a:lnTo>
                  <a:lnTo>
                    <a:pt x="1608" y="4848"/>
                  </a:lnTo>
                  <a:lnTo>
                    <a:pt x="1629" y="4823"/>
                  </a:lnTo>
                  <a:lnTo>
                    <a:pt x="1654" y="4802"/>
                  </a:lnTo>
                  <a:lnTo>
                    <a:pt x="1681" y="4783"/>
                  </a:lnTo>
                  <a:lnTo>
                    <a:pt x="1710" y="4769"/>
                  </a:lnTo>
                  <a:lnTo>
                    <a:pt x="1741" y="4759"/>
                  </a:lnTo>
                  <a:lnTo>
                    <a:pt x="1773" y="4752"/>
                  </a:lnTo>
                  <a:lnTo>
                    <a:pt x="1806" y="4750"/>
                  </a:lnTo>
                  <a:lnTo>
                    <a:pt x="2491" y="4750"/>
                  </a:lnTo>
                  <a:lnTo>
                    <a:pt x="2524" y="4752"/>
                  </a:lnTo>
                  <a:lnTo>
                    <a:pt x="2556" y="4759"/>
                  </a:lnTo>
                  <a:lnTo>
                    <a:pt x="2587" y="4769"/>
                  </a:lnTo>
                  <a:lnTo>
                    <a:pt x="2616" y="4783"/>
                  </a:lnTo>
                  <a:lnTo>
                    <a:pt x="2643" y="4802"/>
                  </a:lnTo>
                  <a:lnTo>
                    <a:pt x="2668" y="4823"/>
                  </a:lnTo>
                  <a:lnTo>
                    <a:pt x="2689" y="4848"/>
                  </a:lnTo>
                  <a:lnTo>
                    <a:pt x="2708" y="4875"/>
                  </a:lnTo>
                  <a:lnTo>
                    <a:pt x="2722" y="4904"/>
                  </a:lnTo>
                  <a:lnTo>
                    <a:pt x="2732" y="4935"/>
                  </a:lnTo>
                  <a:lnTo>
                    <a:pt x="2739" y="4967"/>
                  </a:lnTo>
                  <a:lnTo>
                    <a:pt x="2741" y="5000"/>
                  </a:lnTo>
                  <a:lnTo>
                    <a:pt x="2739" y="5033"/>
                  </a:lnTo>
                  <a:lnTo>
                    <a:pt x="2732" y="5065"/>
                  </a:lnTo>
                  <a:lnTo>
                    <a:pt x="2722" y="5096"/>
                  </a:lnTo>
                  <a:lnTo>
                    <a:pt x="2708" y="5125"/>
                  </a:lnTo>
                  <a:lnTo>
                    <a:pt x="2689" y="5152"/>
                  </a:lnTo>
                  <a:lnTo>
                    <a:pt x="2668" y="5177"/>
                  </a:lnTo>
                  <a:lnTo>
                    <a:pt x="2643" y="5198"/>
                  </a:lnTo>
                  <a:lnTo>
                    <a:pt x="2616" y="5217"/>
                  </a:lnTo>
                  <a:lnTo>
                    <a:pt x="2587" y="5231"/>
                  </a:lnTo>
                  <a:lnTo>
                    <a:pt x="2556" y="5241"/>
                  </a:lnTo>
                  <a:lnTo>
                    <a:pt x="2524" y="5248"/>
                  </a:lnTo>
                  <a:lnTo>
                    <a:pt x="2491" y="5250"/>
                  </a:lnTo>
                  <a:lnTo>
                    <a:pt x="1806" y="5250"/>
                  </a:lnTo>
                  <a:lnTo>
                    <a:pt x="1773" y="5248"/>
                  </a:lnTo>
                  <a:lnTo>
                    <a:pt x="1741" y="5241"/>
                  </a:lnTo>
                  <a:lnTo>
                    <a:pt x="1710" y="5231"/>
                  </a:lnTo>
                  <a:lnTo>
                    <a:pt x="1681" y="5217"/>
                  </a:lnTo>
                  <a:lnTo>
                    <a:pt x="1654" y="5198"/>
                  </a:lnTo>
                  <a:lnTo>
                    <a:pt x="1629" y="5177"/>
                  </a:lnTo>
                  <a:lnTo>
                    <a:pt x="1608" y="5152"/>
                  </a:lnTo>
                  <a:lnTo>
                    <a:pt x="1603" y="5146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54" y="8397"/>
                  </a:lnTo>
                  <a:lnTo>
                    <a:pt x="4848" y="8392"/>
                  </a:lnTo>
                  <a:lnTo>
                    <a:pt x="4823" y="8371"/>
                  </a:lnTo>
                  <a:lnTo>
                    <a:pt x="4802" y="8346"/>
                  </a:lnTo>
                  <a:lnTo>
                    <a:pt x="4783" y="8319"/>
                  </a:lnTo>
                  <a:lnTo>
                    <a:pt x="4769" y="8290"/>
                  </a:lnTo>
                  <a:lnTo>
                    <a:pt x="4759" y="8259"/>
                  </a:lnTo>
                  <a:lnTo>
                    <a:pt x="4752" y="8227"/>
                  </a:lnTo>
                  <a:lnTo>
                    <a:pt x="4750" y="8194"/>
                  </a:lnTo>
                  <a:lnTo>
                    <a:pt x="4750" y="7509"/>
                  </a:lnTo>
                  <a:lnTo>
                    <a:pt x="4752" y="7476"/>
                  </a:lnTo>
                  <a:lnTo>
                    <a:pt x="4759" y="7444"/>
                  </a:lnTo>
                  <a:lnTo>
                    <a:pt x="4769" y="7413"/>
                  </a:lnTo>
                  <a:lnTo>
                    <a:pt x="4783" y="7384"/>
                  </a:lnTo>
                  <a:lnTo>
                    <a:pt x="4802" y="7357"/>
                  </a:lnTo>
                  <a:lnTo>
                    <a:pt x="4823" y="7332"/>
                  </a:lnTo>
                  <a:lnTo>
                    <a:pt x="4848" y="7311"/>
                  </a:lnTo>
                  <a:lnTo>
                    <a:pt x="4875" y="7292"/>
                  </a:lnTo>
                  <a:lnTo>
                    <a:pt x="4904" y="7278"/>
                  </a:lnTo>
                  <a:lnTo>
                    <a:pt x="4935" y="7268"/>
                  </a:lnTo>
                  <a:lnTo>
                    <a:pt x="4967" y="7261"/>
                  </a:lnTo>
                  <a:lnTo>
                    <a:pt x="5000" y="7259"/>
                  </a:lnTo>
                  <a:lnTo>
                    <a:pt x="5033" y="7261"/>
                  </a:lnTo>
                  <a:lnTo>
                    <a:pt x="5065" y="7268"/>
                  </a:lnTo>
                  <a:lnTo>
                    <a:pt x="5096" y="7278"/>
                  </a:lnTo>
                  <a:lnTo>
                    <a:pt x="5125" y="7292"/>
                  </a:lnTo>
                  <a:lnTo>
                    <a:pt x="5152" y="7311"/>
                  </a:lnTo>
                  <a:lnTo>
                    <a:pt x="5177" y="7332"/>
                  </a:lnTo>
                  <a:lnTo>
                    <a:pt x="5198" y="7357"/>
                  </a:lnTo>
                  <a:lnTo>
                    <a:pt x="5217" y="7384"/>
                  </a:lnTo>
                  <a:lnTo>
                    <a:pt x="5231" y="7413"/>
                  </a:lnTo>
                  <a:lnTo>
                    <a:pt x="5241" y="7444"/>
                  </a:lnTo>
                  <a:lnTo>
                    <a:pt x="5248" y="7476"/>
                  </a:lnTo>
                  <a:lnTo>
                    <a:pt x="5250" y="7509"/>
                  </a:lnTo>
                  <a:lnTo>
                    <a:pt x="5250" y="8194"/>
                  </a:lnTo>
                  <a:lnTo>
                    <a:pt x="5248" y="8227"/>
                  </a:lnTo>
                  <a:lnTo>
                    <a:pt x="5241" y="8259"/>
                  </a:lnTo>
                  <a:lnTo>
                    <a:pt x="5231" y="8290"/>
                  </a:lnTo>
                  <a:lnTo>
                    <a:pt x="5217" y="8319"/>
                  </a:lnTo>
                  <a:lnTo>
                    <a:pt x="5198" y="8346"/>
                  </a:lnTo>
                  <a:lnTo>
                    <a:pt x="5177" y="8371"/>
                  </a:lnTo>
                  <a:lnTo>
                    <a:pt x="5152" y="8392"/>
                  </a:lnTo>
                  <a:lnTo>
                    <a:pt x="5146" y="8397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7" y="5146"/>
                  </a:lnTo>
                  <a:lnTo>
                    <a:pt x="8392" y="5152"/>
                  </a:lnTo>
                  <a:lnTo>
                    <a:pt x="8371" y="5177"/>
                  </a:lnTo>
                  <a:lnTo>
                    <a:pt x="8346" y="5198"/>
                  </a:lnTo>
                  <a:lnTo>
                    <a:pt x="8319" y="5217"/>
                  </a:lnTo>
                  <a:lnTo>
                    <a:pt x="8290" y="5231"/>
                  </a:lnTo>
                  <a:lnTo>
                    <a:pt x="8259" y="5241"/>
                  </a:lnTo>
                  <a:lnTo>
                    <a:pt x="8227" y="5248"/>
                  </a:lnTo>
                  <a:lnTo>
                    <a:pt x="8194" y="5250"/>
                  </a:lnTo>
                  <a:lnTo>
                    <a:pt x="7509" y="5250"/>
                  </a:lnTo>
                  <a:lnTo>
                    <a:pt x="7476" y="5248"/>
                  </a:lnTo>
                  <a:lnTo>
                    <a:pt x="7444" y="5241"/>
                  </a:lnTo>
                  <a:lnTo>
                    <a:pt x="7413" y="5231"/>
                  </a:lnTo>
                  <a:lnTo>
                    <a:pt x="7384" y="5217"/>
                  </a:lnTo>
                  <a:lnTo>
                    <a:pt x="7357" y="5198"/>
                  </a:lnTo>
                  <a:lnTo>
                    <a:pt x="7332" y="5177"/>
                  </a:lnTo>
                  <a:lnTo>
                    <a:pt x="7311" y="5152"/>
                  </a:lnTo>
                  <a:lnTo>
                    <a:pt x="7292" y="5125"/>
                  </a:lnTo>
                  <a:lnTo>
                    <a:pt x="7278" y="5096"/>
                  </a:lnTo>
                  <a:lnTo>
                    <a:pt x="7268" y="5065"/>
                  </a:lnTo>
                  <a:lnTo>
                    <a:pt x="7261" y="5033"/>
                  </a:lnTo>
                  <a:lnTo>
                    <a:pt x="7259" y="5000"/>
                  </a:lnTo>
                  <a:lnTo>
                    <a:pt x="7261" y="4967"/>
                  </a:lnTo>
                  <a:lnTo>
                    <a:pt x="7268" y="4935"/>
                  </a:lnTo>
                  <a:lnTo>
                    <a:pt x="7278" y="4904"/>
                  </a:lnTo>
                  <a:lnTo>
                    <a:pt x="7292" y="4875"/>
                  </a:lnTo>
                  <a:lnTo>
                    <a:pt x="7311" y="4848"/>
                  </a:lnTo>
                  <a:lnTo>
                    <a:pt x="7332" y="4823"/>
                  </a:lnTo>
                  <a:lnTo>
                    <a:pt x="7357" y="4802"/>
                  </a:lnTo>
                  <a:lnTo>
                    <a:pt x="7384" y="4783"/>
                  </a:lnTo>
                  <a:lnTo>
                    <a:pt x="7413" y="4769"/>
                  </a:lnTo>
                  <a:lnTo>
                    <a:pt x="7444" y="4759"/>
                  </a:lnTo>
                  <a:lnTo>
                    <a:pt x="7476" y="4752"/>
                  </a:lnTo>
                  <a:lnTo>
                    <a:pt x="7509" y="4750"/>
                  </a:lnTo>
                  <a:lnTo>
                    <a:pt x="8194" y="4750"/>
                  </a:lnTo>
                  <a:lnTo>
                    <a:pt x="8227" y="4752"/>
                  </a:lnTo>
                  <a:lnTo>
                    <a:pt x="8259" y="4759"/>
                  </a:lnTo>
                  <a:lnTo>
                    <a:pt x="8290" y="4769"/>
                  </a:lnTo>
                  <a:lnTo>
                    <a:pt x="8319" y="4783"/>
                  </a:lnTo>
                  <a:lnTo>
                    <a:pt x="8346" y="4802"/>
                  </a:lnTo>
                  <a:lnTo>
                    <a:pt x="8371" y="4823"/>
                  </a:lnTo>
                  <a:lnTo>
                    <a:pt x="8392" y="4848"/>
                  </a:lnTo>
                  <a:lnTo>
                    <a:pt x="8397" y="4854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46" y="1603"/>
                  </a:lnTo>
                  <a:lnTo>
                    <a:pt x="5152" y="1608"/>
                  </a:lnTo>
                  <a:lnTo>
                    <a:pt x="5177" y="1629"/>
                  </a:lnTo>
                  <a:lnTo>
                    <a:pt x="5198" y="1654"/>
                  </a:lnTo>
                  <a:lnTo>
                    <a:pt x="5217" y="1681"/>
                  </a:lnTo>
                  <a:lnTo>
                    <a:pt x="5231" y="1710"/>
                  </a:lnTo>
                  <a:lnTo>
                    <a:pt x="5241" y="1741"/>
                  </a:lnTo>
                  <a:lnTo>
                    <a:pt x="5248" y="1773"/>
                  </a:lnTo>
                  <a:lnTo>
                    <a:pt x="5250" y="1806"/>
                  </a:lnTo>
                  <a:lnTo>
                    <a:pt x="5250" y="2491"/>
                  </a:lnTo>
                  <a:lnTo>
                    <a:pt x="5248" y="2524"/>
                  </a:lnTo>
                  <a:lnTo>
                    <a:pt x="5241" y="2556"/>
                  </a:lnTo>
                  <a:lnTo>
                    <a:pt x="5231" y="2587"/>
                  </a:lnTo>
                  <a:lnTo>
                    <a:pt x="5217" y="2616"/>
                  </a:lnTo>
                  <a:lnTo>
                    <a:pt x="5198" y="2643"/>
                  </a:lnTo>
                  <a:lnTo>
                    <a:pt x="5177" y="2668"/>
                  </a:lnTo>
                  <a:lnTo>
                    <a:pt x="5152" y="2689"/>
                  </a:lnTo>
                  <a:lnTo>
                    <a:pt x="5125" y="2708"/>
                  </a:lnTo>
                  <a:lnTo>
                    <a:pt x="5102" y="2719"/>
                  </a:lnTo>
                  <a:lnTo>
                    <a:pt x="5125" y="2730"/>
                  </a:lnTo>
                  <a:lnTo>
                    <a:pt x="5152" y="2749"/>
                  </a:lnTo>
                  <a:lnTo>
                    <a:pt x="5177" y="2770"/>
                  </a:lnTo>
                  <a:lnTo>
                    <a:pt x="5198" y="2795"/>
                  </a:lnTo>
                  <a:lnTo>
                    <a:pt x="5217" y="2822"/>
                  </a:lnTo>
                  <a:lnTo>
                    <a:pt x="5231" y="2851"/>
                  </a:lnTo>
                  <a:lnTo>
                    <a:pt x="5241" y="2882"/>
                  </a:lnTo>
                  <a:lnTo>
                    <a:pt x="5248" y="2914"/>
                  </a:lnTo>
                  <a:lnTo>
                    <a:pt x="5250" y="2947"/>
                  </a:lnTo>
                  <a:lnTo>
                    <a:pt x="5250" y="4412"/>
                  </a:lnTo>
                  <a:lnTo>
                    <a:pt x="5253" y="4413"/>
                  </a:lnTo>
                  <a:lnTo>
                    <a:pt x="5257" y="4415"/>
                  </a:lnTo>
                  <a:lnTo>
                    <a:pt x="5275" y="4423"/>
                  </a:lnTo>
                  <a:lnTo>
                    <a:pt x="5279" y="4425"/>
                  </a:lnTo>
                  <a:lnTo>
                    <a:pt x="5296" y="4434"/>
                  </a:lnTo>
                  <a:lnTo>
                    <a:pt x="5300" y="4436"/>
                  </a:lnTo>
                  <a:lnTo>
                    <a:pt x="5317" y="4446"/>
                  </a:lnTo>
                  <a:lnTo>
                    <a:pt x="5322" y="4448"/>
                  </a:lnTo>
                  <a:lnTo>
                    <a:pt x="5339" y="4459"/>
                  </a:lnTo>
                  <a:lnTo>
                    <a:pt x="5343" y="4461"/>
                  </a:lnTo>
                  <a:lnTo>
                    <a:pt x="5359" y="4472"/>
                  </a:lnTo>
                  <a:lnTo>
                    <a:pt x="5362" y="4474"/>
                  </a:lnTo>
                  <a:lnTo>
                    <a:pt x="5378" y="4485"/>
                  </a:lnTo>
                  <a:lnTo>
                    <a:pt x="5382" y="4488"/>
                  </a:lnTo>
                  <a:lnTo>
                    <a:pt x="5397" y="4500"/>
                  </a:lnTo>
                  <a:lnTo>
                    <a:pt x="5400" y="4503"/>
                  </a:lnTo>
                  <a:lnTo>
                    <a:pt x="5415" y="4515"/>
                  </a:lnTo>
                  <a:lnTo>
                    <a:pt x="5418" y="4518"/>
                  </a:lnTo>
                  <a:lnTo>
                    <a:pt x="5433" y="4531"/>
                  </a:lnTo>
                  <a:lnTo>
                    <a:pt x="5436" y="4534"/>
                  </a:lnTo>
                  <a:lnTo>
                    <a:pt x="5450" y="4547"/>
                  </a:lnTo>
                  <a:lnTo>
                    <a:pt x="5453" y="4550"/>
                  </a:lnTo>
                  <a:lnTo>
                    <a:pt x="5466" y="4564"/>
                  </a:lnTo>
                  <a:lnTo>
                    <a:pt x="5469" y="4567"/>
                  </a:lnTo>
                  <a:lnTo>
                    <a:pt x="5482" y="4582"/>
                  </a:lnTo>
                  <a:lnTo>
                    <a:pt x="5485" y="4585"/>
                  </a:lnTo>
                  <a:lnTo>
                    <a:pt x="5497" y="4600"/>
                  </a:lnTo>
                  <a:lnTo>
                    <a:pt x="5500" y="4603"/>
                  </a:lnTo>
                  <a:lnTo>
                    <a:pt x="5512" y="4618"/>
                  </a:lnTo>
                  <a:lnTo>
                    <a:pt x="5515" y="4622"/>
                  </a:lnTo>
                  <a:lnTo>
                    <a:pt x="5526" y="4638"/>
                  </a:lnTo>
                  <a:lnTo>
                    <a:pt x="5528" y="4641"/>
                  </a:lnTo>
                  <a:lnTo>
                    <a:pt x="5539" y="4657"/>
                  </a:lnTo>
                  <a:lnTo>
                    <a:pt x="5541" y="4661"/>
                  </a:lnTo>
                  <a:lnTo>
                    <a:pt x="5552" y="4678"/>
                  </a:lnTo>
                  <a:lnTo>
                    <a:pt x="5554" y="4683"/>
                  </a:lnTo>
                  <a:lnTo>
                    <a:pt x="5564" y="4700"/>
                  </a:lnTo>
                  <a:lnTo>
                    <a:pt x="5566" y="4704"/>
                  </a:lnTo>
                  <a:lnTo>
                    <a:pt x="5575" y="4721"/>
                  </a:lnTo>
                  <a:lnTo>
                    <a:pt x="5577" y="4725"/>
                  </a:lnTo>
                  <a:lnTo>
                    <a:pt x="5585" y="4743"/>
                  </a:lnTo>
                  <a:lnTo>
                    <a:pt x="5587" y="4747"/>
                  </a:lnTo>
                  <a:lnTo>
                    <a:pt x="5594" y="4765"/>
                  </a:lnTo>
                  <a:lnTo>
                    <a:pt x="5596" y="4769"/>
                  </a:lnTo>
                  <a:lnTo>
                    <a:pt x="5602" y="4787"/>
                  </a:lnTo>
                  <a:lnTo>
                    <a:pt x="5604" y="4792"/>
                  </a:lnTo>
                  <a:lnTo>
                    <a:pt x="5610" y="4810"/>
                  </a:lnTo>
                  <a:lnTo>
                    <a:pt x="5611" y="4815"/>
                  </a:lnTo>
                  <a:lnTo>
                    <a:pt x="5616" y="4833"/>
                  </a:lnTo>
                  <a:lnTo>
                    <a:pt x="5617" y="4837"/>
                  </a:lnTo>
                  <a:lnTo>
                    <a:pt x="5622" y="4856"/>
                  </a:lnTo>
                  <a:lnTo>
                    <a:pt x="5623" y="4861"/>
                  </a:lnTo>
                  <a:lnTo>
                    <a:pt x="5627" y="4879"/>
                  </a:lnTo>
                  <a:lnTo>
                    <a:pt x="5628" y="4884"/>
                  </a:lnTo>
                  <a:lnTo>
                    <a:pt x="5631" y="4903"/>
                  </a:lnTo>
                  <a:lnTo>
                    <a:pt x="5631" y="4907"/>
                  </a:lnTo>
                  <a:lnTo>
                    <a:pt x="5634" y="4926"/>
                  </a:lnTo>
                  <a:lnTo>
                    <a:pt x="5634" y="4931"/>
                  </a:lnTo>
                  <a:lnTo>
                    <a:pt x="5636" y="4950"/>
                  </a:lnTo>
                  <a:lnTo>
                    <a:pt x="5636" y="4955"/>
                  </a:lnTo>
                  <a:lnTo>
                    <a:pt x="5637" y="4974"/>
                  </a:lnTo>
                  <a:lnTo>
                    <a:pt x="5638" y="4978"/>
                  </a:lnTo>
                  <a:lnTo>
                    <a:pt x="5638" y="4998"/>
                  </a:lnTo>
                  <a:lnTo>
                    <a:pt x="5638" y="5001"/>
                  </a:lnTo>
                  <a:lnTo>
                    <a:pt x="6695" y="5454"/>
                  </a:lnTo>
                  <a:lnTo>
                    <a:pt x="6725" y="5469"/>
                  </a:lnTo>
                  <a:lnTo>
                    <a:pt x="6752" y="5487"/>
                  </a:lnTo>
                  <a:lnTo>
                    <a:pt x="6776" y="5509"/>
                  </a:lnTo>
                  <a:lnTo>
                    <a:pt x="6797" y="5534"/>
                  </a:lnTo>
                  <a:lnTo>
                    <a:pt x="6815" y="5562"/>
                  </a:lnTo>
                  <a:lnTo>
                    <a:pt x="6829" y="5591"/>
                  </a:lnTo>
                  <a:lnTo>
                    <a:pt x="6839" y="5622"/>
                  </a:lnTo>
                  <a:lnTo>
                    <a:pt x="6845" y="5654"/>
                  </a:lnTo>
                  <a:lnTo>
                    <a:pt x="6847" y="5687"/>
                  </a:lnTo>
                  <a:lnTo>
                    <a:pt x="6844" y="5720"/>
                  </a:lnTo>
                  <a:lnTo>
                    <a:pt x="6838" y="5752"/>
                  </a:lnTo>
                  <a:lnTo>
                    <a:pt x="6827" y="5782"/>
                  </a:lnTo>
                  <a:lnTo>
                    <a:pt x="6812" y="5812"/>
                  </a:lnTo>
                  <a:lnTo>
                    <a:pt x="6794" y="5839"/>
                  </a:lnTo>
                  <a:lnTo>
                    <a:pt x="6772" y="5863"/>
                  </a:lnTo>
                  <a:lnTo>
                    <a:pt x="6747" y="5884"/>
                  </a:lnTo>
                  <a:lnTo>
                    <a:pt x="6719" y="5902"/>
                  </a:lnTo>
                  <a:lnTo>
                    <a:pt x="6690" y="5916"/>
                  </a:lnTo>
                  <a:lnTo>
                    <a:pt x="6659" y="5926"/>
                  </a:lnTo>
                  <a:lnTo>
                    <a:pt x="6627" y="5932"/>
                  </a:lnTo>
                  <a:lnTo>
                    <a:pt x="6594" y="5934"/>
                  </a:lnTo>
                  <a:lnTo>
                    <a:pt x="6561" y="5931"/>
                  </a:lnTo>
                  <a:lnTo>
                    <a:pt x="6529" y="5925"/>
                  </a:lnTo>
                  <a:lnTo>
                    <a:pt x="6499" y="5914"/>
                  </a:lnTo>
                  <a:lnTo>
                    <a:pt x="5441" y="5461"/>
                  </a:lnTo>
                  <a:lnTo>
                    <a:pt x="5436" y="5466"/>
                  </a:lnTo>
                  <a:lnTo>
                    <a:pt x="5433" y="5469"/>
                  </a:lnTo>
                  <a:lnTo>
                    <a:pt x="5418" y="5482"/>
                  </a:lnTo>
                  <a:lnTo>
                    <a:pt x="5415" y="5485"/>
                  </a:lnTo>
                  <a:lnTo>
                    <a:pt x="5400" y="5497"/>
                  </a:lnTo>
                  <a:lnTo>
                    <a:pt x="5397" y="5500"/>
                  </a:lnTo>
                  <a:lnTo>
                    <a:pt x="5382" y="5512"/>
                  </a:lnTo>
                  <a:lnTo>
                    <a:pt x="5378" y="5515"/>
                  </a:lnTo>
                  <a:lnTo>
                    <a:pt x="5362" y="5526"/>
                  </a:lnTo>
                  <a:lnTo>
                    <a:pt x="5359" y="5528"/>
                  </a:lnTo>
                  <a:lnTo>
                    <a:pt x="5343" y="5539"/>
                  </a:lnTo>
                  <a:lnTo>
                    <a:pt x="5339" y="5541"/>
                  </a:lnTo>
                  <a:lnTo>
                    <a:pt x="5322" y="5552"/>
                  </a:lnTo>
                  <a:lnTo>
                    <a:pt x="5317" y="5554"/>
                  </a:lnTo>
                  <a:lnTo>
                    <a:pt x="5300" y="5564"/>
                  </a:lnTo>
                  <a:lnTo>
                    <a:pt x="5296" y="5566"/>
                  </a:lnTo>
                  <a:lnTo>
                    <a:pt x="5279" y="5575"/>
                  </a:lnTo>
                  <a:lnTo>
                    <a:pt x="5275" y="5577"/>
                  </a:lnTo>
                  <a:lnTo>
                    <a:pt x="5257" y="5585"/>
                  </a:lnTo>
                  <a:lnTo>
                    <a:pt x="5253" y="5587"/>
                  </a:lnTo>
                  <a:lnTo>
                    <a:pt x="5235" y="5594"/>
                  </a:lnTo>
                  <a:lnTo>
                    <a:pt x="5231" y="5596"/>
                  </a:lnTo>
                  <a:lnTo>
                    <a:pt x="5213" y="5602"/>
                  </a:lnTo>
                  <a:lnTo>
                    <a:pt x="5208" y="5604"/>
                  </a:lnTo>
                  <a:lnTo>
                    <a:pt x="5190" y="5610"/>
                  </a:lnTo>
                  <a:lnTo>
                    <a:pt x="5185" y="5611"/>
                  </a:lnTo>
                  <a:lnTo>
                    <a:pt x="5167" y="5616"/>
                  </a:lnTo>
                  <a:lnTo>
                    <a:pt x="5163" y="5617"/>
                  </a:lnTo>
                  <a:lnTo>
                    <a:pt x="5144" y="5622"/>
                  </a:lnTo>
                  <a:lnTo>
                    <a:pt x="5139" y="5623"/>
                  </a:lnTo>
                  <a:lnTo>
                    <a:pt x="5121" y="5627"/>
                  </a:lnTo>
                  <a:lnTo>
                    <a:pt x="5116" y="5628"/>
                  </a:lnTo>
                  <a:lnTo>
                    <a:pt x="5097" y="5631"/>
                  </a:lnTo>
                  <a:lnTo>
                    <a:pt x="5093" y="5631"/>
                  </a:lnTo>
                  <a:lnTo>
                    <a:pt x="5074" y="5634"/>
                  </a:lnTo>
                  <a:lnTo>
                    <a:pt x="5069" y="5634"/>
                  </a:lnTo>
                  <a:lnTo>
                    <a:pt x="5050" y="5636"/>
                  </a:lnTo>
                  <a:lnTo>
                    <a:pt x="5045" y="5636"/>
                  </a:lnTo>
                  <a:lnTo>
                    <a:pt x="5026" y="5637"/>
                  </a:lnTo>
                  <a:lnTo>
                    <a:pt x="5022" y="5638"/>
                  </a:lnTo>
                  <a:lnTo>
                    <a:pt x="5002" y="5638"/>
                  </a:lnTo>
                  <a:lnTo>
                    <a:pt x="4998" y="5638"/>
                  </a:lnTo>
                  <a:lnTo>
                    <a:pt x="4978" y="5638"/>
                  </a:lnTo>
                  <a:lnTo>
                    <a:pt x="4974" y="5637"/>
                  </a:lnTo>
                  <a:lnTo>
                    <a:pt x="4955" y="5636"/>
                  </a:lnTo>
                  <a:lnTo>
                    <a:pt x="4950" y="5636"/>
                  </a:lnTo>
                  <a:lnTo>
                    <a:pt x="4931" y="5634"/>
                  </a:lnTo>
                  <a:lnTo>
                    <a:pt x="4926" y="5634"/>
                  </a:lnTo>
                  <a:lnTo>
                    <a:pt x="4907" y="5631"/>
                  </a:lnTo>
                  <a:lnTo>
                    <a:pt x="4903" y="5631"/>
                  </a:lnTo>
                  <a:lnTo>
                    <a:pt x="4884" y="5628"/>
                  </a:lnTo>
                  <a:lnTo>
                    <a:pt x="4879" y="5627"/>
                  </a:lnTo>
                  <a:lnTo>
                    <a:pt x="4861" y="5623"/>
                  </a:lnTo>
                  <a:lnTo>
                    <a:pt x="4856" y="5622"/>
                  </a:lnTo>
                  <a:lnTo>
                    <a:pt x="4837" y="5617"/>
                  </a:lnTo>
                  <a:lnTo>
                    <a:pt x="4833" y="5616"/>
                  </a:lnTo>
                  <a:lnTo>
                    <a:pt x="4815" y="5611"/>
                  </a:lnTo>
                  <a:lnTo>
                    <a:pt x="4810" y="5610"/>
                  </a:lnTo>
                  <a:lnTo>
                    <a:pt x="4792" y="5604"/>
                  </a:lnTo>
                  <a:lnTo>
                    <a:pt x="4787" y="5602"/>
                  </a:lnTo>
                  <a:lnTo>
                    <a:pt x="4769" y="5596"/>
                  </a:lnTo>
                  <a:lnTo>
                    <a:pt x="4765" y="5594"/>
                  </a:lnTo>
                  <a:lnTo>
                    <a:pt x="4747" y="5587"/>
                  </a:lnTo>
                  <a:lnTo>
                    <a:pt x="4743" y="5585"/>
                  </a:lnTo>
                  <a:lnTo>
                    <a:pt x="4725" y="5577"/>
                  </a:lnTo>
                  <a:lnTo>
                    <a:pt x="4721" y="5575"/>
                  </a:lnTo>
                  <a:lnTo>
                    <a:pt x="4704" y="5566"/>
                  </a:lnTo>
                  <a:lnTo>
                    <a:pt x="4700" y="5564"/>
                  </a:lnTo>
                  <a:lnTo>
                    <a:pt x="4683" y="5554"/>
                  </a:lnTo>
                  <a:lnTo>
                    <a:pt x="4678" y="5552"/>
                  </a:lnTo>
                  <a:lnTo>
                    <a:pt x="4661" y="5541"/>
                  </a:lnTo>
                  <a:lnTo>
                    <a:pt x="4657" y="5539"/>
                  </a:lnTo>
                  <a:lnTo>
                    <a:pt x="4641" y="5528"/>
                  </a:lnTo>
                  <a:lnTo>
                    <a:pt x="4638" y="5526"/>
                  </a:lnTo>
                  <a:lnTo>
                    <a:pt x="4622" y="5515"/>
                  </a:lnTo>
                  <a:lnTo>
                    <a:pt x="4618" y="5512"/>
                  </a:lnTo>
                  <a:lnTo>
                    <a:pt x="4603" y="5500"/>
                  </a:lnTo>
                  <a:lnTo>
                    <a:pt x="4600" y="5497"/>
                  </a:lnTo>
                  <a:lnTo>
                    <a:pt x="4585" y="5485"/>
                  </a:lnTo>
                  <a:lnTo>
                    <a:pt x="4582" y="5482"/>
                  </a:lnTo>
                  <a:lnTo>
                    <a:pt x="4567" y="5469"/>
                  </a:lnTo>
                  <a:lnTo>
                    <a:pt x="4564" y="5466"/>
                  </a:lnTo>
                  <a:lnTo>
                    <a:pt x="4550" y="5453"/>
                  </a:lnTo>
                  <a:lnTo>
                    <a:pt x="4547" y="5450"/>
                  </a:lnTo>
                  <a:lnTo>
                    <a:pt x="4534" y="5436"/>
                  </a:lnTo>
                  <a:lnTo>
                    <a:pt x="4531" y="5433"/>
                  </a:lnTo>
                  <a:lnTo>
                    <a:pt x="4518" y="5418"/>
                  </a:lnTo>
                  <a:lnTo>
                    <a:pt x="4515" y="5415"/>
                  </a:lnTo>
                  <a:lnTo>
                    <a:pt x="4503" y="5400"/>
                  </a:lnTo>
                  <a:lnTo>
                    <a:pt x="4500" y="5397"/>
                  </a:lnTo>
                  <a:lnTo>
                    <a:pt x="4488" y="5382"/>
                  </a:lnTo>
                  <a:lnTo>
                    <a:pt x="4485" y="5378"/>
                  </a:lnTo>
                  <a:lnTo>
                    <a:pt x="4474" y="5362"/>
                  </a:lnTo>
                  <a:lnTo>
                    <a:pt x="4472" y="5359"/>
                  </a:lnTo>
                  <a:lnTo>
                    <a:pt x="4461" y="5343"/>
                  </a:lnTo>
                  <a:lnTo>
                    <a:pt x="4459" y="5339"/>
                  </a:lnTo>
                  <a:lnTo>
                    <a:pt x="4448" y="5322"/>
                  </a:lnTo>
                  <a:lnTo>
                    <a:pt x="4446" y="5317"/>
                  </a:lnTo>
                  <a:lnTo>
                    <a:pt x="4436" y="5300"/>
                  </a:lnTo>
                  <a:lnTo>
                    <a:pt x="4434" y="5296"/>
                  </a:lnTo>
                  <a:lnTo>
                    <a:pt x="4425" y="5279"/>
                  </a:lnTo>
                  <a:lnTo>
                    <a:pt x="4423" y="5275"/>
                  </a:lnTo>
                  <a:lnTo>
                    <a:pt x="4415" y="5257"/>
                  </a:lnTo>
                  <a:lnTo>
                    <a:pt x="4413" y="5253"/>
                  </a:lnTo>
                  <a:lnTo>
                    <a:pt x="4406" y="5235"/>
                  </a:lnTo>
                  <a:lnTo>
                    <a:pt x="4404" y="5231"/>
                  </a:lnTo>
                  <a:lnTo>
                    <a:pt x="4398" y="5213"/>
                  </a:lnTo>
                  <a:lnTo>
                    <a:pt x="4396" y="5208"/>
                  </a:lnTo>
                  <a:lnTo>
                    <a:pt x="4390" y="5190"/>
                  </a:lnTo>
                  <a:lnTo>
                    <a:pt x="4389" y="5185"/>
                  </a:lnTo>
                  <a:lnTo>
                    <a:pt x="4384" y="5167"/>
                  </a:lnTo>
                  <a:lnTo>
                    <a:pt x="4383" y="5163"/>
                  </a:lnTo>
                  <a:lnTo>
                    <a:pt x="4378" y="5144"/>
                  </a:lnTo>
                  <a:lnTo>
                    <a:pt x="4377" y="5139"/>
                  </a:lnTo>
                  <a:lnTo>
                    <a:pt x="4373" y="5121"/>
                  </a:lnTo>
                  <a:lnTo>
                    <a:pt x="4372" y="5116"/>
                  </a:lnTo>
                  <a:lnTo>
                    <a:pt x="4369" y="5097"/>
                  </a:lnTo>
                  <a:lnTo>
                    <a:pt x="4369" y="5093"/>
                  </a:lnTo>
                  <a:lnTo>
                    <a:pt x="4366" y="5074"/>
                  </a:lnTo>
                  <a:lnTo>
                    <a:pt x="4366" y="5069"/>
                  </a:lnTo>
                  <a:lnTo>
                    <a:pt x="4364" y="5050"/>
                  </a:lnTo>
                  <a:lnTo>
                    <a:pt x="4364" y="5045"/>
                  </a:lnTo>
                  <a:lnTo>
                    <a:pt x="4363" y="5026"/>
                  </a:lnTo>
                  <a:lnTo>
                    <a:pt x="4362" y="5022"/>
                  </a:lnTo>
                  <a:lnTo>
                    <a:pt x="4362" y="5002"/>
                  </a:lnTo>
                  <a:lnTo>
                    <a:pt x="4362" y="4998"/>
                  </a:lnTo>
                  <a:lnTo>
                    <a:pt x="4362" y="4978"/>
                  </a:lnTo>
                  <a:lnTo>
                    <a:pt x="4363" y="4974"/>
                  </a:lnTo>
                  <a:lnTo>
                    <a:pt x="4364" y="4955"/>
                  </a:lnTo>
                  <a:lnTo>
                    <a:pt x="4364" y="4950"/>
                  </a:lnTo>
                  <a:lnTo>
                    <a:pt x="4366" y="4931"/>
                  </a:lnTo>
                  <a:lnTo>
                    <a:pt x="4366" y="4926"/>
                  </a:lnTo>
                  <a:lnTo>
                    <a:pt x="4369" y="4907"/>
                  </a:lnTo>
                  <a:lnTo>
                    <a:pt x="4369" y="4903"/>
                  </a:lnTo>
                  <a:lnTo>
                    <a:pt x="4372" y="4884"/>
                  </a:lnTo>
                  <a:lnTo>
                    <a:pt x="4373" y="4879"/>
                  </a:lnTo>
                  <a:lnTo>
                    <a:pt x="4377" y="4861"/>
                  </a:lnTo>
                  <a:lnTo>
                    <a:pt x="4378" y="4856"/>
                  </a:lnTo>
                  <a:lnTo>
                    <a:pt x="4383" y="4837"/>
                  </a:lnTo>
                  <a:lnTo>
                    <a:pt x="4384" y="4833"/>
                  </a:lnTo>
                  <a:lnTo>
                    <a:pt x="4389" y="4815"/>
                  </a:lnTo>
                  <a:lnTo>
                    <a:pt x="4390" y="4810"/>
                  </a:lnTo>
                  <a:lnTo>
                    <a:pt x="4396" y="4792"/>
                  </a:lnTo>
                  <a:lnTo>
                    <a:pt x="4398" y="4787"/>
                  </a:lnTo>
                  <a:lnTo>
                    <a:pt x="4404" y="4769"/>
                  </a:lnTo>
                  <a:lnTo>
                    <a:pt x="4406" y="4765"/>
                  </a:lnTo>
                  <a:lnTo>
                    <a:pt x="4413" y="4747"/>
                  </a:lnTo>
                  <a:lnTo>
                    <a:pt x="4415" y="4743"/>
                  </a:lnTo>
                  <a:lnTo>
                    <a:pt x="4423" y="4725"/>
                  </a:lnTo>
                  <a:lnTo>
                    <a:pt x="4425" y="4721"/>
                  </a:lnTo>
                  <a:lnTo>
                    <a:pt x="4434" y="4704"/>
                  </a:lnTo>
                  <a:lnTo>
                    <a:pt x="4436" y="4700"/>
                  </a:lnTo>
                  <a:lnTo>
                    <a:pt x="4446" y="4683"/>
                  </a:lnTo>
                  <a:lnTo>
                    <a:pt x="4448" y="4678"/>
                  </a:lnTo>
                  <a:lnTo>
                    <a:pt x="4459" y="4661"/>
                  </a:lnTo>
                  <a:lnTo>
                    <a:pt x="4461" y="4657"/>
                  </a:lnTo>
                  <a:lnTo>
                    <a:pt x="4472" y="4641"/>
                  </a:lnTo>
                  <a:lnTo>
                    <a:pt x="4474" y="4638"/>
                  </a:lnTo>
                  <a:lnTo>
                    <a:pt x="4485" y="4622"/>
                  </a:lnTo>
                  <a:lnTo>
                    <a:pt x="4488" y="4618"/>
                  </a:lnTo>
                  <a:lnTo>
                    <a:pt x="4500" y="4603"/>
                  </a:lnTo>
                  <a:lnTo>
                    <a:pt x="4503" y="4600"/>
                  </a:lnTo>
                  <a:lnTo>
                    <a:pt x="4515" y="4585"/>
                  </a:lnTo>
                  <a:lnTo>
                    <a:pt x="4518" y="4582"/>
                  </a:lnTo>
                  <a:lnTo>
                    <a:pt x="4531" y="4567"/>
                  </a:lnTo>
                  <a:lnTo>
                    <a:pt x="4534" y="4564"/>
                  </a:lnTo>
                  <a:lnTo>
                    <a:pt x="4547" y="4550"/>
                  </a:lnTo>
                  <a:lnTo>
                    <a:pt x="4550" y="4547"/>
                  </a:lnTo>
                  <a:lnTo>
                    <a:pt x="4564" y="4534"/>
                  </a:lnTo>
                  <a:lnTo>
                    <a:pt x="4567" y="4531"/>
                  </a:lnTo>
                  <a:lnTo>
                    <a:pt x="4582" y="4518"/>
                  </a:lnTo>
                  <a:lnTo>
                    <a:pt x="4585" y="4515"/>
                  </a:lnTo>
                  <a:lnTo>
                    <a:pt x="4600" y="4503"/>
                  </a:lnTo>
                  <a:lnTo>
                    <a:pt x="4603" y="4500"/>
                  </a:lnTo>
                  <a:lnTo>
                    <a:pt x="4618" y="4488"/>
                  </a:lnTo>
                  <a:lnTo>
                    <a:pt x="4622" y="4485"/>
                  </a:lnTo>
                  <a:lnTo>
                    <a:pt x="4638" y="4474"/>
                  </a:lnTo>
                  <a:lnTo>
                    <a:pt x="4641" y="4472"/>
                  </a:lnTo>
                  <a:lnTo>
                    <a:pt x="4657" y="4461"/>
                  </a:lnTo>
                  <a:lnTo>
                    <a:pt x="4661" y="4459"/>
                  </a:lnTo>
                  <a:lnTo>
                    <a:pt x="4678" y="4448"/>
                  </a:lnTo>
                  <a:lnTo>
                    <a:pt x="4683" y="4446"/>
                  </a:lnTo>
                  <a:lnTo>
                    <a:pt x="4700" y="4436"/>
                  </a:lnTo>
                  <a:lnTo>
                    <a:pt x="4704" y="4434"/>
                  </a:lnTo>
                  <a:lnTo>
                    <a:pt x="4721" y="4425"/>
                  </a:lnTo>
                  <a:lnTo>
                    <a:pt x="4725" y="4423"/>
                  </a:lnTo>
                  <a:lnTo>
                    <a:pt x="4743" y="4415"/>
                  </a:lnTo>
                  <a:lnTo>
                    <a:pt x="4747" y="4413"/>
                  </a:lnTo>
                  <a:lnTo>
                    <a:pt x="4750" y="4412"/>
                  </a:lnTo>
                  <a:lnTo>
                    <a:pt x="4750" y="2947"/>
                  </a:lnTo>
                  <a:lnTo>
                    <a:pt x="4752" y="2914"/>
                  </a:lnTo>
                  <a:lnTo>
                    <a:pt x="4759" y="2882"/>
                  </a:lnTo>
                  <a:lnTo>
                    <a:pt x="4769" y="2851"/>
                  </a:lnTo>
                  <a:lnTo>
                    <a:pt x="4783" y="2822"/>
                  </a:lnTo>
                  <a:lnTo>
                    <a:pt x="4802" y="2795"/>
                  </a:lnTo>
                  <a:lnTo>
                    <a:pt x="4823" y="2770"/>
                  </a:lnTo>
                  <a:lnTo>
                    <a:pt x="4848" y="2749"/>
                  </a:lnTo>
                  <a:lnTo>
                    <a:pt x="4875" y="2730"/>
                  </a:lnTo>
                  <a:lnTo>
                    <a:pt x="4898" y="2719"/>
                  </a:lnTo>
                  <a:lnTo>
                    <a:pt x="4875" y="2708"/>
                  </a:lnTo>
                  <a:lnTo>
                    <a:pt x="4848" y="2689"/>
                  </a:lnTo>
                  <a:lnTo>
                    <a:pt x="4823" y="2668"/>
                  </a:lnTo>
                  <a:lnTo>
                    <a:pt x="4802" y="2643"/>
                  </a:lnTo>
                  <a:lnTo>
                    <a:pt x="4783" y="2616"/>
                  </a:lnTo>
                  <a:lnTo>
                    <a:pt x="4769" y="2587"/>
                  </a:lnTo>
                  <a:close/>
                  <a:moveTo>
                    <a:pt x="5250" y="4703"/>
                  </a:moveTo>
                  <a:lnTo>
                    <a:pt x="5250" y="4835"/>
                  </a:lnTo>
                  <a:lnTo>
                    <a:pt x="5372" y="4887"/>
                  </a:lnTo>
                  <a:lnTo>
                    <a:pt x="5371" y="4885"/>
                  </a:lnTo>
                  <a:lnTo>
                    <a:pt x="5367" y="4871"/>
                  </a:lnTo>
                  <a:lnTo>
                    <a:pt x="5362" y="4857"/>
                  </a:lnTo>
                  <a:lnTo>
                    <a:pt x="5356" y="4844"/>
                  </a:lnTo>
                  <a:lnTo>
                    <a:pt x="5350" y="4831"/>
                  </a:lnTo>
                  <a:lnTo>
                    <a:pt x="5344" y="4818"/>
                  </a:lnTo>
                  <a:lnTo>
                    <a:pt x="5337" y="4806"/>
                  </a:lnTo>
                  <a:lnTo>
                    <a:pt x="5330" y="4794"/>
                  </a:lnTo>
                  <a:lnTo>
                    <a:pt x="5321" y="4781"/>
                  </a:lnTo>
                  <a:lnTo>
                    <a:pt x="5313" y="4770"/>
                  </a:lnTo>
                  <a:lnTo>
                    <a:pt x="5304" y="4758"/>
                  </a:lnTo>
                  <a:lnTo>
                    <a:pt x="5294" y="4747"/>
                  </a:lnTo>
                  <a:lnTo>
                    <a:pt x="5285" y="4736"/>
                  </a:lnTo>
                  <a:lnTo>
                    <a:pt x="5275" y="4725"/>
                  </a:lnTo>
                  <a:lnTo>
                    <a:pt x="5264" y="4715"/>
                  </a:lnTo>
                  <a:lnTo>
                    <a:pt x="5253" y="4706"/>
                  </a:lnTo>
                  <a:lnTo>
                    <a:pt x="5250" y="4703"/>
                  </a:lnTo>
                  <a:close/>
                  <a:moveTo>
                    <a:pt x="4750" y="5000"/>
                  </a:moveTo>
                  <a:lnTo>
                    <a:pt x="4750" y="4703"/>
                  </a:lnTo>
                  <a:lnTo>
                    <a:pt x="4747" y="4706"/>
                  </a:lnTo>
                  <a:lnTo>
                    <a:pt x="4736" y="4715"/>
                  </a:lnTo>
                  <a:lnTo>
                    <a:pt x="4725" y="4725"/>
                  </a:lnTo>
                  <a:lnTo>
                    <a:pt x="4715" y="4736"/>
                  </a:lnTo>
                  <a:lnTo>
                    <a:pt x="4706" y="4747"/>
                  </a:lnTo>
                  <a:lnTo>
                    <a:pt x="4696" y="4758"/>
                  </a:lnTo>
                  <a:lnTo>
                    <a:pt x="4687" y="4770"/>
                  </a:lnTo>
                  <a:lnTo>
                    <a:pt x="4679" y="4781"/>
                  </a:lnTo>
                  <a:lnTo>
                    <a:pt x="4670" y="4794"/>
                  </a:lnTo>
                  <a:lnTo>
                    <a:pt x="4663" y="4806"/>
                  </a:lnTo>
                  <a:lnTo>
                    <a:pt x="4656" y="4818"/>
                  </a:lnTo>
                  <a:lnTo>
                    <a:pt x="4650" y="4831"/>
                  </a:lnTo>
                  <a:lnTo>
                    <a:pt x="4644" y="4844"/>
                  </a:lnTo>
                  <a:lnTo>
                    <a:pt x="4638" y="4857"/>
                  </a:lnTo>
                  <a:lnTo>
                    <a:pt x="4633" y="4871"/>
                  </a:lnTo>
                  <a:lnTo>
                    <a:pt x="4629" y="4885"/>
                  </a:lnTo>
                  <a:lnTo>
                    <a:pt x="4625" y="4899"/>
                  </a:lnTo>
                  <a:lnTo>
                    <a:pt x="4622" y="4913"/>
                  </a:lnTo>
                  <a:lnTo>
                    <a:pt x="4619" y="4927"/>
                  </a:lnTo>
                  <a:lnTo>
                    <a:pt x="4616" y="4942"/>
                  </a:lnTo>
                  <a:lnTo>
                    <a:pt x="4614" y="4956"/>
                  </a:lnTo>
                  <a:lnTo>
                    <a:pt x="4613" y="4971"/>
                  </a:lnTo>
                  <a:lnTo>
                    <a:pt x="4612" y="4985"/>
                  </a:lnTo>
                  <a:lnTo>
                    <a:pt x="4612" y="5000"/>
                  </a:lnTo>
                  <a:lnTo>
                    <a:pt x="4612" y="5015"/>
                  </a:lnTo>
                  <a:lnTo>
                    <a:pt x="4613" y="5029"/>
                  </a:lnTo>
                  <a:lnTo>
                    <a:pt x="4614" y="5044"/>
                  </a:lnTo>
                  <a:lnTo>
                    <a:pt x="4616" y="5058"/>
                  </a:lnTo>
                  <a:lnTo>
                    <a:pt x="4619" y="5073"/>
                  </a:lnTo>
                  <a:lnTo>
                    <a:pt x="4622" y="5087"/>
                  </a:lnTo>
                  <a:lnTo>
                    <a:pt x="4625" y="5101"/>
                  </a:lnTo>
                  <a:lnTo>
                    <a:pt x="4629" y="5115"/>
                  </a:lnTo>
                  <a:lnTo>
                    <a:pt x="4633" y="5129"/>
                  </a:lnTo>
                  <a:lnTo>
                    <a:pt x="4638" y="5143"/>
                  </a:lnTo>
                  <a:lnTo>
                    <a:pt x="4644" y="5156"/>
                  </a:lnTo>
                  <a:lnTo>
                    <a:pt x="4650" y="5169"/>
                  </a:lnTo>
                  <a:lnTo>
                    <a:pt x="4656" y="5182"/>
                  </a:lnTo>
                  <a:lnTo>
                    <a:pt x="4663" y="5194"/>
                  </a:lnTo>
                  <a:lnTo>
                    <a:pt x="4670" y="5206"/>
                  </a:lnTo>
                  <a:lnTo>
                    <a:pt x="4679" y="5219"/>
                  </a:lnTo>
                  <a:lnTo>
                    <a:pt x="4687" y="5230"/>
                  </a:lnTo>
                  <a:lnTo>
                    <a:pt x="4696" y="5242"/>
                  </a:lnTo>
                  <a:lnTo>
                    <a:pt x="4706" y="5253"/>
                  </a:lnTo>
                  <a:lnTo>
                    <a:pt x="4715" y="5264"/>
                  </a:lnTo>
                  <a:lnTo>
                    <a:pt x="4725" y="5275"/>
                  </a:lnTo>
                  <a:lnTo>
                    <a:pt x="4736" y="5285"/>
                  </a:lnTo>
                  <a:lnTo>
                    <a:pt x="4747" y="5294"/>
                  </a:lnTo>
                  <a:lnTo>
                    <a:pt x="4758" y="5304"/>
                  </a:lnTo>
                  <a:lnTo>
                    <a:pt x="4770" y="5313"/>
                  </a:lnTo>
                  <a:lnTo>
                    <a:pt x="4781" y="5321"/>
                  </a:lnTo>
                  <a:lnTo>
                    <a:pt x="4794" y="5330"/>
                  </a:lnTo>
                  <a:lnTo>
                    <a:pt x="4806" y="5337"/>
                  </a:lnTo>
                  <a:lnTo>
                    <a:pt x="4818" y="5344"/>
                  </a:lnTo>
                  <a:lnTo>
                    <a:pt x="4831" y="5350"/>
                  </a:lnTo>
                  <a:lnTo>
                    <a:pt x="4844" y="5356"/>
                  </a:lnTo>
                  <a:lnTo>
                    <a:pt x="4857" y="5362"/>
                  </a:lnTo>
                  <a:lnTo>
                    <a:pt x="4871" y="5367"/>
                  </a:lnTo>
                  <a:lnTo>
                    <a:pt x="4885" y="5371"/>
                  </a:lnTo>
                  <a:lnTo>
                    <a:pt x="4899" y="5375"/>
                  </a:lnTo>
                  <a:lnTo>
                    <a:pt x="4913" y="5378"/>
                  </a:lnTo>
                  <a:lnTo>
                    <a:pt x="4927" y="5381"/>
                  </a:lnTo>
                  <a:lnTo>
                    <a:pt x="4942" y="5384"/>
                  </a:lnTo>
                  <a:lnTo>
                    <a:pt x="4956" y="5386"/>
                  </a:lnTo>
                  <a:lnTo>
                    <a:pt x="4971" y="5387"/>
                  </a:lnTo>
                  <a:lnTo>
                    <a:pt x="4985" y="5388"/>
                  </a:lnTo>
                  <a:lnTo>
                    <a:pt x="5000" y="5388"/>
                  </a:lnTo>
                  <a:lnTo>
                    <a:pt x="5015" y="5388"/>
                  </a:lnTo>
                  <a:lnTo>
                    <a:pt x="5029" y="5387"/>
                  </a:lnTo>
                  <a:lnTo>
                    <a:pt x="5044" y="5386"/>
                  </a:lnTo>
                  <a:lnTo>
                    <a:pt x="5058" y="5384"/>
                  </a:lnTo>
                  <a:lnTo>
                    <a:pt x="5073" y="5381"/>
                  </a:lnTo>
                  <a:lnTo>
                    <a:pt x="5087" y="5378"/>
                  </a:lnTo>
                  <a:lnTo>
                    <a:pt x="5101" y="5375"/>
                  </a:lnTo>
                  <a:lnTo>
                    <a:pt x="5115" y="5371"/>
                  </a:lnTo>
                  <a:lnTo>
                    <a:pt x="5129" y="5367"/>
                  </a:lnTo>
                  <a:lnTo>
                    <a:pt x="5143" y="5362"/>
                  </a:lnTo>
                  <a:lnTo>
                    <a:pt x="5156" y="5356"/>
                  </a:lnTo>
                  <a:lnTo>
                    <a:pt x="5169" y="5350"/>
                  </a:lnTo>
                  <a:lnTo>
                    <a:pt x="5175" y="5347"/>
                  </a:lnTo>
                  <a:lnTo>
                    <a:pt x="4902" y="5230"/>
                  </a:lnTo>
                  <a:lnTo>
                    <a:pt x="4888" y="5223"/>
                  </a:lnTo>
                  <a:lnTo>
                    <a:pt x="4875" y="5217"/>
                  </a:lnTo>
                  <a:lnTo>
                    <a:pt x="4874" y="5216"/>
                  </a:lnTo>
                  <a:lnTo>
                    <a:pt x="4872" y="5215"/>
                  </a:lnTo>
                  <a:lnTo>
                    <a:pt x="4860" y="5207"/>
                  </a:lnTo>
                  <a:lnTo>
                    <a:pt x="4848" y="5198"/>
                  </a:lnTo>
                  <a:lnTo>
                    <a:pt x="4847" y="5197"/>
                  </a:lnTo>
                  <a:lnTo>
                    <a:pt x="4845" y="5197"/>
                  </a:lnTo>
                  <a:lnTo>
                    <a:pt x="4834" y="5187"/>
                  </a:lnTo>
                  <a:lnTo>
                    <a:pt x="4823" y="5177"/>
                  </a:lnTo>
                  <a:lnTo>
                    <a:pt x="4822" y="5176"/>
                  </a:lnTo>
                  <a:lnTo>
                    <a:pt x="4821" y="5175"/>
                  </a:lnTo>
                  <a:lnTo>
                    <a:pt x="4811" y="5163"/>
                  </a:lnTo>
                  <a:lnTo>
                    <a:pt x="4802" y="5152"/>
                  </a:lnTo>
                  <a:lnTo>
                    <a:pt x="4801" y="5151"/>
                  </a:lnTo>
                  <a:lnTo>
                    <a:pt x="4800" y="5150"/>
                  </a:lnTo>
                  <a:lnTo>
                    <a:pt x="4792" y="5137"/>
                  </a:lnTo>
                  <a:lnTo>
                    <a:pt x="4783" y="5125"/>
                  </a:lnTo>
                  <a:lnTo>
                    <a:pt x="4783" y="5124"/>
                  </a:lnTo>
                  <a:lnTo>
                    <a:pt x="4782" y="5122"/>
                  </a:lnTo>
                  <a:lnTo>
                    <a:pt x="4776" y="5109"/>
                  </a:lnTo>
                  <a:lnTo>
                    <a:pt x="4769" y="5096"/>
                  </a:lnTo>
                  <a:lnTo>
                    <a:pt x="4769" y="5094"/>
                  </a:lnTo>
                  <a:lnTo>
                    <a:pt x="4768" y="5093"/>
                  </a:lnTo>
                  <a:lnTo>
                    <a:pt x="4763" y="5079"/>
                  </a:lnTo>
                  <a:lnTo>
                    <a:pt x="4759" y="5065"/>
                  </a:lnTo>
                  <a:lnTo>
                    <a:pt x="4758" y="5063"/>
                  </a:lnTo>
                  <a:lnTo>
                    <a:pt x="4758" y="5062"/>
                  </a:lnTo>
                  <a:lnTo>
                    <a:pt x="4755" y="5047"/>
                  </a:lnTo>
                  <a:lnTo>
                    <a:pt x="4752" y="5033"/>
                  </a:lnTo>
                  <a:lnTo>
                    <a:pt x="4752" y="5031"/>
                  </a:lnTo>
                  <a:lnTo>
                    <a:pt x="4752" y="5030"/>
                  </a:lnTo>
                  <a:lnTo>
                    <a:pt x="4751" y="5015"/>
                  </a:lnTo>
                  <a:lnTo>
                    <a:pt x="4750" y="5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78" name="Group 53">
            <a:extLst>
              <a:ext uri="{FF2B5EF4-FFF2-40B4-BE49-F238E27FC236}">
                <a16:creationId xmlns:a16="http://schemas.microsoft.com/office/drawing/2014/main" id="{5D24F5CD-7764-42FF-AB33-AC8621552F98}"/>
              </a:ext>
            </a:extLst>
          </p:cNvPr>
          <p:cNvGrpSpPr/>
          <p:nvPr/>
        </p:nvGrpSpPr>
        <p:grpSpPr>
          <a:xfrm>
            <a:off x="10767191" y="1916756"/>
            <a:ext cx="525358" cy="525358"/>
            <a:chOff x="7491762" y="4459160"/>
            <a:chExt cx="633600" cy="633600"/>
          </a:xfrm>
        </p:grpSpPr>
        <p:sp>
          <p:nvSpPr>
            <p:cNvPr id="90179" name="Accent">
              <a:extLst>
                <a:ext uri="{FF2B5EF4-FFF2-40B4-BE49-F238E27FC236}">
                  <a16:creationId xmlns:a16="http://schemas.microsoft.com/office/drawing/2014/main" id="{937CE413-10C6-41AD-BB4D-173C0220A3B5}"/>
                </a:ext>
              </a:extLst>
            </p:cNvPr>
            <p:cNvSpPr/>
            <p:nvPr/>
          </p:nvSpPr>
          <p:spPr>
            <a:xfrm>
              <a:off x="749176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195" y="8269"/>
                  </a:moveTo>
                  <a:lnTo>
                    <a:pt x="6162" y="8271"/>
                  </a:lnTo>
                  <a:lnTo>
                    <a:pt x="3838" y="8271"/>
                  </a:lnTo>
                  <a:lnTo>
                    <a:pt x="3805" y="8269"/>
                  </a:lnTo>
                  <a:lnTo>
                    <a:pt x="3773" y="8262"/>
                  </a:lnTo>
                  <a:lnTo>
                    <a:pt x="3742" y="8252"/>
                  </a:lnTo>
                  <a:lnTo>
                    <a:pt x="3713" y="8238"/>
                  </a:lnTo>
                  <a:lnTo>
                    <a:pt x="3686" y="8219"/>
                  </a:lnTo>
                  <a:lnTo>
                    <a:pt x="3661" y="8198"/>
                  </a:lnTo>
                  <a:lnTo>
                    <a:pt x="3640" y="8173"/>
                  </a:lnTo>
                  <a:lnTo>
                    <a:pt x="3621" y="8146"/>
                  </a:lnTo>
                  <a:lnTo>
                    <a:pt x="3607" y="8117"/>
                  </a:lnTo>
                  <a:lnTo>
                    <a:pt x="3597" y="8086"/>
                  </a:lnTo>
                  <a:lnTo>
                    <a:pt x="3590" y="8054"/>
                  </a:lnTo>
                  <a:lnTo>
                    <a:pt x="3588" y="8021"/>
                  </a:lnTo>
                  <a:lnTo>
                    <a:pt x="3590" y="7988"/>
                  </a:lnTo>
                  <a:lnTo>
                    <a:pt x="3597" y="7956"/>
                  </a:lnTo>
                  <a:lnTo>
                    <a:pt x="3607" y="7925"/>
                  </a:lnTo>
                  <a:lnTo>
                    <a:pt x="3621" y="7896"/>
                  </a:lnTo>
                  <a:lnTo>
                    <a:pt x="3640" y="7869"/>
                  </a:lnTo>
                  <a:lnTo>
                    <a:pt x="3661" y="7844"/>
                  </a:lnTo>
                  <a:lnTo>
                    <a:pt x="3686" y="7823"/>
                  </a:lnTo>
                  <a:lnTo>
                    <a:pt x="3713" y="7804"/>
                  </a:lnTo>
                  <a:lnTo>
                    <a:pt x="3742" y="7790"/>
                  </a:lnTo>
                  <a:lnTo>
                    <a:pt x="3773" y="7780"/>
                  </a:lnTo>
                  <a:lnTo>
                    <a:pt x="3805" y="7773"/>
                  </a:lnTo>
                  <a:lnTo>
                    <a:pt x="3838" y="7771"/>
                  </a:lnTo>
                  <a:lnTo>
                    <a:pt x="6162" y="7771"/>
                  </a:lnTo>
                  <a:lnTo>
                    <a:pt x="6195" y="7773"/>
                  </a:lnTo>
                  <a:lnTo>
                    <a:pt x="6227" y="7780"/>
                  </a:lnTo>
                  <a:lnTo>
                    <a:pt x="6258" y="7790"/>
                  </a:lnTo>
                  <a:lnTo>
                    <a:pt x="6287" y="7804"/>
                  </a:lnTo>
                  <a:lnTo>
                    <a:pt x="6314" y="7823"/>
                  </a:lnTo>
                  <a:lnTo>
                    <a:pt x="6339" y="7844"/>
                  </a:lnTo>
                  <a:lnTo>
                    <a:pt x="6360" y="7869"/>
                  </a:lnTo>
                  <a:lnTo>
                    <a:pt x="6379" y="7896"/>
                  </a:lnTo>
                  <a:lnTo>
                    <a:pt x="6393" y="7925"/>
                  </a:lnTo>
                  <a:lnTo>
                    <a:pt x="6403" y="7956"/>
                  </a:lnTo>
                  <a:lnTo>
                    <a:pt x="6410" y="7988"/>
                  </a:lnTo>
                  <a:lnTo>
                    <a:pt x="6412" y="8021"/>
                  </a:lnTo>
                  <a:lnTo>
                    <a:pt x="6410" y="8054"/>
                  </a:lnTo>
                  <a:lnTo>
                    <a:pt x="6403" y="8086"/>
                  </a:lnTo>
                  <a:lnTo>
                    <a:pt x="6393" y="8117"/>
                  </a:lnTo>
                  <a:lnTo>
                    <a:pt x="6379" y="8146"/>
                  </a:lnTo>
                  <a:lnTo>
                    <a:pt x="6360" y="8173"/>
                  </a:lnTo>
                  <a:lnTo>
                    <a:pt x="6339" y="8198"/>
                  </a:lnTo>
                  <a:lnTo>
                    <a:pt x="6314" y="8219"/>
                  </a:lnTo>
                  <a:lnTo>
                    <a:pt x="6287" y="8238"/>
                  </a:lnTo>
                  <a:lnTo>
                    <a:pt x="6258" y="8252"/>
                  </a:lnTo>
                  <a:lnTo>
                    <a:pt x="6227" y="8262"/>
                  </a:lnTo>
                  <a:lnTo>
                    <a:pt x="6195" y="8269"/>
                  </a:lnTo>
                  <a:close/>
                  <a:moveTo>
                    <a:pt x="4406" y="1050"/>
                  </a:moveTo>
                  <a:lnTo>
                    <a:pt x="4419" y="1050"/>
                  </a:lnTo>
                  <a:lnTo>
                    <a:pt x="5581" y="1050"/>
                  </a:lnTo>
                  <a:lnTo>
                    <a:pt x="5594" y="1050"/>
                  </a:lnTo>
                  <a:lnTo>
                    <a:pt x="5607" y="1051"/>
                  </a:lnTo>
                  <a:lnTo>
                    <a:pt x="5620" y="1052"/>
                  </a:lnTo>
                  <a:lnTo>
                    <a:pt x="5633" y="1054"/>
                  </a:lnTo>
                  <a:lnTo>
                    <a:pt x="5646" y="1056"/>
                  </a:lnTo>
                  <a:lnTo>
                    <a:pt x="5658" y="1059"/>
                  </a:lnTo>
                  <a:lnTo>
                    <a:pt x="5671" y="1062"/>
                  </a:lnTo>
                  <a:lnTo>
                    <a:pt x="5683" y="1065"/>
                  </a:lnTo>
                  <a:lnTo>
                    <a:pt x="5696" y="1070"/>
                  </a:lnTo>
                  <a:lnTo>
                    <a:pt x="5708" y="1074"/>
                  </a:lnTo>
                  <a:lnTo>
                    <a:pt x="5720" y="1079"/>
                  </a:lnTo>
                  <a:lnTo>
                    <a:pt x="5732" y="1085"/>
                  </a:lnTo>
                  <a:lnTo>
                    <a:pt x="5744" y="1091"/>
                  </a:lnTo>
                  <a:lnTo>
                    <a:pt x="5755" y="1097"/>
                  </a:lnTo>
                  <a:lnTo>
                    <a:pt x="5766" y="1104"/>
                  </a:lnTo>
                  <a:lnTo>
                    <a:pt x="5777" y="1111"/>
                  </a:lnTo>
                  <a:lnTo>
                    <a:pt x="5788" y="1118"/>
                  </a:lnTo>
                  <a:lnTo>
                    <a:pt x="5798" y="1126"/>
                  </a:lnTo>
                  <a:lnTo>
                    <a:pt x="5808" y="1134"/>
                  </a:lnTo>
                  <a:lnTo>
                    <a:pt x="5818" y="1143"/>
                  </a:lnTo>
                  <a:lnTo>
                    <a:pt x="5827" y="1152"/>
                  </a:lnTo>
                  <a:lnTo>
                    <a:pt x="5836" y="1161"/>
                  </a:lnTo>
                  <a:lnTo>
                    <a:pt x="5845" y="1171"/>
                  </a:lnTo>
                  <a:lnTo>
                    <a:pt x="5853" y="1181"/>
                  </a:lnTo>
                  <a:lnTo>
                    <a:pt x="5861" y="1191"/>
                  </a:lnTo>
                  <a:lnTo>
                    <a:pt x="5869" y="1202"/>
                  </a:lnTo>
                  <a:lnTo>
                    <a:pt x="5876" y="1213"/>
                  </a:lnTo>
                  <a:lnTo>
                    <a:pt x="5883" y="1224"/>
                  </a:lnTo>
                  <a:lnTo>
                    <a:pt x="5889" y="1235"/>
                  </a:lnTo>
                  <a:lnTo>
                    <a:pt x="5895" y="1247"/>
                  </a:lnTo>
                  <a:lnTo>
                    <a:pt x="5900" y="1259"/>
                  </a:lnTo>
                  <a:lnTo>
                    <a:pt x="5905" y="1271"/>
                  </a:lnTo>
                  <a:lnTo>
                    <a:pt x="5910" y="1283"/>
                  </a:lnTo>
                  <a:lnTo>
                    <a:pt x="5914" y="1296"/>
                  </a:lnTo>
                  <a:lnTo>
                    <a:pt x="5917" y="1308"/>
                  </a:lnTo>
                  <a:lnTo>
                    <a:pt x="5920" y="1321"/>
                  </a:lnTo>
                  <a:lnTo>
                    <a:pt x="5923" y="1334"/>
                  </a:lnTo>
                  <a:lnTo>
                    <a:pt x="5925" y="1346"/>
                  </a:lnTo>
                  <a:lnTo>
                    <a:pt x="5927" y="1359"/>
                  </a:lnTo>
                  <a:lnTo>
                    <a:pt x="5928" y="1373"/>
                  </a:lnTo>
                  <a:lnTo>
                    <a:pt x="5929" y="1386"/>
                  </a:lnTo>
                  <a:lnTo>
                    <a:pt x="5929" y="1399"/>
                  </a:lnTo>
                  <a:lnTo>
                    <a:pt x="5929" y="2212"/>
                  </a:lnTo>
                  <a:lnTo>
                    <a:pt x="5929" y="2225"/>
                  </a:lnTo>
                  <a:lnTo>
                    <a:pt x="5928" y="2238"/>
                  </a:lnTo>
                  <a:lnTo>
                    <a:pt x="5927" y="2251"/>
                  </a:lnTo>
                  <a:lnTo>
                    <a:pt x="5925" y="2264"/>
                  </a:lnTo>
                  <a:lnTo>
                    <a:pt x="5923" y="2277"/>
                  </a:lnTo>
                  <a:lnTo>
                    <a:pt x="5920" y="2289"/>
                  </a:lnTo>
                  <a:lnTo>
                    <a:pt x="5917" y="2302"/>
                  </a:lnTo>
                  <a:lnTo>
                    <a:pt x="5914" y="2314"/>
                  </a:lnTo>
                  <a:lnTo>
                    <a:pt x="5910" y="2327"/>
                  </a:lnTo>
                  <a:lnTo>
                    <a:pt x="5905" y="2339"/>
                  </a:lnTo>
                  <a:lnTo>
                    <a:pt x="5900" y="2351"/>
                  </a:lnTo>
                  <a:lnTo>
                    <a:pt x="5895" y="2363"/>
                  </a:lnTo>
                  <a:lnTo>
                    <a:pt x="5889" y="2375"/>
                  </a:lnTo>
                  <a:lnTo>
                    <a:pt x="5883" y="2386"/>
                  </a:lnTo>
                  <a:lnTo>
                    <a:pt x="5876" y="2397"/>
                  </a:lnTo>
                  <a:lnTo>
                    <a:pt x="5869" y="2408"/>
                  </a:lnTo>
                  <a:lnTo>
                    <a:pt x="5861" y="2419"/>
                  </a:lnTo>
                  <a:lnTo>
                    <a:pt x="5853" y="2429"/>
                  </a:lnTo>
                  <a:lnTo>
                    <a:pt x="5845" y="2439"/>
                  </a:lnTo>
                  <a:lnTo>
                    <a:pt x="5836" y="2449"/>
                  </a:lnTo>
                  <a:lnTo>
                    <a:pt x="5827" y="2458"/>
                  </a:lnTo>
                  <a:lnTo>
                    <a:pt x="5818" y="2467"/>
                  </a:lnTo>
                  <a:lnTo>
                    <a:pt x="5808" y="2476"/>
                  </a:lnTo>
                  <a:lnTo>
                    <a:pt x="5798" y="2484"/>
                  </a:lnTo>
                  <a:lnTo>
                    <a:pt x="5788" y="2492"/>
                  </a:lnTo>
                  <a:lnTo>
                    <a:pt x="5777" y="2500"/>
                  </a:lnTo>
                  <a:lnTo>
                    <a:pt x="5766" y="2507"/>
                  </a:lnTo>
                  <a:lnTo>
                    <a:pt x="5755" y="2514"/>
                  </a:lnTo>
                  <a:lnTo>
                    <a:pt x="5744" y="2520"/>
                  </a:lnTo>
                  <a:lnTo>
                    <a:pt x="5732" y="2526"/>
                  </a:lnTo>
                  <a:lnTo>
                    <a:pt x="5720" y="2531"/>
                  </a:lnTo>
                  <a:lnTo>
                    <a:pt x="5708" y="2536"/>
                  </a:lnTo>
                  <a:lnTo>
                    <a:pt x="5696" y="2541"/>
                  </a:lnTo>
                  <a:lnTo>
                    <a:pt x="5683" y="2545"/>
                  </a:lnTo>
                  <a:lnTo>
                    <a:pt x="5671" y="2548"/>
                  </a:lnTo>
                  <a:lnTo>
                    <a:pt x="5658" y="2551"/>
                  </a:lnTo>
                  <a:lnTo>
                    <a:pt x="5646" y="2554"/>
                  </a:lnTo>
                  <a:lnTo>
                    <a:pt x="5633" y="2556"/>
                  </a:lnTo>
                  <a:lnTo>
                    <a:pt x="5620" y="2558"/>
                  </a:lnTo>
                  <a:lnTo>
                    <a:pt x="5607" y="2559"/>
                  </a:lnTo>
                  <a:lnTo>
                    <a:pt x="5594" y="2560"/>
                  </a:lnTo>
                  <a:lnTo>
                    <a:pt x="5581" y="2560"/>
                  </a:lnTo>
                  <a:lnTo>
                    <a:pt x="4419" y="2560"/>
                  </a:lnTo>
                  <a:lnTo>
                    <a:pt x="4406" y="2560"/>
                  </a:lnTo>
                  <a:lnTo>
                    <a:pt x="4393" y="2559"/>
                  </a:lnTo>
                  <a:lnTo>
                    <a:pt x="4380" y="2558"/>
                  </a:lnTo>
                  <a:lnTo>
                    <a:pt x="4367" y="2556"/>
                  </a:lnTo>
                  <a:lnTo>
                    <a:pt x="4354" y="2554"/>
                  </a:lnTo>
                  <a:lnTo>
                    <a:pt x="4342" y="2551"/>
                  </a:lnTo>
                  <a:lnTo>
                    <a:pt x="4329" y="2548"/>
                  </a:lnTo>
                  <a:lnTo>
                    <a:pt x="4317" y="2545"/>
                  </a:lnTo>
                  <a:lnTo>
                    <a:pt x="4304" y="2541"/>
                  </a:lnTo>
                  <a:lnTo>
                    <a:pt x="4292" y="2536"/>
                  </a:lnTo>
                  <a:lnTo>
                    <a:pt x="4280" y="2531"/>
                  </a:lnTo>
                  <a:lnTo>
                    <a:pt x="4268" y="2526"/>
                  </a:lnTo>
                  <a:lnTo>
                    <a:pt x="4256" y="2520"/>
                  </a:lnTo>
                  <a:lnTo>
                    <a:pt x="4245" y="2514"/>
                  </a:lnTo>
                  <a:lnTo>
                    <a:pt x="4234" y="2507"/>
                  </a:lnTo>
                  <a:lnTo>
                    <a:pt x="4223" y="2500"/>
                  </a:lnTo>
                  <a:lnTo>
                    <a:pt x="4212" y="2492"/>
                  </a:lnTo>
                  <a:lnTo>
                    <a:pt x="4202" y="2484"/>
                  </a:lnTo>
                  <a:lnTo>
                    <a:pt x="4192" y="2476"/>
                  </a:lnTo>
                  <a:lnTo>
                    <a:pt x="4182" y="2467"/>
                  </a:lnTo>
                  <a:lnTo>
                    <a:pt x="4173" y="2458"/>
                  </a:lnTo>
                  <a:lnTo>
                    <a:pt x="4164" y="2449"/>
                  </a:lnTo>
                  <a:lnTo>
                    <a:pt x="4155" y="2439"/>
                  </a:lnTo>
                  <a:lnTo>
                    <a:pt x="4147" y="2429"/>
                  </a:lnTo>
                  <a:lnTo>
                    <a:pt x="4139" y="2419"/>
                  </a:lnTo>
                  <a:lnTo>
                    <a:pt x="4131" y="2408"/>
                  </a:lnTo>
                  <a:lnTo>
                    <a:pt x="4124" y="2397"/>
                  </a:lnTo>
                  <a:lnTo>
                    <a:pt x="4117" y="2386"/>
                  </a:lnTo>
                  <a:lnTo>
                    <a:pt x="4111" y="2375"/>
                  </a:lnTo>
                  <a:lnTo>
                    <a:pt x="4105" y="2363"/>
                  </a:lnTo>
                  <a:lnTo>
                    <a:pt x="4100" y="2351"/>
                  </a:lnTo>
                  <a:lnTo>
                    <a:pt x="4095" y="2339"/>
                  </a:lnTo>
                  <a:lnTo>
                    <a:pt x="4090" y="2327"/>
                  </a:lnTo>
                  <a:lnTo>
                    <a:pt x="4086" y="2314"/>
                  </a:lnTo>
                  <a:lnTo>
                    <a:pt x="4083" y="2302"/>
                  </a:lnTo>
                  <a:lnTo>
                    <a:pt x="4080" y="2289"/>
                  </a:lnTo>
                  <a:lnTo>
                    <a:pt x="4077" y="2277"/>
                  </a:lnTo>
                  <a:lnTo>
                    <a:pt x="4075" y="2264"/>
                  </a:lnTo>
                  <a:lnTo>
                    <a:pt x="4073" y="2251"/>
                  </a:lnTo>
                  <a:lnTo>
                    <a:pt x="4072" y="2238"/>
                  </a:lnTo>
                  <a:lnTo>
                    <a:pt x="4071" y="2225"/>
                  </a:lnTo>
                  <a:lnTo>
                    <a:pt x="4071" y="2212"/>
                  </a:lnTo>
                  <a:lnTo>
                    <a:pt x="4071" y="1399"/>
                  </a:lnTo>
                  <a:lnTo>
                    <a:pt x="4071" y="1386"/>
                  </a:lnTo>
                  <a:lnTo>
                    <a:pt x="4072" y="1373"/>
                  </a:lnTo>
                  <a:lnTo>
                    <a:pt x="4073" y="1359"/>
                  </a:lnTo>
                  <a:lnTo>
                    <a:pt x="4075" y="1346"/>
                  </a:lnTo>
                  <a:lnTo>
                    <a:pt x="4077" y="1334"/>
                  </a:lnTo>
                  <a:lnTo>
                    <a:pt x="4080" y="1321"/>
                  </a:lnTo>
                  <a:lnTo>
                    <a:pt x="4083" y="1308"/>
                  </a:lnTo>
                  <a:lnTo>
                    <a:pt x="4086" y="1296"/>
                  </a:lnTo>
                  <a:lnTo>
                    <a:pt x="4090" y="1283"/>
                  </a:lnTo>
                  <a:lnTo>
                    <a:pt x="4095" y="1271"/>
                  </a:lnTo>
                  <a:lnTo>
                    <a:pt x="4100" y="1259"/>
                  </a:lnTo>
                  <a:lnTo>
                    <a:pt x="4105" y="1247"/>
                  </a:lnTo>
                  <a:lnTo>
                    <a:pt x="4111" y="1235"/>
                  </a:lnTo>
                  <a:lnTo>
                    <a:pt x="4117" y="1224"/>
                  </a:lnTo>
                  <a:lnTo>
                    <a:pt x="4124" y="1213"/>
                  </a:lnTo>
                  <a:lnTo>
                    <a:pt x="4131" y="1202"/>
                  </a:lnTo>
                  <a:lnTo>
                    <a:pt x="4139" y="1191"/>
                  </a:lnTo>
                  <a:lnTo>
                    <a:pt x="4147" y="1181"/>
                  </a:lnTo>
                  <a:lnTo>
                    <a:pt x="4155" y="1171"/>
                  </a:lnTo>
                  <a:lnTo>
                    <a:pt x="4164" y="1161"/>
                  </a:lnTo>
                  <a:lnTo>
                    <a:pt x="4173" y="1152"/>
                  </a:lnTo>
                  <a:lnTo>
                    <a:pt x="4182" y="1143"/>
                  </a:lnTo>
                  <a:lnTo>
                    <a:pt x="4192" y="1134"/>
                  </a:lnTo>
                  <a:lnTo>
                    <a:pt x="4202" y="1126"/>
                  </a:lnTo>
                  <a:lnTo>
                    <a:pt x="4212" y="1118"/>
                  </a:lnTo>
                  <a:lnTo>
                    <a:pt x="4223" y="1111"/>
                  </a:lnTo>
                  <a:lnTo>
                    <a:pt x="4234" y="1104"/>
                  </a:lnTo>
                  <a:lnTo>
                    <a:pt x="4245" y="1097"/>
                  </a:lnTo>
                  <a:lnTo>
                    <a:pt x="4256" y="1091"/>
                  </a:lnTo>
                  <a:lnTo>
                    <a:pt x="4268" y="1085"/>
                  </a:lnTo>
                  <a:lnTo>
                    <a:pt x="4280" y="1079"/>
                  </a:lnTo>
                  <a:lnTo>
                    <a:pt x="4292" y="1074"/>
                  </a:lnTo>
                  <a:lnTo>
                    <a:pt x="4304" y="1070"/>
                  </a:lnTo>
                  <a:lnTo>
                    <a:pt x="4317" y="1065"/>
                  </a:lnTo>
                  <a:lnTo>
                    <a:pt x="4329" y="1062"/>
                  </a:lnTo>
                  <a:lnTo>
                    <a:pt x="4342" y="1059"/>
                  </a:lnTo>
                  <a:lnTo>
                    <a:pt x="4354" y="1056"/>
                  </a:lnTo>
                  <a:lnTo>
                    <a:pt x="4367" y="1054"/>
                  </a:lnTo>
                  <a:lnTo>
                    <a:pt x="4380" y="1052"/>
                  </a:lnTo>
                  <a:lnTo>
                    <a:pt x="4393" y="1051"/>
                  </a:lnTo>
                  <a:lnTo>
                    <a:pt x="4406" y="1050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80" name="Outline">
              <a:extLst>
                <a:ext uri="{FF2B5EF4-FFF2-40B4-BE49-F238E27FC236}">
                  <a16:creationId xmlns:a16="http://schemas.microsoft.com/office/drawing/2014/main" id="{D9829329-AF0A-4B8E-A99A-4C93F6A63589}"/>
                </a:ext>
              </a:extLst>
            </p:cNvPr>
            <p:cNvSpPr/>
            <p:nvPr/>
          </p:nvSpPr>
          <p:spPr>
            <a:xfrm>
              <a:off x="749176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92" y="801"/>
                  </a:moveTo>
                  <a:lnTo>
                    <a:pt x="4401" y="800"/>
                  </a:lnTo>
                  <a:lnTo>
                    <a:pt x="4414" y="800"/>
                  </a:lnTo>
                  <a:lnTo>
                    <a:pt x="4419" y="800"/>
                  </a:lnTo>
                  <a:lnTo>
                    <a:pt x="5581" y="800"/>
                  </a:lnTo>
                  <a:lnTo>
                    <a:pt x="5586" y="800"/>
                  </a:lnTo>
                  <a:lnTo>
                    <a:pt x="5599" y="800"/>
                  </a:lnTo>
                  <a:lnTo>
                    <a:pt x="5608" y="801"/>
                  </a:lnTo>
                  <a:lnTo>
                    <a:pt x="5621" y="801"/>
                  </a:lnTo>
                  <a:lnTo>
                    <a:pt x="5630" y="802"/>
                  </a:lnTo>
                  <a:lnTo>
                    <a:pt x="5643" y="803"/>
                  </a:lnTo>
                  <a:lnTo>
                    <a:pt x="5653" y="804"/>
                  </a:lnTo>
                  <a:lnTo>
                    <a:pt x="5666" y="806"/>
                  </a:lnTo>
                  <a:lnTo>
                    <a:pt x="5675" y="807"/>
                  </a:lnTo>
                  <a:lnTo>
                    <a:pt x="5688" y="810"/>
                  </a:lnTo>
                  <a:lnTo>
                    <a:pt x="5697" y="811"/>
                  </a:lnTo>
                  <a:lnTo>
                    <a:pt x="5710" y="814"/>
                  </a:lnTo>
                  <a:lnTo>
                    <a:pt x="5719" y="816"/>
                  </a:lnTo>
                  <a:lnTo>
                    <a:pt x="5731" y="819"/>
                  </a:lnTo>
                  <a:lnTo>
                    <a:pt x="5741" y="822"/>
                  </a:lnTo>
                  <a:lnTo>
                    <a:pt x="5753" y="825"/>
                  </a:lnTo>
                  <a:lnTo>
                    <a:pt x="5762" y="828"/>
                  </a:lnTo>
                  <a:lnTo>
                    <a:pt x="5774" y="832"/>
                  </a:lnTo>
                  <a:lnTo>
                    <a:pt x="5783" y="835"/>
                  </a:lnTo>
                  <a:lnTo>
                    <a:pt x="5796" y="840"/>
                  </a:lnTo>
                  <a:lnTo>
                    <a:pt x="5804" y="843"/>
                  </a:lnTo>
                  <a:lnTo>
                    <a:pt x="5816" y="848"/>
                  </a:lnTo>
                  <a:lnTo>
                    <a:pt x="5825" y="852"/>
                  </a:lnTo>
                  <a:lnTo>
                    <a:pt x="5837" y="858"/>
                  </a:lnTo>
                  <a:lnTo>
                    <a:pt x="5846" y="862"/>
                  </a:lnTo>
                  <a:lnTo>
                    <a:pt x="5857" y="868"/>
                  </a:lnTo>
                  <a:lnTo>
                    <a:pt x="5866" y="872"/>
                  </a:lnTo>
                  <a:lnTo>
                    <a:pt x="5877" y="879"/>
                  </a:lnTo>
                  <a:lnTo>
                    <a:pt x="5882" y="882"/>
                  </a:lnTo>
                  <a:lnTo>
                    <a:pt x="5894" y="889"/>
                  </a:lnTo>
                  <a:lnTo>
                    <a:pt x="5902" y="894"/>
                  </a:lnTo>
                  <a:lnTo>
                    <a:pt x="5913" y="901"/>
                  </a:lnTo>
                  <a:lnTo>
                    <a:pt x="5921" y="906"/>
                  </a:lnTo>
                  <a:lnTo>
                    <a:pt x="5931" y="914"/>
                  </a:lnTo>
                  <a:lnTo>
                    <a:pt x="5939" y="919"/>
                  </a:lnTo>
                  <a:lnTo>
                    <a:pt x="5949" y="927"/>
                  </a:lnTo>
                  <a:lnTo>
                    <a:pt x="5957" y="933"/>
                  </a:lnTo>
                  <a:lnTo>
                    <a:pt x="5967" y="941"/>
                  </a:lnTo>
                  <a:lnTo>
                    <a:pt x="5974" y="947"/>
                  </a:lnTo>
                  <a:lnTo>
                    <a:pt x="5984" y="956"/>
                  </a:lnTo>
                  <a:lnTo>
                    <a:pt x="5991" y="962"/>
                  </a:lnTo>
                  <a:lnTo>
                    <a:pt x="6000" y="971"/>
                  </a:lnTo>
                  <a:lnTo>
                    <a:pt x="6007" y="978"/>
                  </a:lnTo>
                  <a:lnTo>
                    <a:pt x="6016" y="987"/>
                  </a:lnTo>
                  <a:lnTo>
                    <a:pt x="6022" y="994"/>
                  </a:lnTo>
                  <a:lnTo>
                    <a:pt x="6031" y="1004"/>
                  </a:lnTo>
                  <a:lnTo>
                    <a:pt x="6037" y="1011"/>
                  </a:lnTo>
                  <a:lnTo>
                    <a:pt x="6045" y="1021"/>
                  </a:lnTo>
                  <a:lnTo>
                    <a:pt x="6051" y="1028"/>
                  </a:lnTo>
                  <a:lnTo>
                    <a:pt x="6059" y="1038"/>
                  </a:lnTo>
                  <a:lnTo>
                    <a:pt x="6065" y="1046"/>
                  </a:lnTo>
                  <a:lnTo>
                    <a:pt x="6072" y="1056"/>
                  </a:lnTo>
                  <a:lnTo>
                    <a:pt x="6077" y="1064"/>
                  </a:lnTo>
                  <a:lnTo>
                    <a:pt x="6085" y="1075"/>
                  </a:lnTo>
                  <a:lnTo>
                    <a:pt x="6090" y="1083"/>
                  </a:lnTo>
                  <a:lnTo>
                    <a:pt x="6096" y="1094"/>
                  </a:lnTo>
                  <a:lnTo>
                    <a:pt x="6103" y="1105"/>
                  </a:lnTo>
                  <a:lnTo>
                    <a:pt x="6109" y="1116"/>
                  </a:lnTo>
                  <a:lnTo>
                    <a:pt x="6113" y="1124"/>
                  </a:lnTo>
                  <a:lnTo>
                    <a:pt x="6119" y="1136"/>
                  </a:lnTo>
                  <a:lnTo>
                    <a:pt x="6123" y="1144"/>
                  </a:lnTo>
                  <a:lnTo>
                    <a:pt x="6128" y="1156"/>
                  </a:lnTo>
                  <a:lnTo>
                    <a:pt x="6132" y="1165"/>
                  </a:lnTo>
                  <a:lnTo>
                    <a:pt x="6137" y="1177"/>
                  </a:lnTo>
                  <a:lnTo>
                    <a:pt x="6140" y="1185"/>
                  </a:lnTo>
                  <a:lnTo>
                    <a:pt x="6145" y="1198"/>
                  </a:lnTo>
                  <a:lnTo>
                    <a:pt x="6148" y="1206"/>
                  </a:lnTo>
                  <a:lnTo>
                    <a:pt x="6152" y="1219"/>
                  </a:lnTo>
                  <a:lnTo>
                    <a:pt x="6154" y="1227"/>
                  </a:lnTo>
                  <a:lnTo>
                    <a:pt x="6158" y="1240"/>
                  </a:lnTo>
                  <a:lnTo>
                    <a:pt x="6160" y="1249"/>
                  </a:lnTo>
                  <a:lnTo>
                    <a:pt x="6163" y="1261"/>
                  </a:lnTo>
                  <a:lnTo>
                    <a:pt x="6165" y="1270"/>
                  </a:lnTo>
                  <a:lnTo>
                    <a:pt x="6168" y="1283"/>
                  </a:lnTo>
                  <a:lnTo>
                    <a:pt x="6170" y="1292"/>
                  </a:lnTo>
                  <a:lnTo>
                    <a:pt x="6172" y="1305"/>
                  </a:lnTo>
                  <a:lnTo>
                    <a:pt x="6173" y="1314"/>
                  </a:lnTo>
                  <a:lnTo>
                    <a:pt x="6175" y="1327"/>
                  </a:lnTo>
                  <a:lnTo>
                    <a:pt x="6176" y="1336"/>
                  </a:lnTo>
                  <a:lnTo>
                    <a:pt x="6177" y="1350"/>
                  </a:lnTo>
                  <a:lnTo>
                    <a:pt x="6178" y="1359"/>
                  </a:lnTo>
                  <a:lnTo>
                    <a:pt x="6178" y="1372"/>
                  </a:lnTo>
                  <a:lnTo>
                    <a:pt x="6179" y="1381"/>
                  </a:lnTo>
                  <a:lnTo>
                    <a:pt x="6179" y="1394"/>
                  </a:lnTo>
                  <a:lnTo>
                    <a:pt x="6179" y="1399"/>
                  </a:lnTo>
                  <a:lnTo>
                    <a:pt x="6179" y="1729"/>
                  </a:lnTo>
                  <a:lnTo>
                    <a:pt x="7091" y="1729"/>
                  </a:lnTo>
                  <a:lnTo>
                    <a:pt x="7096" y="1729"/>
                  </a:lnTo>
                  <a:lnTo>
                    <a:pt x="7131" y="1730"/>
                  </a:lnTo>
                  <a:lnTo>
                    <a:pt x="7140" y="1730"/>
                  </a:lnTo>
                  <a:lnTo>
                    <a:pt x="7175" y="1732"/>
                  </a:lnTo>
                  <a:lnTo>
                    <a:pt x="7184" y="1733"/>
                  </a:lnTo>
                  <a:lnTo>
                    <a:pt x="7219" y="1736"/>
                  </a:lnTo>
                  <a:lnTo>
                    <a:pt x="7228" y="1737"/>
                  </a:lnTo>
                  <a:lnTo>
                    <a:pt x="7263" y="1742"/>
                  </a:lnTo>
                  <a:lnTo>
                    <a:pt x="7272" y="1743"/>
                  </a:lnTo>
                  <a:lnTo>
                    <a:pt x="7306" y="1749"/>
                  </a:lnTo>
                  <a:lnTo>
                    <a:pt x="7315" y="1751"/>
                  </a:lnTo>
                  <a:lnTo>
                    <a:pt x="7349" y="1758"/>
                  </a:lnTo>
                  <a:lnTo>
                    <a:pt x="7358" y="1760"/>
                  </a:lnTo>
                  <a:lnTo>
                    <a:pt x="7392" y="1768"/>
                  </a:lnTo>
                  <a:lnTo>
                    <a:pt x="7401" y="1771"/>
                  </a:lnTo>
                  <a:lnTo>
                    <a:pt x="7434" y="1780"/>
                  </a:lnTo>
                  <a:lnTo>
                    <a:pt x="7443" y="1783"/>
                  </a:lnTo>
                  <a:lnTo>
                    <a:pt x="7476" y="1794"/>
                  </a:lnTo>
                  <a:lnTo>
                    <a:pt x="7485" y="1797"/>
                  </a:lnTo>
                  <a:lnTo>
                    <a:pt x="7518" y="1809"/>
                  </a:lnTo>
                  <a:lnTo>
                    <a:pt x="7527" y="1812"/>
                  </a:lnTo>
                  <a:lnTo>
                    <a:pt x="7559" y="1826"/>
                  </a:lnTo>
                  <a:lnTo>
                    <a:pt x="7567" y="1830"/>
                  </a:lnTo>
                  <a:lnTo>
                    <a:pt x="7599" y="1844"/>
                  </a:lnTo>
                  <a:lnTo>
                    <a:pt x="7608" y="1848"/>
                  </a:lnTo>
                  <a:lnTo>
                    <a:pt x="7639" y="1864"/>
                  </a:lnTo>
                  <a:lnTo>
                    <a:pt x="7647" y="1869"/>
                  </a:lnTo>
                  <a:lnTo>
                    <a:pt x="7678" y="1886"/>
                  </a:lnTo>
                  <a:lnTo>
                    <a:pt x="7685" y="1890"/>
                  </a:lnTo>
                  <a:lnTo>
                    <a:pt x="7715" y="1908"/>
                  </a:lnTo>
                  <a:lnTo>
                    <a:pt x="7723" y="1913"/>
                  </a:lnTo>
                  <a:lnTo>
                    <a:pt x="7752" y="1932"/>
                  </a:lnTo>
                  <a:lnTo>
                    <a:pt x="7760" y="1937"/>
                  </a:lnTo>
                  <a:lnTo>
                    <a:pt x="7788" y="1957"/>
                  </a:lnTo>
                  <a:lnTo>
                    <a:pt x="7795" y="1963"/>
                  </a:lnTo>
                  <a:lnTo>
                    <a:pt x="7823" y="1984"/>
                  </a:lnTo>
                  <a:lnTo>
                    <a:pt x="7830" y="1990"/>
                  </a:lnTo>
                  <a:lnTo>
                    <a:pt x="7857" y="2012"/>
                  </a:lnTo>
                  <a:lnTo>
                    <a:pt x="7864" y="2018"/>
                  </a:lnTo>
                  <a:lnTo>
                    <a:pt x="7890" y="2041"/>
                  </a:lnTo>
                  <a:lnTo>
                    <a:pt x="7897" y="2047"/>
                  </a:lnTo>
                  <a:lnTo>
                    <a:pt x="7922" y="2071"/>
                  </a:lnTo>
                  <a:lnTo>
                    <a:pt x="7929" y="2078"/>
                  </a:lnTo>
                  <a:lnTo>
                    <a:pt x="7953" y="2103"/>
                  </a:lnTo>
                  <a:lnTo>
                    <a:pt x="7959" y="2110"/>
                  </a:lnTo>
                  <a:lnTo>
                    <a:pt x="7982" y="2136"/>
                  </a:lnTo>
                  <a:lnTo>
                    <a:pt x="7988" y="2143"/>
                  </a:lnTo>
                  <a:lnTo>
                    <a:pt x="8010" y="2170"/>
                  </a:lnTo>
                  <a:lnTo>
                    <a:pt x="8016" y="2177"/>
                  </a:lnTo>
                  <a:lnTo>
                    <a:pt x="8037" y="2205"/>
                  </a:lnTo>
                  <a:lnTo>
                    <a:pt x="8043" y="2212"/>
                  </a:lnTo>
                  <a:lnTo>
                    <a:pt x="8063" y="2240"/>
                  </a:lnTo>
                  <a:lnTo>
                    <a:pt x="8068" y="2248"/>
                  </a:lnTo>
                  <a:lnTo>
                    <a:pt x="8087" y="2277"/>
                  </a:lnTo>
                  <a:lnTo>
                    <a:pt x="8092" y="2285"/>
                  </a:lnTo>
                  <a:lnTo>
                    <a:pt x="8110" y="2315"/>
                  </a:lnTo>
                  <a:lnTo>
                    <a:pt x="8114" y="2322"/>
                  </a:lnTo>
                  <a:lnTo>
                    <a:pt x="8131" y="2353"/>
                  </a:lnTo>
                  <a:lnTo>
                    <a:pt x="8136" y="2361"/>
                  </a:lnTo>
                  <a:lnTo>
                    <a:pt x="8152" y="2392"/>
                  </a:lnTo>
                  <a:lnTo>
                    <a:pt x="8156" y="2401"/>
                  </a:lnTo>
                  <a:lnTo>
                    <a:pt x="8170" y="2433"/>
                  </a:lnTo>
                  <a:lnTo>
                    <a:pt x="8174" y="2441"/>
                  </a:lnTo>
                  <a:lnTo>
                    <a:pt x="8188" y="2473"/>
                  </a:lnTo>
                  <a:lnTo>
                    <a:pt x="8191" y="2482"/>
                  </a:lnTo>
                  <a:lnTo>
                    <a:pt x="8203" y="2515"/>
                  </a:lnTo>
                  <a:lnTo>
                    <a:pt x="8206" y="2524"/>
                  </a:lnTo>
                  <a:lnTo>
                    <a:pt x="8217" y="2557"/>
                  </a:lnTo>
                  <a:lnTo>
                    <a:pt x="8220" y="2566"/>
                  </a:lnTo>
                  <a:lnTo>
                    <a:pt x="8229" y="2599"/>
                  </a:lnTo>
                  <a:lnTo>
                    <a:pt x="8232" y="2608"/>
                  </a:lnTo>
                  <a:lnTo>
                    <a:pt x="8240" y="2642"/>
                  </a:lnTo>
                  <a:lnTo>
                    <a:pt x="8242" y="2651"/>
                  </a:lnTo>
                  <a:lnTo>
                    <a:pt x="8249" y="2685"/>
                  </a:lnTo>
                  <a:lnTo>
                    <a:pt x="8251" y="2694"/>
                  </a:lnTo>
                  <a:lnTo>
                    <a:pt x="8257" y="2728"/>
                  </a:lnTo>
                  <a:lnTo>
                    <a:pt x="8258" y="2737"/>
                  </a:lnTo>
                  <a:lnTo>
                    <a:pt x="8263" y="2772"/>
                  </a:lnTo>
                  <a:lnTo>
                    <a:pt x="8264" y="2781"/>
                  </a:lnTo>
                  <a:lnTo>
                    <a:pt x="8267" y="2816"/>
                  </a:lnTo>
                  <a:lnTo>
                    <a:pt x="8268" y="2825"/>
                  </a:lnTo>
                  <a:lnTo>
                    <a:pt x="8270" y="2860"/>
                  </a:lnTo>
                  <a:lnTo>
                    <a:pt x="8270" y="2869"/>
                  </a:lnTo>
                  <a:lnTo>
                    <a:pt x="8271" y="2904"/>
                  </a:lnTo>
                  <a:lnTo>
                    <a:pt x="8271" y="2909"/>
                  </a:lnTo>
                  <a:lnTo>
                    <a:pt x="8271" y="8021"/>
                  </a:lnTo>
                  <a:lnTo>
                    <a:pt x="8271" y="8026"/>
                  </a:lnTo>
                  <a:lnTo>
                    <a:pt x="8270" y="8061"/>
                  </a:lnTo>
                  <a:lnTo>
                    <a:pt x="8270" y="8070"/>
                  </a:lnTo>
                  <a:lnTo>
                    <a:pt x="8268" y="8105"/>
                  </a:lnTo>
                  <a:lnTo>
                    <a:pt x="8267" y="8114"/>
                  </a:lnTo>
                  <a:lnTo>
                    <a:pt x="8264" y="8149"/>
                  </a:lnTo>
                  <a:lnTo>
                    <a:pt x="8263" y="8158"/>
                  </a:lnTo>
                  <a:lnTo>
                    <a:pt x="8258" y="8192"/>
                  </a:lnTo>
                  <a:lnTo>
                    <a:pt x="8257" y="8202"/>
                  </a:lnTo>
                  <a:lnTo>
                    <a:pt x="8251" y="8236"/>
                  </a:lnTo>
                  <a:lnTo>
                    <a:pt x="8249" y="8245"/>
                  </a:lnTo>
                  <a:lnTo>
                    <a:pt x="8242" y="8279"/>
                  </a:lnTo>
                  <a:lnTo>
                    <a:pt x="8240" y="8288"/>
                  </a:lnTo>
                  <a:lnTo>
                    <a:pt x="8232" y="8322"/>
                  </a:lnTo>
                  <a:lnTo>
                    <a:pt x="8229" y="8331"/>
                  </a:lnTo>
                  <a:lnTo>
                    <a:pt x="8220" y="8364"/>
                  </a:lnTo>
                  <a:lnTo>
                    <a:pt x="8217" y="8373"/>
                  </a:lnTo>
                  <a:lnTo>
                    <a:pt x="8206" y="8406"/>
                  </a:lnTo>
                  <a:lnTo>
                    <a:pt x="8203" y="8415"/>
                  </a:lnTo>
                  <a:lnTo>
                    <a:pt x="8191" y="8447"/>
                  </a:lnTo>
                  <a:lnTo>
                    <a:pt x="8187" y="8456"/>
                  </a:lnTo>
                  <a:lnTo>
                    <a:pt x="8174" y="8488"/>
                  </a:lnTo>
                  <a:lnTo>
                    <a:pt x="8170" y="8497"/>
                  </a:lnTo>
                  <a:lnTo>
                    <a:pt x="8156" y="8528"/>
                  </a:lnTo>
                  <a:lnTo>
                    <a:pt x="8152" y="8537"/>
                  </a:lnTo>
                  <a:lnTo>
                    <a:pt x="8136" y="8568"/>
                  </a:lnTo>
                  <a:lnTo>
                    <a:pt x="8131" y="8576"/>
                  </a:lnTo>
                  <a:lnTo>
                    <a:pt x="8114" y="8607"/>
                  </a:lnTo>
                  <a:lnTo>
                    <a:pt x="8111" y="8613"/>
                  </a:lnTo>
                  <a:lnTo>
                    <a:pt x="8093" y="8643"/>
                  </a:lnTo>
                  <a:lnTo>
                    <a:pt x="8088" y="8651"/>
                  </a:lnTo>
                  <a:lnTo>
                    <a:pt x="8069" y="8681"/>
                  </a:lnTo>
                  <a:lnTo>
                    <a:pt x="8063" y="8689"/>
                  </a:lnTo>
                  <a:lnTo>
                    <a:pt x="8043" y="8717"/>
                  </a:lnTo>
                  <a:lnTo>
                    <a:pt x="8037" y="8725"/>
                  </a:lnTo>
                  <a:lnTo>
                    <a:pt x="8016" y="8752"/>
                  </a:lnTo>
                  <a:lnTo>
                    <a:pt x="8010" y="8760"/>
                  </a:lnTo>
                  <a:lnTo>
                    <a:pt x="7988" y="8787"/>
                  </a:lnTo>
                  <a:lnTo>
                    <a:pt x="7982" y="8794"/>
                  </a:lnTo>
                  <a:lnTo>
                    <a:pt x="7959" y="8820"/>
                  </a:lnTo>
                  <a:lnTo>
                    <a:pt x="7952" y="8827"/>
                  </a:lnTo>
                  <a:lnTo>
                    <a:pt x="7928" y="8851"/>
                  </a:lnTo>
                  <a:lnTo>
                    <a:pt x="7922" y="8858"/>
                  </a:lnTo>
                  <a:lnTo>
                    <a:pt x="7897" y="8882"/>
                  </a:lnTo>
                  <a:lnTo>
                    <a:pt x="7890" y="8889"/>
                  </a:lnTo>
                  <a:lnTo>
                    <a:pt x="7864" y="8912"/>
                  </a:lnTo>
                  <a:lnTo>
                    <a:pt x="7857" y="8918"/>
                  </a:lnTo>
                  <a:lnTo>
                    <a:pt x="7830" y="8940"/>
                  </a:lnTo>
                  <a:lnTo>
                    <a:pt x="7823" y="8946"/>
                  </a:lnTo>
                  <a:lnTo>
                    <a:pt x="7795" y="8967"/>
                  </a:lnTo>
                  <a:lnTo>
                    <a:pt x="7788" y="8972"/>
                  </a:lnTo>
                  <a:lnTo>
                    <a:pt x="7759" y="8992"/>
                  </a:lnTo>
                  <a:lnTo>
                    <a:pt x="7751" y="8998"/>
                  </a:lnTo>
                  <a:lnTo>
                    <a:pt x="7722" y="9017"/>
                  </a:lnTo>
                  <a:lnTo>
                    <a:pt x="7714" y="9022"/>
                  </a:lnTo>
                  <a:lnTo>
                    <a:pt x="7685" y="9039"/>
                  </a:lnTo>
                  <a:lnTo>
                    <a:pt x="7678" y="9043"/>
                  </a:lnTo>
                  <a:lnTo>
                    <a:pt x="7647" y="9060"/>
                  </a:lnTo>
                  <a:lnTo>
                    <a:pt x="7639" y="9065"/>
                  </a:lnTo>
                  <a:lnTo>
                    <a:pt x="7608" y="9081"/>
                  </a:lnTo>
                  <a:lnTo>
                    <a:pt x="7599" y="9085"/>
                  </a:lnTo>
                  <a:lnTo>
                    <a:pt x="7567" y="9099"/>
                  </a:lnTo>
                  <a:lnTo>
                    <a:pt x="7559" y="9103"/>
                  </a:lnTo>
                  <a:lnTo>
                    <a:pt x="7527" y="9117"/>
                  </a:lnTo>
                  <a:lnTo>
                    <a:pt x="7518" y="9120"/>
                  </a:lnTo>
                  <a:lnTo>
                    <a:pt x="7485" y="9132"/>
                  </a:lnTo>
                  <a:lnTo>
                    <a:pt x="7476" y="9135"/>
                  </a:lnTo>
                  <a:lnTo>
                    <a:pt x="7443" y="9146"/>
                  </a:lnTo>
                  <a:lnTo>
                    <a:pt x="7434" y="9149"/>
                  </a:lnTo>
                  <a:lnTo>
                    <a:pt x="7401" y="9158"/>
                  </a:lnTo>
                  <a:lnTo>
                    <a:pt x="7392" y="9161"/>
                  </a:lnTo>
                  <a:lnTo>
                    <a:pt x="7358" y="9169"/>
                  </a:lnTo>
                  <a:lnTo>
                    <a:pt x="7349" y="9171"/>
                  </a:lnTo>
                  <a:lnTo>
                    <a:pt x="7315" y="9178"/>
                  </a:lnTo>
                  <a:lnTo>
                    <a:pt x="7306" y="9180"/>
                  </a:lnTo>
                  <a:lnTo>
                    <a:pt x="7272" y="9186"/>
                  </a:lnTo>
                  <a:lnTo>
                    <a:pt x="7263" y="9187"/>
                  </a:lnTo>
                  <a:lnTo>
                    <a:pt x="7228" y="9192"/>
                  </a:lnTo>
                  <a:lnTo>
                    <a:pt x="7219" y="9193"/>
                  </a:lnTo>
                  <a:lnTo>
                    <a:pt x="7184" y="9196"/>
                  </a:lnTo>
                  <a:lnTo>
                    <a:pt x="7175" y="9197"/>
                  </a:lnTo>
                  <a:lnTo>
                    <a:pt x="7140" y="9199"/>
                  </a:lnTo>
                  <a:lnTo>
                    <a:pt x="7131" y="9199"/>
                  </a:lnTo>
                  <a:lnTo>
                    <a:pt x="7096" y="9200"/>
                  </a:lnTo>
                  <a:lnTo>
                    <a:pt x="7091" y="9200"/>
                  </a:lnTo>
                  <a:lnTo>
                    <a:pt x="2909" y="9200"/>
                  </a:lnTo>
                  <a:lnTo>
                    <a:pt x="2904" y="9200"/>
                  </a:lnTo>
                  <a:lnTo>
                    <a:pt x="2869" y="9199"/>
                  </a:lnTo>
                  <a:lnTo>
                    <a:pt x="2860" y="9199"/>
                  </a:lnTo>
                  <a:lnTo>
                    <a:pt x="2825" y="9197"/>
                  </a:lnTo>
                  <a:lnTo>
                    <a:pt x="2816" y="9196"/>
                  </a:lnTo>
                  <a:lnTo>
                    <a:pt x="2781" y="9193"/>
                  </a:lnTo>
                  <a:lnTo>
                    <a:pt x="2772" y="9192"/>
                  </a:lnTo>
                  <a:lnTo>
                    <a:pt x="2737" y="9187"/>
                  </a:lnTo>
                  <a:lnTo>
                    <a:pt x="2728" y="9186"/>
                  </a:lnTo>
                  <a:lnTo>
                    <a:pt x="2694" y="9180"/>
                  </a:lnTo>
                  <a:lnTo>
                    <a:pt x="2685" y="9178"/>
                  </a:lnTo>
                  <a:lnTo>
                    <a:pt x="2651" y="9171"/>
                  </a:lnTo>
                  <a:lnTo>
                    <a:pt x="2642" y="9169"/>
                  </a:lnTo>
                  <a:lnTo>
                    <a:pt x="2608" y="9161"/>
                  </a:lnTo>
                  <a:lnTo>
                    <a:pt x="2599" y="9158"/>
                  </a:lnTo>
                  <a:lnTo>
                    <a:pt x="2566" y="9149"/>
                  </a:lnTo>
                  <a:lnTo>
                    <a:pt x="2557" y="9146"/>
                  </a:lnTo>
                  <a:lnTo>
                    <a:pt x="2524" y="9135"/>
                  </a:lnTo>
                  <a:lnTo>
                    <a:pt x="2515" y="9132"/>
                  </a:lnTo>
                  <a:lnTo>
                    <a:pt x="2482" y="9120"/>
                  </a:lnTo>
                  <a:lnTo>
                    <a:pt x="2473" y="9117"/>
                  </a:lnTo>
                  <a:lnTo>
                    <a:pt x="2441" y="9103"/>
                  </a:lnTo>
                  <a:lnTo>
                    <a:pt x="2433" y="9099"/>
                  </a:lnTo>
                  <a:lnTo>
                    <a:pt x="2401" y="9085"/>
                  </a:lnTo>
                  <a:lnTo>
                    <a:pt x="2392" y="9081"/>
                  </a:lnTo>
                  <a:lnTo>
                    <a:pt x="2361" y="9065"/>
                  </a:lnTo>
                  <a:lnTo>
                    <a:pt x="2353" y="9060"/>
                  </a:lnTo>
                  <a:lnTo>
                    <a:pt x="2322" y="9043"/>
                  </a:lnTo>
                  <a:lnTo>
                    <a:pt x="2315" y="9039"/>
                  </a:lnTo>
                  <a:lnTo>
                    <a:pt x="2286" y="9022"/>
                  </a:lnTo>
                  <a:lnTo>
                    <a:pt x="2278" y="9017"/>
                  </a:lnTo>
                  <a:lnTo>
                    <a:pt x="2249" y="8998"/>
                  </a:lnTo>
                  <a:lnTo>
                    <a:pt x="2241" y="8992"/>
                  </a:lnTo>
                  <a:lnTo>
                    <a:pt x="2212" y="8972"/>
                  </a:lnTo>
                  <a:lnTo>
                    <a:pt x="2205" y="8967"/>
                  </a:lnTo>
                  <a:lnTo>
                    <a:pt x="2177" y="8946"/>
                  </a:lnTo>
                  <a:lnTo>
                    <a:pt x="2170" y="8940"/>
                  </a:lnTo>
                  <a:lnTo>
                    <a:pt x="2143" y="8918"/>
                  </a:lnTo>
                  <a:lnTo>
                    <a:pt x="2136" y="8912"/>
                  </a:lnTo>
                  <a:lnTo>
                    <a:pt x="2110" y="8889"/>
                  </a:lnTo>
                  <a:lnTo>
                    <a:pt x="2103" y="8882"/>
                  </a:lnTo>
                  <a:lnTo>
                    <a:pt x="2078" y="8858"/>
                  </a:lnTo>
                  <a:lnTo>
                    <a:pt x="2072" y="8851"/>
                  </a:lnTo>
                  <a:lnTo>
                    <a:pt x="2048" y="8827"/>
                  </a:lnTo>
                  <a:lnTo>
                    <a:pt x="2041" y="8820"/>
                  </a:lnTo>
                  <a:lnTo>
                    <a:pt x="2018" y="8794"/>
                  </a:lnTo>
                  <a:lnTo>
                    <a:pt x="2012" y="8787"/>
                  </a:lnTo>
                  <a:lnTo>
                    <a:pt x="1990" y="8760"/>
                  </a:lnTo>
                  <a:lnTo>
                    <a:pt x="1984" y="8752"/>
                  </a:lnTo>
                  <a:lnTo>
                    <a:pt x="1963" y="8725"/>
                  </a:lnTo>
                  <a:lnTo>
                    <a:pt x="1957" y="8717"/>
                  </a:lnTo>
                  <a:lnTo>
                    <a:pt x="1937" y="8689"/>
                  </a:lnTo>
                  <a:lnTo>
                    <a:pt x="1931" y="8681"/>
                  </a:lnTo>
                  <a:lnTo>
                    <a:pt x="1912" y="8651"/>
                  </a:lnTo>
                  <a:lnTo>
                    <a:pt x="1907" y="8643"/>
                  </a:lnTo>
                  <a:lnTo>
                    <a:pt x="1889" y="8613"/>
                  </a:lnTo>
                  <a:lnTo>
                    <a:pt x="1886" y="8607"/>
                  </a:lnTo>
                  <a:lnTo>
                    <a:pt x="1869" y="8576"/>
                  </a:lnTo>
                  <a:lnTo>
                    <a:pt x="1864" y="8568"/>
                  </a:lnTo>
                  <a:lnTo>
                    <a:pt x="1848" y="8537"/>
                  </a:lnTo>
                  <a:lnTo>
                    <a:pt x="1844" y="8528"/>
                  </a:lnTo>
                  <a:lnTo>
                    <a:pt x="1830" y="8497"/>
                  </a:lnTo>
                  <a:lnTo>
                    <a:pt x="1826" y="8488"/>
                  </a:lnTo>
                  <a:lnTo>
                    <a:pt x="1813" y="8456"/>
                  </a:lnTo>
                  <a:lnTo>
                    <a:pt x="1809" y="8447"/>
                  </a:lnTo>
                  <a:lnTo>
                    <a:pt x="1797" y="8415"/>
                  </a:lnTo>
                  <a:lnTo>
                    <a:pt x="1794" y="8406"/>
                  </a:lnTo>
                  <a:lnTo>
                    <a:pt x="1783" y="8373"/>
                  </a:lnTo>
                  <a:lnTo>
                    <a:pt x="1780" y="8364"/>
                  </a:lnTo>
                  <a:lnTo>
                    <a:pt x="1771" y="8331"/>
                  </a:lnTo>
                  <a:lnTo>
                    <a:pt x="1768" y="8322"/>
                  </a:lnTo>
                  <a:lnTo>
                    <a:pt x="1760" y="8288"/>
                  </a:lnTo>
                  <a:lnTo>
                    <a:pt x="1758" y="8279"/>
                  </a:lnTo>
                  <a:lnTo>
                    <a:pt x="1751" y="8245"/>
                  </a:lnTo>
                  <a:lnTo>
                    <a:pt x="1749" y="8236"/>
                  </a:lnTo>
                  <a:lnTo>
                    <a:pt x="1743" y="8202"/>
                  </a:lnTo>
                  <a:lnTo>
                    <a:pt x="1742" y="8192"/>
                  </a:lnTo>
                  <a:lnTo>
                    <a:pt x="1737" y="8158"/>
                  </a:lnTo>
                  <a:lnTo>
                    <a:pt x="1736" y="8149"/>
                  </a:lnTo>
                  <a:lnTo>
                    <a:pt x="1733" y="8114"/>
                  </a:lnTo>
                  <a:lnTo>
                    <a:pt x="1732" y="8105"/>
                  </a:lnTo>
                  <a:lnTo>
                    <a:pt x="1730" y="8070"/>
                  </a:lnTo>
                  <a:lnTo>
                    <a:pt x="1730" y="8061"/>
                  </a:lnTo>
                  <a:lnTo>
                    <a:pt x="1729" y="8026"/>
                  </a:lnTo>
                  <a:lnTo>
                    <a:pt x="1729" y="8021"/>
                  </a:lnTo>
                  <a:lnTo>
                    <a:pt x="1729" y="2909"/>
                  </a:lnTo>
                  <a:lnTo>
                    <a:pt x="1729" y="2904"/>
                  </a:lnTo>
                  <a:lnTo>
                    <a:pt x="1730" y="2869"/>
                  </a:lnTo>
                  <a:lnTo>
                    <a:pt x="1730" y="2860"/>
                  </a:lnTo>
                  <a:lnTo>
                    <a:pt x="1732" y="2825"/>
                  </a:lnTo>
                  <a:lnTo>
                    <a:pt x="1733" y="2816"/>
                  </a:lnTo>
                  <a:lnTo>
                    <a:pt x="1736" y="2781"/>
                  </a:lnTo>
                  <a:lnTo>
                    <a:pt x="1737" y="2772"/>
                  </a:lnTo>
                  <a:lnTo>
                    <a:pt x="1742" y="2737"/>
                  </a:lnTo>
                  <a:lnTo>
                    <a:pt x="1743" y="2728"/>
                  </a:lnTo>
                  <a:lnTo>
                    <a:pt x="1749" y="2694"/>
                  </a:lnTo>
                  <a:lnTo>
                    <a:pt x="1751" y="2685"/>
                  </a:lnTo>
                  <a:lnTo>
                    <a:pt x="1758" y="2651"/>
                  </a:lnTo>
                  <a:lnTo>
                    <a:pt x="1760" y="2642"/>
                  </a:lnTo>
                  <a:lnTo>
                    <a:pt x="1768" y="2608"/>
                  </a:lnTo>
                  <a:lnTo>
                    <a:pt x="1771" y="2599"/>
                  </a:lnTo>
                  <a:lnTo>
                    <a:pt x="1780" y="2566"/>
                  </a:lnTo>
                  <a:lnTo>
                    <a:pt x="1783" y="2557"/>
                  </a:lnTo>
                  <a:lnTo>
                    <a:pt x="1794" y="2524"/>
                  </a:lnTo>
                  <a:lnTo>
                    <a:pt x="1797" y="2515"/>
                  </a:lnTo>
                  <a:lnTo>
                    <a:pt x="1809" y="2482"/>
                  </a:lnTo>
                  <a:lnTo>
                    <a:pt x="1812" y="2473"/>
                  </a:lnTo>
                  <a:lnTo>
                    <a:pt x="1826" y="2441"/>
                  </a:lnTo>
                  <a:lnTo>
                    <a:pt x="1830" y="2433"/>
                  </a:lnTo>
                  <a:lnTo>
                    <a:pt x="1844" y="2401"/>
                  </a:lnTo>
                  <a:lnTo>
                    <a:pt x="1848" y="2392"/>
                  </a:lnTo>
                  <a:lnTo>
                    <a:pt x="1864" y="2361"/>
                  </a:lnTo>
                  <a:lnTo>
                    <a:pt x="1869" y="2353"/>
                  </a:lnTo>
                  <a:lnTo>
                    <a:pt x="1886" y="2322"/>
                  </a:lnTo>
                  <a:lnTo>
                    <a:pt x="1890" y="2315"/>
                  </a:lnTo>
                  <a:lnTo>
                    <a:pt x="1908" y="2285"/>
                  </a:lnTo>
                  <a:lnTo>
                    <a:pt x="1913" y="2277"/>
                  </a:lnTo>
                  <a:lnTo>
                    <a:pt x="1932" y="2248"/>
                  </a:lnTo>
                  <a:lnTo>
                    <a:pt x="1937" y="2240"/>
                  </a:lnTo>
                  <a:lnTo>
                    <a:pt x="1957" y="2212"/>
                  </a:lnTo>
                  <a:lnTo>
                    <a:pt x="1963" y="2205"/>
                  </a:lnTo>
                  <a:lnTo>
                    <a:pt x="1984" y="2177"/>
                  </a:lnTo>
                  <a:lnTo>
                    <a:pt x="1990" y="2170"/>
                  </a:lnTo>
                  <a:lnTo>
                    <a:pt x="2012" y="2143"/>
                  </a:lnTo>
                  <a:lnTo>
                    <a:pt x="2018" y="2136"/>
                  </a:lnTo>
                  <a:lnTo>
                    <a:pt x="2041" y="2110"/>
                  </a:lnTo>
                  <a:lnTo>
                    <a:pt x="2047" y="2103"/>
                  </a:lnTo>
                  <a:lnTo>
                    <a:pt x="2071" y="2078"/>
                  </a:lnTo>
                  <a:lnTo>
                    <a:pt x="2078" y="2071"/>
                  </a:lnTo>
                  <a:lnTo>
                    <a:pt x="2103" y="2047"/>
                  </a:lnTo>
                  <a:lnTo>
                    <a:pt x="2110" y="2041"/>
                  </a:lnTo>
                  <a:lnTo>
                    <a:pt x="2136" y="2018"/>
                  </a:lnTo>
                  <a:lnTo>
                    <a:pt x="2143" y="2012"/>
                  </a:lnTo>
                  <a:lnTo>
                    <a:pt x="2170" y="1990"/>
                  </a:lnTo>
                  <a:lnTo>
                    <a:pt x="2177" y="1984"/>
                  </a:lnTo>
                  <a:lnTo>
                    <a:pt x="2205" y="1963"/>
                  </a:lnTo>
                  <a:lnTo>
                    <a:pt x="2212" y="1957"/>
                  </a:lnTo>
                  <a:lnTo>
                    <a:pt x="2240" y="1937"/>
                  </a:lnTo>
                  <a:lnTo>
                    <a:pt x="2248" y="1932"/>
                  </a:lnTo>
                  <a:lnTo>
                    <a:pt x="2277" y="1913"/>
                  </a:lnTo>
                  <a:lnTo>
                    <a:pt x="2285" y="1908"/>
                  </a:lnTo>
                  <a:lnTo>
                    <a:pt x="2315" y="1890"/>
                  </a:lnTo>
                  <a:lnTo>
                    <a:pt x="2322" y="1886"/>
                  </a:lnTo>
                  <a:lnTo>
                    <a:pt x="2353" y="1869"/>
                  </a:lnTo>
                  <a:lnTo>
                    <a:pt x="2361" y="1864"/>
                  </a:lnTo>
                  <a:lnTo>
                    <a:pt x="2392" y="1848"/>
                  </a:lnTo>
                  <a:lnTo>
                    <a:pt x="2401" y="1844"/>
                  </a:lnTo>
                  <a:lnTo>
                    <a:pt x="2433" y="1830"/>
                  </a:lnTo>
                  <a:lnTo>
                    <a:pt x="2441" y="1826"/>
                  </a:lnTo>
                  <a:lnTo>
                    <a:pt x="2473" y="1812"/>
                  </a:lnTo>
                  <a:lnTo>
                    <a:pt x="2482" y="1809"/>
                  </a:lnTo>
                  <a:lnTo>
                    <a:pt x="2515" y="1797"/>
                  </a:lnTo>
                  <a:lnTo>
                    <a:pt x="2524" y="1794"/>
                  </a:lnTo>
                  <a:lnTo>
                    <a:pt x="2557" y="1783"/>
                  </a:lnTo>
                  <a:lnTo>
                    <a:pt x="2566" y="1780"/>
                  </a:lnTo>
                  <a:lnTo>
                    <a:pt x="2599" y="1771"/>
                  </a:lnTo>
                  <a:lnTo>
                    <a:pt x="2608" y="1768"/>
                  </a:lnTo>
                  <a:lnTo>
                    <a:pt x="2642" y="1760"/>
                  </a:lnTo>
                  <a:lnTo>
                    <a:pt x="2651" y="1758"/>
                  </a:lnTo>
                  <a:lnTo>
                    <a:pt x="2685" y="1751"/>
                  </a:lnTo>
                  <a:lnTo>
                    <a:pt x="2694" y="1749"/>
                  </a:lnTo>
                  <a:lnTo>
                    <a:pt x="2728" y="1743"/>
                  </a:lnTo>
                  <a:lnTo>
                    <a:pt x="2737" y="1742"/>
                  </a:lnTo>
                  <a:lnTo>
                    <a:pt x="2772" y="1737"/>
                  </a:lnTo>
                  <a:lnTo>
                    <a:pt x="2781" y="1736"/>
                  </a:lnTo>
                  <a:lnTo>
                    <a:pt x="2816" y="1733"/>
                  </a:lnTo>
                  <a:lnTo>
                    <a:pt x="2825" y="1732"/>
                  </a:lnTo>
                  <a:lnTo>
                    <a:pt x="2860" y="1730"/>
                  </a:lnTo>
                  <a:lnTo>
                    <a:pt x="2869" y="1730"/>
                  </a:lnTo>
                  <a:lnTo>
                    <a:pt x="2904" y="1729"/>
                  </a:lnTo>
                  <a:lnTo>
                    <a:pt x="2909" y="1729"/>
                  </a:lnTo>
                  <a:lnTo>
                    <a:pt x="3821" y="1729"/>
                  </a:lnTo>
                  <a:lnTo>
                    <a:pt x="3821" y="1399"/>
                  </a:lnTo>
                  <a:lnTo>
                    <a:pt x="3821" y="1394"/>
                  </a:lnTo>
                  <a:lnTo>
                    <a:pt x="3821" y="1381"/>
                  </a:lnTo>
                  <a:lnTo>
                    <a:pt x="3822" y="1372"/>
                  </a:lnTo>
                  <a:lnTo>
                    <a:pt x="3822" y="1359"/>
                  </a:lnTo>
                  <a:lnTo>
                    <a:pt x="3823" y="1350"/>
                  </a:lnTo>
                  <a:lnTo>
                    <a:pt x="3824" y="1336"/>
                  </a:lnTo>
                  <a:lnTo>
                    <a:pt x="3825" y="1327"/>
                  </a:lnTo>
                  <a:lnTo>
                    <a:pt x="3827" y="1314"/>
                  </a:lnTo>
                  <a:lnTo>
                    <a:pt x="3828" y="1305"/>
                  </a:lnTo>
                  <a:lnTo>
                    <a:pt x="3830" y="1292"/>
                  </a:lnTo>
                  <a:lnTo>
                    <a:pt x="3832" y="1283"/>
                  </a:lnTo>
                  <a:lnTo>
                    <a:pt x="3835" y="1270"/>
                  </a:lnTo>
                  <a:lnTo>
                    <a:pt x="3837" y="1261"/>
                  </a:lnTo>
                  <a:lnTo>
                    <a:pt x="3840" y="1249"/>
                  </a:lnTo>
                  <a:lnTo>
                    <a:pt x="3842" y="1240"/>
                  </a:lnTo>
                  <a:lnTo>
                    <a:pt x="3846" y="1227"/>
                  </a:lnTo>
                  <a:lnTo>
                    <a:pt x="3848" y="1219"/>
                  </a:lnTo>
                  <a:lnTo>
                    <a:pt x="3852" y="1206"/>
                  </a:lnTo>
                  <a:lnTo>
                    <a:pt x="3855" y="1198"/>
                  </a:lnTo>
                  <a:lnTo>
                    <a:pt x="3860" y="1185"/>
                  </a:lnTo>
                  <a:lnTo>
                    <a:pt x="3863" y="1177"/>
                  </a:lnTo>
                  <a:lnTo>
                    <a:pt x="3868" y="1165"/>
                  </a:lnTo>
                  <a:lnTo>
                    <a:pt x="3872" y="1156"/>
                  </a:lnTo>
                  <a:lnTo>
                    <a:pt x="3877" y="1144"/>
                  </a:lnTo>
                  <a:lnTo>
                    <a:pt x="3881" y="1136"/>
                  </a:lnTo>
                  <a:lnTo>
                    <a:pt x="3887" y="1124"/>
                  </a:lnTo>
                  <a:lnTo>
                    <a:pt x="3891" y="1116"/>
                  </a:lnTo>
                  <a:lnTo>
                    <a:pt x="3897" y="1105"/>
                  </a:lnTo>
                  <a:lnTo>
                    <a:pt x="3904" y="1094"/>
                  </a:lnTo>
                  <a:lnTo>
                    <a:pt x="3910" y="1083"/>
                  </a:lnTo>
                  <a:lnTo>
                    <a:pt x="3915" y="1075"/>
                  </a:lnTo>
                  <a:lnTo>
                    <a:pt x="3923" y="1064"/>
                  </a:lnTo>
                  <a:lnTo>
                    <a:pt x="3928" y="1056"/>
                  </a:lnTo>
                  <a:lnTo>
                    <a:pt x="3935" y="1046"/>
                  </a:lnTo>
                  <a:lnTo>
                    <a:pt x="3941" y="1038"/>
                  </a:lnTo>
                  <a:lnTo>
                    <a:pt x="3949" y="1028"/>
                  </a:lnTo>
                  <a:lnTo>
                    <a:pt x="3955" y="1021"/>
                  </a:lnTo>
                  <a:lnTo>
                    <a:pt x="3963" y="1011"/>
                  </a:lnTo>
                  <a:lnTo>
                    <a:pt x="3969" y="1004"/>
                  </a:lnTo>
                  <a:lnTo>
                    <a:pt x="3978" y="994"/>
                  </a:lnTo>
                  <a:lnTo>
                    <a:pt x="3984" y="987"/>
                  </a:lnTo>
                  <a:lnTo>
                    <a:pt x="3993" y="978"/>
                  </a:lnTo>
                  <a:lnTo>
                    <a:pt x="4000" y="971"/>
                  </a:lnTo>
                  <a:lnTo>
                    <a:pt x="4009" y="962"/>
                  </a:lnTo>
                  <a:lnTo>
                    <a:pt x="4016" y="956"/>
                  </a:lnTo>
                  <a:lnTo>
                    <a:pt x="4026" y="947"/>
                  </a:lnTo>
                  <a:lnTo>
                    <a:pt x="4033" y="941"/>
                  </a:lnTo>
                  <a:lnTo>
                    <a:pt x="4043" y="933"/>
                  </a:lnTo>
                  <a:lnTo>
                    <a:pt x="4051" y="927"/>
                  </a:lnTo>
                  <a:lnTo>
                    <a:pt x="4061" y="919"/>
                  </a:lnTo>
                  <a:lnTo>
                    <a:pt x="4069" y="914"/>
                  </a:lnTo>
                  <a:lnTo>
                    <a:pt x="4079" y="906"/>
                  </a:lnTo>
                  <a:lnTo>
                    <a:pt x="4087" y="901"/>
                  </a:lnTo>
                  <a:lnTo>
                    <a:pt x="4098" y="894"/>
                  </a:lnTo>
                  <a:lnTo>
                    <a:pt x="4106" y="889"/>
                  </a:lnTo>
                  <a:lnTo>
                    <a:pt x="4118" y="882"/>
                  </a:lnTo>
                  <a:lnTo>
                    <a:pt x="4123" y="879"/>
                  </a:lnTo>
                  <a:lnTo>
                    <a:pt x="4134" y="872"/>
                  </a:lnTo>
                  <a:lnTo>
                    <a:pt x="4143" y="868"/>
                  </a:lnTo>
                  <a:lnTo>
                    <a:pt x="4154" y="862"/>
                  </a:lnTo>
                  <a:lnTo>
                    <a:pt x="4163" y="858"/>
                  </a:lnTo>
                  <a:lnTo>
                    <a:pt x="4175" y="852"/>
                  </a:lnTo>
                  <a:lnTo>
                    <a:pt x="4184" y="848"/>
                  </a:lnTo>
                  <a:lnTo>
                    <a:pt x="4196" y="843"/>
                  </a:lnTo>
                  <a:lnTo>
                    <a:pt x="4204" y="840"/>
                  </a:lnTo>
                  <a:lnTo>
                    <a:pt x="4217" y="835"/>
                  </a:lnTo>
                  <a:lnTo>
                    <a:pt x="4226" y="832"/>
                  </a:lnTo>
                  <a:lnTo>
                    <a:pt x="4238" y="828"/>
                  </a:lnTo>
                  <a:lnTo>
                    <a:pt x="4247" y="825"/>
                  </a:lnTo>
                  <a:lnTo>
                    <a:pt x="4259" y="822"/>
                  </a:lnTo>
                  <a:lnTo>
                    <a:pt x="4269" y="819"/>
                  </a:lnTo>
                  <a:lnTo>
                    <a:pt x="4281" y="816"/>
                  </a:lnTo>
                  <a:lnTo>
                    <a:pt x="4290" y="814"/>
                  </a:lnTo>
                  <a:lnTo>
                    <a:pt x="4303" y="811"/>
                  </a:lnTo>
                  <a:lnTo>
                    <a:pt x="4312" y="810"/>
                  </a:lnTo>
                  <a:lnTo>
                    <a:pt x="4325" y="807"/>
                  </a:lnTo>
                  <a:lnTo>
                    <a:pt x="4334" y="806"/>
                  </a:lnTo>
                  <a:lnTo>
                    <a:pt x="4347" y="804"/>
                  </a:lnTo>
                  <a:lnTo>
                    <a:pt x="4357" y="803"/>
                  </a:lnTo>
                  <a:lnTo>
                    <a:pt x="4370" y="802"/>
                  </a:lnTo>
                  <a:lnTo>
                    <a:pt x="4379" y="801"/>
                  </a:lnTo>
                  <a:lnTo>
                    <a:pt x="4392" y="801"/>
                  </a:lnTo>
                  <a:close/>
                  <a:moveTo>
                    <a:pt x="3821" y="2230"/>
                  </a:moveTo>
                  <a:lnTo>
                    <a:pt x="3821" y="2229"/>
                  </a:lnTo>
                  <a:lnTo>
                    <a:pt x="2911" y="2229"/>
                  </a:lnTo>
                  <a:lnTo>
                    <a:pt x="2884" y="2230"/>
                  </a:lnTo>
                  <a:lnTo>
                    <a:pt x="2858" y="2231"/>
                  </a:lnTo>
                  <a:lnTo>
                    <a:pt x="2833" y="2233"/>
                  </a:lnTo>
                  <a:lnTo>
                    <a:pt x="2808" y="2237"/>
                  </a:lnTo>
                  <a:lnTo>
                    <a:pt x="2783" y="2241"/>
                  </a:lnTo>
                  <a:lnTo>
                    <a:pt x="2758" y="2246"/>
                  </a:lnTo>
                  <a:lnTo>
                    <a:pt x="2733" y="2252"/>
                  </a:lnTo>
                  <a:lnTo>
                    <a:pt x="2709" y="2259"/>
                  </a:lnTo>
                  <a:lnTo>
                    <a:pt x="2685" y="2267"/>
                  </a:lnTo>
                  <a:lnTo>
                    <a:pt x="2661" y="2276"/>
                  </a:lnTo>
                  <a:lnTo>
                    <a:pt x="2637" y="2286"/>
                  </a:lnTo>
                  <a:lnTo>
                    <a:pt x="2614" y="2296"/>
                  </a:lnTo>
                  <a:lnTo>
                    <a:pt x="2592" y="2308"/>
                  </a:lnTo>
                  <a:lnTo>
                    <a:pt x="2569" y="2320"/>
                  </a:lnTo>
                  <a:lnTo>
                    <a:pt x="2547" y="2334"/>
                  </a:lnTo>
                  <a:lnTo>
                    <a:pt x="2526" y="2348"/>
                  </a:lnTo>
                  <a:lnTo>
                    <a:pt x="2505" y="2362"/>
                  </a:lnTo>
                  <a:lnTo>
                    <a:pt x="2485" y="2378"/>
                  </a:lnTo>
                  <a:lnTo>
                    <a:pt x="2465" y="2394"/>
                  </a:lnTo>
                  <a:lnTo>
                    <a:pt x="2447" y="2411"/>
                  </a:lnTo>
                  <a:lnTo>
                    <a:pt x="2428" y="2428"/>
                  </a:lnTo>
                  <a:lnTo>
                    <a:pt x="2411" y="2447"/>
                  </a:lnTo>
                  <a:lnTo>
                    <a:pt x="2394" y="2465"/>
                  </a:lnTo>
                  <a:lnTo>
                    <a:pt x="2378" y="2485"/>
                  </a:lnTo>
                  <a:lnTo>
                    <a:pt x="2362" y="2505"/>
                  </a:lnTo>
                  <a:lnTo>
                    <a:pt x="2348" y="2526"/>
                  </a:lnTo>
                  <a:lnTo>
                    <a:pt x="2334" y="2547"/>
                  </a:lnTo>
                  <a:lnTo>
                    <a:pt x="2320" y="2569"/>
                  </a:lnTo>
                  <a:lnTo>
                    <a:pt x="2308" y="2592"/>
                  </a:lnTo>
                  <a:lnTo>
                    <a:pt x="2296" y="2614"/>
                  </a:lnTo>
                  <a:lnTo>
                    <a:pt x="2286" y="2637"/>
                  </a:lnTo>
                  <a:lnTo>
                    <a:pt x="2276" y="2661"/>
                  </a:lnTo>
                  <a:lnTo>
                    <a:pt x="2267" y="2685"/>
                  </a:lnTo>
                  <a:lnTo>
                    <a:pt x="2259" y="2709"/>
                  </a:lnTo>
                  <a:lnTo>
                    <a:pt x="2252" y="2733"/>
                  </a:lnTo>
                  <a:lnTo>
                    <a:pt x="2246" y="2758"/>
                  </a:lnTo>
                  <a:lnTo>
                    <a:pt x="2241" y="2783"/>
                  </a:lnTo>
                  <a:lnTo>
                    <a:pt x="2237" y="2808"/>
                  </a:lnTo>
                  <a:lnTo>
                    <a:pt x="2233" y="2833"/>
                  </a:lnTo>
                  <a:lnTo>
                    <a:pt x="2231" y="2858"/>
                  </a:lnTo>
                  <a:lnTo>
                    <a:pt x="2230" y="2884"/>
                  </a:lnTo>
                  <a:lnTo>
                    <a:pt x="2229" y="2911"/>
                  </a:lnTo>
                  <a:lnTo>
                    <a:pt x="2229" y="8019"/>
                  </a:lnTo>
                  <a:lnTo>
                    <a:pt x="2230" y="8046"/>
                  </a:lnTo>
                  <a:lnTo>
                    <a:pt x="2231" y="8072"/>
                  </a:lnTo>
                  <a:lnTo>
                    <a:pt x="2233" y="8097"/>
                  </a:lnTo>
                  <a:lnTo>
                    <a:pt x="2237" y="8122"/>
                  </a:lnTo>
                  <a:lnTo>
                    <a:pt x="2241" y="8147"/>
                  </a:lnTo>
                  <a:lnTo>
                    <a:pt x="2246" y="8172"/>
                  </a:lnTo>
                  <a:lnTo>
                    <a:pt x="2252" y="8196"/>
                  </a:lnTo>
                  <a:lnTo>
                    <a:pt x="2259" y="8220"/>
                  </a:lnTo>
                  <a:lnTo>
                    <a:pt x="2267" y="8244"/>
                  </a:lnTo>
                  <a:lnTo>
                    <a:pt x="2276" y="8268"/>
                  </a:lnTo>
                  <a:lnTo>
                    <a:pt x="2286" y="8291"/>
                  </a:lnTo>
                  <a:lnTo>
                    <a:pt x="2296" y="8314"/>
                  </a:lnTo>
                  <a:lnTo>
                    <a:pt x="2308" y="8337"/>
                  </a:lnTo>
                  <a:lnTo>
                    <a:pt x="2321" y="8360"/>
                  </a:lnTo>
                  <a:lnTo>
                    <a:pt x="2334" y="8383"/>
                  </a:lnTo>
                  <a:lnTo>
                    <a:pt x="2348" y="8404"/>
                  </a:lnTo>
                  <a:lnTo>
                    <a:pt x="2362" y="8425"/>
                  </a:lnTo>
                  <a:lnTo>
                    <a:pt x="2378" y="8445"/>
                  </a:lnTo>
                  <a:lnTo>
                    <a:pt x="2394" y="8464"/>
                  </a:lnTo>
                  <a:lnTo>
                    <a:pt x="2411" y="8483"/>
                  </a:lnTo>
                  <a:lnTo>
                    <a:pt x="2428" y="8501"/>
                  </a:lnTo>
                  <a:lnTo>
                    <a:pt x="2446" y="8518"/>
                  </a:lnTo>
                  <a:lnTo>
                    <a:pt x="2465" y="8535"/>
                  </a:lnTo>
                  <a:lnTo>
                    <a:pt x="2485" y="8551"/>
                  </a:lnTo>
                  <a:lnTo>
                    <a:pt x="2505" y="8567"/>
                  </a:lnTo>
                  <a:lnTo>
                    <a:pt x="2525" y="8581"/>
                  </a:lnTo>
                  <a:lnTo>
                    <a:pt x="2547" y="8595"/>
                  </a:lnTo>
                  <a:lnTo>
                    <a:pt x="2569" y="8609"/>
                  </a:lnTo>
                  <a:lnTo>
                    <a:pt x="2592" y="8621"/>
                  </a:lnTo>
                  <a:lnTo>
                    <a:pt x="2614" y="8633"/>
                  </a:lnTo>
                  <a:lnTo>
                    <a:pt x="2637" y="8643"/>
                  </a:lnTo>
                  <a:lnTo>
                    <a:pt x="2661" y="8653"/>
                  </a:lnTo>
                  <a:lnTo>
                    <a:pt x="2685" y="8662"/>
                  </a:lnTo>
                  <a:lnTo>
                    <a:pt x="2709" y="8670"/>
                  </a:lnTo>
                  <a:lnTo>
                    <a:pt x="2733" y="8677"/>
                  </a:lnTo>
                  <a:lnTo>
                    <a:pt x="2758" y="8683"/>
                  </a:lnTo>
                  <a:lnTo>
                    <a:pt x="2783" y="8688"/>
                  </a:lnTo>
                  <a:lnTo>
                    <a:pt x="2808" y="8692"/>
                  </a:lnTo>
                  <a:lnTo>
                    <a:pt x="2833" y="8696"/>
                  </a:lnTo>
                  <a:lnTo>
                    <a:pt x="2858" y="8698"/>
                  </a:lnTo>
                  <a:lnTo>
                    <a:pt x="2884" y="8699"/>
                  </a:lnTo>
                  <a:lnTo>
                    <a:pt x="2911" y="8700"/>
                  </a:lnTo>
                  <a:lnTo>
                    <a:pt x="7089" y="8700"/>
                  </a:lnTo>
                  <a:lnTo>
                    <a:pt x="7116" y="8699"/>
                  </a:lnTo>
                  <a:lnTo>
                    <a:pt x="7142" y="8698"/>
                  </a:lnTo>
                  <a:lnTo>
                    <a:pt x="7167" y="8696"/>
                  </a:lnTo>
                  <a:lnTo>
                    <a:pt x="7192" y="8692"/>
                  </a:lnTo>
                  <a:lnTo>
                    <a:pt x="7217" y="8688"/>
                  </a:lnTo>
                  <a:lnTo>
                    <a:pt x="7242" y="8683"/>
                  </a:lnTo>
                  <a:lnTo>
                    <a:pt x="7267" y="8677"/>
                  </a:lnTo>
                  <a:lnTo>
                    <a:pt x="7291" y="8670"/>
                  </a:lnTo>
                  <a:lnTo>
                    <a:pt x="7315" y="8662"/>
                  </a:lnTo>
                  <a:lnTo>
                    <a:pt x="7339" y="8653"/>
                  </a:lnTo>
                  <a:lnTo>
                    <a:pt x="7363" y="8643"/>
                  </a:lnTo>
                  <a:lnTo>
                    <a:pt x="7386" y="8633"/>
                  </a:lnTo>
                  <a:lnTo>
                    <a:pt x="7408" y="8621"/>
                  </a:lnTo>
                  <a:lnTo>
                    <a:pt x="7431" y="8609"/>
                  </a:lnTo>
                  <a:lnTo>
                    <a:pt x="7453" y="8595"/>
                  </a:lnTo>
                  <a:lnTo>
                    <a:pt x="7475" y="8581"/>
                  </a:lnTo>
                  <a:lnTo>
                    <a:pt x="7495" y="8567"/>
                  </a:lnTo>
                  <a:lnTo>
                    <a:pt x="7515" y="8551"/>
                  </a:lnTo>
                  <a:lnTo>
                    <a:pt x="7535" y="8535"/>
                  </a:lnTo>
                  <a:lnTo>
                    <a:pt x="7554" y="8518"/>
                  </a:lnTo>
                  <a:lnTo>
                    <a:pt x="7572" y="8501"/>
                  </a:lnTo>
                  <a:lnTo>
                    <a:pt x="7589" y="8483"/>
                  </a:lnTo>
                  <a:lnTo>
                    <a:pt x="7606" y="8464"/>
                  </a:lnTo>
                  <a:lnTo>
                    <a:pt x="7622" y="8445"/>
                  </a:lnTo>
                  <a:lnTo>
                    <a:pt x="7638" y="8425"/>
                  </a:lnTo>
                  <a:lnTo>
                    <a:pt x="7652" y="8404"/>
                  </a:lnTo>
                  <a:lnTo>
                    <a:pt x="7666" y="8383"/>
                  </a:lnTo>
                  <a:lnTo>
                    <a:pt x="7679" y="8360"/>
                  </a:lnTo>
                  <a:lnTo>
                    <a:pt x="7692" y="8337"/>
                  </a:lnTo>
                  <a:lnTo>
                    <a:pt x="7704" y="8314"/>
                  </a:lnTo>
                  <a:lnTo>
                    <a:pt x="7714" y="8291"/>
                  </a:lnTo>
                  <a:lnTo>
                    <a:pt x="7724" y="8268"/>
                  </a:lnTo>
                  <a:lnTo>
                    <a:pt x="7733" y="8244"/>
                  </a:lnTo>
                  <a:lnTo>
                    <a:pt x="7741" y="8220"/>
                  </a:lnTo>
                  <a:lnTo>
                    <a:pt x="7748" y="8196"/>
                  </a:lnTo>
                  <a:lnTo>
                    <a:pt x="7754" y="8172"/>
                  </a:lnTo>
                  <a:lnTo>
                    <a:pt x="7759" y="8147"/>
                  </a:lnTo>
                  <a:lnTo>
                    <a:pt x="7763" y="8122"/>
                  </a:lnTo>
                  <a:lnTo>
                    <a:pt x="7767" y="8097"/>
                  </a:lnTo>
                  <a:lnTo>
                    <a:pt x="7769" y="8072"/>
                  </a:lnTo>
                  <a:lnTo>
                    <a:pt x="7770" y="8046"/>
                  </a:lnTo>
                  <a:lnTo>
                    <a:pt x="7771" y="8019"/>
                  </a:lnTo>
                  <a:lnTo>
                    <a:pt x="7771" y="2911"/>
                  </a:lnTo>
                  <a:lnTo>
                    <a:pt x="7770" y="2884"/>
                  </a:lnTo>
                  <a:lnTo>
                    <a:pt x="7769" y="2858"/>
                  </a:lnTo>
                  <a:lnTo>
                    <a:pt x="7767" y="2833"/>
                  </a:lnTo>
                  <a:lnTo>
                    <a:pt x="7763" y="2808"/>
                  </a:lnTo>
                  <a:lnTo>
                    <a:pt x="7759" y="2783"/>
                  </a:lnTo>
                  <a:lnTo>
                    <a:pt x="7754" y="2758"/>
                  </a:lnTo>
                  <a:lnTo>
                    <a:pt x="7748" y="2733"/>
                  </a:lnTo>
                  <a:lnTo>
                    <a:pt x="7741" y="2709"/>
                  </a:lnTo>
                  <a:lnTo>
                    <a:pt x="7733" y="2685"/>
                  </a:lnTo>
                  <a:lnTo>
                    <a:pt x="7724" y="2661"/>
                  </a:lnTo>
                  <a:lnTo>
                    <a:pt x="7714" y="2637"/>
                  </a:lnTo>
                  <a:lnTo>
                    <a:pt x="7704" y="2614"/>
                  </a:lnTo>
                  <a:lnTo>
                    <a:pt x="7692" y="2592"/>
                  </a:lnTo>
                  <a:lnTo>
                    <a:pt x="7680" y="2569"/>
                  </a:lnTo>
                  <a:lnTo>
                    <a:pt x="7666" y="2547"/>
                  </a:lnTo>
                  <a:lnTo>
                    <a:pt x="7652" y="2526"/>
                  </a:lnTo>
                  <a:lnTo>
                    <a:pt x="7638" y="2505"/>
                  </a:lnTo>
                  <a:lnTo>
                    <a:pt x="7622" y="2485"/>
                  </a:lnTo>
                  <a:lnTo>
                    <a:pt x="7606" y="2465"/>
                  </a:lnTo>
                  <a:lnTo>
                    <a:pt x="7589" y="2447"/>
                  </a:lnTo>
                  <a:lnTo>
                    <a:pt x="7572" y="2428"/>
                  </a:lnTo>
                  <a:lnTo>
                    <a:pt x="7553" y="2411"/>
                  </a:lnTo>
                  <a:lnTo>
                    <a:pt x="7535" y="2394"/>
                  </a:lnTo>
                  <a:lnTo>
                    <a:pt x="7515" y="2378"/>
                  </a:lnTo>
                  <a:lnTo>
                    <a:pt x="7495" y="2362"/>
                  </a:lnTo>
                  <a:lnTo>
                    <a:pt x="7474" y="2348"/>
                  </a:lnTo>
                  <a:lnTo>
                    <a:pt x="7453" y="2334"/>
                  </a:lnTo>
                  <a:lnTo>
                    <a:pt x="7431" y="2320"/>
                  </a:lnTo>
                  <a:lnTo>
                    <a:pt x="7408" y="2308"/>
                  </a:lnTo>
                  <a:lnTo>
                    <a:pt x="7386" y="2296"/>
                  </a:lnTo>
                  <a:lnTo>
                    <a:pt x="7363" y="2286"/>
                  </a:lnTo>
                  <a:lnTo>
                    <a:pt x="7339" y="2276"/>
                  </a:lnTo>
                  <a:lnTo>
                    <a:pt x="7315" y="2267"/>
                  </a:lnTo>
                  <a:lnTo>
                    <a:pt x="7291" y="2259"/>
                  </a:lnTo>
                  <a:lnTo>
                    <a:pt x="7267" y="2252"/>
                  </a:lnTo>
                  <a:lnTo>
                    <a:pt x="7242" y="2246"/>
                  </a:lnTo>
                  <a:lnTo>
                    <a:pt x="7217" y="2241"/>
                  </a:lnTo>
                  <a:lnTo>
                    <a:pt x="7192" y="2237"/>
                  </a:lnTo>
                  <a:lnTo>
                    <a:pt x="7167" y="2233"/>
                  </a:lnTo>
                  <a:lnTo>
                    <a:pt x="7142" y="2231"/>
                  </a:lnTo>
                  <a:lnTo>
                    <a:pt x="7116" y="2230"/>
                  </a:lnTo>
                  <a:lnTo>
                    <a:pt x="7089" y="2229"/>
                  </a:lnTo>
                  <a:lnTo>
                    <a:pt x="6179" y="2229"/>
                  </a:lnTo>
                  <a:lnTo>
                    <a:pt x="6179" y="2230"/>
                  </a:lnTo>
                  <a:lnTo>
                    <a:pt x="6178" y="2239"/>
                  </a:lnTo>
                  <a:lnTo>
                    <a:pt x="6178" y="2252"/>
                  </a:lnTo>
                  <a:lnTo>
                    <a:pt x="6177" y="2261"/>
                  </a:lnTo>
                  <a:lnTo>
                    <a:pt x="6176" y="2274"/>
                  </a:lnTo>
                  <a:lnTo>
                    <a:pt x="6175" y="2283"/>
                  </a:lnTo>
                  <a:lnTo>
                    <a:pt x="6173" y="2296"/>
                  </a:lnTo>
                  <a:lnTo>
                    <a:pt x="6172" y="2305"/>
                  </a:lnTo>
                  <a:lnTo>
                    <a:pt x="6169" y="2318"/>
                  </a:lnTo>
                  <a:lnTo>
                    <a:pt x="6168" y="2327"/>
                  </a:lnTo>
                  <a:lnTo>
                    <a:pt x="6165" y="2340"/>
                  </a:lnTo>
                  <a:lnTo>
                    <a:pt x="6163" y="2349"/>
                  </a:lnTo>
                  <a:lnTo>
                    <a:pt x="6160" y="2362"/>
                  </a:lnTo>
                  <a:lnTo>
                    <a:pt x="6158" y="2370"/>
                  </a:lnTo>
                  <a:lnTo>
                    <a:pt x="6154" y="2383"/>
                  </a:lnTo>
                  <a:lnTo>
                    <a:pt x="6151" y="2392"/>
                  </a:lnTo>
                  <a:lnTo>
                    <a:pt x="6147" y="2404"/>
                  </a:lnTo>
                  <a:lnTo>
                    <a:pt x="6144" y="2413"/>
                  </a:lnTo>
                  <a:lnTo>
                    <a:pt x="6140" y="2425"/>
                  </a:lnTo>
                  <a:lnTo>
                    <a:pt x="6137" y="2433"/>
                  </a:lnTo>
                  <a:lnTo>
                    <a:pt x="6132" y="2445"/>
                  </a:lnTo>
                  <a:lnTo>
                    <a:pt x="6128" y="2454"/>
                  </a:lnTo>
                  <a:lnTo>
                    <a:pt x="6123" y="2466"/>
                  </a:lnTo>
                  <a:lnTo>
                    <a:pt x="6119" y="2474"/>
                  </a:lnTo>
                  <a:lnTo>
                    <a:pt x="6113" y="2486"/>
                  </a:lnTo>
                  <a:lnTo>
                    <a:pt x="6109" y="2494"/>
                  </a:lnTo>
                  <a:lnTo>
                    <a:pt x="6103" y="2505"/>
                  </a:lnTo>
                  <a:lnTo>
                    <a:pt x="6096" y="2516"/>
                  </a:lnTo>
                  <a:lnTo>
                    <a:pt x="6090" y="2527"/>
                  </a:lnTo>
                  <a:lnTo>
                    <a:pt x="6085" y="2535"/>
                  </a:lnTo>
                  <a:lnTo>
                    <a:pt x="6077" y="2546"/>
                  </a:lnTo>
                  <a:lnTo>
                    <a:pt x="6072" y="2554"/>
                  </a:lnTo>
                  <a:lnTo>
                    <a:pt x="6065" y="2564"/>
                  </a:lnTo>
                  <a:lnTo>
                    <a:pt x="6059" y="2572"/>
                  </a:lnTo>
                  <a:lnTo>
                    <a:pt x="6051" y="2582"/>
                  </a:lnTo>
                  <a:lnTo>
                    <a:pt x="6046" y="2589"/>
                  </a:lnTo>
                  <a:lnTo>
                    <a:pt x="6037" y="2599"/>
                  </a:lnTo>
                  <a:lnTo>
                    <a:pt x="6031" y="2606"/>
                  </a:lnTo>
                  <a:lnTo>
                    <a:pt x="6022" y="2616"/>
                  </a:lnTo>
                  <a:lnTo>
                    <a:pt x="6016" y="2622"/>
                  </a:lnTo>
                  <a:lnTo>
                    <a:pt x="6007" y="2632"/>
                  </a:lnTo>
                  <a:lnTo>
                    <a:pt x="6001" y="2638"/>
                  </a:lnTo>
                  <a:lnTo>
                    <a:pt x="5991" y="2647"/>
                  </a:lnTo>
                  <a:lnTo>
                    <a:pt x="5985" y="2653"/>
                  </a:lnTo>
                  <a:lnTo>
                    <a:pt x="5975" y="2662"/>
                  </a:lnTo>
                  <a:lnTo>
                    <a:pt x="5968" y="2668"/>
                  </a:lnTo>
                  <a:lnTo>
                    <a:pt x="5958" y="2677"/>
                  </a:lnTo>
                  <a:lnTo>
                    <a:pt x="5951" y="2682"/>
                  </a:lnTo>
                  <a:lnTo>
                    <a:pt x="5941" y="2690"/>
                  </a:lnTo>
                  <a:lnTo>
                    <a:pt x="5933" y="2696"/>
                  </a:lnTo>
                  <a:lnTo>
                    <a:pt x="5923" y="2703"/>
                  </a:lnTo>
                  <a:lnTo>
                    <a:pt x="5915" y="2708"/>
                  </a:lnTo>
                  <a:lnTo>
                    <a:pt x="5904" y="2716"/>
                  </a:lnTo>
                  <a:lnTo>
                    <a:pt x="5896" y="2721"/>
                  </a:lnTo>
                  <a:lnTo>
                    <a:pt x="5885" y="2727"/>
                  </a:lnTo>
                  <a:lnTo>
                    <a:pt x="5874" y="2734"/>
                  </a:lnTo>
                  <a:lnTo>
                    <a:pt x="5863" y="2740"/>
                  </a:lnTo>
                  <a:lnTo>
                    <a:pt x="5855" y="2744"/>
                  </a:lnTo>
                  <a:lnTo>
                    <a:pt x="5843" y="2750"/>
                  </a:lnTo>
                  <a:lnTo>
                    <a:pt x="5835" y="2754"/>
                  </a:lnTo>
                  <a:lnTo>
                    <a:pt x="5823" y="2759"/>
                  </a:lnTo>
                  <a:lnTo>
                    <a:pt x="5814" y="2763"/>
                  </a:lnTo>
                  <a:lnTo>
                    <a:pt x="5802" y="2768"/>
                  </a:lnTo>
                  <a:lnTo>
                    <a:pt x="5794" y="2771"/>
                  </a:lnTo>
                  <a:lnTo>
                    <a:pt x="5782" y="2775"/>
                  </a:lnTo>
                  <a:lnTo>
                    <a:pt x="5773" y="2778"/>
                  </a:lnTo>
                  <a:lnTo>
                    <a:pt x="5761" y="2782"/>
                  </a:lnTo>
                  <a:lnTo>
                    <a:pt x="5752" y="2785"/>
                  </a:lnTo>
                  <a:lnTo>
                    <a:pt x="5739" y="2789"/>
                  </a:lnTo>
                  <a:lnTo>
                    <a:pt x="5731" y="2791"/>
                  </a:lnTo>
                  <a:lnTo>
                    <a:pt x="5718" y="2794"/>
                  </a:lnTo>
                  <a:lnTo>
                    <a:pt x="5709" y="2796"/>
                  </a:lnTo>
                  <a:lnTo>
                    <a:pt x="5696" y="2799"/>
                  </a:lnTo>
                  <a:lnTo>
                    <a:pt x="5687" y="2800"/>
                  </a:lnTo>
                  <a:lnTo>
                    <a:pt x="5674" y="2803"/>
                  </a:lnTo>
                  <a:lnTo>
                    <a:pt x="5665" y="2804"/>
                  </a:lnTo>
                  <a:lnTo>
                    <a:pt x="5652" y="2806"/>
                  </a:lnTo>
                  <a:lnTo>
                    <a:pt x="5643" y="2807"/>
                  </a:lnTo>
                  <a:lnTo>
                    <a:pt x="5630" y="2808"/>
                  </a:lnTo>
                  <a:lnTo>
                    <a:pt x="5621" y="2809"/>
                  </a:lnTo>
                  <a:lnTo>
                    <a:pt x="5608" y="2809"/>
                  </a:lnTo>
                  <a:lnTo>
                    <a:pt x="5599" y="2810"/>
                  </a:lnTo>
                  <a:lnTo>
                    <a:pt x="5586" y="2810"/>
                  </a:lnTo>
                  <a:lnTo>
                    <a:pt x="5581" y="2810"/>
                  </a:lnTo>
                  <a:lnTo>
                    <a:pt x="4419" y="2810"/>
                  </a:lnTo>
                  <a:lnTo>
                    <a:pt x="4414" y="2810"/>
                  </a:lnTo>
                  <a:lnTo>
                    <a:pt x="4401" y="2810"/>
                  </a:lnTo>
                  <a:lnTo>
                    <a:pt x="4392" y="2809"/>
                  </a:lnTo>
                  <a:lnTo>
                    <a:pt x="4379" y="2809"/>
                  </a:lnTo>
                  <a:lnTo>
                    <a:pt x="4370" y="2808"/>
                  </a:lnTo>
                  <a:lnTo>
                    <a:pt x="4357" y="2807"/>
                  </a:lnTo>
                  <a:lnTo>
                    <a:pt x="4348" y="2806"/>
                  </a:lnTo>
                  <a:lnTo>
                    <a:pt x="4335" y="2804"/>
                  </a:lnTo>
                  <a:lnTo>
                    <a:pt x="4326" y="2803"/>
                  </a:lnTo>
                  <a:lnTo>
                    <a:pt x="4313" y="2800"/>
                  </a:lnTo>
                  <a:lnTo>
                    <a:pt x="4304" y="2799"/>
                  </a:lnTo>
                  <a:lnTo>
                    <a:pt x="4291" y="2796"/>
                  </a:lnTo>
                  <a:lnTo>
                    <a:pt x="4282" y="2794"/>
                  </a:lnTo>
                  <a:lnTo>
                    <a:pt x="4269" y="2791"/>
                  </a:lnTo>
                  <a:lnTo>
                    <a:pt x="4261" y="2789"/>
                  </a:lnTo>
                  <a:lnTo>
                    <a:pt x="4248" y="2785"/>
                  </a:lnTo>
                  <a:lnTo>
                    <a:pt x="4239" y="2782"/>
                  </a:lnTo>
                  <a:lnTo>
                    <a:pt x="4227" y="2778"/>
                  </a:lnTo>
                  <a:lnTo>
                    <a:pt x="4218" y="2775"/>
                  </a:lnTo>
                  <a:lnTo>
                    <a:pt x="4206" y="2771"/>
                  </a:lnTo>
                  <a:lnTo>
                    <a:pt x="4198" y="2768"/>
                  </a:lnTo>
                  <a:lnTo>
                    <a:pt x="4186" y="2763"/>
                  </a:lnTo>
                  <a:lnTo>
                    <a:pt x="4177" y="2759"/>
                  </a:lnTo>
                  <a:lnTo>
                    <a:pt x="4165" y="2754"/>
                  </a:lnTo>
                  <a:lnTo>
                    <a:pt x="4157" y="2750"/>
                  </a:lnTo>
                  <a:lnTo>
                    <a:pt x="4145" y="2744"/>
                  </a:lnTo>
                  <a:lnTo>
                    <a:pt x="4137" y="2740"/>
                  </a:lnTo>
                  <a:lnTo>
                    <a:pt x="4126" y="2734"/>
                  </a:lnTo>
                  <a:lnTo>
                    <a:pt x="4115" y="2727"/>
                  </a:lnTo>
                  <a:lnTo>
                    <a:pt x="4104" y="2721"/>
                  </a:lnTo>
                  <a:lnTo>
                    <a:pt x="4096" y="2716"/>
                  </a:lnTo>
                  <a:lnTo>
                    <a:pt x="4085" y="2708"/>
                  </a:lnTo>
                  <a:lnTo>
                    <a:pt x="4077" y="2703"/>
                  </a:lnTo>
                  <a:lnTo>
                    <a:pt x="4067" y="2696"/>
                  </a:lnTo>
                  <a:lnTo>
                    <a:pt x="4059" y="2690"/>
                  </a:lnTo>
                  <a:lnTo>
                    <a:pt x="4049" y="2682"/>
                  </a:lnTo>
                  <a:lnTo>
                    <a:pt x="4042" y="2677"/>
                  </a:lnTo>
                  <a:lnTo>
                    <a:pt x="4032" y="2668"/>
                  </a:lnTo>
                  <a:lnTo>
                    <a:pt x="4025" y="2662"/>
                  </a:lnTo>
                  <a:lnTo>
                    <a:pt x="4015" y="2653"/>
                  </a:lnTo>
                  <a:lnTo>
                    <a:pt x="4009" y="2647"/>
                  </a:lnTo>
                  <a:lnTo>
                    <a:pt x="3999" y="2638"/>
                  </a:lnTo>
                  <a:lnTo>
                    <a:pt x="3993" y="2632"/>
                  </a:lnTo>
                  <a:lnTo>
                    <a:pt x="3984" y="2622"/>
                  </a:lnTo>
                  <a:lnTo>
                    <a:pt x="3978" y="2616"/>
                  </a:lnTo>
                  <a:lnTo>
                    <a:pt x="3969" y="2606"/>
                  </a:lnTo>
                  <a:lnTo>
                    <a:pt x="3963" y="2599"/>
                  </a:lnTo>
                  <a:lnTo>
                    <a:pt x="3954" y="2589"/>
                  </a:lnTo>
                  <a:lnTo>
                    <a:pt x="3949" y="2582"/>
                  </a:lnTo>
                  <a:lnTo>
                    <a:pt x="3941" y="2572"/>
                  </a:lnTo>
                  <a:lnTo>
                    <a:pt x="3935" y="2564"/>
                  </a:lnTo>
                  <a:lnTo>
                    <a:pt x="3928" y="2554"/>
                  </a:lnTo>
                  <a:lnTo>
                    <a:pt x="3923" y="2546"/>
                  </a:lnTo>
                  <a:lnTo>
                    <a:pt x="3915" y="2535"/>
                  </a:lnTo>
                  <a:lnTo>
                    <a:pt x="3910" y="2527"/>
                  </a:lnTo>
                  <a:lnTo>
                    <a:pt x="3904" y="2516"/>
                  </a:lnTo>
                  <a:lnTo>
                    <a:pt x="3897" y="2505"/>
                  </a:lnTo>
                  <a:lnTo>
                    <a:pt x="3891" y="2494"/>
                  </a:lnTo>
                  <a:lnTo>
                    <a:pt x="3887" y="2486"/>
                  </a:lnTo>
                  <a:lnTo>
                    <a:pt x="3881" y="2474"/>
                  </a:lnTo>
                  <a:lnTo>
                    <a:pt x="3877" y="2466"/>
                  </a:lnTo>
                  <a:lnTo>
                    <a:pt x="3872" y="2454"/>
                  </a:lnTo>
                  <a:lnTo>
                    <a:pt x="3868" y="2445"/>
                  </a:lnTo>
                  <a:lnTo>
                    <a:pt x="3863" y="2433"/>
                  </a:lnTo>
                  <a:lnTo>
                    <a:pt x="3860" y="2425"/>
                  </a:lnTo>
                  <a:lnTo>
                    <a:pt x="3856" y="2413"/>
                  </a:lnTo>
                  <a:lnTo>
                    <a:pt x="3853" y="2404"/>
                  </a:lnTo>
                  <a:lnTo>
                    <a:pt x="3849" y="2392"/>
                  </a:lnTo>
                  <a:lnTo>
                    <a:pt x="3846" y="2383"/>
                  </a:lnTo>
                  <a:lnTo>
                    <a:pt x="3842" y="2370"/>
                  </a:lnTo>
                  <a:lnTo>
                    <a:pt x="3840" y="2362"/>
                  </a:lnTo>
                  <a:lnTo>
                    <a:pt x="3837" y="2349"/>
                  </a:lnTo>
                  <a:lnTo>
                    <a:pt x="3835" y="2340"/>
                  </a:lnTo>
                  <a:lnTo>
                    <a:pt x="3832" y="2327"/>
                  </a:lnTo>
                  <a:lnTo>
                    <a:pt x="3831" y="2318"/>
                  </a:lnTo>
                  <a:lnTo>
                    <a:pt x="3828" y="2305"/>
                  </a:lnTo>
                  <a:lnTo>
                    <a:pt x="3827" y="2296"/>
                  </a:lnTo>
                  <a:lnTo>
                    <a:pt x="3825" y="2283"/>
                  </a:lnTo>
                  <a:lnTo>
                    <a:pt x="3824" y="2274"/>
                  </a:lnTo>
                  <a:lnTo>
                    <a:pt x="3823" y="2261"/>
                  </a:lnTo>
                  <a:lnTo>
                    <a:pt x="3822" y="2252"/>
                  </a:lnTo>
                  <a:lnTo>
                    <a:pt x="3822" y="2239"/>
                  </a:lnTo>
                  <a:lnTo>
                    <a:pt x="3821" y="2230"/>
                  </a:lnTo>
                  <a:close/>
                  <a:moveTo>
                    <a:pt x="5585" y="1300"/>
                  </a:moveTo>
                  <a:lnTo>
                    <a:pt x="5579" y="1300"/>
                  </a:lnTo>
                  <a:lnTo>
                    <a:pt x="4421" y="1300"/>
                  </a:lnTo>
                  <a:lnTo>
                    <a:pt x="4415" y="1300"/>
                  </a:lnTo>
                  <a:lnTo>
                    <a:pt x="4412" y="1300"/>
                  </a:lnTo>
                  <a:lnTo>
                    <a:pt x="4408" y="1301"/>
                  </a:lnTo>
                  <a:lnTo>
                    <a:pt x="4404" y="1301"/>
                  </a:lnTo>
                  <a:lnTo>
                    <a:pt x="4401" y="1302"/>
                  </a:lnTo>
                  <a:lnTo>
                    <a:pt x="4397" y="1302"/>
                  </a:lnTo>
                  <a:lnTo>
                    <a:pt x="4394" y="1303"/>
                  </a:lnTo>
                  <a:lnTo>
                    <a:pt x="4391" y="1304"/>
                  </a:lnTo>
                  <a:lnTo>
                    <a:pt x="4387" y="1305"/>
                  </a:lnTo>
                  <a:lnTo>
                    <a:pt x="4384" y="1307"/>
                  </a:lnTo>
                  <a:lnTo>
                    <a:pt x="4381" y="1308"/>
                  </a:lnTo>
                  <a:lnTo>
                    <a:pt x="4378" y="1309"/>
                  </a:lnTo>
                  <a:lnTo>
                    <a:pt x="4374" y="1311"/>
                  </a:lnTo>
                  <a:lnTo>
                    <a:pt x="4370" y="1314"/>
                  </a:lnTo>
                  <a:lnTo>
                    <a:pt x="4365" y="1316"/>
                  </a:lnTo>
                  <a:lnTo>
                    <a:pt x="4362" y="1318"/>
                  </a:lnTo>
                  <a:lnTo>
                    <a:pt x="4360" y="1320"/>
                  </a:lnTo>
                  <a:lnTo>
                    <a:pt x="4357" y="1322"/>
                  </a:lnTo>
                  <a:lnTo>
                    <a:pt x="4354" y="1324"/>
                  </a:lnTo>
                  <a:lnTo>
                    <a:pt x="4352" y="1327"/>
                  </a:lnTo>
                  <a:lnTo>
                    <a:pt x="4349" y="1329"/>
                  </a:lnTo>
                  <a:lnTo>
                    <a:pt x="4346" y="1332"/>
                  </a:lnTo>
                  <a:lnTo>
                    <a:pt x="4344" y="1335"/>
                  </a:lnTo>
                  <a:lnTo>
                    <a:pt x="4342" y="1337"/>
                  </a:lnTo>
                  <a:lnTo>
                    <a:pt x="4339" y="1340"/>
                  </a:lnTo>
                  <a:lnTo>
                    <a:pt x="4337" y="1344"/>
                  </a:lnTo>
                  <a:lnTo>
                    <a:pt x="4335" y="1347"/>
                  </a:lnTo>
                  <a:lnTo>
                    <a:pt x="4334" y="1349"/>
                  </a:lnTo>
                  <a:lnTo>
                    <a:pt x="4333" y="1351"/>
                  </a:lnTo>
                  <a:lnTo>
                    <a:pt x="4331" y="1354"/>
                  </a:lnTo>
                  <a:lnTo>
                    <a:pt x="4329" y="1358"/>
                  </a:lnTo>
                  <a:lnTo>
                    <a:pt x="4328" y="1361"/>
                  </a:lnTo>
                  <a:lnTo>
                    <a:pt x="4327" y="1365"/>
                  </a:lnTo>
                  <a:lnTo>
                    <a:pt x="4326" y="1368"/>
                  </a:lnTo>
                  <a:lnTo>
                    <a:pt x="4325" y="1372"/>
                  </a:lnTo>
                  <a:lnTo>
                    <a:pt x="4324" y="1376"/>
                  </a:lnTo>
                  <a:lnTo>
                    <a:pt x="4323" y="1379"/>
                  </a:lnTo>
                  <a:lnTo>
                    <a:pt x="4322" y="1383"/>
                  </a:lnTo>
                  <a:lnTo>
                    <a:pt x="4322" y="1387"/>
                  </a:lnTo>
                  <a:lnTo>
                    <a:pt x="4321" y="1391"/>
                  </a:lnTo>
                  <a:lnTo>
                    <a:pt x="4321" y="1395"/>
                  </a:lnTo>
                  <a:lnTo>
                    <a:pt x="4321" y="1401"/>
                  </a:lnTo>
                  <a:lnTo>
                    <a:pt x="4321" y="1729"/>
                  </a:lnTo>
                  <a:lnTo>
                    <a:pt x="5679" y="1729"/>
                  </a:lnTo>
                  <a:lnTo>
                    <a:pt x="5679" y="1401"/>
                  </a:lnTo>
                  <a:lnTo>
                    <a:pt x="5679" y="1395"/>
                  </a:lnTo>
                  <a:lnTo>
                    <a:pt x="5679" y="1391"/>
                  </a:lnTo>
                  <a:lnTo>
                    <a:pt x="5678" y="1387"/>
                  </a:lnTo>
                  <a:lnTo>
                    <a:pt x="5678" y="1383"/>
                  </a:lnTo>
                  <a:lnTo>
                    <a:pt x="5677" y="1379"/>
                  </a:lnTo>
                  <a:lnTo>
                    <a:pt x="5676" y="1376"/>
                  </a:lnTo>
                  <a:lnTo>
                    <a:pt x="5675" y="1372"/>
                  </a:lnTo>
                  <a:lnTo>
                    <a:pt x="5674" y="1368"/>
                  </a:lnTo>
                  <a:lnTo>
                    <a:pt x="5673" y="1365"/>
                  </a:lnTo>
                  <a:lnTo>
                    <a:pt x="5672" y="1361"/>
                  </a:lnTo>
                  <a:lnTo>
                    <a:pt x="5671" y="1358"/>
                  </a:lnTo>
                  <a:lnTo>
                    <a:pt x="5669" y="1354"/>
                  </a:lnTo>
                  <a:lnTo>
                    <a:pt x="5667" y="1351"/>
                  </a:lnTo>
                  <a:lnTo>
                    <a:pt x="5666" y="1349"/>
                  </a:lnTo>
                  <a:lnTo>
                    <a:pt x="5665" y="1347"/>
                  </a:lnTo>
                  <a:lnTo>
                    <a:pt x="5663" y="1344"/>
                  </a:lnTo>
                  <a:lnTo>
                    <a:pt x="5661" y="1340"/>
                  </a:lnTo>
                  <a:lnTo>
                    <a:pt x="5658" y="1337"/>
                  </a:lnTo>
                  <a:lnTo>
                    <a:pt x="5656" y="1335"/>
                  </a:lnTo>
                  <a:lnTo>
                    <a:pt x="5654" y="1332"/>
                  </a:lnTo>
                  <a:lnTo>
                    <a:pt x="5651" y="1329"/>
                  </a:lnTo>
                  <a:lnTo>
                    <a:pt x="5648" y="1327"/>
                  </a:lnTo>
                  <a:lnTo>
                    <a:pt x="5646" y="1324"/>
                  </a:lnTo>
                  <a:lnTo>
                    <a:pt x="5643" y="1322"/>
                  </a:lnTo>
                  <a:lnTo>
                    <a:pt x="5640" y="1320"/>
                  </a:lnTo>
                  <a:lnTo>
                    <a:pt x="5638" y="1318"/>
                  </a:lnTo>
                  <a:lnTo>
                    <a:pt x="5635" y="1316"/>
                  </a:lnTo>
                  <a:lnTo>
                    <a:pt x="5630" y="1314"/>
                  </a:lnTo>
                  <a:lnTo>
                    <a:pt x="5626" y="1311"/>
                  </a:lnTo>
                  <a:lnTo>
                    <a:pt x="5622" y="1309"/>
                  </a:lnTo>
                  <a:lnTo>
                    <a:pt x="5619" y="1308"/>
                  </a:lnTo>
                  <a:lnTo>
                    <a:pt x="5616" y="1307"/>
                  </a:lnTo>
                  <a:lnTo>
                    <a:pt x="5613" y="1305"/>
                  </a:lnTo>
                  <a:lnTo>
                    <a:pt x="5609" y="1304"/>
                  </a:lnTo>
                  <a:lnTo>
                    <a:pt x="5606" y="1303"/>
                  </a:lnTo>
                  <a:lnTo>
                    <a:pt x="5603" y="1302"/>
                  </a:lnTo>
                  <a:lnTo>
                    <a:pt x="5599" y="1302"/>
                  </a:lnTo>
                  <a:lnTo>
                    <a:pt x="5596" y="1301"/>
                  </a:lnTo>
                  <a:lnTo>
                    <a:pt x="5592" y="1301"/>
                  </a:lnTo>
                  <a:lnTo>
                    <a:pt x="5588" y="1300"/>
                  </a:lnTo>
                  <a:lnTo>
                    <a:pt x="5585" y="1300"/>
                  </a:lnTo>
                  <a:close/>
                  <a:moveTo>
                    <a:pt x="5677" y="2231"/>
                  </a:moveTo>
                  <a:lnTo>
                    <a:pt x="5677" y="2229"/>
                  </a:lnTo>
                  <a:lnTo>
                    <a:pt x="4323" y="2229"/>
                  </a:lnTo>
                  <a:lnTo>
                    <a:pt x="4323" y="2231"/>
                  </a:lnTo>
                  <a:lnTo>
                    <a:pt x="4324" y="2234"/>
                  </a:lnTo>
                  <a:lnTo>
                    <a:pt x="4324" y="2238"/>
                  </a:lnTo>
                  <a:lnTo>
                    <a:pt x="4325" y="2242"/>
                  </a:lnTo>
                  <a:lnTo>
                    <a:pt x="4327" y="2245"/>
                  </a:lnTo>
                  <a:lnTo>
                    <a:pt x="4328" y="2249"/>
                  </a:lnTo>
                  <a:lnTo>
                    <a:pt x="4329" y="2252"/>
                  </a:lnTo>
                  <a:lnTo>
                    <a:pt x="4331" y="2256"/>
                  </a:lnTo>
                  <a:lnTo>
                    <a:pt x="4333" y="2259"/>
                  </a:lnTo>
                  <a:lnTo>
                    <a:pt x="4334" y="2261"/>
                  </a:lnTo>
                  <a:lnTo>
                    <a:pt x="4335" y="2263"/>
                  </a:lnTo>
                  <a:lnTo>
                    <a:pt x="4337" y="2266"/>
                  </a:lnTo>
                  <a:lnTo>
                    <a:pt x="4339" y="2270"/>
                  </a:lnTo>
                  <a:lnTo>
                    <a:pt x="4342" y="2273"/>
                  </a:lnTo>
                  <a:lnTo>
                    <a:pt x="4344" y="2276"/>
                  </a:lnTo>
                  <a:lnTo>
                    <a:pt x="4347" y="2279"/>
                  </a:lnTo>
                  <a:lnTo>
                    <a:pt x="4350" y="2281"/>
                  </a:lnTo>
                  <a:lnTo>
                    <a:pt x="4352" y="2284"/>
                  </a:lnTo>
                  <a:lnTo>
                    <a:pt x="4355" y="2287"/>
                  </a:lnTo>
                  <a:lnTo>
                    <a:pt x="4358" y="2289"/>
                  </a:lnTo>
                  <a:lnTo>
                    <a:pt x="4361" y="2292"/>
                  </a:lnTo>
                  <a:lnTo>
                    <a:pt x="4365" y="2294"/>
                  </a:lnTo>
                  <a:lnTo>
                    <a:pt x="4368" y="2296"/>
                  </a:lnTo>
                  <a:lnTo>
                    <a:pt x="4370" y="2297"/>
                  </a:lnTo>
                  <a:lnTo>
                    <a:pt x="4372" y="2298"/>
                  </a:lnTo>
                  <a:lnTo>
                    <a:pt x="4375" y="2300"/>
                  </a:lnTo>
                  <a:lnTo>
                    <a:pt x="4379" y="2302"/>
                  </a:lnTo>
                  <a:lnTo>
                    <a:pt x="4382" y="2303"/>
                  </a:lnTo>
                  <a:lnTo>
                    <a:pt x="4386" y="2304"/>
                  </a:lnTo>
                  <a:lnTo>
                    <a:pt x="4389" y="2306"/>
                  </a:lnTo>
                  <a:lnTo>
                    <a:pt x="4393" y="2307"/>
                  </a:lnTo>
                  <a:lnTo>
                    <a:pt x="4397" y="2307"/>
                  </a:lnTo>
                  <a:lnTo>
                    <a:pt x="4400" y="2308"/>
                  </a:lnTo>
                  <a:lnTo>
                    <a:pt x="4404" y="2309"/>
                  </a:lnTo>
                  <a:lnTo>
                    <a:pt x="4408" y="2309"/>
                  </a:lnTo>
                  <a:lnTo>
                    <a:pt x="4412" y="2310"/>
                  </a:lnTo>
                  <a:lnTo>
                    <a:pt x="4415" y="2310"/>
                  </a:lnTo>
                  <a:lnTo>
                    <a:pt x="4421" y="2310"/>
                  </a:lnTo>
                  <a:lnTo>
                    <a:pt x="5579" y="2310"/>
                  </a:lnTo>
                  <a:lnTo>
                    <a:pt x="5585" y="2310"/>
                  </a:lnTo>
                  <a:lnTo>
                    <a:pt x="5588" y="2310"/>
                  </a:lnTo>
                  <a:lnTo>
                    <a:pt x="5592" y="2309"/>
                  </a:lnTo>
                  <a:lnTo>
                    <a:pt x="5596" y="2309"/>
                  </a:lnTo>
                  <a:lnTo>
                    <a:pt x="5600" y="2308"/>
                  </a:lnTo>
                  <a:lnTo>
                    <a:pt x="5603" y="2307"/>
                  </a:lnTo>
                  <a:lnTo>
                    <a:pt x="5607" y="2307"/>
                  </a:lnTo>
                  <a:lnTo>
                    <a:pt x="5611" y="2306"/>
                  </a:lnTo>
                  <a:lnTo>
                    <a:pt x="5614" y="2304"/>
                  </a:lnTo>
                  <a:lnTo>
                    <a:pt x="5618" y="2303"/>
                  </a:lnTo>
                  <a:lnTo>
                    <a:pt x="5621" y="2302"/>
                  </a:lnTo>
                  <a:lnTo>
                    <a:pt x="5625" y="2300"/>
                  </a:lnTo>
                  <a:lnTo>
                    <a:pt x="5628" y="2298"/>
                  </a:lnTo>
                  <a:lnTo>
                    <a:pt x="5630" y="2297"/>
                  </a:lnTo>
                  <a:lnTo>
                    <a:pt x="5632" y="2296"/>
                  </a:lnTo>
                  <a:lnTo>
                    <a:pt x="5635" y="2294"/>
                  </a:lnTo>
                  <a:lnTo>
                    <a:pt x="5639" y="2292"/>
                  </a:lnTo>
                  <a:lnTo>
                    <a:pt x="5642" y="2289"/>
                  </a:lnTo>
                  <a:lnTo>
                    <a:pt x="5645" y="2287"/>
                  </a:lnTo>
                  <a:lnTo>
                    <a:pt x="5648" y="2284"/>
                  </a:lnTo>
                  <a:lnTo>
                    <a:pt x="5650" y="2281"/>
                  </a:lnTo>
                  <a:lnTo>
                    <a:pt x="5653" y="2279"/>
                  </a:lnTo>
                  <a:lnTo>
                    <a:pt x="5656" y="2276"/>
                  </a:lnTo>
                  <a:lnTo>
                    <a:pt x="5658" y="2273"/>
                  </a:lnTo>
                  <a:lnTo>
                    <a:pt x="5661" y="2270"/>
                  </a:lnTo>
                  <a:lnTo>
                    <a:pt x="5663" y="2266"/>
                  </a:lnTo>
                  <a:lnTo>
                    <a:pt x="5665" y="2263"/>
                  </a:lnTo>
                  <a:lnTo>
                    <a:pt x="5666" y="2261"/>
                  </a:lnTo>
                  <a:lnTo>
                    <a:pt x="5667" y="2259"/>
                  </a:lnTo>
                  <a:lnTo>
                    <a:pt x="5669" y="2256"/>
                  </a:lnTo>
                  <a:lnTo>
                    <a:pt x="5671" y="2252"/>
                  </a:lnTo>
                  <a:lnTo>
                    <a:pt x="5672" y="2249"/>
                  </a:lnTo>
                  <a:lnTo>
                    <a:pt x="5673" y="2245"/>
                  </a:lnTo>
                  <a:lnTo>
                    <a:pt x="5675" y="2242"/>
                  </a:lnTo>
                  <a:lnTo>
                    <a:pt x="5676" y="2238"/>
                  </a:lnTo>
                  <a:lnTo>
                    <a:pt x="5676" y="2234"/>
                  </a:lnTo>
                  <a:lnTo>
                    <a:pt x="5677" y="2231"/>
                  </a:lnTo>
                  <a:close/>
                  <a:moveTo>
                    <a:pt x="4091" y="6876"/>
                  </a:moveTo>
                  <a:lnTo>
                    <a:pt x="3964" y="7004"/>
                  </a:lnTo>
                  <a:lnTo>
                    <a:pt x="3887" y="7150"/>
                  </a:lnTo>
                  <a:lnTo>
                    <a:pt x="3853" y="7363"/>
                  </a:lnTo>
                  <a:lnTo>
                    <a:pt x="3846" y="7395"/>
                  </a:lnTo>
                  <a:lnTo>
                    <a:pt x="3834" y="7426"/>
                  </a:lnTo>
                  <a:lnTo>
                    <a:pt x="3819" y="7455"/>
                  </a:lnTo>
                  <a:lnTo>
                    <a:pt x="3800" y="7482"/>
                  </a:lnTo>
                  <a:lnTo>
                    <a:pt x="3778" y="7506"/>
                  </a:lnTo>
                  <a:lnTo>
                    <a:pt x="3753" y="7526"/>
                  </a:lnTo>
                  <a:lnTo>
                    <a:pt x="3725" y="7544"/>
                  </a:lnTo>
                  <a:lnTo>
                    <a:pt x="3695" y="7558"/>
                  </a:lnTo>
                  <a:lnTo>
                    <a:pt x="3664" y="7567"/>
                  </a:lnTo>
                  <a:lnTo>
                    <a:pt x="3632" y="7573"/>
                  </a:lnTo>
                  <a:lnTo>
                    <a:pt x="3599" y="7574"/>
                  </a:lnTo>
                  <a:lnTo>
                    <a:pt x="3567" y="7571"/>
                  </a:lnTo>
                  <a:lnTo>
                    <a:pt x="3535" y="7564"/>
                  </a:lnTo>
                  <a:lnTo>
                    <a:pt x="3504" y="7552"/>
                  </a:lnTo>
                  <a:lnTo>
                    <a:pt x="3475" y="7537"/>
                  </a:lnTo>
                  <a:lnTo>
                    <a:pt x="3448" y="7518"/>
                  </a:lnTo>
                  <a:lnTo>
                    <a:pt x="3424" y="7496"/>
                  </a:lnTo>
                  <a:lnTo>
                    <a:pt x="3404" y="7471"/>
                  </a:lnTo>
                  <a:lnTo>
                    <a:pt x="3386" y="7443"/>
                  </a:lnTo>
                  <a:lnTo>
                    <a:pt x="3372" y="7413"/>
                  </a:lnTo>
                  <a:lnTo>
                    <a:pt x="3363" y="7382"/>
                  </a:lnTo>
                  <a:lnTo>
                    <a:pt x="3357" y="7350"/>
                  </a:lnTo>
                  <a:lnTo>
                    <a:pt x="3356" y="7317"/>
                  </a:lnTo>
                  <a:lnTo>
                    <a:pt x="3359" y="7285"/>
                  </a:lnTo>
                  <a:lnTo>
                    <a:pt x="3400" y="7030"/>
                  </a:lnTo>
                  <a:lnTo>
                    <a:pt x="3406" y="7004"/>
                  </a:lnTo>
                  <a:lnTo>
                    <a:pt x="3414" y="6978"/>
                  </a:lnTo>
                  <a:lnTo>
                    <a:pt x="3426" y="6953"/>
                  </a:lnTo>
                  <a:lnTo>
                    <a:pt x="3539" y="6738"/>
                  </a:lnTo>
                  <a:lnTo>
                    <a:pt x="3559" y="6706"/>
                  </a:lnTo>
                  <a:lnTo>
                    <a:pt x="3583" y="6678"/>
                  </a:lnTo>
                  <a:lnTo>
                    <a:pt x="3758" y="6502"/>
                  </a:lnTo>
                  <a:lnTo>
                    <a:pt x="3780" y="6482"/>
                  </a:lnTo>
                  <a:lnTo>
                    <a:pt x="3805" y="6465"/>
                  </a:lnTo>
                  <a:lnTo>
                    <a:pt x="4028" y="6328"/>
                  </a:lnTo>
                  <a:lnTo>
                    <a:pt x="4071" y="6308"/>
                  </a:lnTo>
                  <a:lnTo>
                    <a:pt x="4331" y="6210"/>
                  </a:lnTo>
                  <a:lnTo>
                    <a:pt x="4368" y="6199"/>
                  </a:lnTo>
                  <a:lnTo>
                    <a:pt x="4653" y="6140"/>
                  </a:lnTo>
                  <a:lnTo>
                    <a:pt x="4687" y="6136"/>
                  </a:lnTo>
                  <a:lnTo>
                    <a:pt x="4984" y="6116"/>
                  </a:lnTo>
                  <a:lnTo>
                    <a:pt x="5016" y="6116"/>
                  </a:lnTo>
                  <a:lnTo>
                    <a:pt x="5313" y="6136"/>
                  </a:lnTo>
                  <a:lnTo>
                    <a:pt x="5347" y="6140"/>
                  </a:lnTo>
                  <a:lnTo>
                    <a:pt x="5632" y="6199"/>
                  </a:lnTo>
                  <a:lnTo>
                    <a:pt x="5669" y="6210"/>
                  </a:lnTo>
                  <a:lnTo>
                    <a:pt x="5929" y="6308"/>
                  </a:lnTo>
                  <a:lnTo>
                    <a:pt x="5972" y="6328"/>
                  </a:lnTo>
                  <a:lnTo>
                    <a:pt x="6195" y="6465"/>
                  </a:lnTo>
                  <a:lnTo>
                    <a:pt x="6220" y="6482"/>
                  </a:lnTo>
                  <a:lnTo>
                    <a:pt x="6242" y="6502"/>
                  </a:lnTo>
                  <a:lnTo>
                    <a:pt x="6417" y="6678"/>
                  </a:lnTo>
                  <a:lnTo>
                    <a:pt x="6441" y="6706"/>
                  </a:lnTo>
                  <a:lnTo>
                    <a:pt x="6461" y="6738"/>
                  </a:lnTo>
                  <a:lnTo>
                    <a:pt x="6574" y="6953"/>
                  </a:lnTo>
                  <a:lnTo>
                    <a:pt x="6586" y="6978"/>
                  </a:lnTo>
                  <a:lnTo>
                    <a:pt x="6594" y="7004"/>
                  </a:lnTo>
                  <a:lnTo>
                    <a:pt x="6600" y="7030"/>
                  </a:lnTo>
                  <a:lnTo>
                    <a:pt x="6641" y="7285"/>
                  </a:lnTo>
                  <a:lnTo>
                    <a:pt x="6644" y="7317"/>
                  </a:lnTo>
                  <a:lnTo>
                    <a:pt x="6643" y="7350"/>
                  </a:lnTo>
                  <a:lnTo>
                    <a:pt x="6637" y="7382"/>
                  </a:lnTo>
                  <a:lnTo>
                    <a:pt x="6628" y="7413"/>
                  </a:lnTo>
                  <a:lnTo>
                    <a:pt x="6614" y="7443"/>
                  </a:lnTo>
                  <a:lnTo>
                    <a:pt x="6596" y="7471"/>
                  </a:lnTo>
                  <a:lnTo>
                    <a:pt x="6576" y="7496"/>
                  </a:lnTo>
                  <a:lnTo>
                    <a:pt x="6552" y="7518"/>
                  </a:lnTo>
                  <a:lnTo>
                    <a:pt x="6525" y="7537"/>
                  </a:lnTo>
                  <a:lnTo>
                    <a:pt x="6496" y="7552"/>
                  </a:lnTo>
                  <a:lnTo>
                    <a:pt x="6465" y="7564"/>
                  </a:lnTo>
                  <a:lnTo>
                    <a:pt x="6433" y="7571"/>
                  </a:lnTo>
                  <a:lnTo>
                    <a:pt x="6401" y="7574"/>
                  </a:lnTo>
                  <a:lnTo>
                    <a:pt x="6368" y="7573"/>
                  </a:lnTo>
                  <a:lnTo>
                    <a:pt x="6336" y="7567"/>
                  </a:lnTo>
                  <a:lnTo>
                    <a:pt x="6305" y="7558"/>
                  </a:lnTo>
                  <a:lnTo>
                    <a:pt x="6275" y="7544"/>
                  </a:lnTo>
                  <a:lnTo>
                    <a:pt x="6247" y="7526"/>
                  </a:lnTo>
                  <a:lnTo>
                    <a:pt x="6222" y="7506"/>
                  </a:lnTo>
                  <a:lnTo>
                    <a:pt x="6200" y="7482"/>
                  </a:lnTo>
                  <a:lnTo>
                    <a:pt x="6181" y="7455"/>
                  </a:lnTo>
                  <a:lnTo>
                    <a:pt x="6166" y="7426"/>
                  </a:lnTo>
                  <a:lnTo>
                    <a:pt x="6154" y="7395"/>
                  </a:lnTo>
                  <a:lnTo>
                    <a:pt x="6147" y="7363"/>
                  </a:lnTo>
                  <a:lnTo>
                    <a:pt x="6113" y="7150"/>
                  </a:lnTo>
                  <a:lnTo>
                    <a:pt x="6036" y="7004"/>
                  </a:lnTo>
                  <a:lnTo>
                    <a:pt x="5909" y="6876"/>
                  </a:lnTo>
                  <a:lnTo>
                    <a:pt x="5731" y="6767"/>
                  </a:lnTo>
                  <a:lnTo>
                    <a:pt x="5511" y="6685"/>
                  </a:lnTo>
                  <a:lnTo>
                    <a:pt x="5263" y="6633"/>
                  </a:lnTo>
                  <a:lnTo>
                    <a:pt x="5000" y="6616"/>
                  </a:lnTo>
                  <a:lnTo>
                    <a:pt x="4737" y="6633"/>
                  </a:lnTo>
                  <a:lnTo>
                    <a:pt x="4489" y="6685"/>
                  </a:lnTo>
                  <a:lnTo>
                    <a:pt x="4269" y="6767"/>
                  </a:lnTo>
                  <a:lnTo>
                    <a:pt x="4091" y="6876"/>
                  </a:lnTo>
                  <a:close/>
                  <a:moveTo>
                    <a:pt x="6295" y="4482"/>
                  </a:moveTo>
                  <a:lnTo>
                    <a:pt x="6295" y="4491"/>
                  </a:lnTo>
                  <a:lnTo>
                    <a:pt x="6296" y="4530"/>
                  </a:lnTo>
                  <a:lnTo>
                    <a:pt x="6296" y="4540"/>
                  </a:lnTo>
                  <a:lnTo>
                    <a:pt x="6295" y="4579"/>
                  </a:lnTo>
                  <a:lnTo>
                    <a:pt x="6295" y="4589"/>
                  </a:lnTo>
                  <a:lnTo>
                    <a:pt x="6293" y="4628"/>
                  </a:lnTo>
                  <a:lnTo>
                    <a:pt x="6292" y="4637"/>
                  </a:lnTo>
                  <a:lnTo>
                    <a:pt x="6288" y="4676"/>
                  </a:lnTo>
                  <a:lnTo>
                    <a:pt x="6287" y="4686"/>
                  </a:lnTo>
                  <a:lnTo>
                    <a:pt x="6282" y="4724"/>
                  </a:lnTo>
                  <a:lnTo>
                    <a:pt x="6281" y="4734"/>
                  </a:lnTo>
                  <a:lnTo>
                    <a:pt x="6274" y="4772"/>
                  </a:lnTo>
                  <a:lnTo>
                    <a:pt x="6272" y="4781"/>
                  </a:lnTo>
                  <a:lnTo>
                    <a:pt x="6264" y="4819"/>
                  </a:lnTo>
                  <a:lnTo>
                    <a:pt x="6262" y="4828"/>
                  </a:lnTo>
                  <a:lnTo>
                    <a:pt x="6253" y="4866"/>
                  </a:lnTo>
                  <a:lnTo>
                    <a:pt x="6250" y="4875"/>
                  </a:lnTo>
                  <a:lnTo>
                    <a:pt x="6239" y="4913"/>
                  </a:lnTo>
                  <a:lnTo>
                    <a:pt x="6237" y="4922"/>
                  </a:lnTo>
                  <a:lnTo>
                    <a:pt x="6225" y="4959"/>
                  </a:lnTo>
                  <a:lnTo>
                    <a:pt x="6222" y="4967"/>
                  </a:lnTo>
                  <a:lnTo>
                    <a:pt x="6208" y="5004"/>
                  </a:lnTo>
                  <a:lnTo>
                    <a:pt x="6205" y="5012"/>
                  </a:lnTo>
                  <a:lnTo>
                    <a:pt x="6190" y="5048"/>
                  </a:lnTo>
                  <a:lnTo>
                    <a:pt x="6186" y="5057"/>
                  </a:lnTo>
                  <a:lnTo>
                    <a:pt x="6170" y="5092"/>
                  </a:lnTo>
                  <a:lnTo>
                    <a:pt x="6166" y="5101"/>
                  </a:lnTo>
                  <a:lnTo>
                    <a:pt x="6148" y="5136"/>
                  </a:lnTo>
                  <a:lnTo>
                    <a:pt x="6144" y="5144"/>
                  </a:lnTo>
                  <a:lnTo>
                    <a:pt x="6125" y="5178"/>
                  </a:lnTo>
                  <a:lnTo>
                    <a:pt x="6120" y="5187"/>
                  </a:lnTo>
                  <a:lnTo>
                    <a:pt x="6100" y="5221"/>
                  </a:lnTo>
                  <a:lnTo>
                    <a:pt x="6095" y="5229"/>
                  </a:lnTo>
                  <a:lnTo>
                    <a:pt x="6073" y="5262"/>
                  </a:lnTo>
                  <a:lnTo>
                    <a:pt x="6068" y="5269"/>
                  </a:lnTo>
                  <a:lnTo>
                    <a:pt x="6045" y="5301"/>
                  </a:lnTo>
                  <a:lnTo>
                    <a:pt x="6040" y="5309"/>
                  </a:lnTo>
                  <a:lnTo>
                    <a:pt x="6016" y="5340"/>
                  </a:lnTo>
                  <a:lnTo>
                    <a:pt x="6010" y="5347"/>
                  </a:lnTo>
                  <a:lnTo>
                    <a:pt x="5985" y="5377"/>
                  </a:lnTo>
                  <a:lnTo>
                    <a:pt x="5979" y="5384"/>
                  </a:lnTo>
                  <a:lnTo>
                    <a:pt x="5953" y="5413"/>
                  </a:lnTo>
                  <a:lnTo>
                    <a:pt x="5947" y="5420"/>
                  </a:lnTo>
                  <a:lnTo>
                    <a:pt x="5920" y="5448"/>
                  </a:lnTo>
                  <a:lnTo>
                    <a:pt x="5913" y="5455"/>
                  </a:lnTo>
                  <a:lnTo>
                    <a:pt x="5885" y="5482"/>
                  </a:lnTo>
                  <a:lnTo>
                    <a:pt x="5878" y="5488"/>
                  </a:lnTo>
                  <a:lnTo>
                    <a:pt x="5849" y="5514"/>
                  </a:lnTo>
                  <a:lnTo>
                    <a:pt x="5842" y="5520"/>
                  </a:lnTo>
                  <a:lnTo>
                    <a:pt x="5812" y="5545"/>
                  </a:lnTo>
                  <a:lnTo>
                    <a:pt x="5805" y="5551"/>
                  </a:lnTo>
                  <a:lnTo>
                    <a:pt x="5774" y="5575"/>
                  </a:lnTo>
                  <a:lnTo>
                    <a:pt x="5766" y="5580"/>
                  </a:lnTo>
                  <a:lnTo>
                    <a:pt x="5734" y="5603"/>
                  </a:lnTo>
                  <a:lnTo>
                    <a:pt x="5727" y="5608"/>
                  </a:lnTo>
                  <a:lnTo>
                    <a:pt x="5694" y="5630"/>
                  </a:lnTo>
                  <a:lnTo>
                    <a:pt x="5686" y="5635"/>
                  </a:lnTo>
                  <a:lnTo>
                    <a:pt x="5652" y="5655"/>
                  </a:lnTo>
                  <a:lnTo>
                    <a:pt x="5644" y="5660"/>
                  </a:lnTo>
                  <a:lnTo>
                    <a:pt x="5610" y="5679"/>
                  </a:lnTo>
                  <a:lnTo>
                    <a:pt x="5601" y="5683"/>
                  </a:lnTo>
                  <a:lnTo>
                    <a:pt x="5566" y="5701"/>
                  </a:lnTo>
                  <a:lnTo>
                    <a:pt x="5558" y="5705"/>
                  </a:lnTo>
                  <a:lnTo>
                    <a:pt x="5522" y="5721"/>
                  </a:lnTo>
                  <a:lnTo>
                    <a:pt x="5514" y="5725"/>
                  </a:lnTo>
                  <a:lnTo>
                    <a:pt x="5478" y="5740"/>
                  </a:lnTo>
                  <a:lnTo>
                    <a:pt x="5469" y="5743"/>
                  </a:lnTo>
                  <a:lnTo>
                    <a:pt x="5432" y="5757"/>
                  </a:lnTo>
                  <a:lnTo>
                    <a:pt x="5423" y="5760"/>
                  </a:lnTo>
                  <a:lnTo>
                    <a:pt x="5386" y="5772"/>
                  </a:lnTo>
                  <a:lnTo>
                    <a:pt x="5377" y="5775"/>
                  </a:lnTo>
                  <a:lnTo>
                    <a:pt x="5340" y="5786"/>
                  </a:lnTo>
                  <a:lnTo>
                    <a:pt x="5331" y="5788"/>
                  </a:lnTo>
                  <a:lnTo>
                    <a:pt x="5293" y="5798"/>
                  </a:lnTo>
                  <a:lnTo>
                    <a:pt x="5284" y="5800"/>
                  </a:lnTo>
                  <a:lnTo>
                    <a:pt x="5246" y="5808"/>
                  </a:lnTo>
                  <a:lnTo>
                    <a:pt x="5237" y="5809"/>
                  </a:lnTo>
                  <a:lnTo>
                    <a:pt x="5198" y="5816"/>
                  </a:lnTo>
                  <a:lnTo>
                    <a:pt x="5189" y="5817"/>
                  </a:lnTo>
                  <a:lnTo>
                    <a:pt x="5150" y="5822"/>
                  </a:lnTo>
                  <a:lnTo>
                    <a:pt x="5141" y="5823"/>
                  </a:lnTo>
                  <a:lnTo>
                    <a:pt x="5102" y="5827"/>
                  </a:lnTo>
                  <a:lnTo>
                    <a:pt x="5093" y="5828"/>
                  </a:lnTo>
                  <a:lnTo>
                    <a:pt x="5053" y="5830"/>
                  </a:lnTo>
                  <a:lnTo>
                    <a:pt x="5044" y="5830"/>
                  </a:lnTo>
                  <a:lnTo>
                    <a:pt x="5005" y="5831"/>
                  </a:lnTo>
                  <a:lnTo>
                    <a:pt x="4995" y="5831"/>
                  </a:lnTo>
                  <a:lnTo>
                    <a:pt x="4956" y="5830"/>
                  </a:lnTo>
                  <a:lnTo>
                    <a:pt x="4947" y="5830"/>
                  </a:lnTo>
                  <a:lnTo>
                    <a:pt x="4907" y="5828"/>
                  </a:lnTo>
                  <a:lnTo>
                    <a:pt x="4898" y="5827"/>
                  </a:lnTo>
                  <a:lnTo>
                    <a:pt x="4859" y="5823"/>
                  </a:lnTo>
                  <a:lnTo>
                    <a:pt x="4850" y="5822"/>
                  </a:lnTo>
                  <a:lnTo>
                    <a:pt x="4811" y="5817"/>
                  </a:lnTo>
                  <a:lnTo>
                    <a:pt x="4802" y="5816"/>
                  </a:lnTo>
                  <a:lnTo>
                    <a:pt x="4763" y="5809"/>
                  </a:lnTo>
                  <a:lnTo>
                    <a:pt x="4754" y="5808"/>
                  </a:lnTo>
                  <a:lnTo>
                    <a:pt x="4716" y="5800"/>
                  </a:lnTo>
                  <a:lnTo>
                    <a:pt x="4707" y="5798"/>
                  </a:lnTo>
                  <a:lnTo>
                    <a:pt x="4669" y="5788"/>
                  </a:lnTo>
                  <a:lnTo>
                    <a:pt x="4660" y="5786"/>
                  </a:lnTo>
                  <a:lnTo>
                    <a:pt x="4623" y="5775"/>
                  </a:lnTo>
                  <a:lnTo>
                    <a:pt x="4614" y="5772"/>
                  </a:lnTo>
                  <a:lnTo>
                    <a:pt x="4577" y="5760"/>
                  </a:lnTo>
                  <a:lnTo>
                    <a:pt x="4568" y="5757"/>
                  </a:lnTo>
                  <a:lnTo>
                    <a:pt x="4531" y="5743"/>
                  </a:lnTo>
                  <a:lnTo>
                    <a:pt x="4522" y="5740"/>
                  </a:lnTo>
                  <a:lnTo>
                    <a:pt x="4486" y="5725"/>
                  </a:lnTo>
                  <a:lnTo>
                    <a:pt x="4478" y="5721"/>
                  </a:lnTo>
                  <a:lnTo>
                    <a:pt x="4442" y="5705"/>
                  </a:lnTo>
                  <a:lnTo>
                    <a:pt x="4434" y="5701"/>
                  </a:lnTo>
                  <a:lnTo>
                    <a:pt x="4399" y="5683"/>
                  </a:lnTo>
                  <a:lnTo>
                    <a:pt x="4390" y="5679"/>
                  </a:lnTo>
                  <a:lnTo>
                    <a:pt x="4356" y="5660"/>
                  </a:lnTo>
                  <a:lnTo>
                    <a:pt x="4348" y="5655"/>
                  </a:lnTo>
                  <a:lnTo>
                    <a:pt x="4314" y="5635"/>
                  </a:lnTo>
                  <a:lnTo>
                    <a:pt x="4306" y="5630"/>
                  </a:lnTo>
                  <a:lnTo>
                    <a:pt x="4273" y="5608"/>
                  </a:lnTo>
                  <a:lnTo>
                    <a:pt x="4266" y="5603"/>
                  </a:lnTo>
                  <a:lnTo>
                    <a:pt x="4234" y="5580"/>
                  </a:lnTo>
                  <a:lnTo>
                    <a:pt x="4226" y="5575"/>
                  </a:lnTo>
                  <a:lnTo>
                    <a:pt x="4195" y="5551"/>
                  </a:lnTo>
                  <a:lnTo>
                    <a:pt x="4188" y="5545"/>
                  </a:lnTo>
                  <a:lnTo>
                    <a:pt x="4158" y="5520"/>
                  </a:lnTo>
                  <a:lnTo>
                    <a:pt x="4151" y="5514"/>
                  </a:lnTo>
                  <a:lnTo>
                    <a:pt x="4122" y="5488"/>
                  </a:lnTo>
                  <a:lnTo>
                    <a:pt x="4115" y="5482"/>
                  </a:lnTo>
                  <a:lnTo>
                    <a:pt x="4087" y="5455"/>
                  </a:lnTo>
                  <a:lnTo>
                    <a:pt x="4080" y="5448"/>
                  </a:lnTo>
                  <a:lnTo>
                    <a:pt x="4053" y="5420"/>
                  </a:lnTo>
                  <a:lnTo>
                    <a:pt x="4047" y="5413"/>
                  </a:lnTo>
                  <a:lnTo>
                    <a:pt x="4021" y="5384"/>
                  </a:lnTo>
                  <a:lnTo>
                    <a:pt x="4015" y="5377"/>
                  </a:lnTo>
                  <a:lnTo>
                    <a:pt x="3990" y="5347"/>
                  </a:lnTo>
                  <a:lnTo>
                    <a:pt x="3984" y="5340"/>
                  </a:lnTo>
                  <a:lnTo>
                    <a:pt x="3960" y="5309"/>
                  </a:lnTo>
                  <a:lnTo>
                    <a:pt x="3955" y="5301"/>
                  </a:lnTo>
                  <a:lnTo>
                    <a:pt x="3932" y="5269"/>
                  </a:lnTo>
                  <a:lnTo>
                    <a:pt x="3927" y="5262"/>
                  </a:lnTo>
                  <a:lnTo>
                    <a:pt x="3905" y="5229"/>
                  </a:lnTo>
                  <a:lnTo>
                    <a:pt x="3900" y="5221"/>
                  </a:lnTo>
                  <a:lnTo>
                    <a:pt x="3880" y="5187"/>
                  </a:lnTo>
                  <a:lnTo>
                    <a:pt x="3875" y="5178"/>
                  </a:lnTo>
                  <a:lnTo>
                    <a:pt x="3856" y="5144"/>
                  </a:lnTo>
                  <a:lnTo>
                    <a:pt x="3852" y="5136"/>
                  </a:lnTo>
                  <a:lnTo>
                    <a:pt x="3834" y="5101"/>
                  </a:lnTo>
                  <a:lnTo>
                    <a:pt x="3830" y="5092"/>
                  </a:lnTo>
                  <a:lnTo>
                    <a:pt x="3814" y="5057"/>
                  </a:lnTo>
                  <a:lnTo>
                    <a:pt x="3810" y="5048"/>
                  </a:lnTo>
                  <a:lnTo>
                    <a:pt x="3795" y="5012"/>
                  </a:lnTo>
                  <a:lnTo>
                    <a:pt x="3792" y="5004"/>
                  </a:lnTo>
                  <a:lnTo>
                    <a:pt x="3778" y="4967"/>
                  </a:lnTo>
                  <a:lnTo>
                    <a:pt x="3775" y="4959"/>
                  </a:lnTo>
                  <a:lnTo>
                    <a:pt x="3763" y="4922"/>
                  </a:lnTo>
                  <a:lnTo>
                    <a:pt x="3761" y="4913"/>
                  </a:lnTo>
                  <a:lnTo>
                    <a:pt x="3750" y="4875"/>
                  </a:lnTo>
                  <a:lnTo>
                    <a:pt x="3747" y="4866"/>
                  </a:lnTo>
                  <a:lnTo>
                    <a:pt x="3738" y="4828"/>
                  </a:lnTo>
                  <a:lnTo>
                    <a:pt x="3736" y="4819"/>
                  </a:lnTo>
                  <a:lnTo>
                    <a:pt x="3728" y="4781"/>
                  </a:lnTo>
                  <a:lnTo>
                    <a:pt x="3726" y="4772"/>
                  </a:lnTo>
                  <a:lnTo>
                    <a:pt x="3719" y="4734"/>
                  </a:lnTo>
                  <a:lnTo>
                    <a:pt x="3718" y="4724"/>
                  </a:lnTo>
                  <a:lnTo>
                    <a:pt x="3713" y="4686"/>
                  </a:lnTo>
                  <a:lnTo>
                    <a:pt x="3712" y="4676"/>
                  </a:lnTo>
                  <a:lnTo>
                    <a:pt x="3708" y="4637"/>
                  </a:lnTo>
                  <a:lnTo>
                    <a:pt x="3707" y="4628"/>
                  </a:lnTo>
                  <a:lnTo>
                    <a:pt x="3705" y="4589"/>
                  </a:lnTo>
                  <a:lnTo>
                    <a:pt x="3705" y="4579"/>
                  </a:lnTo>
                  <a:lnTo>
                    <a:pt x="3704" y="4540"/>
                  </a:lnTo>
                  <a:lnTo>
                    <a:pt x="3704" y="4530"/>
                  </a:lnTo>
                  <a:lnTo>
                    <a:pt x="3705" y="4491"/>
                  </a:lnTo>
                  <a:lnTo>
                    <a:pt x="3705" y="4482"/>
                  </a:lnTo>
                  <a:lnTo>
                    <a:pt x="3707" y="4442"/>
                  </a:lnTo>
                  <a:lnTo>
                    <a:pt x="3708" y="4433"/>
                  </a:lnTo>
                  <a:lnTo>
                    <a:pt x="3712" y="4394"/>
                  </a:lnTo>
                  <a:lnTo>
                    <a:pt x="3713" y="4385"/>
                  </a:lnTo>
                  <a:lnTo>
                    <a:pt x="3718" y="4346"/>
                  </a:lnTo>
                  <a:lnTo>
                    <a:pt x="3719" y="4337"/>
                  </a:lnTo>
                  <a:lnTo>
                    <a:pt x="3726" y="4298"/>
                  </a:lnTo>
                  <a:lnTo>
                    <a:pt x="3728" y="4289"/>
                  </a:lnTo>
                  <a:lnTo>
                    <a:pt x="3736" y="4251"/>
                  </a:lnTo>
                  <a:lnTo>
                    <a:pt x="3738" y="4242"/>
                  </a:lnTo>
                  <a:lnTo>
                    <a:pt x="3747" y="4204"/>
                  </a:lnTo>
                  <a:lnTo>
                    <a:pt x="3750" y="4195"/>
                  </a:lnTo>
                  <a:lnTo>
                    <a:pt x="3760" y="4158"/>
                  </a:lnTo>
                  <a:lnTo>
                    <a:pt x="3763" y="4149"/>
                  </a:lnTo>
                  <a:lnTo>
                    <a:pt x="3775" y="4112"/>
                  </a:lnTo>
                  <a:lnTo>
                    <a:pt x="3778" y="4103"/>
                  </a:lnTo>
                  <a:lnTo>
                    <a:pt x="3792" y="4066"/>
                  </a:lnTo>
                  <a:lnTo>
                    <a:pt x="3795" y="4058"/>
                  </a:lnTo>
                  <a:lnTo>
                    <a:pt x="3810" y="4022"/>
                  </a:lnTo>
                  <a:lnTo>
                    <a:pt x="3814" y="4013"/>
                  </a:lnTo>
                  <a:lnTo>
                    <a:pt x="3830" y="3978"/>
                  </a:lnTo>
                  <a:lnTo>
                    <a:pt x="3834" y="3969"/>
                  </a:lnTo>
                  <a:lnTo>
                    <a:pt x="3852" y="3934"/>
                  </a:lnTo>
                  <a:lnTo>
                    <a:pt x="3856" y="3926"/>
                  </a:lnTo>
                  <a:lnTo>
                    <a:pt x="3875" y="3892"/>
                  </a:lnTo>
                  <a:lnTo>
                    <a:pt x="3880" y="3882"/>
                  </a:lnTo>
                  <a:lnTo>
                    <a:pt x="3901" y="3849"/>
                  </a:lnTo>
                  <a:lnTo>
                    <a:pt x="3906" y="3841"/>
                  </a:lnTo>
                  <a:lnTo>
                    <a:pt x="3927" y="3808"/>
                  </a:lnTo>
                  <a:lnTo>
                    <a:pt x="3932" y="3801"/>
                  </a:lnTo>
                  <a:lnTo>
                    <a:pt x="3955" y="3769"/>
                  </a:lnTo>
                  <a:lnTo>
                    <a:pt x="3961" y="3761"/>
                  </a:lnTo>
                  <a:lnTo>
                    <a:pt x="3984" y="3731"/>
                  </a:lnTo>
                  <a:lnTo>
                    <a:pt x="3990" y="3723"/>
                  </a:lnTo>
                  <a:lnTo>
                    <a:pt x="4015" y="3693"/>
                  </a:lnTo>
                  <a:lnTo>
                    <a:pt x="4021" y="3686"/>
                  </a:lnTo>
                  <a:lnTo>
                    <a:pt x="4047" y="3657"/>
                  </a:lnTo>
                  <a:lnTo>
                    <a:pt x="4053" y="3651"/>
                  </a:lnTo>
                  <a:lnTo>
                    <a:pt x="4081" y="3623"/>
                  </a:lnTo>
                  <a:lnTo>
                    <a:pt x="4087" y="3616"/>
                  </a:lnTo>
                  <a:lnTo>
                    <a:pt x="4115" y="3589"/>
                  </a:lnTo>
                  <a:lnTo>
                    <a:pt x="4122" y="3583"/>
                  </a:lnTo>
                  <a:lnTo>
                    <a:pt x="4151" y="3557"/>
                  </a:lnTo>
                  <a:lnTo>
                    <a:pt x="4158" y="3551"/>
                  </a:lnTo>
                  <a:lnTo>
                    <a:pt x="4188" y="3526"/>
                  </a:lnTo>
                  <a:lnTo>
                    <a:pt x="4195" y="3520"/>
                  </a:lnTo>
                  <a:lnTo>
                    <a:pt x="4226" y="3496"/>
                  </a:lnTo>
                  <a:lnTo>
                    <a:pt x="4234" y="3491"/>
                  </a:lnTo>
                  <a:lnTo>
                    <a:pt x="4266" y="3468"/>
                  </a:lnTo>
                  <a:lnTo>
                    <a:pt x="4273" y="3463"/>
                  </a:lnTo>
                  <a:lnTo>
                    <a:pt x="4306" y="3441"/>
                  </a:lnTo>
                  <a:lnTo>
                    <a:pt x="4314" y="3436"/>
                  </a:lnTo>
                  <a:lnTo>
                    <a:pt x="4348" y="3416"/>
                  </a:lnTo>
                  <a:lnTo>
                    <a:pt x="4356" y="3411"/>
                  </a:lnTo>
                  <a:lnTo>
                    <a:pt x="4390" y="3392"/>
                  </a:lnTo>
                  <a:lnTo>
                    <a:pt x="4399" y="3388"/>
                  </a:lnTo>
                  <a:lnTo>
                    <a:pt x="4434" y="3370"/>
                  </a:lnTo>
                  <a:lnTo>
                    <a:pt x="4442" y="3366"/>
                  </a:lnTo>
                  <a:lnTo>
                    <a:pt x="4478" y="3350"/>
                  </a:lnTo>
                  <a:lnTo>
                    <a:pt x="4486" y="3346"/>
                  </a:lnTo>
                  <a:lnTo>
                    <a:pt x="4522" y="3331"/>
                  </a:lnTo>
                  <a:lnTo>
                    <a:pt x="4531" y="3328"/>
                  </a:lnTo>
                  <a:lnTo>
                    <a:pt x="4568" y="3314"/>
                  </a:lnTo>
                  <a:lnTo>
                    <a:pt x="4577" y="3311"/>
                  </a:lnTo>
                  <a:lnTo>
                    <a:pt x="4614" y="3299"/>
                  </a:lnTo>
                  <a:lnTo>
                    <a:pt x="4623" y="3296"/>
                  </a:lnTo>
                  <a:lnTo>
                    <a:pt x="4660" y="3285"/>
                  </a:lnTo>
                  <a:lnTo>
                    <a:pt x="4669" y="3283"/>
                  </a:lnTo>
                  <a:lnTo>
                    <a:pt x="4707" y="3273"/>
                  </a:lnTo>
                  <a:lnTo>
                    <a:pt x="4716" y="3271"/>
                  </a:lnTo>
                  <a:lnTo>
                    <a:pt x="4754" y="3263"/>
                  </a:lnTo>
                  <a:lnTo>
                    <a:pt x="4763" y="3262"/>
                  </a:lnTo>
                  <a:lnTo>
                    <a:pt x="4802" y="3255"/>
                  </a:lnTo>
                  <a:lnTo>
                    <a:pt x="4811" y="3254"/>
                  </a:lnTo>
                  <a:lnTo>
                    <a:pt x="4850" y="3249"/>
                  </a:lnTo>
                  <a:lnTo>
                    <a:pt x="4859" y="3248"/>
                  </a:lnTo>
                  <a:lnTo>
                    <a:pt x="4898" y="3244"/>
                  </a:lnTo>
                  <a:lnTo>
                    <a:pt x="4907" y="3243"/>
                  </a:lnTo>
                  <a:lnTo>
                    <a:pt x="4947" y="3241"/>
                  </a:lnTo>
                  <a:lnTo>
                    <a:pt x="4956" y="3241"/>
                  </a:lnTo>
                  <a:lnTo>
                    <a:pt x="4995" y="3240"/>
                  </a:lnTo>
                  <a:lnTo>
                    <a:pt x="5005" y="3240"/>
                  </a:lnTo>
                  <a:lnTo>
                    <a:pt x="5044" y="3241"/>
                  </a:lnTo>
                  <a:lnTo>
                    <a:pt x="5053" y="3241"/>
                  </a:lnTo>
                  <a:lnTo>
                    <a:pt x="5093" y="3243"/>
                  </a:lnTo>
                  <a:lnTo>
                    <a:pt x="5102" y="3244"/>
                  </a:lnTo>
                  <a:lnTo>
                    <a:pt x="5141" y="3248"/>
                  </a:lnTo>
                  <a:lnTo>
                    <a:pt x="5150" y="3249"/>
                  </a:lnTo>
                  <a:lnTo>
                    <a:pt x="5189" y="3254"/>
                  </a:lnTo>
                  <a:lnTo>
                    <a:pt x="5198" y="3255"/>
                  </a:lnTo>
                  <a:lnTo>
                    <a:pt x="5237" y="3262"/>
                  </a:lnTo>
                  <a:lnTo>
                    <a:pt x="5246" y="3263"/>
                  </a:lnTo>
                  <a:lnTo>
                    <a:pt x="5284" y="3271"/>
                  </a:lnTo>
                  <a:lnTo>
                    <a:pt x="5293" y="3273"/>
                  </a:lnTo>
                  <a:lnTo>
                    <a:pt x="5331" y="3283"/>
                  </a:lnTo>
                  <a:lnTo>
                    <a:pt x="5340" y="3285"/>
                  </a:lnTo>
                  <a:lnTo>
                    <a:pt x="5377" y="3296"/>
                  </a:lnTo>
                  <a:lnTo>
                    <a:pt x="5386" y="3299"/>
                  </a:lnTo>
                  <a:lnTo>
                    <a:pt x="5423" y="3311"/>
                  </a:lnTo>
                  <a:lnTo>
                    <a:pt x="5432" y="3314"/>
                  </a:lnTo>
                  <a:lnTo>
                    <a:pt x="5469" y="3328"/>
                  </a:lnTo>
                  <a:lnTo>
                    <a:pt x="5478" y="3331"/>
                  </a:lnTo>
                  <a:lnTo>
                    <a:pt x="5514" y="3346"/>
                  </a:lnTo>
                  <a:lnTo>
                    <a:pt x="5522" y="3350"/>
                  </a:lnTo>
                  <a:lnTo>
                    <a:pt x="5558" y="3366"/>
                  </a:lnTo>
                  <a:lnTo>
                    <a:pt x="5566" y="3370"/>
                  </a:lnTo>
                  <a:lnTo>
                    <a:pt x="5601" y="3388"/>
                  </a:lnTo>
                  <a:lnTo>
                    <a:pt x="5610" y="3392"/>
                  </a:lnTo>
                  <a:lnTo>
                    <a:pt x="5644" y="3411"/>
                  </a:lnTo>
                  <a:lnTo>
                    <a:pt x="5652" y="3416"/>
                  </a:lnTo>
                  <a:lnTo>
                    <a:pt x="5686" y="3436"/>
                  </a:lnTo>
                  <a:lnTo>
                    <a:pt x="5694" y="3441"/>
                  </a:lnTo>
                  <a:lnTo>
                    <a:pt x="5727" y="3463"/>
                  </a:lnTo>
                  <a:lnTo>
                    <a:pt x="5734" y="3468"/>
                  </a:lnTo>
                  <a:lnTo>
                    <a:pt x="5766" y="3491"/>
                  </a:lnTo>
                  <a:lnTo>
                    <a:pt x="5774" y="3496"/>
                  </a:lnTo>
                  <a:lnTo>
                    <a:pt x="5805" y="3520"/>
                  </a:lnTo>
                  <a:lnTo>
                    <a:pt x="5812" y="3526"/>
                  </a:lnTo>
                  <a:lnTo>
                    <a:pt x="5842" y="3551"/>
                  </a:lnTo>
                  <a:lnTo>
                    <a:pt x="5849" y="3557"/>
                  </a:lnTo>
                  <a:lnTo>
                    <a:pt x="5878" y="3583"/>
                  </a:lnTo>
                  <a:lnTo>
                    <a:pt x="5885" y="3589"/>
                  </a:lnTo>
                  <a:lnTo>
                    <a:pt x="5913" y="3616"/>
                  </a:lnTo>
                  <a:lnTo>
                    <a:pt x="5919" y="3623"/>
                  </a:lnTo>
                  <a:lnTo>
                    <a:pt x="5947" y="3651"/>
                  </a:lnTo>
                  <a:lnTo>
                    <a:pt x="5953" y="3657"/>
                  </a:lnTo>
                  <a:lnTo>
                    <a:pt x="5979" y="3686"/>
                  </a:lnTo>
                  <a:lnTo>
                    <a:pt x="5985" y="3693"/>
                  </a:lnTo>
                  <a:lnTo>
                    <a:pt x="6010" y="3723"/>
                  </a:lnTo>
                  <a:lnTo>
                    <a:pt x="6016" y="3731"/>
                  </a:lnTo>
                  <a:lnTo>
                    <a:pt x="6039" y="3761"/>
                  </a:lnTo>
                  <a:lnTo>
                    <a:pt x="6045" y="3769"/>
                  </a:lnTo>
                  <a:lnTo>
                    <a:pt x="6068" y="3801"/>
                  </a:lnTo>
                  <a:lnTo>
                    <a:pt x="6073" y="3808"/>
                  </a:lnTo>
                  <a:lnTo>
                    <a:pt x="6094" y="3841"/>
                  </a:lnTo>
                  <a:lnTo>
                    <a:pt x="6099" y="3849"/>
                  </a:lnTo>
                  <a:lnTo>
                    <a:pt x="6120" y="3882"/>
                  </a:lnTo>
                  <a:lnTo>
                    <a:pt x="6125" y="3892"/>
                  </a:lnTo>
                  <a:lnTo>
                    <a:pt x="6144" y="3926"/>
                  </a:lnTo>
                  <a:lnTo>
                    <a:pt x="6148" y="3934"/>
                  </a:lnTo>
                  <a:lnTo>
                    <a:pt x="6166" y="3969"/>
                  </a:lnTo>
                  <a:lnTo>
                    <a:pt x="6170" y="3978"/>
                  </a:lnTo>
                  <a:lnTo>
                    <a:pt x="6186" y="4013"/>
                  </a:lnTo>
                  <a:lnTo>
                    <a:pt x="6190" y="4022"/>
                  </a:lnTo>
                  <a:lnTo>
                    <a:pt x="6205" y="4058"/>
                  </a:lnTo>
                  <a:lnTo>
                    <a:pt x="6208" y="4066"/>
                  </a:lnTo>
                  <a:lnTo>
                    <a:pt x="6222" y="4103"/>
                  </a:lnTo>
                  <a:lnTo>
                    <a:pt x="6225" y="4112"/>
                  </a:lnTo>
                  <a:lnTo>
                    <a:pt x="6237" y="4149"/>
                  </a:lnTo>
                  <a:lnTo>
                    <a:pt x="6240" y="4158"/>
                  </a:lnTo>
                  <a:lnTo>
                    <a:pt x="6250" y="4195"/>
                  </a:lnTo>
                  <a:lnTo>
                    <a:pt x="6253" y="4204"/>
                  </a:lnTo>
                  <a:lnTo>
                    <a:pt x="6262" y="4242"/>
                  </a:lnTo>
                  <a:lnTo>
                    <a:pt x="6264" y="4251"/>
                  </a:lnTo>
                  <a:lnTo>
                    <a:pt x="6272" y="4289"/>
                  </a:lnTo>
                  <a:lnTo>
                    <a:pt x="6274" y="4298"/>
                  </a:lnTo>
                  <a:lnTo>
                    <a:pt x="6281" y="4337"/>
                  </a:lnTo>
                  <a:lnTo>
                    <a:pt x="6282" y="4346"/>
                  </a:lnTo>
                  <a:lnTo>
                    <a:pt x="6287" y="4385"/>
                  </a:lnTo>
                  <a:lnTo>
                    <a:pt x="6288" y="4394"/>
                  </a:lnTo>
                  <a:lnTo>
                    <a:pt x="6292" y="4433"/>
                  </a:lnTo>
                  <a:lnTo>
                    <a:pt x="6293" y="4442"/>
                  </a:lnTo>
                  <a:lnTo>
                    <a:pt x="6295" y="4482"/>
                  </a:lnTo>
                  <a:close/>
                  <a:moveTo>
                    <a:pt x="5794" y="4595"/>
                  </a:moveTo>
                  <a:lnTo>
                    <a:pt x="5795" y="4565"/>
                  </a:lnTo>
                  <a:lnTo>
                    <a:pt x="5796" y="4535"/>
                  </a:lnTo>
                  <a:lnTo>
                    <a:pt x="5795" y="4505"/>
                  </a:lnTo>
                  <a:lnTo>
                    <a:pt x="5794" y="4476"/>
                  </a:lnTo>
                  <a:lnTo>
                    <a:pt x="5791" y="4446"/>
                  </a:lnTo>
                  <a:lnTo>
                    <a:pt x="5787" y="4417"/>
                  </a:lnTo>
                  <a:lnTo>
                    <a:pt x="5782" y="4387"/>
                  </a:lnTo>
                  <a:lnTo>
                    <a:pt x="5776" y="4358"/>
                  </a:lnTo>
                  <a:lnTo>
                    <a:pt x="5769" y="4329"/>
                  </a:lnTo>
                  <a:lnTo>
                    <a:pt x="5760" y="4301"/>
                  </a:lnTo>
                  <a:lnTo>
                    <a:pt x="5751" y="4272"/>
                  </a:lnTo>
                  <a:lnTo>
                    <a:pt x="5741" y="4244"/>
                  </a:lnTo>
                  <a:lnTo>
                    <a:pt x="5729" y="4217"/>
                  </a:lnTo>
                  <a:lnTo>
                    <a:pt x="5717" y="4189"/>
                  </a:lnTo>
                  <a:lnTo>
                    <a:pt x="5703" y="4163"/>
                  </a:lnTo>
                  <a:lnTo>
                    <a:pt x="5689" y="4137"/>
                  </a:lnTo>
                  <a:lnTo>
                    <a:pt x="5674" y="4112"/>
                  </a:lnTo>
                  <a:lnTo>
                    <a:pt x="5658" y="4087"/>
                  </a:lnTo>
                  <a:lnTo>
                    <a:pt x="5641" y="4063"/>
                  </a:lnTo>
                  <a:lnTo>
                    <a:pt x="5623" y="4040"/>
                  </a:lnTo>
                  <a:lnTo>
                    <a:pt x="5604" y="4017"/>
                  </a:lnTo>
                  <a:lnTo>
                    <a:pt x="5584" y="3995"/>
                  </a:lnTo>
                  <a:lnTo>
                    <a:pt x="5563" y="3973"/>
                  </a:lnTo>
                  <a:lnTo>
                    <a:pt x="5542" y="3953"/>
                  </a:lnTo>
                  <a:lnTo>
                    <a:pt x="5519" y="3933"/>
                  </a:lnTo>
                  <a:lnTo>
                    <a:pt x="5496" y="3914"/>
                  </a:lnTo>
                  <a:lnTo>
                    <a:pt x="5473" y="3896"/>
                  </a:lnTo>
                  <a:lnTo>
                    <a:pt x="5448" y="3878"/>
                  </a:lnTo>
                  <a:lnTo>
                    <a:pt x="5423" y="3862"/>
                  </a:lnTo>
                  <a:lnTo>
                    <a:pt x="5398" y="3846"/>
                  </a:lnTo>
                  <a:lnTo>
                    <a:pt x="5372" y="3832"/>
                  </a:lnTo>
                  <a:lnTo>
                    <a:pt x="5345" y="3819"/>
                  </a:lnTo>
                  <a:lnTo>
                    <a:pt x="5318" y="3806"/>
                  </a:lnTo>
                  <a:lnTo>
                    <a:pt x="5291" y="3795"/>
                  </a:lnTo>
                  <a:lnTo>
                    <a:pt x="5263" y="3784"/>
                  </a:lnTo>
                  <a:lnTo>
                    <a:pt x="5235" y="3775"/>
                  </a:lnTo>
                  <a:lnTo>
                    <a:pt x="5206" y="3767"/>
                  </a:lnTo>
                  <a:lnTo>
                    <a:pt x="5178" y="3760"/>
                  </a:lnTo>
                  <a:lnTo>
                    <a:pt x="5148" y="3754"/>
                  </a:lnTo>
                  <a:lnTo>
                    <a:pt x="5119" y="3749"/>
                  </a:lnTo>
                  <a:lnTo>
                    <a:pt x="5090" y="3745"/>
                  </a:lnTo>
                  <a:lnTo>
                    <a:pt x="5060" y="3742"/>
                  </a:lnTo>
                  <a:lnTo>
                    <a:pt x="5030" y="3741"/>
                  </a:lnTo>
                  <a:lnTo>
                    <a:pt x="5000" y="3740"/>
                  </a:lnTo>
                  <a:lnTo>
                    <a:pt x="4970" y="3741"/>
                  </a:lnTo>
                  <a:lnTo>
                    <a:pt x="4940" y="3742"/>
                  </a:lnTo>
                  <a:lnTo>
                    <a:pt x="4910" y="3745"/>
                  </a:lnTo>
                  <a:lnTo>
                    <a:pt x="4881" y="3749"/>
                  </a:lnTo>
                  <a:lnTo>
                    <a:pt x="4852" y="3754"/>
                  </a:lnTo>
                  <a:lnTo>
                    <a:pt x="4822" y="3760"/>
                  </a:lnTo>
                  <a:lnTo>
                    <a:pt x="4794" y="3767"/>
                  </a:lnTo>
                  <a:lnTo>
                    <a:pt x="4765" y="3775"/>
                  </a:lnTo>
                  <a:lnTo>
                    <a:pt x="4737" y="3784"/>
                  </a:lnTo>
                  <a:lnTo>
                    <a:pt x="4709" y="3795"/>
                  </a:lnTo>
                  <a:lnTo>
                    <a:pt x="4682" y="3806"/>
                  </a:lnTo>
                  <a:lnTo>
                    <a:pt x="4655" y="3819"/>
                  </a:lnTo>
                  <a:lnTo>
                    <a:pt x="4628" y="3832"/>
                  </a:lnTo>
                  <a:lnTo>
                    <a:pt x="4602" y="3846"/>
                  </a:lnTo>
                  <a:lnTo>
                    <a:pt x="4577" y="3862"/>
                  </a:lnTo>
                  <a:lnTo>
                    <a:pt x="4552" y="3878"/>
                  </a:lnTo>
                  <a:lnTo>
                    <a:pt x="4527" y="3896"/>
                  </a:lnTo>
                  <a:lnTo>
                    <a:pt x="4504" y="3914"/>
                  </a:lnTo>
                  <a:lnTo>
                    <a:pt x="4481" y="3933"/>
                  </a:lnTo>
                  <a:lnTo>
                    <a:pt x="4458" y="3953"/>
                  </a:lnTo>
                  <a:lnTo>
                    <a:pt x="4437" y="3973"/>
                  </a:lnTo>
                  <a:lnTo>
                    <a:pt x="4416" y="3995"/>
                  </a:lnTo>
                  <a:lnTo>
                    <a:pt x="4396" y="4017"/>
                  </a:lnTo>
                  <a:lnTo>
                    <a:pt x="4377" y="4040"/>
                  </a:lnTo>
                  <a:lnTo>
                    <a:pt x="4359" y="4063"/>
                  </a:lnTo>
                  <a:lnTo>
                    <a:pt x="4342" y="4087"/>
                  </a:lnTo>
                  <a:lnTo>
                    <a:pt x="4326" y="4112"/>
                  </a:lnTo>
                  <a:lnTo>
                    <a:pt x="4311" y="4137"/>
                  </a:lnTo>
                  <a:lnTo>
                    <a:pt x="4297" y="4163"/>
                  </a:lnTo>
                  <a:lnTo>
                    <a:pt x="4283" y="4189"/>
                  </a:lnTo>
                  <a:lnTo>
                    <a:pt x="4271" y="4217"/>
                  </a:lnTo>
                  <a:lnTo>
                    <a:pt x="4259" y="4244"/>
                  </a:lnTo>
                  <a:lnTo>
                    <a:pt x="4249" y="4272"/>
                  </a:lnTo>
                  <a:lnTo>
                    <a:pt x="4240" y="4301"/>
                  </a:lnTo>
                  <a:lnTo>
                    <a:pt x="4231" y="4329"/>
                  </a:lnTo>
                  <a:lnTo>
                    <a:pt x="4224" y="4358"/>
                  </a:lnTo>
                  <a:lnTo>
                    <a:pt x="4218" y="4387"/>
                  </a:lnTo>
                  <a:lnTo>
                    <a:pt x="4213" y="4417"/>
                  </a:lnTo>
                  <a:lnTo>
                    <a:pt x="4209" y="4446"/>
                  </a:lnTo>
                  <a:lnTo>
                    <a:pt x="4206" y="4476"/>
                  </a:lnTo>
                  <a:lnTo>
                    <a:pt x="4205" y="4505"/>
                  </a:lnTo>
                  <a:lnTo>
                    <a:pt x="4204" y="4535"/>
                  </a:lnTo>
                  <a:lnTo>
                    <a:pt x="4205" y="4565"/>
                  </a:lnTo>
                  <a:lnTo>
                    <a:pt x="4206" y="4595"/>
                  </a:lnTo>
                  <a:lnTo>
                    <a:pt x="4209" y="4624"/>
                  </a:lnTo>
                  <a:lnTo>
                    <a:pt x="4213" y="4654"/>
                  </a:lnTo>
                  <a:lnTo>
                    <a:pt x="4218" y="4683"/>
                  </a:lnTo>
                  <a:lnTo>
                    <a:pt x="4224" y="4712"/>
                  </a:lnTo>
                  <a:lnTo>
                    <a:pt x="4231" y="4741"/>
                  </a:lnTo>
                  <a:lnTo>
                    <a:pt x="4240" y="4770"/>
                  </a:lnTo>
                  <a:lnTo>
                    <a:pt x="4249" y="4798"/>
                  </a:lnTo>
                  <a:lnTo>
                    <a:pt x="4259" y="4826"/>
                  </a:lnTo>
                  <a:lnTo>
                    <a:pt x="4271" y="4853"/>
                  </a:lnTo>
                  <a:lnTo>
                    <a:pt x="4283" y="4881"/>
                  </a:lnTo>
                  <a:lnTo>
                    <a:pt x="4297" y="4907"/>
                  </a:lnTo>
                  <a:lnTo>
                    <a:pt x="4311" y="4933"/>
                  </a:lnTo>
                  <a:lnTo>
                    <a:pt x="4326" y="4958"/>
                  </a:lnTo>
                  <a:lnTo>
                    <a:pt x="4342" y="4983"/>
                  </a:lnTo>
                  <a:lnTo>
                    <a:pt x="4360" y="5008"/>
                  </a:lnTo>
                  <a:lnTo>
                    <a:pt x="4378" y="5031"/>
                  </a:lnTo>
                  <a:lnTo>
                    <a:pt x="4397" y="5054"/>
                  </a:lnTo>
                  <a:lnTo>
                    <a:pt x="4417" y="5076"/>
                  </a:lnTo>
                  <a:lnTo>
                    <a:pt x="4437" y="5098"/>
                  </a:lnTo>
                  <a:lnTo>
                    <a:pt x="4459" y="5118"/>
                  </a:lnTo>
                  <a:lnTo>
                    <a:pt x="4481" y="5138"/>
                  </a:lnTo>
                  <a:lnTo>
                    <a:pt x="4504" y="5157"/>
                  </a:lnTo>
                  <a:lnTo>
                    <a:pt x="4527" y="5175"/>
                  </a:lnTo>
                  <a:lnTo>
                    <a:pt x="4552" y="5193"/>
                  </a:lnTo>
                  <a:lnTo>
                    <a:pt x="4577" y="5209"/>
                  </a:lnTo>
                  <a:lnTo>
                    <a:pt x="4602" y="5225"/>
                  </a:lnTo>
                  <a:lnTo>
                    <a:pt x="4628" y="5239"/>
                  </a:lnTo>
                  <a:lnTo>
                    <a:pt x="4655" y="5252"/>
                  </a:lnTo>
                  <a:lnTo>
                    <a:pt x="4682" y="5265"/>
                  </a:lnTo>
                  <a:lnTo>
                    <a:pt x="4709" y="5276"/>
                  </a:lnTo>
                  <a:lnTo>
                    <a:pt x="4737" y="5287"/>
                  </a:lnTo>
                  <a:lnTo>
                    <a:pt x="4765" y="5296"/>
                  </a:lnTo>
                  <a:lnTo>
                    <a:pt x="4794" y="5304"/>
                  </a:lnTo>
                  <a:lnTo>
                    <a:pt x="4822" y="5311"/>
                  </a:lnTo>
                  <a:lnTo>
                    <a:pt x="4852" y="5317"/>
                  </a:lnTo>
                  <a:lnTo>
                    <a:pt x="4881" y="5322"/>
                  </a:lnTo>
                  <a:lnTo>
                    <a:pt x="4910" y="5326"/>
                  </a:lnTo>
                  <a:lnTo>
                    <a:pt x="4940" y="5329"/>
                  </a:lnTo>
                  <a:lnTo>
                    <a:pt x="4970" y="5330"/>
                  </a:lnTo>
                  <a:lnTo>
                    <a:pt x="5000" y="5331"/>
                  </a:lnTo>
                  <a:lnTo>
                    <a:pt x="5030" y="5330"/>
                  </a:lnTo>
                  <a:lnTo>
                    <a:pt x="5060" y="5329"/>
                  </a:lnTo>
                  <a:lnTo>
                    <a:pt x="5090" y="5326"/>
                  </a:lnTo>
                  <a:lnTo>
                    <a:pt x="5119" y="5322"/>
                  </a:lnTo>
                  <a:lnTo>
                    <a:pt x="5148" y="5317"/>
                  </a:lnTo>
                  <a:lnTo>
                    <a:pt x="5178" y="5311"/>
                  </a:lnTo>
                  <a:lnTo>
                    <a:pt x="5206" y="5304"/>
                  </a:lnTo>
                  <a:lnTo>
                    <a:pt x="5235" y="5296"/>
                  </a:lnTo>
                  <a:lnTo>
                    <a:pt x="5263" y="5287"/>
                  </a:lnTo>
                  <a:lnTo>
                    <a:pt x="5291" y="5276"/>
                  </a:lnTo>
                  <a:lnTo>
                    <a:pt x="5318" y="5265"/>
                  </a:lnTo>
                  <a:lnTo>
                    <a:pt x="5345" y="5252"/>
                  </a:lnTo>
                  <a:lnTo>
                    <a:pt x="5372" y="5239"/>
                  </a:lnTo>
                  <a:lnTo>
                    <a:pt x="5398" y="5225"/>
                  </a:lnTo>
                  <a:lnTo>
                    <a:pt x="5423" y="5209"/>
                  </a:lnTo>
                  <a:lnTo>
                    <a:pt x="5448" y="5193"/>
                  </a:lnTo>
                  <a:lnTo>
                    <a:pt x="5473" y="5175"/>
                  </a:lnTo>
                  <a:lnTo>
                    <a:pt x="5496" y="5157"/>
                  </a:lnTo>
                  <a:lnTo>
                    <a:pt x="5519" y="5138"/>
                  </a:lnTo>
                  <a:lnTo>
                    <a:pt x="5541" y="5118"/>
                  </a:lnTo>
                  <a:lnTo>
                    <a:pt x="5563" y="5098"/>
                  </a:lnTo>
                  <a:lnTo>
                    <a:pt x="5583" y="5076"/>
                  </a:lnTo>
                  <a:lnTo>
                    <a:pt x="5603" y="5054"/>
                  </a:lnTo>
                  <a:lnTo>
                    <a:pt x="5622" y="5031"/>
                  </a:lnTo>
                  <a:lnTo>
                    <a:pt x="5640" y="5008"/>
                  </a:lnTo>
                  <a:lnTo>
                    <a:pt x="5658" y="4983"/>
                  </a:lnTo>
                  <a:lnTo>
                    <a:pt x="5674" y="4958"/>
                  </a:lnTo>
                  <a:lnTo>
                    <a:pt x="5689" y="4933"/>
                  </a:lnTo>
                  <a:lnTo>
                    <a:pt x="5703" y="4907"/>
                  </a:lnTo>
                  <a:lnTo>
                    <a:pt x="5717" y="4881"/>
                  </a:lnTo>
                  <a:lnTo>
                    <a:pt x="5729" y="4853"/>
                  </a:lnTo>
                  <a:lnTo>
                    <a:pt x="5741" y="4826"/>
                  </a:lnTo>
                  <a:lnTo>
                    <a:pt x="5751" y="4798"/>
                  </a:lnTo>
                  <a:lnTo>
                    <a:pt x="5760" y="4770"/>
                  </a:lnTo>
                  <a:lnTo>
                    <a:pt x="5769" y="4741"/>
                  </a:lnTo>
                  <a:lnTo>
                    <a:pt x="5776" y="4712"/>
                  </a:lnTo>
                  <a:lnTo>
                    <a:pt x="5782" y="4683"/>
                  </a:lnTo>
                  <a:lnTo>
                    <a:pt x="5787" y="4654"/>
                  </a:lnTo>
                  <a:lnTo>
                    <a:pt x="5791" y="4624"/>
                  </a:lnTo>
                  <a:lnTo>
                    <a:pt x="5794" y="4595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992439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BEAC38D-9F60-4A20-9C20-C4A25875ACF7}"/>
              </a:ext>
            </a:extLst>
          </p:cNvPr>
          <p:cNvSpPr/>
          <p:nvPr/>
        </p:nvSpPr>
        <p:spPr>
          <a:xfrm>
            <a:off x="671332" y="2267469"/>
            <a:ext cx="10949650" cy="3508298"/>
          </a:xfrm>
          <a:prstGeom prst="roundRect">
            <a:avLst/>
          </a:prstGeom>
          <a:noFill/>
          <a:ln w="412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CoE Operating Loop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34</a:t>
            </a:fld>
            <a:endParaRPr lang="en-PH" dirty="0"/>
          </a:p>
        </p:txBody>
      </p:sp>
      <p:sp>
        <p:nvSpPr>
          <p:cNvPr id="35" name="Teardrop 34">
            <a:extLst>
              <a:ext uri="{FF2B5EF4-FFF2-40B4-BE49-F238E27FC236}">
                <a16:creationId xmlns:a16="http://schemas.microsoft.com/office/drawing/2014/main" id="{45F8F080-31AC-477C-89DB-09866E68B9D9}"/>
              </a:ext>
            </a:extLst>
          </p:cNvPr>
          <p:cNvSpPr/>
          <p:nvPr userDrawn="1"/>
        </p:nvSpPr>
        <p:spPr>
          <a:xfrm rot="8160000">
            <a:off x="1657517" y="1530161"/>
            <a:ext cx="1314720" cy="1314720"/>
          </a:xfrm>
          <a:prstGeom prst="teardrop">
            <a:avLst/>
          </a:prstGeom>
          <a:gradFill>
            <a:gsLst>
              <a:gs pos="0">
                <a:schemeClr val="accent1"/>
              </a:gs>
              <a:gs pos="45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0D07F0D5-9842-4CA3-95BE-8C98A219B60F}"/>
              </a:ext>
            </a:extLst>
          </p:cNvPr>
          <p:cNvSpPr/>
          <p:nvPr userDrawn="1"/>
        </p:nvSpPr>
        <p:spPr>
          <a:xfrm rot="8160000">
            <a:off x="1792803" y="1665448"/>
            <a:ext cx="1044149" cy="10441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eardrop 37">
            <a:extLst>
              <a:ext uri="{FF2B5EF4-FFF2-40B4-BE49-F238E27FC236}">
                <a16:creationId xmlns:a16="http://schemas.microsoft.com/office/drawing/2014/main" id="{A3AAE647-18A1-42E0-AE86-B474570CB881}"/>
              </a:ext>
            </a:extLst>
          </p:cNvPr>
          <p:cNvSpPr/>
          <p:nvPr/>
        </p:nvSpPr>
        <p:spPr>
          <a:xfrm rot="8160000">
            <a:off x="4177801" y="1530161"/>
            <a:ext cx="1314720" cy="1314720"/>
          </a:xfrm>
          <a:prstGeom prst="teardrop">
            <a:avLst/>
          </a:prstGeom>
          <a:gradFill>
            <a:gsLst>
              <a:gs pos="0">
                <a:schemeClr val="accent1"/>
              </a:gs>
              <a:gs pos="45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F9A9F21-5A3A-4F66-AFC8-BF94DC2F06F7}"/>
              </a:ext>
            </a:extLst>
          </p:cNvPr>
          <p:cNvSpPr/>
          <p:nvPr/>
        </p:nvSpPr>
        <p:spPr>
          <a:xfrm rot="8160000">
            <a:off x="4313086" y="1665448"/>
            <a:ext cx="1044149" cy="10441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ardrop 40">
            <a:extLst>
              <a:ext uri="{FF2B5EF4-FFF2-40B4-BE49-F238E27FC236}">
                <a16:creationId xmlns:a16="http://schemas.microsoft.com/office/drawing/2014/main" id="{B820AFED-45F5-4902-9383-D67A17973AD3}"/>
              </a:ext>
            </a:extLst>
          </p:cNvPr>
          <p:cNvSpPr/>
          <p:nvPr/>
        </p:nvSpPr>
        <p:spPr>
          <a:xfrm rot="8160000">
            <a:off x="6698085" y="1530161"/>
            <a:ext cx="1314720" cy="1314720"/>
          </a:xfrm>
          <a:prstGeom prst="teardrop">
            <a:avLst/>
          </a:prstGeom>
          <a:gradFill>
            <a:gsLst>
              <a:gs pos="0">
                <a:schemeClr val="accent1"/>
              </a:gs>
              <a:gs pos="45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6E436F6-B932-4D96-9922-E00A4B154776}"/>
              </a:ext>
            </a:extLst>
          </p:cNvPr>
          <p:cNvSpPr/>
          <p:nvPr/>
        </p:nvSpPr>
        <p:spPr>
          <a:xfrm rot="8160000">
            <a:off x="6833369" y="1665448"/>
            <a:ext cx="1044149" cy="10441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Teardrop 43">
            <a:extLst>
              <a:ext uri="{FF2B5EF4-FFF2-40B4-BE49-F238E27FC236}">
                <a16:creationId xmlns:a16="http://schemas.microsoft.com/office/drawing/2014/main" id="{091C7DE4-19D1-4FBC-BA02-AAF0DF71A8F9}"/>
              </a:ext>
            </a:extLst>
          </p:cNvPr>
          <p:cNvSpPr/>
          <p:nvPr/>
        </p:nvSpPr>
        <p:spPr>
          <a:xfrm rot="8160000">
            <a:off x="9218367" y="1530161"/>
            <a:ext cx="1314720" cy="1314720"/>
          </a:xfrm>
          <a:prstGeom prst="teardrop">
            <a:avLst/>
          </a:prstGeom>
          <a:gradFill>
            <a:gsLst>
              <a:gs pos="0">
                <a:schemeClr val="accent1"/>
              </a:gs>
              <a:gs pos="45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7FC2970-1095-4D22-8DCD-E8CF1224E930}"/>
              </a:ext>
            </a:extLst>
          </p:cNvPr>
          <p:cNvSpPr/>
          <p:nvPr/>
        </p:nvSpPr>
        <p:spPr>
          <a:xfrm rot="8160000">
            <a:off x="9353653" y="1665448"/>
            <a:ext cx="1044149" cy="10441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8">
            <a:extLst>
              <a:ext uri="{FF2B5EF4-FFF2-40B4-BE49-F238E27FC236}">
                <a16:creationId xmlns:a16="http://schemas.microsoft.com/office/drawing/2014/main" id="{800FCF77-5364-4B3F-93FD-BBA90B75D168}"/>
              </a:ext>
            </a:extLst>
          </p:cNvPr>
          <p:cNvSpPr txBox="1">
            <a:spLocks/>
          </p:cNvSpPr>
          <p:nvPr/>
        </p:nvSpPr>
        <p:spPr>
          <a:xfrm>
            <a:off x="1387519" y="3133174"/>
            <a:ext cx="1854716" cy="3645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8B974"/>
              </a:buClr>
              <a:buFontTx/>
              <a:buNone/>
              <a:defRPr sz="1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85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Plan</a:t>
            </a:r>
          </a:p>
        </p:txBody>
      </p:sp>
      <p:sp>
        <p:nvSpPr>
          <p:cNvPr id="47" name="Text Placeholder 21">
            <a:extLst>
              <a:ext uri="{FF2B5EF4-FFF2-40B4-BE49-F238E27FC236}">
                <a16:creationId xmlns:a16="http://schemas.microsoft.com/office/drawing/2014/main" id="{11792668-F249-4B14-B2FB-4D6F86212CB9}"/>
              </a:ext>
            </a:extLst>
          </p:cNvPr>
          <p:cNvSpPr txBox="1">
            <a:spLocks/>
          </p:cNvSpPr>
          <p:nvPr/>
        </p:nvSpPr>
        <p:spPr>
          <a:xfrm>
            <a:off x="1387519" y="3548888"/>
            <a:ext cx="1854716" cy="15208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Quarterly portfolio review sets wave priorities from the funnel, balancing value, risk, and team readiness.</a:t>
            </a:r>
          </a:p>
        </p:txBody>
      </p:sp>
      <p:sp>
        <p:nvSpPr>
          <p:cNvPr id="48" name="Text Placeholder 8">
            <a:extLst>
              <a:ext uri="{FF2B5EF4-FFF2-40B4-BE49-F238E27FC236}">
                <a16:creationId xmlns:a16="http://schemas.microsoft.com/office/drawing/2014/main" id="{A69196AB-8D59-4FF7-A8AB-25564D2A26A7}"/>
              </a:ext>
            </a:extLst>
          </p:cNvPr>
          <p:cNvSpPr txBox="1">
            <a:spLocks/>
          </p:cNvSpPr>
          <p:nvPr/>
        </p:nvSpPr>
        <p:spPr>
          <a:xfrm>
            <a:off x="3907802" y="3133174"/>
            <a:ext cx="1854716" cy="3645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8B974"/>
              </a:buClr>
              <a:buFontTx/>
              <a:buNone/>
              <a:defRPr sz="1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85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Build</a:t>
            </a:r>
          </a:p>
        </p:txBody>
      </p:sp>
      <p:sp>
        <p:nvSpPr>
          <p:cNvPr id="49" name="Text Placeholder 21">
            <a:extLst>
              <a:ext uri="{FF2B5EF4-FFF2-40B4-BE49-F238E27FC236}">
                <a16:creationId xmlns:a16="http://schemas.microsoft.com/office/drawing/2014/main" id="{D050A571-A3E9-47DD-B353-CFBAA2181E53}"/>
              </a:ext>
            </a:extLst>
          </p:cNvPr>
          <p:cNvSpPr txBox="1">
            <a:spLocks/>
          </p:cNvSpPr>
          <p:nvPr/>
        </p:nvSpPr>
        <p:spPr>
          <a:xfrm>
            <a:off x="3907802" y="3548888"/>
            <a:ext cx="1854716" cy="15208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Squads deliver qualified automations on the shared platform using the standard method and reusable parts.</a:t>
            </a:r>
          </a:p>
        </p:txBody>
      </p:sp>
      <p:sp>
        <p:nvSpPr>
          <p:cNvPr id="50" name="Text Placeholder 8">
            <a:extLst>
              <a:ext uri="{FF2B5EF4-FFF2-40B4-BE49-F238E27FC236}">
                <a16:creationId xmlns:a16="http://schemas.microsoft.com/office/drawing/2014/main" id="{24672149-1FA6-4754-BEF0-56ABE539D444}"/>
              </a:ext>
            </a:extLst>
          </p:cNvPr>
          <p:cNvSpPr txBox="1">
            <a:spLocks/>
          </p:cNvSpPr>
          <p:nvPr/>
        </p:nvSpPr>
        <p:spPr>
          <a:xfrm>
            <a:off x="6428085" y="3133174"/>
            <a:ext cx="1854716" cy="3645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8B974"/>
              </a:buClr>
              <a:buFontTx/>
              <a:buNone/>
              <a:defRPr sz="1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85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Run</a:t>
            </a:r>
          </a:p>
        </p:txBody>
      </p:sp>
      <p:sp>
        <p:nvSpPr>
          <p:cNvPr id="51" name="Text Placeholder 21">
            <a:extLst>
              <a:ext uri="{FF2B5EF4-FFF2-40B4-BE49-F238E27FC236}">
                <a16:creationId xmlns:a16="http://schemas.microsoft.com/office/drawing/2014/main" id="{E42FDF57-D49F-4724-B75B-CE4F36BA37F5}"/>
              </a:ext>
            </a:extLst>
          </p:cNvPr>
          <p:cNvSpPr txBox="1">
            <a:spLocks/>
          </p:cNvSpPr>
          <p:nvPr/>
        </p:nvSpPr>
        <p:spPr>
          <a:xfrm>
            <a:off x="6428085" y="3548888"/>
            <a:ext cx="1854716" cy="15208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Operations monitors uptime and incidents; every bot reports benefits to the value dashboard monthly.</a:t>
            </a:r>
          </a:p>
        </p:txBody>
      </p:sp>
      <p:sp>
        <p:nvSpPr>
          <p:cNvPr id="52" name="Text Placeholder 8">
            <a:extLst>
              <a:ext uri="{FF2B5EF4-FFF2-40B4-BE49-F238E27FC236}">
                <a16:creationId xmlns:a16="http://schemas.microsoft.com/office/drawing/2014/main" id="{EEF47D60-AFFD-4342-8706-969145164141}"/>
              </a:ext>
            </a:extLst>
          </p:cNvPr>
          <p:cNvSpPr txBox="1">
            <a:spLocks/>
          </p:cNvSpPr>
          <p:nvPr/>
        </p:nvSpPr>
        <p:spPr>
          <a:xfrm>
            <a:off x="8948369" y="3133174"/>
            <a:ext cx="1854716" cy="3645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8B974"/>
              </a:buClr>
              <a:buFontTx/>
              <a:buNone/>
              <a:defRPr sz="1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85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Improve</a:t>
            </a:r>
          </a:p>
        </p:txBody>
      </p:sp>
      <p:sp>
        <p:nvSpPr>
          <p:cNvPr id="53" name="Text Placeholder 21">
            <a:extLst>
              <a:ext uri="{FF2B5EF4-FFF2-40B4-BE49-F238E27FC236}">
                <a16:creationId xmlns:a16="http://schemas.microsoft.com/office/drawing/2014/main" id="{D2AA9EF7-8B37-45A7-82C5-BB01CB2DE5D7}"/>
              </a:ext>
            </a:extLst>
          </p:cNvPr>
          <p:cNvSpPr txBox="1">
            <a:spLocks/>
          </p:cNvSpPr>
          <p:nvPr/>
        </p:nvSpPr>
        <p:spPr>
          <a:xfrm>
            <a:off x="8948369" y="3548888"/>
            <a:ext cx="1854716" cy="15208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Underperformers are tuned or retired; lessons feed standards, training, and the next quarter's plan.</a:t>
            </a:r>
          </a:p>
        </p:txBody>
      </p:sp>
      <p:sp>
        <p:nvSpPr>
          <p:cNvPr id="55" name="Text Placeholder 21">
            <a:extLst>
              <a:ext uri="{FF2B5EF4-FFF2-40B4-BE49-F238E27FC236}">
                <a16:creationId xmlns:a16="http://schemas.microsoft.com/office/drawing/2014/main" id="{9AC24EA5-2B55-492D-BB7F-3B86E1D5C591}"/>
              </a:ext>
            </a:extLst>
          </p:cNvPr>
          <p:cNvSpPr txBox="1">
            <a:spLocks/>
          </p:cNvSpPr>
          <p:nvPr/>
        </p:nvSpPr>
        <p:spPr>
          <a:xfrm>
            <a:off x="3909338" y="6014455"/>
            <a:ext cx="4373325" cy="380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 loop repeats every quarter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32F4F59C-D3C6-491A-A68A-9BB156A99EF4}"/>
              </a:ext>
            </a:extLst>
          </p:cNvPr>
          <p:cNvSpPr/>
          <p:nvPr/>
        </p:nvSpPr>
        <p:spPr>
          <a:xfrm>
            <a:off x="3909338" y="5516841"/>
            <a:ext cx="4373325" cy="46346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Owned end to end by the CoE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42317B7D-4D50-4769-BF1C-2B79F4B92592}"/>
              </a:ext>
            </a:extLst>
          </p:cNvPr>
          <p:cNvSpPr/>
          <p:nvPr/>
        </p:nvSpPr>
        <p:spPr>
          <a:xfrm>
            <a:off x="3393104" y="2100408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58349946-1345-492C-9A7B-7B00CA7FD76D}"/>
              </a:ext>
            </a:extLst>
          </p:cNvPr>
          <p:cNvSpPr/>
          <p:nvPr/>
        </p:nvSpPr>
        <p:spPr>
          <a:xfrm>
            <a:off x="5913388" y="2100408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8E85D0D-3616-4A9D-B9D0-D7A21D52B951}"/>
              </a:ext>
            </a:extLst>
          </p:cNvPr>
          <p:cNvSpPr/>
          <p:nvPr/>
        </p:nvSpPr>
        <p:spPr>
          <a:xfrm>
            <a:off x="8433672" y="2100408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B9E21887-FAAF-4FB7-B880-0496F3A07563}"/>
              </a:ext>
            </a:extLst>
          </p:cNvPr>
          <p:cNvSpPr/>
          <p:nvPr/>
        </p:nvSpPr>
        <p:spPr>
          <a:xfrm rot="5400000">
            <a:off x="11423543" y="3690871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A56F14E-83A9-4D44-903E-AC5C53457FAD}"/>
              </a:ext>
            </a:extLst>
          </p:cNvPr>
          <p:cNvSpPr/>
          <p:nvPr/>
        </p:nvSpPr>
        <p:spPr>
          <a:xfrm rot="16200000" flipH="1">
            <a:off x="483681" y="3690871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3CAA9F0-1ED0-47E8-BEA0-A699A3F02D4A}"/>
              </a:ext>
            </a:extLst>
          </p:cNvPr>
          <p:cNvCxnSpPr>
            <a:cxnSpLocks/>
          </p:cNvCxnSpPr>
          <p:nvPr/>
        </p:nvCxnSpPr>
        <p:spPr>
          <a:xfrm>
            <a:off x="1462342" y="3502588"/>
            <a:ext cx="1705070" cy="0"/>
          </a:xfrm>
          <a:prstGeom prst="line">
            <a:avLst/>
          </a:prstGeom>
          <a:ln w="222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2AE4F0FE-B6BF-4C67-9937-EBE617E4ED6F}"/>
              </a:ext>
            </a:extLst>
          </p:cNvPr>
          <p:cNvCxnSpPr/>
          <p:nvPr/>
        </p:nvCxnSpPr>
        <p:spPr>
          <a:xfrm>
            <a:off x="3982625" y="3502588"/>
            <a:ext cx="1705070" cy="0"/>
          </a:xfrm>
          <a:prstGeom prst="line">
            <a:avLst/>
          </a:prstGeom>
          <a:ln w="222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0986E51F-1D23-4E3B-BFDA-B42C4058C2E5}"/>
              </a:ext>
            </a:extLst>
          </p:cNvPr>
          <p:cNvCxnSpPr/>
          <p:nvPr/>
        </p:nvCxnSpPr>
        <p:spPr>
          <a:xfrm>
            <a:off x="6502908" y="3502588"/>
            <a:ext cx="1705070" cy="0"/>
          </a:xfrm>
          <a:prstGeom prst="line">
            <a:avLst/>
          </a:prstGeom>
          <a:ln w="222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27BB0533-41F1-4D1D-A926-A1E33D00F9F0}"/>
              </a:ext>
            </a:extLst>
          </p:cNvPr>
          <p:cNvCxnSpPr>
            <a:cxnSpLocks/>
          </p:cNvCxnSpPr>
          <p:nvPr/>
        </p:nvCxnSpPr>
        <p:spPr>
          <a:xfrm>
            <a:off x="9023192" y="3502588"/>
            <a:ext cx="1705070" cy="0"/>
          </a:xfrm>
          <a:prstGeom prst="line">
            <a:avLst/>
          </a:prstGeom>
          <a:ln w="222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>
            <a:extLst>
              <a:ext uri="{FF2B5EF4-FFF2-40B4-BE49-F238E27FC236}">
                <a16:creationId xmlns:a16="http://schemas.microsoft.com/office/drawing/2014/main" id="{00F31616-1389-4C6E-A4B1-B6233EDFF5F8}"/>
              </a:ext>
            </a:extLst>
          </p:cNvPr>
          <p:cNvSpPr/>
          <p:nvPr/>
        </p:nvSpPr>
        <p:spPr>
          <a:xfrm rot="10800000">
            <a:off x="8433672" y="5593852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6FF818D6-7103-4AD3-B509-E29DB0244571}"/>
              </a:ext>
            </a:extLst>
          </p:cNvPr>
          <p:cNvSpPr/>
          <p:nvPr/>
        </p:nvSpPr>
        <p:spPr>
          <a:xfrm rot="10800000">
            <a:off x="3393104" y="5593852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pSp>
        <p:nvGrpSpPr>
          <p:cNvPr id="90181" name="Group 262">
            <a:extLst>
              <a:ext uri="{FF2B5EF4-FFF2-40B4-BE49-F238E27FC236}">
                <a16:creationId xmlns:a16="http://schemas.microsoft.com/office/drawing/2014/main" id="{0E4BD030-6CFD-40A5-A5D3-B57F33C2CF84}"/>
              </a:ext>
            </a:extLst>
          </p:cNvPr>
          <p:cNvGrpSpPr/>
          <p:nvPr/>
        </p:nvGrpSpPr>
        <p:grpSpPr>
          <a:xfrm>
            <a:off x="1888543" y="1763215"/>
            <a:ext cx="852668" cy="852668"/>
            <a:chOff x="10888678" y="3586227"/>
            <a:chExt cx="589280" cy="589280"/>
          </a:xfrm>
        </p:grpSpPr>
        <p:sp>
          <p:nvSpPr>
            <p:cNvPr id="90182" name="Accent">
              <a:extLst>
                <a:ext uri="{FF2B5EF4-FFF2-40B4-BE49-F238E27FC236}">
                  <a16:creationId xmlns:a16="http://schemas.microsoft.com/office/drawing/2014/main" id="{E69065EE-A4A9-4E23-AC35-C026E3AB9D8D}"/>
                </a:ext>
              </a:extLst>
            </p:cNvPr>
            <p:cNvSpPr/>
            <p:nvPr/>
          </p:nvSpPr>
          <p:spPr>
            <a:xfrm>
              <a:off x="10888678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088" y="3973"/>
                  </a:moveTo>
                  <a:lnTo>
                    <a:pt x="7509" y="3973"/>
                  </a:lnTo>
                  <a:lnTo>
                    <a:pt x="7518" y="3973"/>
                  </a:lnTo>
                  <a:lnTo>
                    <a:pt x="7526" y="3974"/>
                  </a:lnTo>
                  <a:lnTo>
                    <a:pt x="7535" y="3974"/>
                  </a:lnTo>
                  <a:lnTo>
                    <a:pt x="7543" y="3976"/>
                  </a:lnTo>
                  <a:lnTo>
                    <a:pt x="7552" y="3977"/>
                  </a:lnTo>
                  <a:lnTo>
                    <a:pt x="7560" y="3979"/>
                  </a:lnTo>
                  <a:lnTo>
                    <a:pt x="7568" y="3981"/>
                  </a:lnTo>
                  <a:lnTo>
                    <a:pt x="7576" y="3983"/>
                  </a:lnTo>
                  <a:lnTo>
                    <a:pt x="7585" y="3986"/>
                  </a:lnTo>
                  <a:lnTo>
                    <a:pt x="7593" y="3989"/>
                  </a:lnTo>
                  <a:lnTo>
                    <a:pt x="7600" y="3992"/>
                  </a:lnTo>
                  <a:lnTo>
                    <a:pt x="7608" y="3996"/>
                  </a:lnTo>
                  <a:lnTo>
                    <a:pt x="7616" y="4000"/>
                  </a:lnTo>
                  <a:lnTo>
                    <a:pt x="7623" y="4004"/>
                  </a:lnTo>
                  <a:lnTo>
                    <a:pt x="7630" y="4008"/>
                  </a:lnTo>
                  <a:lnTo>
                    <a:pt x="7638" y="4013"/>
                  </a:lnTo>
                  <a:lnTo>
                    <a:pt x="7645" y="4018"/>
                  </a:lnTo>
                  <a:lnTo>
                    <a:pt x="7651" y="4023"/>
                  </a:lnTo>
                  <a:lnTo>
                    <a:pt x="7658" y="4029"/>
                  </a:lnTo>
                  <a:lnTo>
                    <a:pt x="7664" y="4034"/>
                  </a:lnTo>
                  <a:lnTo>
                    <a:pt x="7671" y="4040"/>
                  </a:lnTo>
                  <a:lnTo>
                    <a:pt x="7677" y="4047"/>
                  </a:lnTo>
                  <a:lnTo>
                    <a:pt x="7682" y="4053"/>
                  </a:lnTo>
                  <a:lnTo>
                    <a:pt x="7688" y="4060"/>
                  </a:lnTo>
                  <a:lnTo>
                    <a:pt x="7693" y="4066"/>
                  </a:lnTo>
                  <a:lnTo>
                    <a:pt x="7698" y="4073"/>
                  </a:lnTo>
                  <a:lnTo>
                    <a:pt x="7703" y="4081"/>
                  </a:lnTo>
                  <a:lnTo>
                    <a:pt x="7707" y="4088"/>
                  </a:lnTo>
                  <a:lnTo>
                    <a:pt x="7711" y="4095"/>
                  </a:lnTo>
                  <a:lnTo>
                    <a:pt x="7715" y="4103"/>
                  </a:lnTo>
                  <a:lnTo>
                    <a:pt x="7719" y="4111"/>
                  </a:lnTo>
                  <a:lnTo>
                    <a:pt x="7722" y="4118"/>
                  </a:lnTo>
                  <a:lnTo>
                    <a:pt x="7725" y="4126"/>
                  </a:lnTo>
                  <a:lnTo>
                    <a:pt x="7728" y="4135"/>
                  </a:lnTo>
                  <a:lnTo>
                    <a:pt x="7730" y="4143"/>
                  </a:lnTo>
                  <a:lnTo>
                    <a:pt x="7732" y="4151"/>
                  </a:lnTo>
                  <a:lnTo>
                    <a:pt x="7734" y="4159"/>
                  </a:lnTo>
                  <a:lnTo>
                    <a:pt x="7735" y="4168"/>
                  </a:lnTo>
                  <a:lnTo>
                    <a:pt x="7737" y="4176"/>
                  </a:lnTo>
                  <a:lnTo>
                    <a:pt x="7737" y="4185"/>
                  </a:lnTo>
                  <a:lnTo>
                    <a:pt x="7738" y="4193"/>
                  </a:lnTo>
                  <a:lnTo>
                    <a:pt x="7738" y="4202"/>
                  </a:lnTo>
                  <a:lnTo>
                    <a:pt x="7738" y="4772"/>
                  </a:lnTo>
                  <a:lnTo>
                    <a:pt x="7738" y="4781"/>
                  </a:lnTo>
                  <a:lnTo>
                    <a:pt x="7737" y="4789"/>
                  </a:lnTo>
                  <a:lnTo>
                    <a:pt x="7737" y="4798"/>
                  </a:lnTo>
                  <a:lnTo>
                    <a:pt x="7735" y="4806"/>
                  </a:lnTo>
                  <a:lnTo>
                    <a:pt x="7734" y="4814"/>
                  </a:lnTo>
                  <a:lnTo>
                    <a:pt x="7732" y="4823"/>
                  </a:lnTo>
                  <a:lnTo>
                    <a:pt x="7730" y="4831"/>
                  </a:lnTo>
                  <a:lnTo>
                    <a:pt x="7728" y="4839"/>
                  </a:lnTo>
                  <a:lnTo>
                    <a:pt x="7725" y="4847"/>
                  </a:lnTo>
                  <a:lnTo>
                    <a:pt x="7722" y="4855"/>
                  </a:lnTo>
                  <a:lnTo>
                    <a:pt x="7719" y="4863"/>
                  </a:lnTo>
                  <a:lnTo>
                    <a:pt x="7715" y="4871"/>
                  </a:lnTo>
                  <a:lnTo>
                    <a:pt x="7711" y="4878"/>
                  </a:lnTo>
                  <a:lnTo>
                    <a:pt x="7707" y="4886"/>
                  </a:lnTo>
                  <a:lnTo>
                    <a:pt x="7703" y="4893"/>
                  </a:lnTo>
                  <a:lnTo>
                    <a:pt x="7698" y="4901"/>
                  </a:lnTo>
                  <a:lnTo>
                    <a:pt x="7693" y="4908"/>
                  </a:lnTo>
                  <a:lnTo>
                    <a:pt x="7688" y="4914"/>
                  </a:lnTo>
                  <a:lnTo>
                    <a:pt x="7682" y="4921"/>
                  </a:lnTo>
                  <a:lnTo>
                    <a:pt x="7677" y="4927"/>
                  </a:lnTo>
                  <a:lnTo>
                    <a:pt x="7671" y="4933"/>
                  </a:lnTo>
                  <a:lnTo>
                    <a:pt x="7664" y="4939"/>
                  </a:lnTo>
                  <a:lnTo>
                    <a:pt x="7658" y="4945"/>
                  </a:lnTo>
                  <a:lnTo>
                    <a:pt x="7651" y="4950"/>
                  </a:lnTo>
                  <a:lnTo>
                    <a:pt x="7645" y="4955"/>
                  </a:lnTo>
                  <a:lnTo>
                    <a:pt x="7638" y="4960"/>
                  </a:lnTo>
                  <a:lnTo>
                    <a:pt x="7630" y="4965"/>
                  </a:lnTo>
                  <a:lnTo>
                    <a:pt x="7623" y="4969"/>
                  </a:lnTo>
                  <a:lnTo>
                    <a:pt x="7616" y="4973"/>
                  </a:lnTo>
                  <a:lnTo>
                    <a:pt x="7608" y="4977"/>
                  </a:lnTo>
                  <a:lnTo>
                    <a:pt x="7600" y="4981"/>
                  </a:lnTo>
                  <a:lnTo>
                    <a:pt x="7593" y="4984"/>
                  </a:lnTo>
                  <a:lnTo>
                    <a:pt x="7585" y="4987"/>
                  </a:lnTo>
                  <a:lnTo>
                    <a:pt x="7576" y="4990"/>
                  </a:lnTo>
                  <a:lnTo>
                    <a:pt x="7568" y="4992"/>
                  </a:lnTo>
                  <a:lnTo>
                    <a:pt x="7560" y="4994"/>
                  </a:lnTo>
                  <a:lnTo>
                    <a:pt x="7552" y="4996"/>
                  </a:lnTo>
                  <a:lnTo>
                    <a:pt x="7543" y="4997"/>
                  </a:lnTo>
                  <a:lnTo>
                    <a:pt x="7535" y="4999"/>
                  </a:lnTo>
                  <a:lnTo>
                    <a:pt x="7526" y="4999"/>
                  </a:lnTo>
                  <a:lnTo>
                    <a:pt x="7518" y="5000"/>
                  </a:lnTo>
                  <a:lnTo>
                    <a:pt x="7509" y="5000"/>
                  </a:lnTo>
                  <a:lnTo>
                    <a:pt x="4088" y="5000"/>
                  </a:lnTo>
                  <a:lnTo>
                    <a:pt x="4079" y="5000"/>
                  </a:lnTo>
                  <a:lnTo>
                    <a:pt x="4071" y="4999"/>
                  </a:lnTo>
                  <a:lnTo>
                    <a:pt x="4062" y="4999"/>
                  </a:lnTo>
                  <a:lnTo>
                    <a:pt x="4053" y="4997"/>
                  </a:lnTo>
                  <a:lnTo>
                    <a:pt x="4045" y="4996"/>
                  </a:lnTo>
                  <a:lnTo>
                    <a:pt x="4037" y="4994"/>
                  </a:lnTo>
                  <a:lnTo>
                    <a:pt x="4028" y="4992"/>
                  </a:lnTo>
                  <a:lnTo>
                    <a:pt x="4020" y="4990"/>
                  </a:lnTo>
                  <a:lnTo>
                    <a:pt x="4012" y="4987"/>
                  </a:lnTo>
                  <a:lnTo>
                    <a:pt x="4004" y="4984"/>
                  </a:lnTo>
                  <a:lnTo>
                    <a:pt x="3996" y="4981"/>
                  </a:lnTo>
                  <a:lnTo>
                    <a:pt x="3988" y="4977"/>
                  </a:lnTo>
                  <a:lnTo>
                    <a:pt x="3981" y="4973"/>
                  </a:lnTo>
                  <a:lnTo>
                    <a:pt x="3973" y="4969"/>
                  </a:lnTo>
                  <a:lnTo>
                    <a:pt x="3966" y="4965"/>
                  </a:lnTo>
                  <a:lnTo>
                    <a:pt x="3959" y="4960"/>
                  </a:lnTo>
                  <a:lnTo>
                    <a:pt x="3952" y="4955"/>
                  </a:lnTo>
                  <a:lnTo>
                    <a:pt x="3945" y="4950"/>
                  </a:lnTo>
                  <a:lnTo>
                    <a:pt x="3939" y="4945"/>
                  </a:lnTo>
                  <a:lnTo>
                    <a:pt x="3932" y="4939"/>
                  </a:lnTo>
                  <a:lnTo>
                    <a:pt x="3926" y="4933"/>
                  </a:lnTo>
                  <a:lnTo>
                    <a:pt x="3920" y="4927"/>
                  </a:lnTo>
                  <a:lnTo>
                    <a:pt x="3915" y="4921"/>
                  </a:lnTo>
                  <a:lnTo>
                    <a:pt x="3909" y="4914"/>
                  </a:lnTo>
                  <a:lnTo>
                    <a:pt x="3904" y="4908"/>
                  </a:lnTo>
                  <a:lnTo>
                    <a:pt x="3899" y="4901"/>
                  </a:lnTo>
                  <a:lnTo>
                    <a:pt x="3894" y="4893"/>
                  </a:lnTo>
                  <a:lnTo>
                    <a:pt x="3890" y="4886"/>
                  </a:lnTo>
                  <a:lnTo>
                    <a:pt x="3886" y="4878"/>
                  </a:lnTo>
                  <a:lnTo>
                    <a:pt x="3882" y="4871"/>
                  </a:lnTo>
                  <a:lnTo>
                    <a:pt x="3878" y="4863"/>
                  </a:lnTo>
                  <a:lnTo>
                    <a:pt x="3875" y="4855"/>
                  </a:lnTo>
                  <a:lnTo>
                    <a:pt x="3872" y="4847"/>
                  </a:lnTo>
                  <a:lnTo>
                    <a:pt x="3869" y="4839"/>
                  </a:lnTo>
                  <a:lnTo>
                    <a:pt x="3867" y="4831"/>
                  </a:lnTo>
                  <a:lnTo>
                    <a:pt x="3865" y="4823"/>
                  </a:lnTo>
                  <a:lnTo>
                    <a:pt x="3863" y="4814"/>
                  </a:lnTo>
                  <a:lnTo>
                    <a:pt x="3862" y="4806"/>
                  </a:lnTo>
                  <a:lnTo>
                    <a:pt x="3860" y="4798"/>
                  </a:lnTo>
                  <a:lnTo>
                    <a:pt x="3860" y="4789"/>
                  </a:lnTo>
                  <a:lnTo>
                    <a:pt x="3859" y="4781"/>
                  </a:lnTo>
                  <a:lnTo>
                    <a:pt x="3859" y="4772"/>
                  </a:lnTo>
                  <a:lnTo>
                    <a:pt x="3859" y="4202"/>
                  </a:lnTo>
                  <a:lnTo>
                    <a:pt x="3859" y="4193"/>
                  </a:lnTo>
                  <a:lnTo>
                    <a:pt x="3860" y="4185"/>
                  </a:lnTo>
                  <a:lnTo>
                    <a:pt x="3860" y="4176"/>
                  </a:lnTo>
                  <a:lnTo>
                    <a:pt x="3862" y="4168"/>
                  </a:lnTo>
                  <a:lnTo>
                    <a:pt x="3863" y="4159"/>
                  </a:lnTo>
                  <a:lnTo>
                    <a:pt x="3865" y="4151"/>
                  </a:lnTo>
                  <a:lnTo>
                    <a:pt x="3867" y="4143"/>
                  </a:lnTo>
                  <a:lnTo>
                    <a:pt x="3869" y="4135"/>
                  </a:lnTo>
                  <a:lnTo>
                    <a:pt x="3872" y="4126"/>
                  </a:lnTo>
                  <a:lnTo>
                    <a:pt x="3875" y="4118"/>
                  </a:lnTo>
                  <a:lnTo>
                    <a:pt x="3878" y="4111"/>
                  </a:lnTo>
                  <a:lnTo>
                    <a:pt x="3882" y="4103"/>
                  </a:lnTo>
                  <a:lnTo>
                    <a:pt x="3886" y="4095"/>
                  </a:lnTo>
                  <a:lnTo>
                    <a:pt x="3890" y="4088"/>
                  </a:lnTo>
                  <a:lnTo>
                    <a:pt x="3894" y="4081"/>
                  </a:lnTo>
                  <a:lnTo>
                    <a:pt x="3899" y="4073"/>
                  </a:lnTo>
                  <a:lnTo>
                    <a:pt x="3904" y="4066"/>
                  </a:lnTo>
                  <a:lnTo>
                    <a:pt x="3909" y="4060"/>
                  </a:lnTo>
                  <a:lnTo>
                    <a:pt x="3915" y="4053"/>
                  </a:lnTo>
                  <a:lnTo>
                    <a:pt x="3920" y="4047"/>
                  </a:lnTo>
                  <a:lnTo>
                    <a:pt x="3926" y="4040"/>
                  </a:lnTo>
                  <a:lnTo>
                    <a:pt x="3932" y="4034"/>
                  </a:lnTo>
                  <a:lnTo>
                    <a:pt x="3939" y="4029"/>
                  </a:lnTo>
                  <a:lnTo>
                    <a:pt x="3945" y="4023"/>
                  </a:lnTo>
                  <a:lnTo>
                    <a:pt x="3952" y="4018"/>
                  </a:lnTo>
                  <a:lnTo>
                    <a:pt x="3959" y="4013"/>
                  </a:lnTo>
                  <a:lnTo>
                    <a:pt x="3966" y="4008"/>
                  </a:lnTo>
                  <a:lnTo>
                    <a:pt x="3973" y="4004"/>
                  </a:lnTo>
                  <a:lnTo>
                    <a:pt x="3981" y="4000"/>
                  </a:lnTo>
                  <a:lnTo>
                    <a:pt x="3988" y="3996"/>
                  </a:lnTo>
                  <a:lnTo>
                    <a:pt x="3996" y="3992"/>
                  </a:lnTo>
                  <a:lnTo>
                    <a:pt x="4004" y="3989"/>
                  </a:lnTo>
                  <a:lnTo>
                    <a:pt x="4012" y="3986"/>
                  </a:lnTo>
                  <a:lnTo>
                    <a:pt x="4020" y="3983"/>
                  </a:lnTo>
                  <a:lnTo>
                    <a:pt x="4028" y="3981"/>
                  </a:lnTo>
                  <a:lnTo>
                    <a:pt x="4037" y="3979"/>
                  </a:lnTo>
                  <a:lnTo>
                    <a:pt x="4045" y="3977"/>
                  </a:lnTo>
                  <a:lnTo>
                    <a:pt x="4053" y="3976"/>
                  </a:lnTo>
                  <a:lnTo>
                    <a:pt x="4062" y="3974"/>
                  </a:lnTo>
                  <a:lnTo>
                    <a:pt x="4071" y="3974"/>
                  </a:lnTo>
                  <a:lnTo>
                    <a:pt x="4079" y="3973"/>
                  </a:lnTo>
                  <a:lnTo>
                    <a:pt x="4088" y="3973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83" name="Outline">
              <a:extLst>
                <a:ext uri="{FF2B5EF4-FFF2-40B4-BE49-F238E27FC236}">
                  <a16:creationId xmlns:a16="http://schemas.microsoft.com/office/drawing/2014/main" id="{19042D99-C33C-4CCC-A4AB-938BF8656A80}"/>
                </a:ext>
              </a:extLst>
            </p:cNvPr>
            <p:cNvSpPr/>
            <p:nvPr/>
          </p:nvSpPr>
          <p:spPr>
            <a:xfrm>
              <a:off x="10888678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109" y="8373"/>
                  </a:moveTo>
                  <a:lnTo>
                    <a:pt x="1102" y="8341"/>
                  </a:lnTo>
                  <a:lnTo>
                    <a:pt x="1100" y="8308"/>
                  </a:lnTo>
                  <a:lnTo>
                    <a:pt x="1100" y="1692"/>
                  </a:lnTo>
                  <a:lnTo>
                    <a:pt x="1102" y="1659"/>
                  </a:lnTo>
                  <a:lnTo>
                    <a:pt x="1109" y="1627"/>
                  </a:lnTo>
                  <a:lnTo>
                    <a:pt x="1119" y="1596"/>
                  </a:lnTo>
                  <a:lnTo>
                    <a:pt x="1133" y="1567"/>
                  </a:lnTo>
                  <a:lnTo>
                    <a:pt x="1152" y="1540"/>
                  </a:lnTo>
                  <a:lnTo>
                    <a:pt x="1173" y="1515"/>
                  </a:lnTo>
                  <a:lnTo>
                    <a:pt x="1198" y="1494"/>
                  </a:lnTo>
                  <a:lnTo>
                    <a:pt x="1225" y="1475"/>
                  </a:lnTo>
                  <a:lnTo>
                    <a:pt x="1254" y="1461"/>
                  </a:lnTo>
                  <a:lnTo>
                    <a:pt x="1285" y="1451"/>
                  </a:lnTo>
                  <a:lnTo>
                    <a:pt x="1317" y="1444"/>
                  </a:lnTo>
                  <a:lnTo>
                    <a:pt x="1350" y="1442"/>
                  </a:lnTo>
                  <a:lnTo>
                    <a:pt x="1383" y="1444"/>
                  </a:lnTo>
                  <a:lnTo>
                    <a:pt x="1415" y="1451"/>
                  </a:lnTo>
                  <a:lnTo>
                    <a:pt x="1446" y="1461"/>
                  </a:lnTo>
                  <a:lnTo>
                    <a:pt x="1475" y="1475"/>
                  </a:lnTo>
                  <a:lnTo>
                    <a:pt x="1502" y="1494"/>
                  </a:lnTo>
                  <a:lnTo>
                    <a:pt x="1527" y="1515"/>
                  </a:lnTo>
                  <a:lnTo>
                    <a:pt x="1548" y="1540"/>
                  </a:lnTo>
                  <a:lnTo>
                    <a:pt x="1567" y="1567"/>
                  </a:lnTo>
                  <a:lnTo>
                    <a:pt x="1581" y="1596"/>
                  </a:lnTo>
                  <a:lnTo>
                    <a:pt x="1591" y="1627"/>
                  </a:lnTo>
                  <a:lnTo>
                    <a:pt x="1598" y="1659"/>
                  </a:lnTo>
                  <a:lnTo>
                    <a:pt x="1600" y="1692"/>
                  </a:lnTo>
                  <a:lnTo>
                    <a:pt x="1600" y="8058"/>
                  </a:lnTo>
                  <a:lnTo>
                    <a:pt x="8650" y="8058"/>
                  </a:lnTo>
                  <a:lnTo>
                    <a:pt x="8683" y="8060"/>
                  </a:lnTo>
                  <a:lnTo>
                    <a:pt x="8715" y="8067"/>
                  </a:lnTo>
                  <a:lnTo>
                    <a:pt x="8746" y="8077"/>
                  </a:lnTo>
                  <a:lnTo>
                    <a:pt x="8775" y="8091"/>
                  </a:lnTo>
                  <a:lnTo>
                    <a:pt x="8802" y="8110"/>
                  </a:lnTo>
                  <a:lnTo>
                    <a:pt x="8827" y="8131"/>
                  </a:lnTo>
                  <a:lnTo>
                    <a:pt x="8848" y="8156"/>
                  </a:lnTo>
                  <a:lnTo>
                    <a:pt x="8867" y="8183"/>
                  </a:lnTo>
                  <a:lnTo>
                    <a:pt x="8881" y="8212"/>
                  </a:lnTo>
                  <a:lnTo>
                    <a:pt x="8891" y="8243"/>
                  </a:lnTo>
                  <a:lnTo>
                    <a:pt x="8898" y="8275"/>
                  </a:lnTo>
                  <a:lnTo>
                    <a:pt x="8900" y="8308"/>
                  </a:lnTo>
                  <a:lnTo>
                    <a:pt x="8898" y="8341"/>
                  </a:lnTo>
                  <a:lnTo>
                    <a:pt x="8891" y="8373"/>
                  </a:lnTo>
                  <a:lnTo>
                    <a:pt x="8881" y="8404"/>
                  </a:lnTo>
                  <a:lnTo>
                    <a:pt x="8867" y="8433"/>
                  </a:lnTo>
                  <a:lnTo>
                    <a:pt x="8848" y="8460"/>
                  </a:lnTo>
                  <a:lnTo>
                    <a:pt x="8827" y="8485"/>
                  </a:lnTo>
                  <a:lnTo>
                    <a:pt x="8802" y="8506"/>
                  </a:lnTo>
                  <a:lnTo>
                    <a:pt x="8775" y="8525"/>
                  </a:lnTo>
                  <a:lnTo>
                    <a:pt x="8746" y="8539"/>
                  </a:lnTo>
                  <a:lnTo>
                    <a:pt x="8715" y="8549"/>
                  </a:lnTo>
                  <a:lnTo>
                    <a:pt x="8683" y="8556"/>
                  </a:lnTo>
                  <a:lnTo>
                    <a:pt x="8650" y="8558"/>
                  </a:lnTo>
                  <a:lnTo>
                    <a:pt x="1350" y="8558"/>
                  </a:lnTo>
                  <a:lnTo>
                    <a:pt x="1317" y="8556"/>
                  </a:lnTo>
                  <a:lnTo>
                    <a:pt x="1285" y="8549"/>
                  </a:lnTo>
                  <a:lnTo>
                    <a:pt x="1254" y="8539"/>
                  </a:lnTo>
                  <a:lnTo>
                    <a:pt x="1225" y="8525"/>
                  </a:lnTo>
                  <a:lnTo>
                    <a:pt x="1198" y="8506"/>
                  </a:lnTo>
                  <a:lnTo>
                    <a:pt x="1173" y="8485"/>
                  </a:lnTo>
                  <a:lnTo>
                    <a:pt x="1152" y="8460"/>
                  </a:lnTo>
                  <a:lnTo>
                    <a:pt x="1133" y="8433"/>
                  </a:lnTo>
                  <a:lnTo>
                    <a:pt x="1119" y="8404"/>
                  </a:lnTo>
                  <a:lnTo>
                    <a:pt x="1109" y="8373"/>
                  </a:lnTo>
                  <a:close/>
                  <a:moveTo>
                    <a:pt x="4755" y="7017"/>
                  </a:moveTo>
                  <a:lnTo>
                    <a:pt x="4760" y="7017"/>
                  </a:lnTo>
                  <a:lnTo>
                    <a:pt x="4769" y="7017"/>
                  </a:lnTo>
                  <a:lnTo>
                    <a:pt x="4772" y="7017"/>
                  </a:lnTo>
                  <a:lnTo>
                    <a:pt x="7053" y="7017"/>
                  </a:lnTo>
                  <a:lnTo>
                    <a:pt x="7056" y="7017"/>
                  </a:lnTo>
                  <a:lnTo>
                    <a:pt x="7065" y="7017"/>
                  </a:lnTo>
                  <a:lnTo>
                    <a:pt x="7070" y="7017"/>
                  </a:lnTo>
                  <a:lnTo>
                    <a:pt x="7079" y="7018"/>
                  </a:lnTo>
                  <a:lnTo>
                    <a:pt x="7085" y="7018"/>
                  </a:lnTo>
                  <a:lnTo>
                    <a:pt x="7093" y="7019"/>
                  </a:lnTo>
                  <a:lnTo>
                    <a:pt x="7099" y="7020"/>
                  </a:lnTo>
                  <a:lnTo>
                    <a:pt x="7107" y="7021"/>
                  </a:lnTo>
                  <a:lnTo>
                    <a:pt x="7113" y="7022"/>
                  </a:lnTo>
                  <a:lnTo>
                    <a:pt x="7121" y="7023"/>
                  </a:lnTo>
                  <a:lnTo>
                    <a:pt x="7127" y="7024"/>
                  </a:lnTo>
                  <a:lnTo>
                    <a:pt x="7135" y="7026"/>
                  </a:lnTo>
                  <a:lnTo>
                    <a:pt x="7141" y="7027"/>
                  </a:lnTo>
                  <a:lnTo>
                    <a:pt x="7149" y="7030"/>
                  </a:lnTo>
                  <a:lnTo>
                    <a:pt x="7154" y="7031"/>
                  </a:lnTo>
                  <a:lnTo>
                    <a:pt x="7163" y="7033"/>
                  </a:lnTo>
                  <a:lnTo>
                    <a:pt x="7168" y="7035"/>
                  </a:lnTo>
                  <a:lnTo>
                    <a:pt x="7176" y="7038"/>
                  </a:lnTo>
                  <a:lnTo>
                    <a:pt x="7181" y="7040"/>
                  </a:lnTo>
                  <a:lnTo>
                    <a:pt x="7189" y="7043"/>
                  </a:lnTo>
                  <a:lnTo>
                    <a:pt x="7195" y="7045"/>
                  </a:lnTo>
                  <a:lnTo>
                    <a:pt x="7202" y="7048"/>
                  </a:lnTo>
                  <a:lnTo>
                    <a:pt x="7208" y="7050"/>
                  </a:lnTo>
                  <a:lnTo>
                    <a:pt x="7215" y="7054"/>
                  </a:lnTo>
                  <a:lnTo>
                    <a:pt x="7220" y="7056"/>
                  </a:lnTo>
                  <a:lnTo>
                    <a:pt x="7228" y="7060"/>
                  </a:lnTo>
                  <a:lnTo>
                    <a:pt x="7233" y="7063"/>
                  </a:lnTo>
                  <a:lnTo>
                    <a:pt x="7241" y="7067"/>
                  </a:lnTo>
                  <a:lnTo>
                    <a:pt x="7244" y="7069"/>
                  </a:lnTo>
                  <a:lnTo>
                    <a:pt x="7251" y="7074"/>
                  </a:lnTo>
                  <a:lnTo>
                    <a:pt x="7256" y="7077"/>
                  </a:lnTo>
                  <a:lnTo>
                    <a:pt x="7263" y="7081"/>
                  </a:lnTo>
                  <a:lnTo>
                    <a:pt x="7268" y="7084"/>
                  </a:lnTo>
                  <a:lnTo>
                    <a:pt x="7275" y="7089"/>
                  </a:lnTo>
                  <a:lnTo>
                    <a:pt x="7280" y="7093"/>
                  </a:lnTo>
                  <a:lnTo>
                    <a:pt x="7286" y="7098"/>
                  </a:lnTo>
                  <a:lnTo>
                    <a:pt x="7291" y="7101"/>
                  </a:lnTo>
                  <a:lnTo>
                    <a:pt x="7297" y="7107"/>
                  </a:lnTo>
                  <a:lnTo>
                    <a:pt x="7302" y="7110"/>
                  </a:lnTo>
                  <a:lnTo>
                    <a:pt x="7308" y="7116"/>
                  </a:lnTo>
                  <a:lnTo>
                    <a:pt x="7312" y="7120"/>
                  </a:lnTo>
                  <a:lnTo>
                    <a:pt x="7318" y="7126"/>
                  </a:lnTo>
                  <a:lnTo>
                    <a:pt x="7322" y="7130"/>
                  </a:lnTo>
                  <a:lnTo>
                    <a:pt x="7328" y="7136"/>
                  </a:lnTo>
                  <a:lnTo>
                    <a:pt x="7332" y="7140"/>
                  </a:lnTo>
                  <a:lnTo>
                    <a:pt x="7338" y="7146"/>
                  </a:lnTo>
                  <a:lnTo>
                    <a:pt x="7341" y="7150"/>
                  </a:lnTo>
                  <a:lnTo>
                    <a:pt x="7347" y="7157"/>
                  </a:lnTo>
                  <a:lnTo>
                    <a:pt x="7350" y="7161"/>
                  </a:lnTo>
                  <a:lnTo>
                    <a:pt x="7355" y="7168"/>
                  </a:lnTo>
                  <a:lnTo>
                    <a:pt x="7359" y="7172"/>
                  </a:lnTo>
                  <a:lnTo>
                    <a:pt x="7364" y="7179"/>
                  </a:lnTo>
                  <a:lnTo>
                    <a:pt x="7367" y="7184"/>
                  </a:lnTo>
                  <a:lnTo>
                    <a:pt x="7371" y="7191"/>
                  </a:lnTo>
                  <a:lnTo>
                    <a:pt x="7374" y="7195"/>
                  </a:lnTo>
                  <a:lnTo>
                    <a:pt x="7379" y="7203"/>
                  </a:lnTo>
                  <a:lnTo>
                    <a:pt x="7383" y="7209"/>
                  </a:lnTo>
                  <a:lnTo>
                    <a:pt x="7387" y="7217"/>
                  </a:lnTo>
                  <a:lnTo>
                    <a:pt x="7389" y="7222"/>
                  </a:lnTo>
                  <a:lnTo>
                    <a:pt x="7393" y="7229"/>
                  </a:lnTo>
                  <a:lnTo>
                    <a:pt x="7396" y="7234"/>
                  </a:lnTo>
                  <a:lnTo>
                    <a:pt x="7399" y="7242"/>
                  </a:lnTo>
                  <a:lnTo>
                    <a:pt x="7401" y="7247"/>
                  </a:lnTo>
                  <a:lnTo>
                    <a:pt x="7405" y="7255"/>
                  </a:lnTo>
                  <a:lnTo>
                    <a:pt x="7407" y="7261"/>
                  </a:lnTo>
                  <a:lnTo>
                    <a:pt x="7410" y="7269"/>
                  </a:lnTo>
                  <a:lnTo>
                    <a:pt x="7411" y="7274"/>
                  </a:lnTo>
                  <a:lnTo>
                    <a:pt x="7414" y="7282"/>
                  </a:lnTo>
                  <a:lnTo>
                    <a:pt x="7416" y="7287"/>
                  </a:lnTo>
                  <a:lnTo>
                    <a:pt x="7418" y="7295"/>
                  </a:lnTo>
                  <a:lnTo>
                    <a:pt x="7419" y="7301"/>
                  </a:lnTo>
                  <a:lnTo>
                    <a:pt x="7421" y="7309"/>
                  </a:lnTo>
                  <a:lnTo>
                    <a:pt x="7422" y="7315"/>
                  </a:lnTo>
                  <a:lnTo>
                    <a:pt x="7424" y="7323"/>
                  </a:lnTo>
                  <a:lnTo>
                    <a:pt x="7425" y="7328"/>
                  </a:lnTo>
                  <a:lnTo>
                    <a:pt x="7427" y="7337"/>
                  </a:lnTo>
                  <a:lnTo>
                    <a:pt x="7427" y="7342"/>
                  </a:lnTo>
                  <a:lnTo>
                    <a:pt x="7428" y="7351"/>
                  </a:lnTo>
                  <a:lnTo>
                    <a:pt x="7429" y="7356"/>
                  </a:lnTo>
                  <a:lnTo>
                    <a:pt x="7430" y="7364"/>
                  </a:lnTo>
                  <a:lnTo>
                    <a:pt x="7430" y="7370"/>
                  </a:lnTo>
                  <a:lnTo>
                    <a:pt x="7431" y="7378"/>
                  </a:lnTo>
                  <a:lnTo>
                    <a:pt x="7431" y="7384"/>
                  </a:lnTo>
                  <a:lnTo>
                    <a:pt x="7431" y="7392"/>
                  </a:lnTo>
                  <a:lnTo>
                    <a:pt x="7431" y="7395"/>
                  </a:lnTo>
                  <a:lnTo>
                    <a:pt x="7431" y="7623"/>
                  </a:lnTo>
                  <a:lnTo>
                    <a:pt x="7431" y="7626"/>
                  </a:lnTo>
                  <a:lnTo>
                    <a:pt x="7431" y="7634"/>
                  </a:lnTo>
                  <a:lnTo>
                    <a:pt x="7431" y="7640"/>
                  </a:lnTo>
                  <a:lnTo>
                    <a:pt x="7430" y="7648"/>
                  </a:lnTo>
                  <a:lnTo>
                    <a:pt x="7430" y="7654"/>
                  </a:lnTo>
                  <a:lnTo>
                    <a:pt x="7429" y="7662"/>
                  </a:lnTo>
                  <a:lnTo>
                    <a:pt x="7428" y="7667"/>
                  </a:lnTo>
                  <a:lnTo>
                    <a:pt x="7427" y="7676"/>
                  </a:lnTo>
                  <a:lnTo>
                    <a:pt x="7427" y="7681"/>
                  </a:lnTo>
                  <a:lnTo>
                    <a:pt x="7425" y="7690"/>
                  </a:lnTo>
                  <a:lnTo>
                    <a:pt x="7424" y="7695"/>
                  </a:lnTo>
                  <a:lnTo>
                    <a:pt x="7423" y="7703"/>
                  </a:lnTo>
                  <a:lnTo>
                    <a:pt x="7421" y="7709"/>
                  </a:lnTo>
                  <a:lnTo>
                    <a:pt x="7419" y="7717"/>
                  </a:lnTo>
                  <a:lnTo>
                    <a:pt x="7418" y="7723"/>
                  </a:lnTo>
                  <a:lnTo>
                    <a:pt x="7416" y="7731"/>
                  </a:lnTo>
                  <a:lnTo>
                    <a:pt x="7414" y="7736"/>
                  </a:lnTo>
                  <a:lnTo>
                    <a:pt x="7412" y="7744"/>
                  </a:lnTo>
                  <a:lnTo>
                    <a:pt x="7410" y="7750"/>
                  </a:lnTo>
                  <a:lnTo>
                    <a:pt x="7407" y="7758"/>
                  </a:lnTo>
                  <a:lnTo>
                    <a:pt x="7405" y="7763"/>
                  </a:lnTo>
                  <a:lnTo>
                    <a:pt x="7402" y="7771"/>
                  </a:lnTo>
                  <a:lnTo>
                    <a:pt x="7399" y="7776"/>
                  </a:lnTo>
                  <a:lnTo>
                    <a:pt x="7396" y="7784"/>
                  </a:lnTo>
                  <a:lnTo>
                    <a:pt x="7393" y="7789"/>
                  </a:lnTo>
                  <a:lnTo>
                    <a:pt x="7390" y="7797"/>
                  </a:lnTo>
                  <a:lnTo>
                    <a:pt x="7387" y="7802"/>
                  </a:lnTo>
                  <a:lnTo>
                    <a:pt x="7383" y="7810"/>
                  </a:lnTo>
                  <a:lnTo>
                    <a:pt x="7379" y="7816"/>
                  </a:lnTo>
                  <a:lnTo>
                    <a:pt x="7374" y="7824"/>
                  </a:lnTo>
                  <a:lnTo>
                    <a:pt x="7371" y="7828"/>
                  </a:lnTo>
                  <a:lnTo>
                    <a:pt x="7367" y="7835"/>
                  </a:lnTo>
                  <a:lnTo>
                    <a:pt x="7364" y="7840"/>
                  </a:lnTo>
                  <a:lnTo>
                    <a:pt x="7359" y="7847"/>
                  </a:lnTo>
                  <a:lnTo>
                    <a:pt x="7355" y="7851"/>
                  </a:lnTo>
                  <a:lnTo>
                    <a:pt x="7350" y="7858"/>
                  </a:lnTo>
                  <a:lnTo>
                    <a:pt x="7347" y="7862"/>
                  </a:lnTo>
                  <a:lnTo>
                    <a:pt x="7341" y="7869"/>
                  </a:lnTo>
                  <a:lnTo>
                    <a:pt x="7338" y="7873"/>
                  </a:lnTo>
                  <a:lnTo>
                    <a:pt x="7332" y="7879"/>
                  </a:lnTo>
                  <a:lnTo>
                    <a:pt x="7328" y="7883"/>
                  </a:lnTo>
                  <a:lnTo>
                    <a:pt x="7322" y="7889"/>
                  </a:lnTo>
                  <a:lnTo>
                    <a:pt x="7318" y="7893"/>
                  </a:lnTo>
                  <a:lnTo>
                    <a:pt x="7312" y="7899"/>
                  </a:lnTo>
                  <a:lnTo>
                    <a:pt x="7308" y="7903"/>
                  </a:lnTo>
                  <a:lnTo>
                    <a:pt x="7302" y="7909"/>
                  </a:lnTo>
                  <a:lnTo>
                    <a:pt x="7297" y="7912"/>
                  </a:lnTo>
                  <a:lnTo>
                    <a:pt x="7291" y="7918"/>
                  </a:lnTo>
                  <a:lnTo>
                    <a:pt x="7286" y="7921"/>
                  </a:lnTo>
                  <a:lnTo>
                    <a:pt x="7280" y="7926"/>
                  </a:lnTo>
                  <a:lnTo>
                    <a:pt x="7275" y="7930"/>
                  </a:lnTo>
                  <a:lnTo>
                    <a:pt x="7268" y="7935"/>
                  </a:lnTo>
                  <a:lnTo>
                    <a:pt x="7263" y="7938"/>
                  </a:lnTo>
                  <a:lnTo>
                    <a:pt x="7256" y="7942"/>
                  </a:lnTo>
                  <a:lnTo>
                    <a:pt x="7251" y="7945"/>
                  </a:lnTo>
                  <a:lnTo>
                    <a:pt x="7244" y="7950"/>
                  </a:lnTo>
                  <a:lnTo>
                    <a:pt x="7241" y="7952"/>
                  </a:lnTo>
                  <a:lnTo>
                    <a:pt x="7233" y="7956"/>
                  </a:lnTo>
                  <a:lnTo>
                    <a:pt x="7228" y="7959"/>
                  </a:lnTo>
                  <a:lnTo>
                    <a:pt x="7220" y="7963"/>
                  </a:lnTo>
                  <a:lnTo>
                    <a:pt x="7215" y="7965"/>
                  </a:lnTo>
                  <a:lnTo>
                    <a:pt x="7208" y="7969"/>
                  </a:lnTo>
                  <a:lnTo>
                    <a:pt x="7202" y="7971"/>
                  </a:lnTo>
                  <a:lnTo>
                    <a:pt x="7195" y="7974"/>
                  </a:lnTo>
                  <a:lnTo>
                    <a:pt x="7189" y="7976"/>
                  </a:lnTo>
                  <a:lnTo>
                    <a:pt x="7181" y="7979"/>
                  </a:lnTo>
                  <a:lnTo>
                    <a:pt x="7176" y="7981"/>
                  </a:lnTo>
                  <a:lnTo>
                    <a:pt x="7168" y="7984"/>
                  </a:lnTo>
                  <a:lnTo>
                    <a:pt x="7163" y="7986"/>
                  </a:lnTo>
                  <a:lnTo>
                    <a:pt x="7154" y="7988"/>
                  </a:lnTo>
                  <a:lnTo>
                    <a:pt x="7149" y="7989"/>
                  </a:lnTo>
                  <a:lnTo>
                    <a:pt x="7141" y="7992"/>
                  </a:lnTo>
                  <a:lnTo>
                    <a:pt x="7135" y="7993"/>
                  </a:lnTo>
                  <a:lnTo>
                    <a:pt x="7127" y="7995"/>
                  </a:lnTo>
                  <a:lnTo>
                    <a:pt x="7121" y="7996"/>
                  </a:lnTo>
                  <a:lnTo>
                    <a:pt x="7113" y="7997"/>
                  </a:lnTo>
                  <a:lnTo>
                    <a:pt x="7107" y="7998"/>
                  </a:lnTo>
                  <a:lnTo>
                    <a:pt x="7099" y="7999"/>
                  </a:lnTo>
                  <a:lnTo>
                    <a:pt x="7093" y="8000"/>
                  </a:lnTo>
                  <a:lnTo>
                    <a:pt x="7085" y="8001"/>
                  </a:lnTo>
                  <a:lnTo>
                    <a:pt x="7079" y="8001"/>
                  </a:lnTo>
                  <a:lnTo>
                    <a:pt x="7070" y="8002"/>
                  </a:lnTo>
                  <a:lnTo>
                    <a:pt x="7065" y="8002"/>
                  </a:lnTo>
                  <a:lnTo>
                    <a:pt x="7056" y="8002"/>
                  </a:lnTo>
                  <a:lnTo>
                    <a:pt x="7053" y="8002"/>
                  </a:lnTo>
                  <a:lnTo>
                    <a:pt x="4772" y="8002"/>
                  </a:lnTo>
                  <a:lnTo>
                    <a:pt x="4769" y="8002"/>
                  </a:lnTo>
                  <a:lnTo>
                    <a:pt x="4760" y="8002"/>
                  </a:lnTo>
                  <a:lnTo>
                    <a:pt x="4755" y="8002"/>
                  </a:lnTo>
                  <a:lnTo>
                    <a:pt x="4746" y="8001"/>
                  </a:lnTo>
                  <a:lnTo>
                    <a:pt x="4740" y="8001"/>
                  </a:lnTo>
                  <a:lnTo>
                    <a:pt x="4732" y="8000"/>
                  </a:lnTo>
                  <a:lnTo>
                    <a:pt x="4726" y="7999"/>
                  </a:lnTo>
                  <a:lnTo>
                    <a:pt x="4718" y="7998"/>
                  </a:lnTo>
                  <a:lnTo>
                    <a:pt x="4712" y="7997"/>
                  </a:lnTo>
                  <a:lnTo>
                    <a:pt x="4704" y="7996"/>
                  </a:lnTo>
                  <a:lnTo>
                    <a:pt x="4698" y="7995"/>
                  </a:lnTo>
                  <a:lnTo>
                    <a:pt x="4690" y="7993"/>
                  </a:lnTo>
                  <a:lnTo>
                    <a:pt x="4684" y="7992"/>
                  </a:lnTo>
                  <a:lnTo>
                    <a:pt x="4676" y="7989"/>
                  </a:lnTo>
                  <a:lnTo>
                    <a:pt x="4671" y="7988"/>
                  </a:lnTo>
                  <a:lnTo>
                    <a:pt x="4662" y="7986"/>
                  </a:lnTo>
                  <a:lnTo>
                    <a:pt x="4657" y="7984"/>
                  </a:lnTo>
                  <a:lnTo>
                    <a:pt x="4649" y="7981"/>
                  </a:lnTo>
                  <a:lnTo>
                    <a:pt x="4644" y="7979"/>
                  </a:lnTo>
                  <a:lnTo>
                    <a:pt x="4636" y="7976"/>
                  </a:lnTo>
                  <a:lnTo>
                    <a:pt x="4630" y="7974"/>
                  </a:lnTo>
                  <a:lnTo>
                    <a:pt x="4623" y="7971"/>
                  </a:lnTo>
                  <a:lnTo>
                    <a:pt x="4617" y="7969"/>
                  </a:lnTo>
                  <a:lnTo>
                    <a:pt x="4610" y="7965"/>
                  </a:lnTo>
                  <a:lnTo>
                    <a:pt x="4605" y="7963"/>
                  </a:lnTo>
                  <a:lnTo>
                    <a:pt x="4597" y="7959"/>
                  </a:lnTo>
                  <a:lnTo>
                    <a:pt x="4592" y="7956"/>
                  </a:lnTo>
                  <a:lnTo>
                    <a:pt x="4584" y="7952"/>
                  </a:lnTo>
                  <a:lnTo>
                    <a:pt x="4581" y="7950"/>
                  </a:lnTo>
                  <a:lnTo>
                    <a:pt x="4574" y="7945"/>
                  </a:lnTo>
                  <a:lnTo>
                    <a:pt x="4569" y="7942"/>
                  </a:lnTo>
                  <a:lnTo>
                    <a:pt x="4562" y="7938"/>
                  </a:lnTo>
                  <a:lnTo>
                    <a:pt x="4557" y="7935"/>
                  </a:lnTo>
                  <a:lnTo>
                    <a:pt x="4550" y="7930"/>
                  </a:lnTo>
                  <a:lnTo>
                    <a:pt x="4545" y="7926"/>
                  </a:lnTo>
                  <a:lnTo>
                    <a:pt x="4539" y="7921"/>
                  </a:lnTo>
                  <a:lnTo>
                    <a:pt x="4534" y="7918"/>
                  </a:lnTo>
                  <a:lnTo>
                    <a:pt x="4528" y="7912"/>
                  </a:lnTo>
                  <a:lnTo>
                    <a:pt x="4523" y="7909"/>
                  </a:lnTo>
                  <a:lnTo>
                    <a:pt x="4517" y="7903"/>
                  </a:lnTo>
                  <a:lnTo>
                    <a:pt x="4513" y="7899"/>
                  </a:lnTo>
                  <a:lnTo>
                    <a:pt x="4507" y="7893"/>
                  </a:lnTo>
                  <a:lnTo>
                    <a:pt x="4503" y="7889"/>
                  </a:lnTo>
                  <a:lnTo>
                    <a:pt x="4497" y="7883"/>
                  </a:lnTo>
                  <a:lnTo>
                    <a:pt x="4493" y="7879"/>
                  </a:lnTo>
                  <a:lnTo>
                    <a:pt x="4487" y="7873"/>
                  </a:lnTo>
                  <a:lnTo>
                    <a:pt x="4484" y="7869"/>
                  </a:lnTo>
                  <a:lnTo>
                    <a:pt x="4478" y="7862"/>
                  </a:lnTo>
                  <a:lnTo>
                    <a:pt x="4475" y="7858"/>
                  </a:lnTo>
                  <a:lnTo>
                    <a:pt x="4470" y="7851"/>
                  </a:lnTo>
                  <a:lnTo>
                    <a:pt x="4466" y="7847"/>
                  </a:lnTo>
                  <a:lnTo>
                    <a:pt x="4461" y="7840"/>
                  </a:lnTo>
                  <a:lnTo>
                    <a:pt x="4458" y="7835"/>
                  </a:lnTo>
                  <a:lnTo>
                    <a:pt x="4454" y="7828"/>
                  </a:lnTo>
                  <a:lnTo>
                    <a:pt x="4451" y="7824"/>
                  </a:lnTo>
                  <a:lnTo>
                    <a:pt x="4446" y="7816"/>
                  </a:lnTo>
                  <a:lnTo>
                    <a:pt x="4442" y="7810"/>
                  </a:lnTo>
                  <a:lnTo>
                    <a:pt x="4438" y="7802"/>
                  </a:lnTo>
                  <a:lnTo>
                    <a:pt x="4435" y="7797"/>
                  </a:lnTo>
                  <a:lnTo>
                    <a:pt x="4432" y="7789"/>
                  </a:lnTo>
                  <a:lnTo>
                    <a:pt x="4429" y="7784"/>
                  </a:lnTo>
                  <a:lnTo>
                    <a:pt x="4426" y="7776"/>
                  </a:lnTo>
                  <a:lnTo>
                    <a:pt x="4423" y="7771"/>
                  </a:lnTo>
                  <a:lnTo>
                    <a:pt x="4420" y="7763"/>
                  </a:lnTo>
                  <a:lnTo>
                    <a:pt x="4418" y="7758"/>
                  </a:lnTo>
                  <a:lnTo>
                    <a:pt x="4415" y="7750"/>
                  </a:lnTo>
                  <a:lnTo>
                    <a:pt x="4413" y="7744"/>
                  </a:lnTo>
                  <a:lnTo>
                    <a:pt x="4411" y="7736"/>
                  </a:lnTo>
                  <a:lnTo>
                    <a:pt x="4409" y="7731"/>
                  </a:lnTo>
                  <a:lnTo>
                    <a:pt x="4407" y="7723"/>
                  </a:lnTo>
                  <a:lnTo>
                    <a:pt x="4406" y="7717"/>
                  </a:lnTo>
                  <a:lnTo>
                    <a:pt x="4404" y="7709"/>
                  </a:lnTo>
                  <a:lnTo>
                    <a:pt x="4402" y="7703"/>
                  </a:lnTo>
                  <a:lnTo>
                    <a:pt x="4401" y="7695"/>
                  </a:lnTo>
                  <a:lnTo>
                    <a:pt x="4400" y="7690"/>
                  </a:lnTo>
                  <a:lnTo>
                    <a:pt x="4398" y="7681"/>
                  </a:lnTo>
                  <a:lnTo>
                    <a:pt x="4398" y="7676"/>
                  </a:lnTo>
                  <a:lnTo>
                    <a:pt x="4397" y="7667"/>
                  </a:lnTo>
                  <a:lnTo>
                    <a:pt x="4396" y="7662"/>
                  </a:lnTo>
                  <a:lnTo>
                    <a:pt x="4395" y="7654"/>
                  </a:lnTo>
                  <a:lnTo>
                    <a:pt x="4395" y="7648"/>
                  </a:lnTo>
                  <a:lnTo>
                    <a:pt x="4394" y="7640"/>
                  </a:lnTo>
                  <a:lnTo>
                    <a:pt x="4394" y="7634"/>
                  </a:lnTo>
                  <a:lnTo>
                    <a:pt x="4394" y="7626"/>
                  </a:lnTo>
                  <a:lnTo>
                    <a:pt x="4394" y="7623"/>
                  </a:lnTo>
                  <a:lnTo>
                    <a:pt x="4394" y="7395"/>
                  </a:lnTo>
                  <a:lnTo>
                    <a:pt x="4394" y="7392"/>
                  </a:lnTo>
                  <a:lnTo>
                    <a:pt x="4394" y="7384"/>
                  </a:lnTo>
                  <a:lnTo>
                    <a:pt x="4394" y="7378"/>
                  </a:lnTo>
                  <a:lnTo>
                    <a:pt x="4395" y="7370"/>
                  </a:lnTo>
                  <a:lnTo>
                    <a:pt x="4395" y="7364"/>
                  </a:lnTo>
                  <a:lnTo>
                    <a:pt x="4396" y="7356"/>
                  </a:lnTo>
                  <a:lnTo>
                    <a:pt x="4397" y="7351"/>
                  </a:lnTo>
                  <a:lnTo>
                    <a:pt x="4398" y="7342"/>
                  </a:lnTo>
                  <a:lnTo>
                    <a:pt x="4398" y="7337"/>
                  </a:lnTo>
                  <a:lnTo>
                    <a:pt x="4400" y="7328"/>
                  </a:lnTo>
                  <a:lnTo>
                    <a:pt x="4401" y="7323"/>
                  </a:lnTo>
                  <a:lnTo>
                    <a:pt x="4403" y="7315"/>
                  </a:lnTo>
                  <a:lnTo>
                    <a:pt x="4404" y="7309"/>
                  </a:lnTo>
                  <a:lnTo>
                    <a:pt x="4406" y="7301"/>
                  </a:lnTo>
                  <a:lnTo>
                    <a:pt x="4407" y="7295"/>
                  </a:lnTo>
                  <a:lnTo>
                    <a:pt x="4409" y="7287"/>
                  </a:lnTo>
                  <a:lnTo>
                    <a:pt x="4411" y="7282"/>
                  </a:lnTo>
                  <a:lnTo>
                    <a:pt x="4414" y="7274"/>
                  </a:lnTo>
                  <a:lnTo>
                    <a:pt x="4415" y="7269"/>
                  </a:lnTo>
                  <a:lnTo>
                    <a:pt x="4418" y="7261"/>
                  </a:lnTo>
                  <a:lnTo>
                    <a:pt x="4420" y="7255"/>
                  </a:lnTo>
                  <a:lnTo>
                    <a:pt x="4424" y="7247"/>
                  </a:lnTo>
                  <a:lnTo>
                    <a:pt x="4426" y="7242"/>
                  </a:lnTo>
                  <a:lnTo>
                    <a:pt x="4429" y="7234"/>
                  </a:lnTo>
                  <a:lnTo>
                    <a:pt x="4432" y="7229"/>
                  </a:lnTo>
                  <a:lnTo>
                    <a:pt x="4436" y="7222"/>
                  </a:lnTo>
                  <a:lnTo>
                    <a:pt x="4438" y="7217"/>
                  </a:lnTo>
                  <a:lnTo>
                    <a:pt x="4442" y="7209"/>
                  </a:lnTo>
                  <a:lnTo>
                    <a:pt x="4446" y="7203"/>
                  </a:lnTo>
                  <a:lnTo>
                    <a:pt x="4451" y="7195"/>
                  </a:lnTo>
                  <a:lnTo>
                    <a:pt x="4454" y="7191"/>
                  </a:lnTo>
                  <a:lnTo>
                    <a:pt x="4458" y="7184"/>
                  </a:lnTo>
                  <a:lnTo>
                    <a:pt x="4461" y="7179"/>
                  </a:lnTo>
                  <a:lnTo>
                    <a:pt x="4466" y="7172"/>
                  </a:lnTo>
                  <a:lnTo>
                    <a:pt x="4470" y="7168"/>
                  </a:lnTo>
                  <a:lnTo>
                    <a:pt x="4475" y="7161"/>
                  </a:lnTo>
                  <a:lnTo>
                    <a:pt x="4478" y="7157"/>
                  </a:lnTo>
                  <a:lnTo>
                    <a:pt x="4484" y="7150"/>
                  </a:lnTo>
                  <a:lnTo>
                    <a:pt x="4487" y="7146"/>
                  </a:lnTo>
                  <a:lnTo>
                    <a:pt x="4493" y="7140"/>
                  </a:lnTo>
                  <a:lnTo>
                    <a:pt x="4497" y="7136"/>
                  </a:lnTo>
                  <a:lnTo>
                    <a:pt x="4503" y="7130"/>
                  </a:lnTo>
                  <a:lnTo>
                    <a:pt x="4507" y="7126"/>
                  </a:lnTo>
                  <a:lnTo>
                    <a:pt x="4513" y="7120"/>
                  </a:lnTo>
                  <a:lnTo>
                    <a:pt x="4517" y="7116"/>
                  </a:lnTo>
                  <a:lnTo>
                    <a:pt x="4523" y="7110"/>
                  </a:lnTo>
                  <a:lnTo>
                    <a:pt x="4528" y="7107"/>
                  </a:lnTo>
                  <a:lnTo>
                    <a:pt x="4534" y="7101"/>
                  </a:lnTo>
                  <a:lnTo>
                    <a:pt x="4539" y="7098"/>
                  </a:lnTo>
                  <a:lnTo>
                    <a:pt x="4545" y="7093"/>
                  </a:lnTo>
                  <a:lnTo>
                    <a:pt x="4550" y="7089"/>
                  </a:lnTo>
                  <a:lnTo>
                    <a:pt x="4557" y="7084"/>
                  </a:lnTo>
                  <a:lnTo>
                    <a:pt x="4562" y="7081"/>
                  </a:lnTo>
                  <a:lnTo>
                    <a:pt x="4569" y="7077"/>
                  </a:lnTo>
                  <a:lnTo>
                    <a:pt x="4574" y="7074"/>
                  </a:lnTo>
                  <a:lnTo>
                    <a:pt x="4581" y="7069"/>
                  </a:lnTo>
                  <a:lnTo>
                    <a:pt x="4584" y="7067"/>
                  </a:lnTo>
                  <a:lnTo>
                    <a:pt x="4592" y="7063"/>
                  </a:lnTo>
                  <a:lnTo>
                    <a:pt x="4597" y="7060"/>
                  </a:lnTo>
                  <a:lnTo>
                    <a:pt x="4605" y="7056"/>
                  </a:lnTo>
                  <a:lnTo>
                    <a:pt x="4610" y="7054"/>
                  </a:lnTo>
                  <a:lnTo>
                    <a:pt x="4617" y="7050"/>
                  </a:lnTo>
                  <a:lnTo>
                    <a:pt x="4623" y="7048"/>
                  </a:lnTo>
                  <a:lnTo>
                    <a:pt x="4630" y="7045"/>
                  </a:lnTo>
                  <a:lnTo>
                    <a:pt x="4636" y="7043"/>
                  </a:lnTo>
                  <a:lnTo>
                    <a:pt x="4644" y="7040"/>
                  </a:lnTo>
                  <a:lnTo>
                    <a:pt x="4649" y="7038"/>
                  </a:lnTo>
                  <a:lnTo>
                    <a:pt x="4657" y="7035"/>
                  </a:lnTo>
                  <a:lnTo>
                    <a:pt x="4662" y="7033"/>
                  </a:lnTo>
                  <a:lnTo>
                    <a:pt x="4671" y="7031"/>
                  </a:lnTo>
                  <a:lnTo>
                    <a:pt x="4676" y="7030"/>
                  </a:lnTo>
                  <a:lnTo>
                    <a:pt x="4684" y="7027"/>
                  </a:lnTo>
                  <a:lnTo>
                    <a:pt x="4690" y="7026"/>
                  </a:lnTo>
                  <a:lnTo>
                    <a:pt x="4698" y="7024"/>
                  </a:lnTo>
                  <a:lnTo>
                    <a:pt x="4704" y="7023"/>
                  </a:lnTo>
                  <a:lnTo>
                    <a:pt x="4712" y="7022"/>
                  </a:lnTo>
                  <a:lnTo>
                    <a:pt x="4718" y="7021"/>
                  </a:lnTo>
                  <a:lnTo>
                    <a:pt x="4726" y="7020"/>
                  </a:lnTo>
                  <a:lnTo>
                    <a:pt x="4732" y="7019"/>
                  </a:lnTo>
                  <a:lnTo>
                    <a:pt x="4740" y="7018"/>
                  </a:lnTo>
                  <a:lnTo>
                    <a:pt x="4746" y="7018"/>
                  </a:lnTo>
                  <a:lnTo>
                    <a:pt x="4755" y="7017"/>
                  </a:lnTo>
                  <a:close/>
                  <a:moveTo>
                    <a:pt x="7056" y="7317"/>
                  </a:moveTo>
                  <a:lnTo>
                    <a:pt x="7052" y="7317"/>
                  </a:lnTo>
                  <a:lnTo>
                    <a:pt x="4773" y="7317"/>
                  </a:lnTo>
                  <a:lnTo>
                    <a:pt x="4769" y="7317"/>
                  </a:lnTo>
                  <a:lnTo>
                    <a:pt x="4767" y="7317"/>
                  </a:lnTo>
                  <a:lnTo>
                    <a:pt x="4764" y="7318"/>
                  </a:lnTo>
                  <a:lnTo>
                    <a:pt x="4761" y="7318"/>
                  </a:lnTo>
                  <a:lnTo>
                    <a:pt x="4758" y="7318"/>
                  </a:lnTo>
                  <a:lnTo>
                    <a:pt x="4755" y="7319"/>
                  </a:lnTo>
                  <a:lnTo>
                    <a:pt x="4752" y="7320"/>
                  </a:lnTo>
                  <a:lnTo>
                    <a:pt x="4749" y="7321"/>
                  </a:lnTo>
                  <a:lnTo>
                    <a:pt x="4747" y="7321"/>
                  </a:lnTo>
                  <a:lnTo>
                    <a:pt x="4744" y="7323"/>
                  </a:lnTo>
                  <a:lnTo>
                    <a:pt x="4741" y="7324"/>
                  </a:lnTo>
                  <a:lnTo>
                    <a:pt x="4739" y="7325"/>
                  </a:lnTo>
                  <a:lnTo>
                    <a:pt x="4736" y="7326"/>
                  </a:lnTo>
                  <a:lnTo>
                    <a:pt x="4733" y="7328"/>
                  </a:lnTo>
                  <a:lnTo>
                    <a:pt x="4730" y="7330"/>
                  </a:lnTo>
                  <a:lnTo>
                    <a:pt x="4727" y="7331"/>
                  </a:lnTo>
                  <a:lnTo>
                    <a:pt x="4725" y="7333"/>
                  </a:lnTo>
                  <a:lnTo>
                    <a:pt x="4723" y="7335"/>
                  </a:lnTo>
                  <a:lnTo>
                    <a:pt x="4720" y="7337"/>
                  </a:lnTo>
                  <a:lnTo>
                    <a:pt x="4718" y="7339"/>
                  </a:lnTo>
                  <a:lnTo>
                    <a:pt x="4716" y="7341"/>
                  </a:lnTo>
                  <a:lnTo>
                    <a:pt x="4714" y="7343"/>
                  </a:lnTo>
                  <a:lnTo>
                    <a:pt x="4712" y="7345"/>
                  </a:lnTo>
                  <a:lnTo>
                    <a:pt x="4710" y="7347"/>
                  </a:lnTo>
                  <a:lnTo>
                    <a:pt x="4708" y="7350"/>
                  </a:lnTo>
                  <a:lnTo>
                    <a:pt x="4706" y="7352"/>
                  </a:lnTo>
                  <a:lnTo>
                    <a:pt x="4705" y="7355"/>
                  </a:lnTo>
                  <a:lnTo>
                    <a:pt x="4704" y="7356"/>
                  </a:lnTo>
                  <a:lnTo>
                    <a:pt x="4703" y="7358"/>
                  </a:lnTo>
                  <a:lnTo>
                    <a:pt x="4702" y="7361"/>
                  </a:lnTo>
                  <a:lnTo>
                    <a:pt x="4700" y="7363"/>
                  </a:lnTo>
                  <a:lnTo>
                    <a:pt x="4699" y="7366"/>
                  </a:lnTo>
                  <a:lnTo>
                    <a:pt x="4698" y="7369"/>
                  </a:lnTo>
                  <a:lnTo>
                    <a:pt x="4697" y="7371"/>
                  </a:lnTo>
                  <a:lnTo>
                    <a:pt x="4697" y="7374"/>
                  </a:lnTo>
                  <a:lnTo>
                    <a:pt x="4696" y="7377"/>
                  </a:lnTo>
                  <a:lnTo>
                    <a:pt x="4695" y="7380"/>
                  </a:lnTo>
                  <a:lnTo>
                    <a:pt x="4695" y="7383"/>
                  </a:lnTo>
                  <a:lnTo>
                    <a:pt x="4695" y="7386"/>
                  </a:lnTo>
                  <a:lnTo>
                    <a:pt x="4694" y="7389"/>
                  </a:lnTo>
                  <a:lnTo>
                    <a:pt x="4694" y="7392"/>
                  </a:lnTo>
                  <a:lnTo>
                    <a:pt x="4694" y="7396"/>
                  </a:lnTo>
                  <a:lnTo>
                    <a:pt x="4694" y="7622"/>
                  </a:lnTo>
                  <a:lnTo>
                    <a:pt x="4694" y="7626"/>
                  </a:lnTo>
                  <a:lnTo>
                    <a:pt x="4694" y="7629"/>
                  </a:lnTo>
                  <a:lnTo>
                    <a:pt x="4695" y="7633"/>
                  </a:lnTo>
                  <a:lnTo>
                    <a:pt x="4695" y="7636"/>
                  </a:lnTo>
                  <a:lnTo>
                    <a:pt x="4695" y="7639"/>
                  </a:lnTo>
                  <a:lnTo>
                    <a:pt x="4696" y="7642"/>
                  </a:lnTo>
                  <a:lnTo>
                    <a:pt x="4697" y="7645"/>
                  </a:lnTo>
                  <a:lnTo>
                    <a:pt x="4698" y="7648"/>
                  </a:lnTo>
                  <a:lnTo>
                    <a:pt x="4698" y="7651"/>
                  </a:lnTo>
                  <a:lnTo>
                    <a:pt x="4699" y="7653"/>
                  </a:lnTo>
                  <a:lnTo>
                    <a:pt x="4701" y="7656"/>
                  </a:lnTo>
                  <a:lnTo>
                    <a:pt x="4702" y="7659"/>
                  </a:lnTo>
                  <a:lnTo>
                    <a:pt x="4703" y="7661"/>
                  </a:lnTo>
                  <a:lnTo>
                    <a:pt x="4704" y="7663"/>
                  </a:lnTo>
                  <a:lnTo>
                    <a:pt x="4705" y="7664"/>
                  </a:lnTo>
                  <a:lnTo>
                    <a:pt x="4706" y="7667"/>
                  </a:lnTo>
                  <a:lnTo>
                    <a:pt x="4708" y="7669"/>
                  </a:lnTo>
                  <a:lnTo>
                    <a:pt x="4710" y="7672"/>
                  </a:lnTo>
                  <a:lnTo>
                    <a:pt x="4712" y="7674"/>
                  </a:lnTo>
                  <a:lnTo>
                    <a:pt x="4714" y="7676"/>
                  </a:lnTo>
                  <a:lnTo>
                    <a:pt x="4716" y="7678"/>
                  </a:lnTo>
                  <a:lnTo>
                    <a:pt x="4718" y="7680"/>
                  </a:lnTo>
                  <a:lnTo>
                    <a:pt x="4720" y="7682"/>
                  </a:lnTo>
                  <a:lnTo>
                    <a:pt x="4723" y="7684"/>
                  </a:lnTo>
                  <a:lnTo>
                    <a:pt x="4725" y="7686"/>
                  </a:lnTo>
                  <a:lnTo>
                    <a:pt x="4727" y="7688"/>
                  </a:lnTo>
                  <a:lnTo>
                    <a:pt x="4730" y="7689"/>
                  </a:lnTo>
                  <a:lnTo>
                    <a:pt x="4733" y="7691"/>
                  </a:lnTo>
                  <a:lnTo>
                    <a:pt x="4736" y="7693"/>
                  </a:lnTo>
                  <a:lnTo>
                    <a:pt x="4739" y="7694"/>
                  </a:lnTo>
                  <a:lnTo>
                    <a:pt x="4741" y="7695"/>
                  </a:lnTo>
                  <a:lnTo>
                    <a:pt x="4744" y="7696"/>
                  </a:lnTo>
                  <a:lnTo>
                    <a:pt x="4747" y="7698"/>
                  </a:lnTo>
                  <a:lnTo>
                    <a:pt x="4749" y="7698"/>
                  </a:lnTo>
                  <a:lnTo>
                    <a:pt x="4752" y="7699"/>
                  </a:lnTo>
                  <a:lnTo>
                    <a:pt x="4755" y="7700"/>
                  </a:lnTo>
                  <a:lnTo>
                    <a:pt x="4758" y="7701"/>
                  </a:lnTo>
                  <a:lnTo>
                    <a:pt x="4761" y="7701"/>
                  </a:lnTo>
                  <a:lnTo>
                    <a:pt x="4764" y="7701"/>
                  </a:lnTo>
                  <a:lnTo>
                    <a:pt x="4767" y="7702"/>
                  </a:lnTo>
                  <a:lnTo>
                    <a:pt x="4769" y="7702"/>
                  </a:lnTo>
                  <a:lnTo>
                    <a:pt x="4773" y="7702"/>
                  </a:lnTo>
                  <a:lnTo>
                    <a:pt x="7052" y="7702"/>
                  </a:lnTo>
                  <a:lnTo>
                    <a:pt x="7056" y="7702"/>
                  </a:lnTo>
                  <a:lnTo>
                    <a:pt x="7058" y="7702"/>
                  </a:lnTo>
                  <a:lnTo>
                    <a:pt x="7061" y="7701"/>
                  </a:lnTo>
                  <a:lnTo>
                    <a:pt x="7064" y="7701"/>
                  </a:lnTo>
                  <a:lnTo>
                    <a:pt x="7067" y="7701"/>
                  </a:lnTo>
                  <a:lnTo>
                    <a:pt x="7070" y="7700"/>
                  </a:lnTo>
                  <a:lnTo>
                    <a:pt x="7073" y="7699"/>
                  </a:lnTo>
                  <a:lnTo>
                    <a:pt x="7076" y="7698"/>
                  </a:lnTo>
                  <a:lnTo>
                    <a:pt x="7078" y="7698"/>
                  </a:lnTo>
                  <a:lnTo>
                    <a:pt x="7081" y="7696"/>
                  </a:lnTo>
                  <a:lnTo>
                    <a:pt x="7084" y="7695"/>
                  </a:lnTo>
                  <a:lnTo>
                    <a:pt x="7086" y="7694"/>
                  </a:lnTo>
                  <a:lnTo>
                    <a:pt x="7089" y="7693"/>
                  </a:lnTo>
                  <a:lnTo>
                    <a:pt x="7092" y="7691"/>
                  </a:lnTo>
                  <a:lnTo>
                    <a:pt x="7095" y="7689"/>
                  </a:lnTo>
                  <a:lnTo>
                    <a:pt x="7098" y="7688"/>
                  </a:lnTo>
                  <a:lnTo>
                    <a:pt x="7100" y="7686"/>
                  </a:lnTo>
                  <a:lnTo>
                    <a:pt x="7102" y="7684"/>
                  </a:lnTo>
                  <a:lnTo>
                    <a:pt x="7105" y="7682"/>
                  </a:lnTo>
                  <a:lnTo>
                    <a:pt x="7107" y="7680"/>
                  </a:lnTo>
                  <a:lnTo>
                    <a:pt x="7109" y="7678"/>
                  </a:lnTo>
                  <a:lnTo>
                    <a:pt x="7111" y="7676"/>
                  </a:lnTo>
                  <a:lnTo>
                    <a:pt x="7113" y="7674"/>
                  </a:lnTo>
                  <a:lnTo>
                    <a:pt x="7115" y="7672"/>
                  </a:lnTo>
                  <a:lnTo>
                    <a:pt x="7117" y="7669"/>
                  </a:lnTo>
                  <a:lnTo>
                    <a:pt x="7119" y="7667"/>
                  </a:lnTo>
                  <a:lnTo>
                    <a:pt x="7120" y="7664"/>
                  </a:lnTo>
                  <a:lnTo>
                    <a:pt x="7121" y="7663"/>
                  </a:lnTo>
                  <a:lnTo>
                    <a:pt x="7122" y="7661"/>
                  </a:lnTo>
                  <a:lnTo>
                    <a:pt x="7123" y="7659"/>
                  </a:lnTo>
                  <a:lnTo>
                    <a:pt x="7124" y="7656"/>
                  </a:lnTo>
                  <a:lnTo>
                    <a:pt x="7126" y="7653"/>
                  </a:lnTo>
                  <a:lnTo>
                    <a:pt x="7127" y="7651"/>
                  </a:lnTo>
                  <a:lnTo>
                    <a:pt x="7127" y="7648"/>
                  </a:lnTo>
                  <a:lnTo>
                    <a:pt x="7128" y="7645"/>
                  </a:lnTo>
                  <a:lnTo>
                    <a:pt x="7129" y="7642"/>
                  </a:lnTo>
                  <a:lnTo>
                    <a:pt x="7130" y="7639"/>
                  </a:lnTo>
                  <a:lnTo>
                    <a:pt x="7130" y="7636"/>
                  </a:lnTo>
                  <a:lnTo>
                    <a:pt x="7130" y="7633"/>
                  </a:lnTo>
                  <a:lnTo>
                    <a:pt x="7131" y="7629"/>
                  </a:lnTo>
                  <a:lnTo>
                    <a:pt x="7131" y="7626"/>
                  </a:lnTo>
                  <a:lnTo>
                    <a:pt x="7131" y="7622"/>
                  </a:lnTo>
                  <a:lnTo>
                    <a:pt x="7131" y="7396"/>
                  </a:lnTo>
                  <a:lnTo>
                    <a:pt x="7131" y="7392"/>
                  </a:lnTo>
                  <a:lnTo>
                    <a:pt x="7131" y="7389"/>
                  </a:lnTo>
                  <a:lnTo>
                    <a:pt x="7130" y="7386"/>
                  </a:lnTo>
                  <a:lnTo>
                    <a:pt x="7130" y="7383"/>
                  </a:lnTo>
                  <a:lnTo>
                    <a:pt x="7130" y="7380"/>
                  </a:lnTo>
                  <a:lnTo>
                    <a:pt x="7129" y="7377"/>
                  </a:lnTo>
                  <a:lnTo>
                    <a:pt x="7128" y="7374"/>
                  </a:lnTo>
                  <a:lnTo>
                    <a:pt x="7128" y="7371"/>
                  </a:lnTo>
                  <a:lnTo>
                    <a:pt x="7127" y="7369"/>
                  </a:lnTo>
                  <a:lnTo>
                    <a:pt x="7126" y="7366"/>
                  </a:lnTo>
                  <a:lnTo>
                    <a:pt x="7125" y="7363"/>
                  </a:lnTo>
                  <a:lnTo>
                    <a:pt x="7123" y="7361"/>
                  </a:lnTo>
                  <a:lnTo>
                    <a:pt x="7122" y="7358"/>
                  </a:lnTo>
                  <a:lnTo>
                    <a:pt x="7121" y="7356"/>
                  </a:lnTo>
                  <a:lnTo>
                    <a:pt x="7120" y="7355"/>
                  </a:lnTo>
                  <a:lnTo>
                    <a:pt x="7119" y="7352"/>
                  </a:lnTo>
                  <a:lnTo>
                    <a:pt x="7117" y="7350"/>
                  </a:lnTo>
                  <a:lnTo>
                    <a:pt x="7115" y="7347"/>
                  </a:lnTo>
                  <a:lnTo>
                    <a:pt x="7113" y="7345"/>
                  </a:lnTo>
                  <a:lnTo>
                    <a:pt x="7111" y="7343"/>
                  </a:lnTo>
                  <a:lnTo>
                    <a:pt x="7109" y="7341"/>
                  </a:lnTo>
                  <a:lnTo>
                    <a:pt x="7107" y="7339"/>
                  </a:lnTo>
                  <a:lnTo>
                    <a:pt x="7105" y="7337"/>
                  </a:lnTo>
                  <a:lnTo>
                    <a:pt x="7102" y="7335"/>
                  </a:lnTo>
                  <a:lnTo>
                    <a:pt x="7100" y="7333"/>
                  </a:lnTo>
                  <a:lnTo>
                    <a:pt x="7098" y="7331"/>
                  </a:lnTo>
                  <a:lnTo>
                    <a:pt x="7095" y="7330"/>
                  </a:lnTo>
                  <a:lnTo>
                    <a:pt x="7092" y="7328"/>
                  </a:lnTo>
                  <a:lnTo>
                    <a:pt x="7089" y="7326"/>
                  </a:lnTo>
                  <a:lnTo>
                    <a:pt x="7086" y="7325"/>
                  </a:lnTo>
                  <a:lnTo>
                    <a:pt x="7084" y="7324"/>
                  </a:lnTo>
                  <a:lnTo>
                    <a:pt x="7081" y="7323"/>
                  </a:lnTo>
                  <a:lnTo>
                    <a:pt x="7078" y="7321"/>
                  </a:lnTo>
                  <a:lnTo>
                    <a:pt x="7076" y="7321"/>
                  </a:lnTo>
                  <a:lnTo>
                    <a:pt x="7073" y="7320"/>
                  </a:lnTo>
                  <a:lnTo>
                    <a:pt x="7070" y="7319"/>
                  </a:lnTo>
                  <a:lnTo>
                    <a:pt x="7067" y="7318"/>
                  </a:lnTo>
                  <a:lnTo>
                    <a:pt x="7064" y="7318"/>
                  </a:lnTo>
                  <a:lnTo>
                    <a:pt x="7061" y="7318"/>
                  </a:lnTo>
                  <a:lnTo>
                    <a:pt x="7058" y="7317"/>
                  </a:lnTo>
                  <a:lnTo>
                    <a:pt x="7056" y="7317"/>
                  </a:lnTo>
                  <a:close/>
                  <a:moveTo>
                    <a:pt x="2474" y="2227"/>
                  </a:moveTo>
                  <a:lnTo>
                    <a:pt x="2480" y="2227"/>
                  </a:lnTo>
                  <a:lnTo>
                    <a:pt x="2488" y="2227"/>
                  </a:lnTo>
                  <a:lnTo>
                    <a:pt x="2491" y="2227"/>
                  </a:lnTo>
                  <a:lnTo>
                    <a:pt x="5912" y="2227"/>
                  </a:lnTo>
                  <a:lnTo>
                    <a:pt x="5915" y="2227"/>
                  </a:lnTo>
                  <a:lnTo>
                    <a:pt x="5923" y="2227"/>
                  </a:lnTo>
                  <a:lnTo>
                    <a:pt x="5929" y="2227"/>
                  </a:lnTo>
                  <a:lnTo>
                    <a:pt x="5937" y="2228"/>
                  </a:lnTo>
                  <a:lnTo>
                    <a:pt x="5943" y="2228"/>
                  </a:lnTo>
                  <a:lnTo>
                    <a:pt x="5951" y="2229"/>
                  </a:lnTo>
                  <a:lnTo>
                    <a:pt x="5957" y="2230"/>
                  </a:lnTo>
                  <a:lnTo>
                    <a:pt x="5965" y="2231"/>
                  </a:lnTo>
                  <a:lnTo>
                    <a:pt x="5971" y="2231"/>
                  </a:lnTo>
                  <a:lnTo>
                    <a:pt x="5979" y="2233"/>
                  </a:lnTo>
                  <a:lnTo>
                    <a:pt x="5985" y="2234"/>
                  </a:lnTo>
                  <a:lnTo>
                    <a:pt x="5993" y="2235"/>
                  </a:lnTo>
                  <a:lnTo>
                    <a:pt x="5998" y="2237"/>
                  </a:lnTo>
                  <a:lnTo>
                    <a:pt x="6007" y="2239"/>
                  </a:lnTo>
                  <a:lnTo>
                    <a:pt x="6012" y="2240"/>
                  </a:lnTo>
                  <a:lnTo>
                    <a:pt x="6020" y="2242"/>
                  </a:lnTo>
                  <a:lnTo>
                    <a:pt x="6026" y="2244"/>
                  </a:lnTo>
                  <a:lnTo>
                    <a:pt x="6034" y="2247"/>
                  </a:lnTo>
                  <a:lnTo>
                    <a:pt x="6039" y="2248"/>
                  </a:lnTo>
                  <a:lnTo>
                    <a:pt x="6047" y="2251"/>
                  </a:lnTo>
                  <a:lnTo>
                    <a:pt x="6053" y="2253"/>
                  </a:lnTo>
                  <a:lnTo>
                    <a:pt x="6060" y="2257"/>
                  </a:lnTo>
                  <a:lnTo>
                    <a:pt x="6066" y="2259"/>
                  </a:lnTo>
                  <a:lnTo>
                    <a:pt x="6074" y="2262"/>
                  </a:lnTo>
                  <a:lnTo>
                    <a:pt x="6079" y="2265"/>
                  </a:lnTo>
                  <a:lnTo>
                    <a:pt x="6086" y="2269"/>
                  </a:lnTo>
                  <a:lnTo>
                    <a:pt x="6091" y="2271"/>
                  </a:lnTo>
                  <a:lnTo>
                    <a:pt x="6099" y="2275"/>
                  </a:lnTo>
                  <a:lnTo>
                    <a:pt x="6105" y="2279"/>
                  </a:lnTo>
                  <a:lnTo>
                    <a:pt x="6113" y="2284"/>
                  </a:lnTo>
                  <a:lnTo>
                    <a:pt x="6117" y="2287"/>
                  </a:lnTo>
                  <a:lnTo>
                    <a:pt x="6124" y="2291"/>
                  </a:lnTo>
                  <a:lnTo>
                    <a:pt x="6129" y="2294"/>
                  </a:lnTo>
                  <a:lnTo>
                    <a:pt x="6136" y="2299"/>
                  </a:lnTo>
                  <a:lnTo>
                    <a:pt x="6140" y="2303"/>
                  </a:lnTo>
                  <a:lnTo>
                    <a:pt x="6147" y="2308"/>
                  </a:lnTo>
                  <a:lnTo>
                    <a:pt x="6151" y="2311"/>
                  </a:lnTo>
                  <a:lnTo>
                    <a:pt x="6158" y="2317"/>
                  </a:lnTo>
                  <a:lnTo>
                    <a:pt x="6162" y="2320"/>
                  </a:lnTo>
                  <a:lnTo>
                    <a:pt x="6168" y="2326"/>
                  </a:lnTo>
                  <a:lnTo>
                    <a:pt x="6172" y="2330"/>
                  </a:lnTo>
                  <a:lnTo>
                    <a:pt x="6178" y="2336"/>
                  </a:lnTo>
                  <a:lnTo>
                    <a:pt x="6182" y="2340"/>
                  </a:lnTo>
                  <a:lnTo>
                    <a:pt x="6188" y="2346"/>
                  </a:lnTo>
                  <a:lnTo>
                    <a:pt x="6192" y="2350"/>
                  </a:lnTo>
                  <a:lnTo>
                    <a:pt x="6198" y="2356"/>
                  </a:lnTo>
                  <a:lnTo>
                    <a:pt x="6201" y="2361"/>
                  </a:lnTo>
                  <a:lnTo>
                    <a:pt x="6207" y="2367"/>
                  </a:lnTo>
                  <a:lnTo>
                    <a:pt x="6210" y="2372"/>
                  </a:lnTo>
                  <a:lnTo>
                    <a:pt x="6215" y="2378"/>
                  </a:lnTo>
                  <a:lnTo>
                    <a:pt x="6219" y="2383"/>
                  </a:lnTo>
                  <a:lnTo>
                    <a:pt x="6224" y="2390"/>
                  </a:lnTo>
                  <a:lnTo>
                    <a:pt x="6227" y="2395"/>
                  </a:lnTo>
                  <a:lnTo>
                    <a:pt x="6231" y="2402"/>
                  </a:lnTo>
                  <a:lnTo>
                    <a:pt x="6234" y="2407"/>
                  </a:lnTo>
                  <a:lnTo>
                    <a:pt x="6239" y="2414"/>
                  </a:lnTo>
                  <a:lnTo>
                    <a:pt x="6241" y="2417"/>
                  </a:lnTo>
                  <a:lnTo>
                    <a:pt x="6245" y="2425"/>
                  </a:lnTo>
                  <a:lnTo>
                    <a:pt x="6248" y="2430"/>
                  </a:lnTo>
                  <a:lnTo>
                    <a:pt x="6252" y="2438"/>
                  </a:lnTo>
                  <a:lnTo>
                    <a:pt x="6254" y="2443"/>
                  </a:lnTo>
                  <a:lnTo>
                    <a:pt x="6258" y="2450"/>
                  </a:lnTo>
                  <a:lnTo>
                    <a:pt x="6260" y="2456"/>
                  </a:lnTo>
                  <a:lnTo>
                    <a:pt x="6263" y="2463"/>
                  </a:lnTo>
                  <a:lnTo>
                    <a:pt x="6265" y="2469"/>
                  </a:lnTo>
                  <a:lnTo>
                    <a:pt x="6268" y="2477"/>
                  </a:lnTo>
                  <a:lnTo>
                    <a:pt x="6270" y="2482"/>
                  </a:lnTo>
                  <a:lnTo>
                    <a:pt x="6273" y="2490"/>
                  </a:lnTo>
                  <a:lnTo>
                    <a:pt x="6275" y="2495"/>
                  </a:lnTo>
                  <a:lnTo>
                    <a:pt x="6277" y="2504"/>
                  </a:lnTo>
                  <a:lnTo>
                    <a:pt x="6278" y="2509"/>
                  </a:lnTo>
                  <a:lnTo>
                    <a:pt x="6281" y="2517"/>
                  </a:lnTo>
                  <a:lnTo>
                    <a:pt x="6282" y="2523"/>
                  </a:lnTo>
                  <a:lnTo>
                    <a:pt x="6284" y="2531"/>
                  </a:lnTo>
                  <a:lnTo>
                    <a:pt x="6285" y="2537"/>
                  </a:lnTo>
                  <a:lnTo>
                    <a:pt x="6286" y="2545"/>
                  </a:lnTo>
                  <a:lnTo>
                    <a:pt x="6287" y="2551"/>
                  </a:lnTo>
                  <a:lnTo>
                    <a:pt x="6288" y="2559"/>
                  </a:lnTo>
                  <a:lnTo>
                    <a:pt x="6289" y="2565"/>
                  </a:lnTo>
                  <a:lnTo>
                    <a:pt x="6290" y="2573"/>
                  </a:lnTo>
                  <a:lnTo>
                    <a:pt x="6290" y="2579"/>
                  </a:lnTo>
                  <a:lnTo>
                    <a:pt x="6291" y="2588"/>
                  </a:lnTo>
                  <a:lnTo>
                    <a:pt x="6291" y="2593"/>
                  </a:lnTo>
                  <a:lnTo>
                    <a:pt x="6291" y="2602"/>
                  </a:lnTo>
                  <a:lnTo>
                    <a:pt x="6291" y="2605"/>
                  </a:lnTo>
                  <a:lnTo>
                    <a:pt x="6291" y="3175"/>
                  </a:lnTo>
                  <a:lnTo>
                    <a:pt x="6291" y="3178"/>
                  </a:lnTo>
                  <a:lnTo>
                    <a:pt x="6291" y="3186"/>
                  </a:lnTo>
                  <a:lnTo>
                    <a:pt x="6291" y="3192"/>
                  </a:lnTo>
                  <a:lnTo>
                    <a:pt x="6290" y="3201"/>
                  </a:lnTo>
                  <a:lnTo>
                    <a:pt x="6290" y="3207"/>
                  </a:lnTo>
                  <a:lnTo>
                    <a:pt x="6289" y="3215"/>
                  </a:lnTo>
                  <a:lnTo>
                    <a:pt x="6288" y="3221"/>
                  </a:lnTo>
                  <a:lnTo>
                    <a:pt x="6287" y="3229"/>
                  </a:lnTo>
                  <a:lnTo>
                    <a:pt x="6286" y="3235"/>
                  </a:lnTo>
                  <a:lnTo>
                    <a:pt x="6285" y="3243"/>
                  </a:lnTo>
                  <a:lnTo>
                    <a:pt x="6284" y="3249"/>
                  </a:lnTo>
                  <a:lnTo>
                    <a:pt x="6282" y="3257"/>
                  </a:lnTo>
                  <a:lnTo>
                    <a:pt x="6280" y="3263"/>
                  </a:lnTo>
                  <a:lnTo>
                    <a:pt x="6278" y="3271"/>
                  </a:lnTo>
                  <a:lnTo>
                    <a:pt x="6277" y="3276"/>
                  </a:lnTo>
                  <a:lnTo>
                    <a:pt x="6274" y="3284"/>
                  </a:lnTo>
                  <a:lnTo>
                    <a:pt x="6273" y="3290"/>
                  </a:lnTo>
                  <a:lnTo>
                    <a:pt x="6270" y="3298"/>
                  </a:lnTo>
                  <a:lnTo>
                    <a:pt x="6268" y="3303"/>
                  </a:lnTo>
                  <a:lnTo>
                    <a:pt x="6265" y="3311"/>
                  </a:lnTo>
                  <a:lnTo>
                    <a:pt x="6263" y="3316"/>
                  </a:lnTo>
                  <a:lnTo>
                    <a:pt x="6260" y="3324"/>
                  </a:lnTo>
                  <a:lnTo>
                    <a:pt x="6258" y="3329"/>
                  </a:lnTo>
                  <a:lnTo>
                    <a:pt x="6254" y="3336"/>
                  </a:lnTo>
                  <a:lnTo>
                    <a:pt x="6252" y="3341"/>
                  </a:lnTo>
                  <a:lnTo>
                    <a:pt x="6248" y="3349"/>
                  </a:lnTo>
                  <a:lnTo>
                    <a:pt x="6246" y="3354"/>
                  </a:lnTo>
                  <a:lnTo>
                    <a:pt x="6242" y="3361"/>
                  </a:lnTo>
                  <a:lnTo>
                    <a:pt x="6239" y="3366"/>
                  </a:lnTo>
                  <a:lnTo>
                    <a:pt x="6234" y="3373"/>
                  </a:lnTo>
                  <a:lnTo>
                    <a:pt x="6231" y="3378"/>
                  </a:lnTo>
                  <a:lnTo>
                    <a:pt x="6227" y="3385"/>
                  </a:lnTo>
                  <a:lnTo>
                    <a:pt x="6224" y="3390"/>
                  </a:lnTo>
                  <a:lnTo>
                    <a:pt x="6219" y="3397"/>
                  </a:lnTo>
                  <a:lnTo>
                    <a:pt x="6215" y="3402"/>
                  </a:lnTo>
                  <a:lnTo>
                    <a:pt x="6210" y="3408"/>
                  </a:lnTo>
                  <a:lnTo>
                    <a:pt x="6207" y="3413"/>
                  </a:lnTo>
                  <a:lnTo>
                    <a:pt x="6201" y="3419"/>
                  </a:lnTo>
                  <a:lnTo>
                    <a:pt x="6198" y="3424"/>
                  </a:lnTo>
                  <a:lnTo>
                    <a:pt x="6192" y="3430"/>
                  </a:lnTo>
                  <a:lnTo>
                    <a:pt x="6188" y="3434"/>
                  </a:lnTo>
                  <a:lnTo>
                    <a:pt x="6182" y="3440"/>
                  </a:lnTo>
                  <a:lnTo>
                    <a:pt x="6178" y="3444"/>
                  </a:lnTo>
                  <a:lnTo>
                    <a:pt x="6172" y="3450"/>
                  </a:lnTo>
                  <a:lnTo>
                    <a:pt x="6168" y="3454"/>
                  </a:lnTo>
                  <a:lnTo>
                    <a:pt x="6162" y="3460"/>
                  </a:lnTo>
                  <a:lnTo>
                    <a:pt x="6158" y="3463"/>
                  </a:lnTo>
                  <a:lnTo>
                    <a:pt x="6151" y="3469"/>
                  </a:lnTo>
                  <a:lnTo>
                    <a:pt x="6147" y="3472"/>
                  </a:lnTo>
                  <a:lnTo>
                    <a:pt x="6140" y="3477"/>
                  </a:lnTo>
                  <a:lnTo>
                    <a:pt x="6136" y="3481"/>
                  </a:lnTo>
                  <a:lnTo>
                    <a:pt x="6129" y="3486"/>
                  </a:lnTo>
                  <a:lnTo>
                    <a:pt x="6124" y="3489"/>
                  </a:lnTo>
                  <a:lnTo>
                    <a:pt x="6117" y="3493"/>
                  </a:lnTo>
                  <a:lnTo>
                    <a:pt x="6113" y="3496"/>
                  </a:lnTo>
                  <a:lnTo>
                    <a:pt x="6105" y="3501"/>
                  </a:lnTo>
                  <a:lnTo>
                    <a:pt x="6099" y="3505"/>
                  </a:lnTo>
                  <a:lnTo>
                    <a:pt x="6091" y="3509"/>
                  </a:lnTo>
                  <a:lnTo>
                    <a:pt x="6086" y="3511"/>
                  </a:lnTo>
                  <a:lnTo>
                    <a:pt x="6079" y="3515"/>
                  </a:lnTo>
                  <a:lnTo>
                    <a:pt x="6074" y="3518"/>
                  </a:lnTo>
                  <a:lnTo>
                    <a:pt x="6066" y="3521"/>
                  </a:lnTo>
                  <a:lnTo>
                    <a:pt x="6060" y="3523"/>
                  </a:lnTo>
                  <a:lnTo>
                    <a:pt x="6053" y="3527"/>
                  </a:lnTo>
                  <a:lnTo>
                    <a:pt x="6047" y="3529"/>
                  </a:lnTo>
                  <a:lnTo>
                    <a:pt x="6039" y="3532"/>
                  </a:lnTo>
                  <a:lnTo>
                    <a:pt x="6034" y="3533"/>
                  </a:lnTo>
                  <a:lnTo>
                    <a:pt x="6026" y="3536"/>
                  </a:lnTo>
                  <a:lnTo>
                    <a:pt x="6020" y="3538"/>
                  </a:lnTo>
                  <a:lnTo>
                    <a:pt x="6012" y="3540"/>
                  </a:lnTo>
                  <a:lnTo>
                    <a:pt x="6007" y="3541"/>
                  </a:lnTo>
                  <a:lnTo>
                    <a:pt x="5998" y="3543"/>
                  </a:lnTo>
                  <a:lnTo>
                    <a:pt x="5993" y="3545"/>
                  </a:lnTo>
                  <a:lnTo>
                    <a:pt x="5985" y="3546"/>
                  </a:lnTo>
                  <a:lnTo>
                    <a:pt x="5979" y="3547"/>
                  </a:lnTo>
                  <a:lnTo>
                    <a:pt x="5971" y="3549"/>
                  </a:lnTo>
                  <a:lnTo>
                    <a:pt x="5965" y="3549"/>
                  </a:lnTo>
                  <a:lnTo>
                    <a:pt x="5957" y="3550"/>
                  </a:lnTo>
                  <a:lnTo>
                    <a:pt x="5951" y="3551"/>
                  </a:lnTo>
                  <a:lnTo>
                    <a:pt x="5943" y="3552"/>
                  </a:lnTo>
                  <a:lnTo>
                    <a:pt x="5937" y="3552"/>
                  </a:lnTo>
                  <a:lnTo>
                    <a:pt x="5929" y="3553"/>
                  </a:lnTo>
                  <a:lnTo>
                    <a:pt x="5923" y="3553"/>
                  </a:lnTo>
                  <a:lnTo>
                    <a:pt x="5915" y="3553"/>
                  </a:lnTo>
                  <a:lnTo>
                    <a:pt x="5912" y="3553"/>
                  </a:lnTo>
                  <a:lnTo>
                    <a:pt x="2491" y="3553"/>
                  </a:lnTo>
                  <a:lnTo>
                    <a:pt x="2488" y="3553"/>
                  </a:lnTo>
                  <a:lnTo>
                    <a:pt x="2480" y="3553"/>
                  </a:lnTo>
                  <a:lnTo>
                    <a:pt x="2474" y="3553"/>
                  </a:lnTo>
                  <a:lnTo>
                    <a:pt x="2466" y="3552"/>
                  </a:lnTo>
                  <a:lnTo>
                    <a:pt x="2460" y="3552"/>
                  </a:lnTo>
                  <a:lnTo>
                    <a:pt x="2452" y="3551"/>
                  </a:lnTo>
                  <a:lnTo>
                    <a:pt x="2447" y="3550"/>
                  </a:lnTo>
                  <a:lnTo>
                    <a:pt x="2438" y="3549"/>
                  </a:lnTo>
                  <a:lnTo>
                    <a:pt x="2433" y="3549"/>
                  </a:lnTo>
                  <a:lnTo>
                    <a:pt x="2424" y="3547"/>
                  </a:lnTo>
                  <a:lnTo>
                    <a:pt x="2419" y="3546"/>
                  </a:lnTo>
                  <a:lnTo>
                    <a:pt x="2410" y="3545"/>
                  </a:lnTo>
                  <a:lnTo>
                    <a:pt x="2405" y="3543"/>
                  </a:lnTo>
                  <a:lnTo>
                    <a:pt x="2397" y="3541"/>
                  </a:lnTo>
                  <a:lnTo>
                    <a:pt x="2391" y="3540"/>
                  </a:lnTo>
                  <a:lnTo>
                    <a:pt x="2383" y="3538"/>
                  </a:lnTo>
                  <a:lnTo>
                    <a:pt x="2378" y="3536"/>
                  </a:lnTo>
                  <a:lnTo>
                    <a:pt x="2370" y="3533"/>
                  </a:lnTo>
                  <a:lnTo>
                    <a:pt x="2364" y="3532"/>
                  </a:lnTo>
                  <a:lnTo>
                    <a:pt x="2356" y="3529"/>
                  </a:lnTo>
                  <a:lnTo>
                    <a:pt x="2351" y="3527"/>
                  </a:lnTo>
                  <a:lnTo>
                    <a:pt x="2343" y="3523"/>
                  </a:lnTo>
                  <a:lnTo>
                    <a:pt x="2337" y="3521"/>
                  </a:lnTo>
                  <a:lnTo>
                    <a:pt x="2330" y="3517"/>
                  </a:lnTo>
                  <a:lnTo>
                    <a:pt x="2324" y="3515"/>
                  </a:lnTo>
                  <a:lnTo>
                    <a:pt x="2317" y="3511"/>
                  </a:lnTo>
                  <a:lnTo>
                    <a:pt x="2311" y="3508"/>
                  </a:lnTo>
                  <a:lnTo>
                    <a:pt x="2304" y="3504"/>
                  </a:lnTo>
                  <a:lnTo>
                    <a:pt x="2300" y="3502"/>
                  </a:lnTo>
                  <a:lnTo>
                    <a:pt x="2293" y="3497"/>
                  </a:lnTo>
                  <a:lnTo>
                    <a:pt x="2288" y="3494"/>
                  </a:lnTo>
                  <a:lnTo>
                    <a:pt x="2281" y="3490"/>
                  </a:lnTo>
                  <a:lnTo>
                    <a:pt x="2276" y="3486"/>
                  </a:lnTo>
                  <a:lnTo>
                    <a:pt x="2269" y="3481"/>
                  </a:lnTo>
                  <a:lnTo>
                    <a:pt x="2264" y="3478"/>
                  </a:lnTo>
                  <a:lnTo>
                    <a:pt x="2257" y="3473"/>
                  </a:lnTo>
                  <a:lnTo>
                    <a:pt x="2253" y="3469"/>
                  </a:lnTo>
                  <a:lnTo>
                    <a:pt x="2246" y="3464"/>
                  </a:lnTo>
                  <a:lnTo>
                    <a:pt x="2242" y="3460"/>
                  </a:lnTo>
                  <a:lnTo>
                    <a:pt x="2236" y="3454"/>
                  </a:lnTo>
                  <a:lnTo>
                    <a:pt x="2232" y="3451"/>
                  </a:lnTo>
                  <a:lnTo>
                    <a:pt x="2225" y="3445"/>
                  </a:lnTo>
                  <a:lnTo>
                    <a:pt x="2221" y="3441"/>
                  </a:lnTo>
                  <a:lnTo>
                    <a:pt x="2215" y="3434"/>
                  </a:lnTo>
                  <a:lnTo>
                    <a:pt x="2212" y="3430"/>
                  </a:lnTo>
                  <a:lnTo>
                    <a:pt x="2206" y="3424"/>
                  </a:lnTo>
                  <a:lnTo>
                    <a:pt x="2202" y="3420"/>
                  </a:lnTo>
                  <a:lnTo>
                    <a:pt x="2197" y="3413"/>
                  </a:lnTo>
                  <a:lnTo>
                    <a:pt x="2193" y="3409"/>
                  </a:lnTo>
                  <a:lnTo>
                    <a:pt x="2188" y="3402"/>
                  </a:lnTo>
                  <a:lnTo>
                    <a:pt x="2185" y="3397"/>
                  </a:lnTo>
                  <a:lnTo>
                    <a:pt x="2180" y="3390"/>
                  </a:lnTo>
                  <a:lnTo>
                    <a:pt x="2176" y="3385"/>
                  </a:lnTo>
                  <a:lnTo>
                    <a:pt x="2172" y="3378"/>
                  </a:lnTo>
                  <a:lnTo>
                    <a:pt x="2169" y="3373"/>
                  </a:lnTo>
                  <a:lnTo>
                    <a:pt x="2164" y="3366"/>
                  </a:lnTo>
                  <a:lnTo>
                    <a:pt x="2161" y="3361"/>
                  </a:lnTo>
                  <a:lnTo>
                    <a:pt x="2157" y="3354"/>
                  </a:lnTo>
                  <a:lnTo>
                    <a:pt x="2155" y="3349"/>
                  </a:lnTo>
                  <a:lnTo>
                    <a:pt x="2151" y="3341"/>
                  </a:lnTo>
                  <a:lnTo>
                    <a:pt x="2149" y="3336"/>
                  </a:lnTo>
                  <a:lnTo>
                    <a:pt x="2145" y="3329"/>
                  </a:lnTo>
                  <a:lnTo>
                    <a:pt x="2143" y="3324"/>
                  </a:lnTo>
                  <a:lnTo>
                    <a:pt x="2140" y="3316"/>
                  </a:lnTo>
                  <a:lnTo>
                    <a:pt x="2138" y="3311"/>
                  </a:lnTo>
                  <a:lnTo>
                    <a:pt x="2135" y="3303"/>
                  </a:lnTo>
                  <a:lnTo>
                    <a:pt x="2133" y="3298"/>
                  </a:lnTo>
                  <a:lnTo>
                    <a:pt x="2130" y="3290"/>
                  </a:lnTo>
                  <a:lnTo>
                    <a:pt x="2129" y="3284"/>
                  </a:lnTo>
                  <a:lnTo>
                    <a:pt x="2126" y="3276"/>
                  </a:lnTo>
                  <a:lnTo>
                    <a:pt x="2125" y="3271"/>
                  </a:lnTo>
                  <a:lnTo>
                    <a:pt x="2123" y="3263"/>
                  </a:lnTo>
                  <a:lnTo>
                    <a:pt x="2121" y="3257"/>
                  </a:lnTo>
                  <a:lnTo>
                    <a:pt x="2119" y="3249"/>
                  </a:lnTo>
                  <a:lnTo>
                    <a:pt x="2118" y="3243"/>
                  </a:lnTo>
                  <a:lnTo>
                    <a:pt x="2117" y="3235"/>
                  </a:lnTo>
                  <a:lnTo>
                    <a:pt x="2116" y="3229"/>
                  </a:lnTo>
                  <a:lnTo>
                    <a:pt x="2115" y="3221"/>
                  </a:lnTo>
                  <a:lnTo>
                    <a:pt x="2114" y="3215"/>
                  </a:lnTo>
                  <a:lnTo>
                    <a:pt x="2113" y="3207"/>
                  </a:lnTo>
                  <a:lnTo>
                    <a:pt x="2113" y="3201"/>
                  </a:lnTo>
                  <a:lnTo>
                    <a:pt x="2112" y="3192"/>
                  </a:lnTo>
                  <a:lnTo>
                    <a:pt x="2112" y="3186"/>
                  </a:lnTo>
                  <a:lnTo>
                    <a:pt x="2112" y="3178"/>
                  </a:lnTo>
                  <a:lnTo>
                    <a:pt x="2112" y="3175"/>
                  </a:lnTo>
                  <a:lnTo>
                    <a:pt x="2112" y="2605"/>
                  </a:lnTo>
                  <a:lnTo>
                    <a:pt x="2112" y="2602"/>
                  </a:lnTo>
                  <a:lnTo>
                    <a:pt x="2112" y="2593"/>
                  </a:lnTo>
                  <a:lnTo>
                    <a:pt x="2112" y="2588"/>
                  </a:lnTo>
                  <a:lnTo>
                    <a:pt x="2113" y="2579"/>
                  </a:lnTo>
                  <a:lnTo>
                    <a:pt x="2113" y="2573"/>
                  </a:lnTo>
                  <a:lnTo>
                    <a:pt x="2114" y="2565"/>
                  </a:lnTo>
                  <a:lnTo>
                    <a:pt x="2115" y="2559"/>
                  </a:lnTo>
                  <a:lnTo>
                    <a:pt x="2116" y="2551"/>
                  </a:lnTo>
                  <a:lnTo>
                    <a:pt x="2117" y="2545"/>
                  </a:lnTo>
                  <a:lnTo>
                    <a:pt x="2118" y="2537"/>
                  </a:lnTo>
                  <a:lnTo>
                    <a:pt x="2119" y="2531"/>
                  </a:lnTo>
                  <a:lnTo>
                    <a:pt x="2121" y="2523"/>
                  </a:lnTo>
                  <a:lnTo>
                    <a:pt x="2122" y="2517"/>
                  </a:lnTo>
                  <a:lnTo>
                    <a:pt x="2125" y="2509"/>
                  </a:lnTo>
                  <a:lnTo>
                    <a:pt x="2126" y="2504"/>
                  </a:lnTo>
                  <a:lnTo>
                    <a:pt x="2128" y="2495"/>
                  </a:lnTo>
                  <a:lnTo>
                    <a:pt x="2130" y="2490"/>
                  </a:lnTo>
                  <a:lnTo>
                    <a:pt x="2133" y="2482"/>
                  </a:lnTo>
                  <a:lnTo>
                    <a:pt x="2135" y="2477"/>
                  </a:lnTo>
                  <a:lnTo>
                    <a:pt x="2138" y="2469"/>
                  </a:lnTo>
                  <a:lnTo>
                    <a:pt x="2140" y="2463"/>
                  </a:lnTo>
                  <a:lnTo>
                    <a:pt x="2143" y="2456"/>
                  </a:lnTo>
                  <a:lnTo>
                    <a:pt x="2145" y="2450"/>
                  </a:lnTo>
                  <a:lnTo>
                    <a:pt x="2149" y="2443"/>
                  </a:lnTo>
                  <a:lnTo>
                    <a:pt x="2151" y="2438"/>
                  </a:lnTo>
                  <a:lnTo>
                    <a:pt x="2155" y="2430"/>
                  </a:lnTo>
                  <a:lnTo>
                    <a:pt x="2158" y="2425"/>
                  </a:lnTo>
                  <a:lnTo>
                    <a:pt x="2162" y="2417"/>
                  </a:lnTo>
                  <a:lnTo>
                    <a:pt x="2164" y="2414"/>
                  </a:lnTo>
                  <a:lnTo>
                    <a:pt x="2169" y="2407"/>
                  </a:lnTo>
                  <a:lnTo>
                    <a:pt x="2172" y="2402"/>
                  </a:lnTo>
                  <a:lnTo>
                    <a:pt x="2176" y="2395"/>
                  </a:lnTo>
                  <a:lnTo>
                    <a:pt x="2180" y="2390"/>
                  </a:lnTo>
                  <a:lnTo>
                    <a:pt x="2185" y="2383"/>
                  </a:lnTo>
                  <a:lnTo>
                    <a:pt x="2188" y="2378"/>
                  </a:lnTo>
                  <a:lnTo>
                    <a:pt x="2193" y="2371"/>
                  </a:lnTo>
                  <a:lnTo>
                    <a:pt x="2197" y="2367"/>
                  </a:lnTo>
                  <a:lnTo>
                    <a:pt x="2202" y="2360"/>
                  </a:lnTo>
                  <a:lnTo>
                    <a:pt x="2206" y="2356"/>
                  </a:lnTo>
                  <a:lnTo>
                    <a:pt x="2212" y="2350"/>
                  </a:lnTo>
                  <a:lnTo>
                    <a:pt x="2215" y="2346"/>
                  </a:lnTo>
                  <a:lnTo>
                    <a:pt x="2221" y="2339"/>
                  </a:lnTo>
                  <a:lnTo>
                    <a:pt x="2225" y="2335"/>
                  </a:lnTo>
                  <a:lnTo>
                    <a:pt x="2232" y="2329"/>
                  </a:lnTo>
                  <a:lnTo>
                    <a:pt x="2236" y="2326"/>
                  </a:lnTo>
                  <a:lnTo>
                    <a:pt x="2242" y="2320"/>
                  </a:lnTo>
                  <a:lnTo>
                    <a:pt x="2246" y="2316"/>
                  </a:lnTo>
                  <a:lnTo>
                    <a:pt x="2253" y="2311"/>
                  </a:lnTo>
                  <a:lnTo>
                    <a:pt x="2257" y="2307"/>
                  </a:lnTo>
                  <a:lnTo>
                    <a:pt x="2264" y="2302"/>
                  </a:lnTo>
                  <a:lnTo>
                    <a:pt x="2269" y="2299"/>
                  </a:lnTo>
                  <a:lnTo>
                    <a:pt x="2276" y="2294"/>
                  </a:lnTo>
                  <a:lnTo>
                    <a:pt x="2281" y="2290"/>
                  </a:lnTo>
                  <a:lnTo>
                    <a:pt x="2288" y="2286"/>
                  </a:lnTo>
                  <a:lnTo>
                    <a:pt x="2293" y="2283"/>
                  </a:lnTo>
                  <a:lnTo>
                    <a:pt x="2300" y="2278"/>
                  </a:lnTo>
                  <a:lnTo>
                    <a:pt x="2304" y="2276"/>
                  </a:lnTo>
                  <a:lnTo>
                    <a:pt x="2311" y="2272"/>
                  </a:lnTo>
                  <a:lnTo>
                    <a:pt x="2317" y="2269"/>
                  </a:lnTo>
                  <a:lnTo>
                    <a:pt x="2324" y="2265"/>
                  </a:lnTo>
                  <a:lnTo>
                    <a:pt x="2330" y="2263"/>
                  </a:lnTo>
                  <a:lnTo>
                    <a:pt x="2337" y="2259"/>
                  </a:lnTo>
                  <a:lnTo>
                    <a:pt x="2343" y="2257"/>
                  </a:lnTo>
                  <a:lnTo>
                    <a:pt x="2351" y="2253"/>
                  </a:lnTo>
                  <a:lnTo>
                    <a:pt x="2356" y="2251"/>
                  </a:lnTo>
                  <a:lnTo>
                    <a:pt x="2364" y="2248"/>
                  </a:lnTo>
                  <a:lnTo>
                    <a:pt x="2370" y="2247"/>
                  </a:lnTo>
                  <a:lnTo>
                    <a:pt x="2378" y="2244"/>
                  </a:lnTo>
                  <a:lnTo>
                    <a:pt x="2383" y="2242"/>
                  </a:lnTo>
                  <a:lnTo>
                    <a:pt x="2391" y="2240"/>
                  </a:lnTo>
                  <a:lnTo>
                    <a:pt x="2397" y="2239"/>
                  </a:lnTo>
                  <a:lnTo>
                    <a:pt x="2405" y="2237"/>
                  </a:lnTo>
                  <a:lnTo>
                    <a:pt x="2410" y="2235"/>
                  </a:lnTo>
                  <a:lnTo>
                    <a:pt x="2419" y="2234"/>
                  </a:lnTo>
                  <a:lnTo>
                    <a:pt x="2424" y="2233"/>
                  </a:lnTo>
                  <a:lnTo>
                    <a:pt x="2433" y="2231"/>
                  </a:lnTo>
                  <a:lnTo>
                    <a:pt x="2438" y="2231"/>
                  </a:lnTo>
                  <a:lnTo>
                    <a:pt x="2447" y="2230"/>
                  </a:lnTo>
                  <a:lnTo>
                    <a:pt x="2452" y="2229"/>
                  </a:lnTo>
                  <a:lnTo>
                    <a:pt x="2460" y="2228"/>
                  </a:lnTo>
                  <a:lnTo>
                    <a:pt x="2466" y="2228"/>
                  </a:lnTo>
                  <a:lnTo>
                    <a:pt x="2474" y="2227"/>
                  </a:lnTo>
                  <a:close/>
                  <a:moveTo>
                    <a:pt x="5915" y="2527"/>
                  </a:moveTo>
                  <a:lnTo>
                    <a:pt x="5911" y="2527"/>
                  </a:lnTo>
                  <a:lnTo>
                    <a:pt x="2492" y="2527"/>
                  </a:lnTo>
                  <a:lnTo>
                    <a:pt x="2488" y="2527"/>
                  </a:lnTo>
                  <a:lnTo>
                    <a:pt x="2485" y="2527"/>
                  </a:lnTo>
                  <a:lnTo>
                    <a:pt x="2481" y="2528"/>
                  </a:lnTo>
                  <a:lnTo>
                    <a:pt x="2478" y="2528"/>
                  </a:lnTo>
                  <a:lnTo>
                    <a:pt x="2475" y="2528"/>
                  </a:lnTo>
                  <a:lnTo>
                    <a:pt x="2472" y="2529"/>
                  </a:lnTo>
                  <a:lnTo>
                    <a:pt x="2469" y="2530"/>
                  </a:lnTo>
                  <a:lnTo>
                    <a:pt x="2467" y="2530"/>
                  </a:lnTo>
                  <a:lnTo>
                    <a:pt x="2464" y="2531"/>
                  </a:lnTo>
                  <a:lnTo>
                    <a:pt x="2462" y="2532"/>
                  </a:lnTo>
                  <a:lnTo>
                    <a:pt x="2459" y="2533"/>
                  </a:lnTo>
                  <a:lnTo>
                    <a:pt x="2457" y="2534"/>
                  </a:lnTo>
                  <a:lnTo>
                    <a:pt x="2455" y="2535"/>
                  </a:lnTo>
                  <a:lnTo>
                    <a:pt x="2452" y="2537"/>
                  </a:lnTo>
                  <a:lnTo>
                    <a:pt x="2449" y="2539"/>
                  </a:lnTo>
                  <a:lnTo>
                    <a:pt x="2447" y="2540"/>
                  </a:lnTo>
                  <a:lnTo>
                    <a:pt x="2444" y="2542"/>
                  </a:lnTo>
                  <a:lnTo>
                    <a:pt x="2442" y="2544"/>
                  </a:lnTo>
                  <a:lnTo>
                    <a:pt x="2440" y="2546"/>
                  </a:lnTo>
                  <a:lnTo>
                    <a:pt x="2438" y="2547"/>
                  </a:lnTo>
                  <a:lnTo>
                    <a:pt x="2435" y="2549"/>
                  </a:lnTo>
                  <a:lnTo>
                    <a:pt x="2433" y="2552"/>
                  </a:lnTo>
                  <a:lnTo>
                    <a:pt x="2432" y="2554"/>
                  </a:lnTo>
                  <a:lnTo>
                    <a:pt x="2430" y="2556"/>
                  </a:lnTo>
                  <a:lnTo>
                    <a:pt x="2428" y="2558"/>
                  </a:lnTo>
                  <a:lnTo>
                    <a:pt x="2426" y="2561"/>
                  </a:lnTo>
                  <a:lnTo>
                    <a:pt x="2425" y="2563"/>
                  </a:lnTo>
                  <a:lnTo>
                    <a:pt x="2423" y="2566"/>
                  </a:lnTo>
                  <a:lnTo>
                    <a:pt x="2421" y="2569"/>
                  </a:lnTo>
                  <a:lnTo>
                    <a:pt x="2420" y="2572"/>
                  </a:lnTo>
                  <a:lnTo>
                    <a:pt x="2419" y="2574"/>
                  </a:lnTo>
                  <a:lnTo>
                    <a:pt x="2418" y="2577"/>
                  </a:lnTo>
                  <a:lnTo>
                    <a:pt x="2416" y="2580"/>
                  </a:lnTo>
                  <a:lnTo>
                    <a:pt x="2416" y="2582"/>
                  </a:lnTo>
                  <a:lnTo>
                    <a:pt x="2415" y="2585"/>
                  </a:lnTo>
                  <a:lnTo>
                    <a:pt x="2414" y="2588"/>
                  </a:lnTo>
                  <a:lnTo>
                    <a:pt x="2413" y="2591"/>
                  </a:lnTo>
                  <a:lnTo>
                    <a:pt x="2413" y="2594"/>
                  </a:lnTo>
                  <a:lnTo>
                    <a:pt x="2413" y="2597"/>
                  </a:lnTo>
                  <a:lnTo>
                    <a:pt x="2412" y="2600"/>
                  </a:lnTo>
                  <a:lnTo>
                    <a:pt x="2412" y="2602"/>
                  </a:lnTo>
                  <a:lnTo>
                    <a:pt x="2412" y="2606"/>
                  </a:lnTo>
                  <a:lnTo>
                    <a:pt x="2412" y="3174"/>
                  </a:lnTo>
                  <a:lnTo>
                    <a:pt x="2412" y="3178"/>
                  </a:lnTo>
                  <a:lnTo>
                    <a:pt x="2412" y="3180"/>
                  </a:lnTo>
                  <a:lnTo>
                    <a:pt x="2413" y="3183"/>
                  </a:lnTo>
                  <a:lnTo>
                    <a:pt x="2413" y="3186"/>
                  </a:lnTo>
                  <a:lnTo>
                    <a:pt x="2413" y="3189"/>
                  </a:lnTo>
                  <a:lnTo>
                    <a:pt x="2414" y="3191"/>
                  </a:lnTo>
                  <a:lnTo>
                    <a:pt x="2415" y="3194"/>
                  </a:lnTo>
                  <a:lnTo>
                    <a:pt x="2416" y="3197"/>
                  </a:lnTo>
                  <a:lnTo>
                    <a:pt x="2416" y="3200"/>
                  </a:lnTo>
                  <a:lnTo>
                    <a:pt x="2418" y="3203"/>
                  </a:lnTo>
                  <a:lnTo>
                    <a:pt x="2419" y="3206"/>
                  </a:lnTo>
                  <a:lnTo>
                    <a:pt x="2420" y="3209"/>
                  </a:lnTo>
                  <a:lnTo>
                    <a:pt x="2422" y="3212"/>
                  </a:lnTo>
                  <a:lnTo>
                    <a:pt x="2423" y="3214"/>
                  </a:lnTo>
                  <a:lnTo>
                    <a:pt x="2425" y="3217"/>
                  </a:lnTo>
                  <a:lnTo>
                    <a:pt x="2426" y="3219"/>
                  </a:lnTo>
                  <a:lnTo>
                    <a:pt x="2428" y="3222"/>
                  </a:lnTo>
                  <a:lnTo>
                    <a:pt x="2430" y="3224"/>
                  </a:lnTo>
                  <a:lnTo>
                    <a:pt x="2432" y="3226"/>
                  </a:lnTo>
                  <a:lnTo>
                    <a:pt x="2433" y="3228"/>
                  </a:lnTo>
                  <a:lnTo>
                    <a:pt x="2435" y="3231"/>
                  </a:lnTo>
                  <a:lnTo>
                    <a:pt x="2438" y="3233"/>
                  </a:lnTo>
                  <a:lnTo>
                    <a:pt x="2440" y="3234"/>
                  </a:lnTo>
                  <a:lnTo>
                    <a:pt x="2442" y="3236"/>
                  </a:lnTo>
                  <a:lnTo>
                    <a:pt x="2444" y="3238"/>
                  </a:lnTo>
                  <a:lnTo>
                    <a:pt x="2447" y="3240"/>
                  </a:lnTo>
                  <a:lnTo>
                    <a:pt x="2449" y="3241"/>
                  </a:lnTo>
                  <a:lnTo>
                    <a:pt x="2452" y="3243"/>
                  </a:lnTo>
                  <a:lnTo>
                    <a:pt x="2455" y="3245"/>
                  </a:lnTo>
                  <a:lnTo>
                    <a:pt x="2457" y="3246"/>
                  </a:lnTo>
                  <a:lnTo>
                    <a:pt x="2459" y="3247"/>
                  </a:lnTo>
                  <a:lnTo>
                    <a:pt x="2462" y="3248"/>
                  </a:lnTo>
                  <a:lnTo>
                    <a:pt x="2464" y="3249"/>
                  </a:lnTo>
                  <a:lnTo>
                    <a:pt x="2467" y="3250"/>
                  </a:lnTo>
                  <a:lnTo>
                    <a:pt x="2469" y="3250"/>
                  </a:lnTo>
                  <a:lnTo>
                    <a:pt x="2472" y="3251"/>
                  </a:lnTo>
                  <a:lnTo>
                    <a:pt x="2475" y="3252"/>
                  </a:lnTo>
                  <a:lnTo>
                    <a:pt x="2478" y="3252"/>
                  </a:lnTo>
                  <a:lnTo>
                    <a:pt x="2481" y="3252"/>
                  </a:lnTo>
                  <a:lnTo>
                    <a:pt x="2485" y="3253"/>
                  </a:lnTo>
                  <a:lnTo>
                    <a:pt x="2488" y="3253"/>
                  </a:lnTo>
                  <a:lnTo>
                    <a:pt x="2492" y="3253"/>
                  </a:lnTo>
                  <a:lnTo>
                    <a:pt x="5911" y="3253"/>
                  </a:lnTo>
                  <a:lnTo>
                    <a:pt x="5915" y="3253"/>
                  </a:lnTo>
                  <a:lnTo>
                    <a:pt x="5919" y="3253"/>
                  </a:lnTo>
                  <a:lnTo>
                    <a:pt x="5922" y="3252"/>
                  </a:lnTo>
                  <a:lnTo>
                    <a:pt x="5925" y="3252"/>
                  </a:lnTo>
                  <a:lnTo>
                    <a:pt x="5928" y="3252"/>
                  </a:lnTo>
                  <a:lnTo>
                    <a:pt x="5931" y="3251"/>
                  </a:lnTo>
                  <a:lnTo>
                    <a:pt x="5934" y="3250"/>
                  </a:lnTo>
                  <a:lnTo>
                    <a:pt x="5937" y="3250"/>
                  </a:lnTo>
                  <a:lnTo>
                    <a:pt x="5940" y="3249"/>
                  </a:lnTo>
                  <a:lnTo>
                    <a:pt x="5942" y="3248"/>
                  </a:lnTo>
                  <a:lnTo>
                    <a:pt x="5945" y="3247"/>
                  </a:lnTo>
                  <a:lnTo>
                    <a:pt x="5947" y="3245"/>
                  </a:lnTo>
                  <a:lnTo>
                    <a:pt x="5950" y="3244"/>
                  </a:lnTo>
                  <a:lnTo>
                    <a:pt x="5952" y="3243"/>
                  </a:lnTo>
                  <a:lnTo>
                    <a:pt x="5953" y="3242"/>
                  </a:lnTo>
                  <a:lnTo>
                    <a:pt x="5956" y="3241"/>
                  </a:lnTo>
                  <a:lnTo>
                    <a:pt x="5958" y="3239"/>
                  </a:lnTo>
                  <a:lnTo>
                    <a:pt x="5961" y="3237"/>
                  </a:lnTo>
                  <a:lnTo>
                    <a:pt x="5963" y="3235"/>
                  </a:lnTo>
                  <a:lnTo>
                    <a:pt x="5965" y="3233"/>
                  </a:lnTo>
                  <a:lnTo>
                    <a:pt x="5967" y="3231"/>
                  </a:lnTo>
                  <a:lnTo>
                    <a:pt x="5969" y="3229"/>
                  </a:lnTo>
                  <a:lnTo>
                    <a:pt x="5971" y="3227"/>
                  </a:lnTo>
                  <a:lnTo>
                    <a:pt x="5973" y="3224"/>
                  </a:lnTo>
                  <a:lnTo>
                    <a:pt x="5975" y="3222"/>
                  </a:lnTo>
                  <a:lnTo>
                    <a:pt x="5977" y="3220"/>
                  </a:lnTo>
                  <a:lnTo>
                    <a:pt x="5978" y="3217"/>
                  </a:lnTo>
                  <a:lnTo>
                    <a:pt x="5980" y="3214"/>
                  </a:lnTo>
                  <a:lnTo>
                    <a:pt x="5981" y="3212"/>
                  </a:lnTo>
                  <a:lnTo>
                    <a:pt x="5983" y="3209"/>
                  </a:lnTo>
                  <a:lnTo>
                    <a:pt x="5984" y="3206"/>
                  </a:lnTo>
                  <a:lnTo>
                    <a:pt x="5985" y="3203"/>
                  </a:lnTo>
                  <a:lnTo>
                    <a:pt x="5987" y="3200"/>
                  </a:lnTo>
                  <a:lnTo>
                    <a:pt x="5987" y="3197"/>
                  </a:lnTo>
                  <a:lnTo>
                    <a:pt x="5988" y="3194"/>
                  </a:lnTo>
                  <a:lnTo>
                    <a:pt x="5989" y="3191"/>
                  </a:lnTo>
                  <a:lnTo>
                    <a:pt x="5990" y="3189"/>
                  </a:lnTo>
                  <a:lnTo>
                    <a:pt x="5990" y="3186"/>
                  </a:lnTo>
                  <a:lnTo>
                    <a:pt x="5990" y="3183"/>
                  </a:lnTo>
                  <a:lnTo>
                    <a:pt x="5991" y="3180"/>
                  </a:lnTo>
                  <a:lnTo>
                    <a:pt x="5991" y="3178"/>
                  </a:lnTo>
                  <a:lnTo>
                    <a:pt x="5991" y="3174"/>
                  </a:lnTo>
                  <a:lnTo>
                    <a:pt x="5991" y="2606"/>
                  </a:lnTo>
                  <a:lnTo>
                    <a:pt x="5991" y="2602"/>
                  </a:lnTo>
                  <a:lnTo>
                    <a:pt x="5991" y="2600"/>
                  </a:lnTo>
                  <a:lnTo>
                    <a:pt x="5990" y="2597"/>
                  </a:lnTo>
                  <a:lnTo>
                    <a:pt x="5990" y="2594"/>
                  </a:lnTo>
                  <a:lnTo>
                    <a:pt x="5990" y="2591"/>
                  </a:lnTo>
                  <a:lnTo>
                    <a:pt x="5989" y="2588"/>
                  </a:lnTo>
                  <a:lnTo>
                    <a:pt x="5988" y="2585"/>
                  </a:lnTo>
                  <a:lnTo>
                    <a:pt x="5987" y="2582"/>
                  </a:lnTo>
                  <a:lnTo>
                    <a:pt x="5987" y="2580"/>
                  </a:lnTo>
                  <a:lnTo>
                    <a:pt x="5985" y="2577"/>
                  </a:lnTo>
                  <a:lnTo>
                    <a:pt x="5984" y="2574"/>
                  </a:lnTo>
                  <a:lnTo>
                    <a:pt x="5983" y="2572"/>
                  </a:lnTo>
                  <a:lnTo>
                    <a:pt x="5982" y="2569"/>
                  </a:lnTo>
                  <a:lnTo>
                    <a:pt x="5980" y="2566"/>
                  </a:lnTo>
                  <a:lnTo>
                    <a:pt x="5978" y="2563"/>
                  </a:lnTo>
                  <a:lnTo>
                    <a:pt x="5977" y="2560"/>
                  </a:lnTo>
                  <a:lnTo>
                    <a:pt x="5975" y="2558"/>
                  </a:lnTo>
                  <a:lnTo>
                    <a:pt x="5973" y="2556"/>
                  </a:lnTo>
                  <a:lnTo>
                    <a:pt x="5971" y="2553"/>
                  </a:lnTo>
                  <a:lnTo>
                    <a:pt x="5969" y="2551"/>
                  </a:lnTo>
                  <a:lnTo>
                    <a:pt x="5967" y="2549"/>
                  </a:lnTo>
                  <a:lnTo>
                    <a:pt x="5965" y="2547"/>
                  </a:lnTo>
                  <a:lnTo>
                    <a:pt x="5963" y="2545"/>
                  </a:lnTo>
                  <a:lnTo>
                    <a:pt x="5961" y="2543"/>
                  </a:lnTo>
                  <a:lnTo>
                    <a:pt x="5958" y="2541"/>
                  </a:lnTo>
                  <a:lnTo>
                    <a:pt x="5956" y="2539"/>
                  </a:lnTo>
                  <a:lnTo>
                    <a:pt x="5953" y="2538"/>
                  </a:lnTo>
                  <a:lnTo>
                    <a:pt x="5952" y="2537"/>
                  </a:lnTo>
                  <a:lnTo>
                    <a:pt x="5950" y="2536"/>
                  </a:lnTo>
                  <a:lnTo>
                    <a:pt x="5947" y="2535"/>
                  </a:lnTo>
                  <a:lnTo>
                    <a:pt x="5945" y="2533"/>
                  </a:lnTo>
                  <a:lnTo>
                    <a:pt x="5942" y="2532"/>
                  </a:lnTo>
                  <a:lnTo>
                    <a:pt x="5940" y="2531"/>
                  </a:lnTo>
                  <a:lnTo>
                    <a:pt x="5937" y="2530"/>
                  </a:lnTo>
                  <a:lnTo>
                    <a:pt x="5934" y="2530"/>
                  </a:lnTo>
                  <a:lnTo>
                    <a:pt x="5931" y="2529"/>
                  </a:lnTo>
                  <a:lnTo>
                    <a:pt x="5928" y="2528"/>
                  </a:lnTo>
                  <a:lnTo>
                    <a:pt x="5925" y="2528"/>
                  </a:lnTo>
                  <a:lnTo>
                    <a:pt x="5922" y="2528"/>
                  </a:lnTo>
                  <a:lnTo>
                    <a:pt x="5919" y="2527"/>
                  </a:lnTo>
                  <a:lnTo>
                    <a:pt x="5915" y="2527"/>
                  </a:lnTo>
                  <a:close/>
                  <a:moveTo>
                    <a:pt x="3158" y="5420"/>
                  </a:moveTo>
                  <a:lnTo>
                    <a:pt x="3164" y="5420"/>
                  </a:lnTo>
                  <a:lnTo>
                    <a:pt x="3172" y="5420"/>
                  </a:lnTo>
                  <a:lnTo>
                    <a:pt x="3175" y="5420"/>
                  </a:lnTo>
                  <a:lnTo>
                    <a:pt x="5684" y="5420"/>
                  </a:lnTo>
                  <a:lnTo>
                    <a:pt x="5687" y="5420"/>
                  </a:lnTo>
                  <a:lnTo>
                    <a:pt x="5696" y="5420"/>
                  </a:lnTo>
                  <a:lnTo>
                    <a:pt x="5701" y="5420"/>
                  </a:lnTo>
                  <a:lnTo>
                    <a:pt x="5710" y="5421"/>
                  </a:lnTo>
                  <a:lnTo>
                    <a:pt x="5716" y="5421"/>
                  </a:lnTo>
                  <a:lnTo>
                    <a:pt x="5724" y="5422"/>
                  </a:lnTo>
                  <a:lnTo>
                    <a:pt x="5730" y="5423"/>
                  </a:lnTo>
                  <a:lnTo>
                    <a:pt x="5738" y="5424"/>
                  </a:lnTo>
                  <a:lnTo>
                    <a:pt x="5744" y="5425"/>
                  </a:lnTo>
                  <a:lnTo>
                    <a:pt x="5752" y="5426"/>
                  </a:lnTo>
                  <a:lnTo>
                    <a:pt x="5758" y="5427"/>
                  </a:lnTo>
                  <a:lnTo>
                    <a:pt x="5766" y="5429"/>
                  </a:lnTo>
                  <a:lnTo>
                    <a:pt x="5772" y="5430"/>
                  </a:lnTo>
                  <a:lnTo>
                    <a:pt x="5780" y="5433"/>
                  </a:lnTo>
                  <a:lnTo>
                    <a:pt x="5785" y="5434"/>
                  </a:lnTo>
                  <a:lnTo>
                    <a:pt x="5794" y="5436"/>
                  </a:lnTo>
                  <a:lnTo>
                    <a:pt x="5799" y="5438"/>
                  </a:lnTo>
                  <a:lnTo>
                    <a:pt x="5807" y="5441"/>
                  </a:lnTo>
                  <a:lnTo>
                    <a:pt x="5812" y="5443"/>
                  </a:lnTo>
                  <a:lnTo>
                    <a:pt x="5820" y="5446"/>
                  </a:lnTo>
                  <a:lnTo>
                    <a:pt x="5826" y="5448"/>
                  </a:lnTo>
                  <a:lnTo>
                    <a:pt x="5833" y="5451"/>
                  </a:lnTo>
                  <a:lnTo>
                    <a:pt x="5839" y="5453"/>
                  </a:lnTo>
                  <a:lnTo>
                    <a:pt x="5846" y="5457"/>
                  </a:lnTo>
                  <a:lnTo>
                    <a:pt x="5851" y="5459"/>
                  </a:lnTo>
                  <a:lnTo>
                    <a:pt x="5859" y="5463"/>
                  </a:lnTo>
                  <a:lnTo>
                    <a:pt x="5864" y="5466"/>
                  </a:lnTo>
                  <a:lnTo>
                    <a:pt x="5872" y="5470"/>
                  </a:lnTo>
                  <a:lnTo>
                    <a:pt x="5875" y="5472"/>
                  </a:lnTo>
                  <a:lnTo>
                    <a:pt x="5882" y="5477"/>
                  </a:lnTo>
                  <a:lnTo>
                    <a:pt x="5887" y="5480"/>
                  </a:lnTo>
                  <a:lnTo>
                    <a:pt x="5894" y="5484"/>
                  </a:lnTo>
                  <a:lnTo>
                    <a:pt x="5899" y="5487"/>
                  </a:lnTo>
                  <a:lnTo>
                    <a:pt x="5906" y="5492"/>
                  </a:lnTo>
                  <a:lnTo>
                    <a:pt x="5911" y="5496"/>
                  </a:lnTo>
                  <a:lnTo>
                    <a:pt x="5917" y="5501"/>
                  </a:lnTo>
                  <a:lnTo>
                    <a:pt x="5922" y="5504"/>
                  </a:lnTo>
                  <a:lnTo>
                    <a:pt x="5928" y="5510"/>
                  </a:lnTo>
                  <a:lnTo>
                    <a:pt x="5933" y="5513"/>
                  </a:lnTo>
                  <a:lnTo>
                    <a:pt x="5939" y="5519"/>
                  </a:lnTo>
                  <a:lnTo>
                    <a:pt x="5943" y="5523"/>
                  </a:lnTo>
                  <a:lnTo>
                    <a:pt x="5949" y="5529"/>
                  </a:lnTo>
                  <a:lnTo>
                    <a:pt x="5953" y="5533"/>
                  </a:lnTo>
                  <a:lnTo>
                    <a:pt x="5959" y="5539"/>
                  </a:lnTo>
                  <a:lnTo>
                    <a:pt x="5963" y="5543"/>
                  </a:lnTo>
                  <a:lnTo>
                    <a:pt x="5969" y="5549"/>
                  </a:lnTo>
                  <a:lnTo>
                    <a:pt x="5972" y="5553"/>
                  </a:lnTo>
                  <a:lnTo>
                    <a:pt x="5978" y="5560"/>
                  </a:lnTo>
                  <a:lnTo>
                    <a:pt x="5981" y="5564"/>
                  </a:lnTo>
                  <a:lnTo>
                    <a:pt x="5986" y="5571"/>
                  </a:lnTo>
                  <a:lnTo>
                    <a:pt x="5990" y="5575"/>
                  </a:lnTo>
                  <a:lnTo>
                    <a:pt x="5995" y="5582"/>
                  </a:lnTo>
                  <a:lnTo>
                    <a:pt x="5998" y="5587"/>
                  </a:lnTo>
                  <a:lnTo>
                    <a:pt x="6002" y="5594"/>
                  </a:lnTo>
                  <a:lnTo>
                    <a:pt x="6005" y="5598"/>
                  </a:lnTo>
                  <a:lnTo>
                    <a:pt x="6010" y="5606"/>
                  </a:lnTo>
                  <a:lnTo>
                    <a:pt x="6014" y="5612"/>
                  </a:lnTo>
                  <a:lnTo>
                    <a:pt x="6018" y="5620"/>
                  </a:lnTo>
                  <a:lnTo>
                    <a:pt x="6020" y="5625"/>
                  </a:lnTo>
                  <a:lnTo>
                    <a:pt x="6024" y="5632"/>
                  </a:lnTo>
                  <a:lnTo>
                    <a:pt x="6027" y="5637"/>
                  </a:lnTo>
                  <a:lnTo>
                    <a:pt x="6030" y="5645"/>
                  </a:lnTo>
                  <a:lnTo>
                    <a:pt x="6032" y="5650"/>
                  </a:lnTo>
                  <a:lnTo>
                    <a:pt x="6036" y="5658"/>
                  </a:lnTo>
                  <a:lnTo>
                    <a:pt x="6038" y="5664"/>
                  </a:lnTo>
                  <a:lnTo>
                    <a:pt x="6041" y="5672"/>
                  </a:lnTo>
                  <a:lnTo>
                    <a:pt x="6042" y="5677"/>
                  </a:lnTo>
                  <a:lnTo>
                    <a:pt x="6045" y="5685"/>
                  </a:lnTo>
                  <a:lnTo>
                    <a:pt x="6047" y="5690"/>
                  </a:lnTo>
                  <a:lnTo>
                    <a:pt x="6049" y="5698"/>
                  </a:lnTo>
                  <a:lnTo>
                    <a:pt x="6050" y="5704"/>
                  </a:lnTo>
                  <a:lnTo>
                    <a:pt x="6052" y="5712"/>
                  </a:lnTo>
                  <a:lnTo>
                    <a:pt x="6053" y="5718"/>
                  </a:lnTo>
                  <a:lnTo>
                    <a:pt x="6055" y="5726"/>
                  </a:lnTo>
                  <a:lnTo>
                    <a:pt x="6056" y="5731"/>
                  </a:lnTo>
                  <a:lnTo>
                    <a:pt x="6058" y="5740"/>
                  </a:lnTo>
                  <a:lnTo>
                    <a:pt x="6058" y="5745"/>
                  </a:lnTo>
                  <a:lnTo>
                    <a:pt x="6059" y="5754"/>
                  </a:lnTo>
                  <a:lnTo>
                    <a:pt x="6060" y="5759"/>
                  </a:lnTo>
                  <a:lnTo>
                    <a:pt x="6061" y="5767"/>
                  </a:lnTo>
                  <a:lnTo>
                    <a:pt x="6061" y="5773"/>
                  </a:lnTo>
                  <a:lnTo>
                    <a:pt x="6062" y="5781"/>
                  </a:lnTo>
                  <a:lnTo>
                    <a:pt x="6062" y="5787"/>
                  </a:lnTo>
                  <a:lnTo>
                    <a:pt x="6062" y="5795"/>
                  </a:lnTo>
                  <a:lnTo>
                    <a:pt x="6062" y="5798"/>
                  </a:lnTo>
                  <a:lnTo>
                    <a:pt x="6062" y="6369"/>
                  </a:lnTo>
                  <a:lnTo>
                    <a:pt x="6062" y="6372"/>
                  </a:lnTo>
                  <a:lnTo>
                    <a:pt x="6062" y="6380"/>
                  </a:lnTo>
                  <a:lnTo>
                    <a:pt x="6062" y="6386"/>
                  </a:lnTo>
                  <a:lnTo>
                    <a:pt x="6061" y="6394"/>
                  </a:lnTo>
                  <a:lnTo>
                    <a:pt x="6061" y="6400"/>
                  </a:lnTo>
                  <a:lnTo>
                    <a:pt x="6060" y="6408"/>
                  </a:lnTo>
                  <a:lnTo>
                    <a:pt x="6059" y="6413"/>
                  </a:lnTo>
                  <a:lnTo>
                    <a:pt x="6058" y="6422"/>
                  </a:lnTo>
                  <a:lnTo>
                    <a:pt x="6058" y="6427"/>
                  </a:lnTo>
                  <a:lnTo>
                    <a:pt x="6056" y="6436"/>
                  </a:lnTo>
                  <a:lnTo>
                    <a:pt x="6055" y="6441"/>
                  </a:lnTo>
                  <a:lnTo>
                    <a:pt x="6053" y="6449"/>
                  </a:lnTo>
                  <a:lnTo>
                    <a:pt x="6052" y="6455"/>
                  </a:lnTo>
                  <a:lnTo>
                    <a:pt x="6050" y="6463"/>
                  </a:lnTo>
                  <a:lnTo>
                    <a:pt x="6049" y="6469"/>
                  </a:lnTo>
                  <a:lnTo>
                    <a:pt x="6047" y="6477"/>
                  </a:lnTo>
                  <a:lnTo>
                    <a:pt x="6045" y="6482"/>
                  </a:lnTo>
                  <a:lnTo>
                    <a:pt x="6042" y="6490"/>
                  </a:lnTo>
                  <a:lnTo>
                    <a:pt x="6041" y="6495"/>
                  </a:lnTo>
                  <a:lnTo>
                    <a:pt x="6038" y="6503"/>
                  </a:lnTo>
                  <a:lnTo>
                    <a:pt x="6036" y="6509"/>
                  </a:lnTo>
                  <a:lnTo>
                    <a:pt x="6032" y="6517"/>
                  </a:lnTo>
                  <a:lnTo>
                    <a:pt x="6030" y="6522"/>
                  </a:lnTo>
                  <a:lnTo>
                    <a:pt x="6027" y="6530"/>
                  </a:lnTo>
                  <a:lnTo>
                    <a:pt x="6024" y="6535"/>
                  </a:lnTo>
                  <a:lnTo>
                    <a:pt x="6020" y="6542"/>
                  </a:lnTo>
                  <a:lnTo>
                    <a:pt x="6018" y="6547"/>
                  </a:lnTo>
                  <a:lnTo>
                    <a:pt x="6014" y="6555"/>
                  </a:lnTo>
                  <a:lnTo>
                    <a:pt x="6010" y="6561"/>
                  </a:lnTo>
                  <a:lnTo>
                    <a:pt x="6005" y="6569"/>
                  </a:lnTo>
                  <a:lnTo>
                    <a:pt x="6002" y="6573"/>
                  </a:lnTo>
                  <a:lnTo>
                    <a:pt x="5998" y="6580"/>
                  </a:lnTo>
                  <a:lnTo>
                    <a:pt x="5995" y="6585"/>
                  </a:lnTo>
                  <a:lnTo>
                    <a:pt x="5990" y="6592"/>
                  </a:lnTo>
                  <a:lnTo>
                    <a:pt x="5986" y="6596"/>
                  </a:lnTo>
                  <a:lnTo>
                    <a:pt x="5981" y="6603"/>
                  </a:lnTo>
                  <a:lnTo>
                    <a:pt x="5978" y="6607"/>
                  </a:lnTo>
                  <a:lnTo>
                    <a:pt x="5972" y="6614"/>
                  </a:lnTo>
                  <a:lnTo>
                    <a:pt x="5969" y="6618"/>
                  </a:lnTo>
                  <a:lnTo>
                    <a:pt x="5963" y="6624"/>
                  </a:lnTo>
                  <a:lnTo>
                    <a:pt x="5959" y="6628"/>
                  </a:lnTo>
                  <a:lnTo>
                    <a:pt x="5953" y="6634"/>
                  </a:lnTo>
                  <a:lnTo>
                    <a:pt x="5949" y="6638"/>
                  </a:lnTo>
                  <a:lnTo>
                    <a:pt x="5943" y="6644"/>
                  </a:lnTo>
                  <a:lnTo>
                    <a:pt x="5939" y="6648"/>
                  </a:lnTo>
                  <a:lnTo>
                    <a:pt x="5933" y="6654"/>
                  </a:lnTo>
                  <a:lnTo>
                    <a:pt x="5928" y="6657"/>
                  </a:lnTo>
                  <a:lnTo>
                    <a:pt x="5922" y="6663"/>
                  </a:lnTo>
                  <a:lnTo>
                    <a:pt x="5917" y="6666"/>
                  </a:lnTo>
                  <a:lnTo>
                    <a:pt x="5911" y="6671"/>
                  </a:lnTo>
                  <a:lnTo>
                    <a:pt x="5906" y="6675"/>
                  </a:lnTo>
                  <a:lnTo>
                    <a:pt x="5899" y="6680"/>
                  </a:lnTo>
                  <a:lnTo>
                    <a:pt x="5894" y="6683"/>
                  </a:lnTo>
                  <a:lnTo>
                    <a:pt x="5887" y="6687"/>
                  </a:lnTo>
                  <a:lnTo>
                    <a:pt x="5882" y="6690"/>
                  </a:lnTo>
                  <a:lnTo>
                    <a:pt x="5875" y="6695"/>
                  </a:lnTo>
                  <a:lnTo>
                    <a:pt x="5872" y="6697"/>
                  </a:lnTo>
                  <a:lnTo>
                    <a:pt x="5864" y="6701"/>
                  </a:lnTo>
                  <a:lnTo>
                    <a:pt x="5859" y="6704"/>
                  </a:lnTo>
                  <a:lnTo>
                    <a:pt x="5851" y="6708"/>
                  </a:lnTo>
                  <a:lnTo>
                    <a:pt x="5846" y="6710"/>
                  </a:lnTo>
                  <a:lnTo>
                    <a:pt x="5839" y="6714"/>
                  </a:lnTo>
                  <a:lnTo>
                    <a:pt x="5833" y="6716"/>
                  </a:lnTo>
                  <a:lnTo>
                    <a:pt x="5826" y="6719"/>
                  </a:lnTo>
                  <a:lnTo>
                    <a:pt x="5820" y="6721"/>
                  </a:lnTo>
                  <a:lnTo>
                    <a:pt x="5812" y="6724"/>
                  </a:lnTo>
                  <a:lnTo>
                    <a:pt x="5807" y="6726"/>
                  </a:lnTo>
                  <a:lnTo>
                    <a:pt x="5799" y="6729"/>
                  </a:lnTo>
                  <a:lnTo>
                    <a:pt x="5794" y="6731"/>
                  </a:lnTo>
                  <a:lnTo>
                    <a:pt x="5785" y="6733"/>
                  </a:lnTo>
                  <a:lnTo>
                    <a:pt x="5780" y="6734"/>
                  </a:lnTo>
                  <a:lnTo>
                    <a:pt x="5772" y="6737"/>
                  </a:lnTo>
                  <a:lnTo>
                    <a:pt x="5766" y="6738"/>
                  </a:lnTo>
                  <a:lnTo>
                    <a:pt x="5758" y="6740"/>
                  </a:lnTo>
                  <a:lnTo>
                    <a:pt x="5752" y="6741"/>
                  </a:lnTo>
                  <a:lnTo>
                    <a:pt x="5744" y="6742"/>
                  </a:lnTo>
                  <a:lnTo>
                    <a:pt x="5738" y="6743"/>
                  </a:lnTo>
                  <a:lnTo>
                    <a:pt x="5730" y="6744"/>
                  </a:lnTo>
                  <a:lnTo>
                    <a:pt x="5724" y="6745"/>
                  </a:lnTo>
                  <a:lnTo>
                    <a:pt x="5716" y="6746"/>
                  </a:lnTo>
                  <a:lnTo>
                    <a:pt x="5710" y="6746"/>
                  </a:lnTo>
                  <a:lnTo>
                    <a:pt x="5701" y="6747"/>
                  </a:lnTo>
                  <a:lnTo>
                    <a:pt x="5696" y="6747"/>
                  </a:lnTo>
                  <a:lnTo>
                    <a:pt x="5687" y="6747"/>
                  </a:lnTo>
                  <a:lnTo>
                    <a:pt x="5684" y="6747"/>
                  </a:lnTo>
                  <a:lnTo>
                    <a:pt x="3175" y="6747"/>
                  </a:lnTo>
                  <a:lnTo>
                    <a:pt x="3172" y="6747"/>
                  </a:lnTo>
                  <a:lnTo>
                    <a:pt x="3164" y="6747"/>
                  </a:lnTo>
                  <a:lnTo>
                    <a:pt x="3158" y="6747"/>
                  </a:lnTo>
                  <a:lnTo>
                    <a:pt x="3149" y="6746"/>
                  </a:lnTo>
                  <a:lnTo>
                    <a:pt x="3143" y="6746"/>
                  </a:lnTo>
                  <a:lnTo>
                    <a:pt x="3135" y="6745"/>
                  </a:lnTo>
                  <a:lnTo>
                    <a:pt x="3129" y="6744"/>
                  </a:lnTo>
                  <a:lnTo>
                    <a:pt x="3121" y="6743"/>
                  </a:lnTo>
                  <a:lnTo>
                    <a:pt x="3115" y="6742"/>
                  </a:lnTo>
                  <a:lnTo>
                    <a:pt x="3107" y="6741"/>
                  </a:lnTo>
                  <a:lnTo>
                    <a:pt x="3101" y="6740"/>
                  </a:lnTo>
                  <a:lnTo>
                    <a:pt x="3093" y="6738"/>
                  </a:lnTo>
                  <a:lnTo>
                    <a:pt x="3087" y="6736"/>
                  </a:lnTo>
                  <a:lnTo>
                    <a:pt x="3079" y="6734"/>
                  </a:lnTo>
                  <a:lnTo>
                    <a:pt x="3074" y="6733"/>
                  </a:lnTo>
                  <a:lnTo>
                    <a:pt x="3066" y="6730"/>
                  </a:lnTo>
                  <a:lnTo>
                    <a:pt x="3060" y="6729"/>
                  </a:lnTo>
                  <a:lnTo>
                    <a:pt x="3052" y="6726"/>
                  </a:lnTo>
                  <a:lnTo>
                    <a:pt x="3047" y="6724"/>
                  </a:lnTo>
                  <a:lnTo>
                    <a:pt x="3039" y="6721"/>
                  </a:lnTo>
                  <a:lnTo>
                    <a:pt x="3034" y="6719"/>
                  </a:lnTo>
                  <a:lnTo>
                    <a:pt x="3026" y="6716"/>
                  </a:lnTo>
                  <a:lnTo>
                    <a:pt x="3021" y="6714"/>
                  </a:lnTo>
                  <a:lnTo>
                    <a:pt x="3014" y="6710"/>
                  </a:lnTo>
                  <a:lnTo>
                    <a:pt x="3009" y="6708"/>
                  </a:lnTo>
                  <a:lnTo>
                    <a:pt x="3001" y="6704"/>
                  </a:lnTo>
                  <a:lnTo>
                    <a:pt x="2996" y="6702"/>
                  </a:lnTo>
                  <a:lnTo>
                    <a:pt x="2989" y="6698"/>
                  </a:lnTo>
                  <a:lnTo>
                    <a:pt x="2984" y="6695"/>
                  </a:lnTo>
                  <a:lnTo>
                    <a:pt x="2977" y="6690"/>
                  </a:lnTo>
                  <a:lnTo>
                    <a:pt x="2972" y="6687"/>
                  </a:lnTo>
                  <a:lnTo>
                    <a:pt x="2965" y="6683"/>
                  </a:lnTo>
                  <a:lnTo>
                    <a:pt x="2960" y="6680"/>
                  </a:lnTo>
                  <a:lnTo>
                    <a:pt x="2953" y="6675"/>
                  </a:lnTo>
                  <a:lnTo>
                    <a:pt x="2948" y="6671"/>
                  </a:lnTo>
                  <a:lnTo>
                    <a:pt x="2942" y="6666"/>
                  </a:lnTo>
                  <a:lnTo>
                    <a:pt x="2937" y="6663"/>
                  </a:lnTo>
                  <a:lnTo>
                    <a:pt x="2931" y="6657"/>
                  </a:lnTo>
                  <a:lnTo>
                    <a:pt x="2926" y="6654"/>
                  </a:lnTo>
                  <a:lnTo>
                    <a:pt x="2920" y="6648"/>
                  </a:lnTo>
                  <a:lnTo>
                    <a:pt x="2916" y="6644"/>
                  </a:lnTo>
                  <a:lnTo>
                    <a:pt x="2910" y="6638"/>
                  </a:lnTo>
                  <a:lnTo>
                    <a:pt x="2906" y="6634"/>
                  </a:lnTo>
                  <a:lnTo>
                    <a:pt x="2900" y="6628"/>
                  </a:lnTo>
                  <a:lnTo>
                    <a:pt x="2896" y="6624"/>
                  </a:lnTo>
                  <a:lnTo>
                    <a:pt x="2890" y="6618"/>
                  </a:lnTo>
                  <a:lnTo>
                    <a:pt x="2887" y="6614"/>
                  </a:lnTo>
                  <a:lnTo>
                    <a:pt x="2881" y="6607"/>
                  </a:lnTo>
                  <a:lnTo>
                    <a:pt x="2878" y="6603"/>
                  </a:lnTo>
                  <a:lnTo>
                    <a:pt x="2873" y="6596"/>
                  </a:lnTo>
                  <a:lnTo>
                    <a:pt x="2869" y="6592"/>
                  </a:lnTo>
                  <a:lnTo>
                    <a:pt x="2864" y="6585"/>
                  </a:lnTo>
                  <a:lnTo>
                    <a:pt x="2861" y="6580"/>
                  </a:lnTo>
                  <a:lnTo>
                    <a:pt x="2857" y="6573"/>
                  </a:lnTo>
                  <a:lnTo>
                    <a:pt x="2854" y="6569"/>
                  </a:lnTo>
                  <a:lnTo>
                    <a:pt x="2849" y="6561"/>
                  </a:lnTo>
                  <a:lnTo>
                    <a:pt x="2845" y="6555"/>
                  </a:lnTo>
                  <a:lnTo>
                    <a:pt x="2841" y="6547"/>
                  </a:lnTo>
                  <a:lnTo>
                    <a:pt x="2839" y="6542"/>
                  </a:lnTo>
                  <a:lnTo>
                    <a:pt x="2835" y="6535"/>
                  </a:lnTo>
                  <a:lnTo>
                    <a:pt x="2832" y="6530"/>
                  </a:lnTo>
                  <a:lnTo>
                    <a:pt x="2829" y="6522"/>
                  </a:lnTo>
                  <a:lnTo>
                    <a:pt x="2827" y="6517"/>
                  </a:lnTo>
                  <a:lnTo>
                    <a:pt x="2823" y="6509"/>
                  </a:lnTo>
                  <a:lnTo>
                    <a:pt x="2821" y="6503"/>
                  </a:lnTo>
                  <a:lnTo>
                    <a:pt x="2818" y="6495"/>
                  </a:lnTo>
                  <a:lnTo>
                    <a:pt x="2817" y="6490"/>
                  </a:lnTo>
                  <a:lnTo>
                    <a:pt x="2814" y="6482"/>
                  </a:lnTo>
                  <a:lnTo>
                    <a:pt x="2812" y="6477"/>
                  </a:lnTo>
                  <a:lnTo>
                    <a:pt x="2810" y="6469"/>
                  </a:lnTo>
                  <a:lnTo>
                    <a:pt x="2809" y="6463"/>
                  </a:lnTo>
                  <a:lnTo>
                    <a:pt x="2807" y="6455"/>
                  </a:lnTo>
                  <a:lnTo>
                    <a:pt x="2806" y="6449"/>
                  </a:lnTo>
                  <a:lnTo>
                    <a:pt x="2804" y="6441"/>
                  </a:lnTo>
                  <a:lnTo>
                    <a:pt x="2803" y="6436"/>
                  </a:lnTo>
                  <a:lnTo>
                    <a:pt x="2801" y="6427"/>
                  </a:lnTo>
                  <a:lnTo>
                    <a:pt x="2801" y="6422"/>
                  </a:lnTo>
                  <a:lnTo>
                    <a:pt x="2800" y="6413"/>
                  </a:lnTo>
                  <a:lnTo>
                    <a:pt x="2799" y="6408"/>
                  </a:lnTo>
                  <a:lnTo>
                    <a:pt x="2798" y="6400"/>
                  </a:lnTo>
                  <a:lnTo>
                    <a:pt x="2798" y="6394"/>
                  </a:lnTo>
                  <a:lnTo>
                    <a:pt x="2797" y="6386"/>
                  </a:lnTo>
                  <a:lnTo>
                    <a:pt x="2797" y="6380"/>
                  </a:lnTo>
                  <a:lnTo>
                    <a:pt x="2797" y="6372"/>
                  </a:lnTo>
                  <a:lnTo>
                    <a:pt x="2797" y="6369"/>
                  </a:lnTo>
                  <a:lnTo>
                    <a:pt x="2797" y="5798"/>
                  </a:lnTo>
                  <a:lnTo>
                    <a:pt x="2797" y="5795"/>
                  </a:lnTo>
                  <a:lnTo>
                    <a:pt x="2797" y="5787"/>
                  </a:lnTo>
                  <a:lnTo>
                    <a:pt x="2797" y="5781"/>
                  </a:lnTo>
                  <a:lnTo>
                    <a:pt x="2798" y="5773"/>
                  </a:lnTo>
                  <a:lnTo>
                    <a:pt x="2798" y="5767"/>
                  </a:lnTo>
                  <a:lnTo>
                    <a:pt x="2799" y="5759"/>
                  </a:lnTo>
                  <a:lnTo>
                    <a:pt x="2800" y="5754"/>
                  </a:lnTo>
                  <a:lnTo>
                    <a:pt x="2801" y="5745"/>
                  </a:lnTo>
                  <a:lnTo>
                    <a:pt x="2801" y="5740"/>
                  </a:lnTo>
                  <a:lnTo>
                    <a:pt x="2803" y="5731"/>
                  </a:lnTo>
                  <a:lnTo>
                    <a:pt x="2804" y="5726"/>
                  </a:lnTo>
                  <a:lnTo>
                    <a:pt x="2806" y="5718"/>
                  </a:lnTo>
                  <a:lnTo>
                    <a:pt x="2807" y="5712"/>
                  </a:lnTo>
                  <a:lnTo>
                    <a:pt x="2809" y="5704"/>
                  </a:lnTo>
                  <a:lnTo>
                    <a:pt x="2810" y="5698"/>
                  </a:lnTo>
                  <a:lnTo>
                    <a:pt x="2812" y="5690"/>
                  </a:lnTo>
                  <a:lnTo>
                    <a:pt x="2814" y="5685"/>
                  </a:lnTo>
                  <a:lnTo>
                    <a:pt x="2817" y="5677"/>
                  </a:lnTo>
                  <a:lnTo>
                    <a:pt x="2818" y="5672"/>
                  </a:lnTo>
                  <a:lnTo>
                    <a:pt x="2821" y="5664"/>
                  </a:lnTo>
                  <a:lnTo>
                    <a:pt x="2823" y="5658"/>
                  </a:lnTo>
                  <a:lnTo>
                    <a:pt x="2827" y="5650"/>
                  </a:lnTo>
                  <a:lnTo>
                    <a:pt x="2829" y="5645"/>
                  </a:lnTo>
                  <a:lnTo>
                    <a:pt x="2832" y="5637"/>
                  </a:lnTo>
                  <a:lnTo>
                    <a:pt x="2835" y="5632"/>
                  </a:lnTo>
                  <a:lnTo>
                    <a:pt x="2839" y="5625"/>
                  </a:lnTo>
                  <a:lnTo>
                    <a:pt x="2841" y="5620"/>
                  </a:lnTo>
                  <a:lnTo>
                    <a:pt x="2845" y="5612"/>
                  </a:lnTo>
                  <a:lnTo>
                    <a:pt x="2849" y="5606"/>
                  </a:lnTo>
                  <a:lnTo>
                    <a:pt x="2854" y="5598"/>
                  </a:lnTo>
                  <a:lnTo>
                    <a:pt x="2857" y="5594"/>
                  </a:lnTo>
                  <a:lnTo>
                    <a:pt x="2861" y="5587"/>
                  </a:lnTo>
                  <a:lnTo>
                    <a:pt x="2864" y="5582"/>
                  </a:lnTo>
                  <a:lnTo>
                    <a:pt x="2869" y="5575"/>
                  </a:lnTo>
                  <a:lnTo>
                    <a:pt x="2873" y="5571"/>
                  </a:lnTo>
                  <a:lnTo>
                    <a:pt x="2878" y="5564"/>
                  </a:lnTo>
                  <a:lnTo>
                    <a:pt x="2881" y="5560"/>
                  </a:lnTo>
                  <a:lnTo>
                    <a:pt x="2887" y="5553"/>
                  </a:lnTo>
                  <a:lnTo>
                    <a:pt x="2890" y="5549"/>
                  </a:lnTo>
                  <a:lnTo>
                    <a:pt x="2896" y="5543"/>
                  </a:lnTo>
                  <a:lnTo>
                    <a:pt x="2900" y="5539"/>
                  </a:lnTo>
                  <a:lnTo>
                    <a:pt x="2906" y="5533"/>
                  </a:lnTo>
                  <a:lnTo>
                    <a:pt x="2910" y="5529"/>
                  </a:lnTo>
                  <a:lnTo>
                    <a:pt x="2916" y="5523"/>
                  </a:lnTo>
                  <a:lnTo>
                    <a:pt x="2920" y="5519"/>
                  </a:lnTo>
                  <a:lnTo>
                    <a:pt x="2926" y="5513"/>
                  </a:lnTo>
                  <a:lnTo>
                    <a:pt x="2931" y="5510"/>
                  </a:lnTo>
                  <a:lnTo>
                    <a:pt x="2937" y="5504"/>
                  </a:lnTo>
                  <a:lnTo>
                    <a:pt x="2942" y="5501"/>
                  </a:lnTo>
                  <a:lnTo>
                    <a:pt x="2948" y="5496"/>
                  </a:lnTo>
                  <a:lnTo>
                    <a:pt x="2953" y="5492"/>
                  </a:lnTo>
                  <a:lnTo>
                    <a:pt x="2960" y="5487"/>
                  </a:lnTo>
                  <a:lnTo>
                    <a:pt x="2965" y="5484"/>
                  </a:lnTo>
                  <a:lnTo>
                    <a:pt x="2972" y="5480"/>
                  </a:lnTo>
                  <a:lnTo>
                    <a:pt x="2977" y="5477"/>
                  </a:lnTo>
                  <a:lnTo>
                    <a:pt x="2984" y="5472"/>
                  </a:lnTo>
                  <a:lnTo>
                    <a:pt x="2989" y="5469"/>
                  </a:lnTo>
                  <a:lnTo>
                    <a:pt x="2996" y="5465"/>
                  </a:lnTo>
                  <a:lnTo>
                    <a:pt x="3001" y="5463"/>
                  </a:lnTo>
                  <a:lnTo>
                    <a:pt x="3009" y="5459"/>
                  </a:lnTo>
                  <a:lnTo>
                    <a:pt x="3014" y="5457"/>
                  </a:lnTo>
                  <a:lnTo>
                    <a:pt x="3021" y="5453"/>
                  </a:lnTo>
                  <a:lnTo>
                    <a:pt x="3026" y="5451"/>
                  </a:lnTo>
                  <a:lnTo>
                    <a:pt x="3034" y="5448"/>
                  </a:lnTo>
                  <a:lnTo>
                    <a:pt x="3039" y="5446"/>
                  </a:lnTo>
                  <a:lnTo>
                    <a:pt x="3047" y="5443"/>
                  </a:lnTo>
                  <a:lnTo>
                    <a:pt x="3052" y="5441"/>
                  </a:lnTo>
                  <a:lnTo>
                    <a:pt x="3060" y="5438"/>
                  </a:lnTo>
                  <a:lnTo>
                    <a:pt x="3066" y="5437"/>
                  </a:lnTo>
                  <a:lnTo>
                    <a:pt x="3074" y="5434"/>
                  </a:lnTo>
                  <a:lnTo>
                    <a:pt x="3079" y="5433"/>
                  </a:lnTo>
                  <a:lnTo>
                    <a:pt x="3087" y="5431"/>
                  </a:lnTo>
                  <a:lnTo>
                    <a:pt x="3093" y="5429"/>
                  </a:lnTo>
                  <a:lnTo>
                    <a:pt x="3101" y="5427"/>
                  </a:lnTo>
                  <a:lnTo>
                    <a:pt x="3107" y="5426"/>
                  </a:lnTo>
                  <a:lnTo>
                    <a:pt x="3115" y="5425"/>
                  </a:lnTo>
                  <a:lnTo>
                    <a:pt x="3121" y="5424"/>
                  </a:lnTo>
                  <a:lnTo>
                    <a:pt x="3129" y="5423"/>
                  </a:lnTo>
                  <a:lnTo>
                    <a:pt x="3135" y="5422"/>
                  </a:lnTo>
                  <a:lnTo>
                    <a:pt x="3143" y="5421"/>
                  </a:lnTo>
                  <a:lnTo>
                    <a:pt x="3149" y="5421"/>
                  </a:lnTo>
                  <a:lnTo>
                    <a:pt x="3158" y="5420"/>
                  </a:lnTo>
                  <a:close/>
                  <a:moveTo>
                    <a:pt x="5687" y="5720"/>
                  </a:moveTo>
                  <a:lnTo>
                    <a:pt x="5683" y="5720"/>
                  </a:lnTo>
                  <a:lnTo>
                    <a:pt x="3176" y="5720"/>
                  </a:lnTo>
                  <a:lnTo>
                    <a:pt x="3172" y="5720"/>
                  </a:lnTo>
                  <a:lnTo>
                    <a:pt x="3170" y="5720"/>
                  </a:lnTo>
                  <a:lnTo>
                    <a:pt x="3167" y="5721"/>
                  </a:lnTo>
                  <a:lnTo>
                    <a:pt x="3164" y="5721"/>
                  </a:lnTo>
                  <a:lnTo>
                    <a:pt x="3161" y="5721"/>
                  </a:lnTo>
                  <a:lnTo>
                    <a:pt x="3159" y="5722"/>
                  </a:lnTo>
                  <a:lnTo>
                    <a:pt x="3156" y="5723"/>
                  </a:lnTo>
                  <a:lnTo>
                    <a:pt x="3153" y="5724"/>
                  </a:lnTo>
                  <a:lnTo>
                    <a:pt x="3150" y="5724"/>
                  </a:lnTo>
                  <a:lnTo>
                    <a:pt x="3147" y="5726"/>
                  </a:lnTo>
                  <a:lnTo>
                    <a:pt x="3144" y="5727"/>
                  </a:lnTo>
                  <a:lnTo>
                    <a:pt x="3141" y="5728"/>
                  </a:lnTo>
                  <a:lnTo>
                    <a:pt x="3138" y="5730"/>
                  </a:lnTo>
                  <a:lnTo>
                    <a:pt x="3136" y="5731"/>
                  </a:lnTo>
                  <a:lnTo>
                    <a:pt x="3133" y="5733"/>
                  </a:lnTo>
                  <a:lnTo>
                    <a:pt x="3130" y="5734"/>
                  </a:lnTo>
                  <a:lnTo>
                    <a:pt x="3128" y="5736"/>
                  </a:lnTo>
                  <a:lnTo>
                    <a:pt x="3126" y="5738"/>
                  </a:lnTo>
                  <a:lnTo>
                    <a:pt x="3123" y="5740"/>
                  </a:lnTo>
                  <a:lnTo>
                    <a:pt x="3121" y="5742"/>
                  </a:lnTo>
                  <a:lnTo>
                    <a:pt x="3119" y="5744"/>
                  </a:lnTo>
                  <a:lnTo>
                    <a:pt x="3117" y="5746"/>
                  </a:lnTo>
                  <a:lnTo>
                    <a:pt x="3115" y="5748"/>
                  </a:lnTo>
                  <a:lnTo>
                    <a:pt x="3113" y="5750"/>
                  </a:lnTo>
                  <a:lnTo>
                    <a:pt x="3111" y="5753"/>
                  </a:lnTo>
                  <a:lnTo>
                    <a:pt x="3109" y="5755"/>
                  </a:lnTo>
                  <a:lnTo>
                    <a:pt x="3108" y="5758"/>
                  </a:lnTo>
                  <a:lnTo>
                    <a:pt x="3107" y="5759"/>
                  </a:lnTo>
                  <a:lnTo>
                    <a:pt x="3106" y="5761"/>
                  </a:lnTo>
                  <a:lnTo>
                    <a:pt x="3105" y="5764"/>
                  </a:lnTo>
                  <a:lnTo>
                    <a:pt x="3103" y="5766"/>
                  </a:lnTo>
                  <a:lnTo>
                    <a:pt x="3102" y="5769"/>
                  </a:lnTo>
                  <a:lnTo>
                    <a:pt x="3101" y="5772"/>
                  </a:lnTo>
                  <a:lnTo>
                    <a:pt x="3100" y="5774"/>
                  </a:lnTo>
                  <a:lnTo>
                    <a:pt x="3100" y="5777"/>
                  </a:lnTo>
                  <a:lnTo>
                    <a:pt x="3099" y="5780"/>
                  </a:lnTo>
                  <a:lnTo>
                    <a:pt x="3098" y="5783"/>
                  </a:lnTo>
                  <a:lnTo>
                    <a:pt x="3098" y="5786"/>
                  </a:lnTo>
                  <a:lnTo>
                    <a:pt x="3098" y="5789"/>
                  </a:lnTo>
                  <a:lnTo>
                    <a:pt x="3097" y="5792"/>
                  </a:lnTo>
                  <a:lnTo>
                    <a:pt x="3097" y="5795"/>
                  </a:lnTo>
                  <a:lnTo>
                    <a:pt x="3097" y="5799"/>
                  </a:lnTo>
                  <a:lnTo>
                    <a:pt x="3097" y="6368"/>
                  </a:lnTo>
                  <a:lnTo>
                    <a:pt x="3097" y="6372"/>
                  </a:lnTo>
                  <a:lnTo>
                    <a:pt x="3097" y="6375"/>
                  </a:lnTo>
                  <a:lnTo>
                    <a:pt x="3098" y="6378"/>
                  </a:lnTo>
                  <a:lnTo>
                    <a:pt x="3098" y="6381"/>
                  </a:lnTo>
                  <a:lnTo>
                    <a:pt x="3098" y="6384"/>
                  </a:lnTo>
                  <a:lnTo>
                    <a:pt x="3099" y="6387"/>
                  </a:lnTo>
                  <a:lnTo>
                    <a:pt x="3100" y="6390"/>
                  </a:lnTo>
                  <a:lnTo>
                    <a:pt x="3100" y="6393"/>
                  </a:lnTo>
                  <a:lnTo>
                    <a:pt x="3101" y="6395"/>
                  </a:lnTo>
                  <a:lnTo>
                    <a:pt x="3102" y="6398"/>
                  </a:lnTo>
                  <a:lnTo>
                    <a:pt x="3103" y="6401"/>
                  </a:lnTo>
                  <a:lnTo>
                    <a:pt x="3105" y="6403"/>
                  </a:lnTo>
                  <a:lnTo>
                    <a:pt x="3106" y="6406"/>
                  </a:lnTo>
                  <a:lnTo>
                    <a:pt x="3107" y="6408"/>
                  </a:lnTo>
                  <a:lnTo>
                    <a:pt x="3108" y="6409"/>
                  </a:lnTo>
                  <a:lnTo>
                    <a:pt x="3109" y="6412"/>
                  </a:lnTo>
                  <a:lnTo>
                    <a:pt x="3111" y="6414"/>
                  </a:lnTo>
                  <a:lnTo>
                    <a:pt x="3113" y="6417"/>
                  </a:lnTo>
                  <a:lnTo>
                    <a:pt x="3115" y="6419"/>
                  </a:lnTo>
                  <a:lnTo>
                    <a:pt x="3117" y="6421"/>
                  </a:lnTo>
                  <a:lnTo>
                    <a:pt x="3119" y="6423"/>
                  </a:lnTo>
                  <a:lnTo>
                    <a:pt x="3121" y="6425"/>
                  </a:lnTo>
                  <a:lnTo>
                    <a:pt x="3123" y="6427"/>
                  </a:lnTo>
                  <a:lnTo>
                    <a:pt x="3126" y="6429"/>
                  </a:lnTo>
                  <a:lnTo>
                    <a:pt x="3128" y="6431"/>
                  </a:lnTo>
                  <a:lnTo>
                    <a:pt x="3130" y="6433"/>
                  </a:lnTo>
                  <a:lnTo>
                    <a:pt x="3133" y="6434"/>
                  </a:lnTo>
                  <a:lnTo>
                    <a:pt x="3136" y="6436"/>
                  </a:lnTo>
                  <a:lnTo>
                    <a:pt x="3138" y="6437"/>
                  </a:lnTo>
                  <a:lnTo>
                    <a:pt x="3141" y="6439"/>
                  </a:lnTo>
                  <a:lnTo>
                    <a:pt x="3144" y="6440"/>
                  </a:lnTo>
                  <a:lnTo>
                    <a:pt x="3147" y="6441"/>
                  </a:lnTo>
                  <a:lnTo>
                    <a:pt x="3150" y="6443"/>
                  </a:lnTo>
                  <a:lnTo>
                    <a:pt x="3153" y="6443"/>
                  </a:lnTo>
                  <a:lnTo>
                    <a:pt x="3156" y="6444"/>
                  </a:lnTo>
                  <a:lnTo>
                    <a:pt x="3159" y="6445"/>
                  </a:lnTo>
                  <a:lnTo>
                    <a:pt x="3161" y="6446"/>
                  </a:lnTo>
                  <a:lnTo>
                    <a:pt x="3164" y="6446"/>
                  </a:lnTo>
                  <a:lnTo>
                    <a:pt x="3167" y="6446"/>
                  </a:lnTo>
                  <a:lnTo>
                    <a:pt x="3170" y="6447"/>
                  </a:lnTo>
                  <a:lnTo>
                    <a:pt x="3172" y="6447"/>
                  </a:lnTo>
                  <a:lnTo>
                    <a:pt x="3176" y="6447"/>
                  </a:lnTo>
                  <a:lnTo>
                    <a:pt x="5683" y="6447"/>
                  </a:lnTo>
                  <a:lnTo>
                    <a:pt x="5687" y="6447"/>
                  </a:lnTo>
                  <a:lnTo>
                    <a:pt x="5689" y="6447"/>
                  </a:lnTo>
                  <a:lnTo>
                    <a:pt x="5692" y="6446"/>
                  </a:lnTo>
                  <a:lnTo>
                    <a:pt x="5695" y="6446"/>
                  </a:lnTo>
                  <a:lnTo>
                    <a:pt x="5698" y="6446"/>
                  </a:lnTo>
                  <a:lnTo>
                    <a:pt x="5701" y="6445"/>
                  </a:lnTo>
                  <a:lnTo>
                    <a:pt x="5704" y="6444"/>
                  </a:lnTo>
                  <a:lnTo>
                    <a:pt x="5707" y="6443"/>
                  </a:lnTo>
                  <a:lnTo>
                    <a:pt x="5709" y="6443"/>
                  </a:lnTo>
                  <a:lnTo>
                    <a:pt x="5712" y="6441"/>
                  </a:lnTo>
                  <a:lnTo>
                    <a:pt x="5715" y="6440"/>
                  </a:lnTo>
                  <a:lnTo>
                    <a:pt x="5717" y="6439"/>
                  </a:lnTo>
                  <a:lnTo>
                    <a:pt x="5720" y="6438"/>
                  </a:lnTo>
                  <a:lnTo>
                    <a:pt x="5723" y="6436"/>
                  </a:lnTo>
                  <a:lnTo>
                    <a:pt x="5726" y="6434"/>
                  </a:lnTo>
                  <a:lnTo>
                    <a:pt x="5729" y="6433"/>
                  </a:lnTo>
                  <a:lnTo>
                    <a:pt x="5731" y="6431"/>
                  </a:lnTo>
                  <a:lnTo>
                    <a:pt x="5733" y="6429"/>
                  </a:lnTo>
                  <a:lnTo>
                    <a:pt x="5736" y="6427"/>
                  </a:lnTo>
                  <a:lnTo>
                    <a:pt x="5738" y="6425"/>
                  </a:lnTo>
                  <a:lnTo>
                    <a:pt x="5740" y="6423"/>
                  </a:lnTo>
                  <a:lnTo>
                    <a:pt x="5742" y="6421"/>
                  </a:lnTo>
                  <a:lnTo>
                    <a:pt x="5744" y="6419"/>
                  </a:lnTo>
                  <a:lnTo>
                    <a:pt x="5746" y="6417"/>
                  </a:lnTo>
                  <a:lnTo>
                    <a:pt x="5748" y="6414"/>
                  </a:lnTo>
                  <a:lnTo>
                    <a:pt x="5750" y="6412"/>
                  </a:lnTo>
                  <a:lnTo>
                    <a:pt x="5751" y="6409"/>
                  </a:lnTo>
                  <a:lnTo>
                    <a:pt x="5752" y="6408"/>
                  </a:lnTo>
                  <a:lnTo>
                    <a:pt x="5753" y="6406"/>
                  </a:lnTo>
                  <a:lnTo>
                    <a:pt x="5754" y="6403"/>
                  </a:lnTo>
                  <a:lnTo>
                    <a:pt x="5756" y="6401"/>
                  </a:lnTo>
                  <a:lnTo>
                    <a:pt x="5757" y="6398"/>
                  </a:lnTo>
                  <a:lnTo>
                    <a:pt x="5758" y="6395"/>
                  </a:lnTo>
                  <a:lnTo>
                    <a:pt x="5759" y="6393"/>
                  </a:lnTo>
                  <a:lnTo>
                    <a:pt x="5759" y="6390"/>
                  </a:lnTo>
                  <a:lnTo>
                    <a:pt x="5760" y="6387"/>
                  </a:lnTo>
                  <a:lnTo>
                    <a:pt x="5761" y="6384"/>
                  </a:lnTo>
                  <a:lnTo>
                    <a:pt x="5761" y="6381"/>
                  </a:lnTo>
                  <a:lnTo>
                    <a:pt x="5761" y="6378"/>
                  </a:lnTo>
                  <a:lnTo>
                    <a:pt x="5762" y="6375"/>
                  </a:lnTo>
                  <a:lnTo>
                    <a:pt x="5762" y="6372"/>
                  </a:lnTo>
                  <a:lnTo>
                    <a:pt x="5762" y="6368"/>
                  </a:lnTo>
                  <a:lnTo>
                    <a:pt x="5762" y="5799"/>
                  </a:lnTo>
                  <a:lnTo>
                    <a:pt x="5762" y="5795"/>
                  </a:lnTo>
                  <a:lnTo>
                    <a:pt x="5762" y="5792"/>
                  </a:lnTo>
                  <a:lnTo>
                    <a:pt x="5761" y="5789"/>
                  </a:lnTo>
                  <a:lnTo>
                    <a:pt x="5761" y="5786"/>
                  </a:lnTo>
                  <a:lnTo>
                    <a:pt x="5761" y="5783"/>
                  </a:lnTo>
                  <a:lnTo>
                    <a:pt x="5760" y="5780"/>
                  </a:lnTo>
                  <a:lnTo>
                    <a:pt x="5759" y="5777"/>
                  </a:lnTo>
                  <a:lnTo>
                    <a:pt x="5759" y="5774"/>
                  </a:lnTo>
                  <a:lnTo>
                    <a:pt x="5758" y="5772"/>
                  </a:lnTo>
                  <a:lnTo>
                    <a:pt x="5757" y="5769"/>
                  </a:lnTo>
                  <a:lnTo>
                    <a:pt x="5756" y="5766"/>
                  </a:lnTo>
                  <a:lnTo>
                    <a:pt x="5754" y="5764"/>
                  </a:lnTo>
                  <a:lnTo>
                    <a:pt x="5753" y="5761"/>
                  </a:lnTo>
                  <a:lnTo>
                    <a:pt x="5752" y="5759"/>
                  </a:lnTo>
                  <a:lnTo>
                    <a:pt x="5751" y="5758"/>
                  </a:lnTo>
                  <a:lnTo>
                    <a:pt x="5750" y="5755"/>
                  </a:lnTo>
                  <a:lnTo>
                    <a:pt x="5748" y="5753"/>
                  </a:lnTo>
                  <a:lnTo>
                    <a:pt x="5746" y="5750"/>
                  </a:lnTo>
                  <a:lnTo>
                    <a:pt x="5744" y="5748"/>
                  </a:lnTo>
                  <a:lnTo>
                    <a:pt x="5742" y="5746"/>
                  </a:lnTo>
                  <a:lnTo>
                    <a:pt x="5740" y="5744"/>
                  </a:lnTo>
                  <a:lnTo>
                    <a:pt x="5738" y="5742"/>
                  </a:lnTo>
                  <a:lnTo>
                    <a:pt x="5736" y="5740"/>
                  </a:lnTo>
                  <a:lnTo>
                    <a:pt x="5733" y="5738"/>
                  </a:lnTo>
                  <a:lnTo>
                    <a:pt x="5731" y="5736"/>
                  </a:lnTo>
                  <a:lnTo>
                    <a:pt x="5729" y="5734"/>
                  </a:lnTo>
                  <a:lnTo>
                    <a:pt x="5726" y="5733"/>
                  </a:lnTo>
                  <a:lnTo>
                    <a:pt x="5723" y="5731"/>
                  </a:lnTo>
                  <a:lnTo>
                    <a:pt x="5720" y="5729"/>
                  </a:lnTo>
                  <a:lnTo>
                    <a:pt x="5717" y="5728"/>
                  </a:lnTo>
                  <a:lnTo>
                    <a:pt x="5715" y="5727"/>
                  </a:lnTo>
                  <a:lnTo>
                    <a:pt x="5712" y="5726"/>
                  </a:lnTo>
                  <a:lnTo>
                    <a:pt x="5709" y="5724"/>
                  </a:lnTo>
                  <a:lnTo>
                    <a:pt x="5707" y="5724"/>
                  </a:lnTo>
                  <a:lnTo>
                    <a:pt x="5704" y="5723"/>
                  </a:lnTo>
                  <a:lnTo>
                    <a:pt x="5701" y="5722"/>
                  </a:lnTo>
                  <a:lnTo>
                    <a:pt x="5698" y="5721"/>
                  </a:lnTo>
                  <a:lnTo>
                    <a:pt x="5695" y="5721"/>
                  </a:lnTo>
                  <a:lnTo>
                    <a:pt x="5692" y="5721"/>
                  </a:lnTo>
                  <a:lnTo>
                    <a:pt x="5689" y="5720"/>
                  </a:lnTo>
                  <a:lnTo>
                    <a:pt x="5687" y="5720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84" name="Group 24">
            <a:extLst>
              <a:ext uri="{FF2B5EF4-FFF2-40B4-BE49-F238E27FC236}">
                <a16:creationId xmlns:a16="http://schemas.microsoft.com/office/drawing/2014/main" id="{19617171-C3DE-4268-A4A4-C5249C0EC8BB}"/>
              </a:ext>
            </a:extLst>
          </p:cNvPr>
          <p:cNvGrpSpPr/>
          <p:nvPr/>
        </p:nvGrpSpPr>
        <p:grpSpPr>
          <a:xfrm>
            <a:off x="4410965" y="1763215"/>
            <a:ext cx="852668" cy="852668"/>
            <a:chOff x="4094847" y="1760585"/>
            <a:chExt cx="633600" cy="633600"/>
          </a:xfrm>
        </p:grpSpPr>
        <p:sp>
          <p:nvSpPr>
            <p:cNvPr id="90185" name="Accent">
              <a:extLst>
                <a:ext uri="{FF2B5EF4-FFF2-40B4-BE49-F238E27FC236}">
                  <a16:creationId xmlns:a16="http://schemas.microsoft.com/office/drawing/2014/main" id="{C5432265-B723-4B7C-8AC4-8BFDFD4334C9}"/>
                </a:ext>
              </a:extLst>
            </p:cNvPr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86" name="Outline">
              <a:extLst>
                <a:ext uri="{FF2B5EF4-FFF2-40B4-BE49-F238E27FC236}">
                  <a16:creationId xmlns:a16="http://schemas.microsoft.com/office/drawing/2014/main" id="{72212518-2BA5-4D89-984D-C668B809FD7A}"/>
                </a:ext>
              </a:extLst>
            </p:cNvPr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87" name="Group 59">
            <a:extLst>
              <a:ext uri="{FF2B5EF4-FFF2-40B4-BE49-F238E27FC236}">
                <a16:creationId xmlns:a16="http://schemas.microsoft.com/office/drawing/2014/main" id="{2ABD68D6-7E35-4A06-94FD-4AD3F82EBFAC}"/>
              </a:ext>
            </a:extLst>
          </p:cNvPr>
          <p:cNvGrpSpPr/>
          <p:nvPr/>
        </p:nvGrpSpPr>
        <p:grpSpPr>
          <a:xfrm>
            <a:off x="6923856" y="1763215"/>
            <a:ext cx="852668" cy="852668"/>
            <a:chOff x="8624067" y="5358687"/>
            <a:chExt cx="633600" cy="633600"/>
          </a:xfrm>
        </p:grpSpPr>
        <p:sp>
          <p:nvSpPr>
            <p:cNvPr id="90188" name="Accent">
              <a:extLst>
                <a:ext uri="{FF2B5EF4-FFF2-40B4-BE49-F238E27FC236}">
                  <a16:creationId xmlns:a16="http://schemas.microsoft.com/office/drawing/2014/main" id="{59E33285-AE08-49E3-B60B-A276863A7577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195" y="4070"/>
                  </a:moveTo>
                  <a:lnTo>
                    <a:pt x="7177" y="4098"/>
                  </a:lnTo>
                  <a:lnTo>
                    <a:pt x="5534" y="6357"/>
                  </a:lnTo>
                  <a:lnTo>
                    <a:pt x="5535" y="6358"/>
                  </a:lnTo>
                  <a:lnTo>
                    <a:pt x="5546" y="6378"/>
                  </a:lnTo>
                  <a:lnTo>
                    <a:pt x="5557" y="6399"/>
                  </a:lnTo>
                  <a:lnTo>
                    <a:pt x="5566" y="6420"/>
                  </a:lnTo>
                  <a:lnTo>
                    <a:pt x="5575" y="6441"/>
                  </a:lnTo>
                  <a:lnTo>
                    <a:pt x="5583" y="6463"/>
                  </a:lnTo>
                  <a:lnTo>
                    <a:pt x="5590" y="6485"/>
                  </a:lnTo>
                  <a:lnTo>
                    <a:pt x="5596" y="6507"/>
                  </a:lnTo>
                  <a:lnTo>
                    <a:pt x="5602" y="6529"/>
                  </a:lnTo>
                  <a:lnTo>
                    <a:pt x="5606" y="6552"/>
                  </a:lnTo>
                  <a:lnTo>
                    <a:pt x="5610" y="6574"/>
                  </a:lnTo>
                  <a:lnTo>
                    <a:pt x="5613" y="6597"/>
                  </a:lnTo>
                  <a:lnTo>
                    <a:pt x="5615" y="6620"/>
                  </a:lnTo>
                  <a:lnTo>
                    <a:pt x="5617" y="6643"/>
                  </a:lnTo>
                  <a:lnTo>
                    <a:pt x="5617" y="6666"/>
                  </a:lnTo>
                  <a:lnTo>
                    <a:pt x="5617" y="6689"/>
                  </a:lnTo>
                  <a:lnTo>
                    <a:pt x="5615" y="6713"/>
                  </a:lnTo>
                  <a:lnTo>
                    <a:pt x="5613" y="6736"/>
                  </a:lnTo>
                  <a:lnTo>
                    <a:pt x="5610" y="6758"/>
                  </a:lnTo>
                  <a:lnTo>
                    <a:pt x="5606" y="6781"/>
                  </a:lnTo>
                  <a:lnTo>
                    <a:pt x="5602" y="6804"/>
                  </a:lnTo>
                  <a:lnTo>
                    <a:pt x="5596" y="6826"/>
                  </a:lnTo>
                  <a:lnTo>
                    <a:pt x="5590" y="6848"/>
                  </a:lnTo>
                  <a:lnTo>
                    <a:pt x="5583" y="6870"/>
                  </a:lnTo>
                  <a:lnTo>
                    <a:pt x="5575" y="6892"/>
                  </a:lnTo>
                  <a:lnTo>
                    <a:pt x="5566" y="6913"/>
                  </a:lnTo>
                  <a:lnTo>
                    <a:pt x="5557" y="6934"/>
                  </a:lnTo>
                  <a:lnTo>
                    <a:pt x="5546" y="6955"/>
                  </a:lnTo>
                  <a:lnTo>
                    <a:pt x="5535" y="6975"/>
                  </a:lnTo>
                  <a:lnTo>
                    <a:pt x="5523" y="6995"/>
                  </a:lnTo>
                  <a:lnTo>
                    <a:pt x="5510" y="7014"/>
                  </a:lnTo>
                  <a:lnTo>
                    <a:pt x="5497" y="7033"/>
                  </a:lnTo>
                  <a:lnTo>
                    <a:pt x="5482" y="7051"/>
                  </a:lnTo>
                  <a:lnTo>
                    <a:pt x="5468" y="7069"/>
                  </a:lnTo>
                  <a:lnTo>
                    <a:pt x="5452" y="7086"/>
                  </a:lnTo>
                  <a:lnTo>
                    <a:pt x="5436" y="7103"/>
                  </a:lnTo>
                  <a:lnTo>
                    <a:pt x="5420" y="7119"/>
                  </a:lnTo>
                  <a:lnTo>
                    <a:pt x="5403" y="7134"/>
                  </a:lnTo>
                  <a:lnTo>
                    <a:pt x="5385" y="7149"/>
                  </a:lnTo>
                  <a:lnTo>
                    <a:pt x="5367" y="7163"/>
                  </a:lnTo>
                  <a:lnTo>
                    <a:pt x="5348" y="7176"/>
                  </a:lnTo>
                  <a:lnTo>
                    <a:pt x="5329" y="7189"/>
                  </a:lnTo>
                  <a:lnTo>
                    <a:pt x="5309" y="7201"/>
                  </a:lnTo>
                  <a:lnTo>
                    <a:pt x="5289" y="7212"/>
                  </a:lnTo>
                  <a:lnTo>
                    <a:pt x="5268" y="7223"/>
                  </a:lnTo>
                  <a:lnTo>
                    <a:pt x="5247" y="7232"/>
                  </a:lnTo>
                  <a:lnTo>
                    <a:pt x="5226" y="7241"/>
                  </a:lnTo>
                  <a:lnTo>
                    <a:pt x="5204" y="7249"/>
                  </a:lnTo>
                  <a:lnTo>
                    <a:pt x="5182" y="7256"/>
                  </a:lnTo>
                  <a:lnTo>
                    <a:pt x="5160" y="7263"/>
                  </a:lnTo>
                  <a:lnTo>
                    <a:pt x="5137" y="7268"/>
                  </a:lnTo>
                  <a:lnTo>
                    <a:pt x="5115" y="7273"/>
                  </a:lnTo>
                  <a:lnTo>
                    <a:pt x="5092" y="7277"/>
                  </a:lnTo>
                  <a:lnTo>
                    <a:pt x="5069" y="7280"/>
                  </a:lnTo>
                  <a:lnTo>
                    <a:pt x="5046" y="7282"/>
                  </a:lnTo>
                  <a:lnTo>
                    <a:pt x="5023" y="7284"/>
                  </a:lnTo>
                  <a:lnTo>
                    <a:pt x="5000" y="7284"/>
                  </a:lnTo>
                  <a:lnTo>
                    <a:pt x="4977" y="7284"/>
                  </a:lnTo>
                  <a:lnTo>
                    <a:pt x="4954" y="7282"/>
                  </a:lnTo>
                  <a:lnTo>
                    <a:pt x="4931" y="7280"/>
                  </a:lnTo>
                  <a:lnTo>
                    <a:pt x="4908" y="7277"/>
                  </a:lnTo>
                  <a:lnTo>
                    <a:pt x="4885" y="7273"/>
                  </a:lnTo>
                  <a:lnTo>
                    <a:pt x="4863" y="7268"/>
                  </a:lnTo>
                  <a:lnTo>
                    <a:pt x="4840" y="7263"/>
                  </a:lnTo>
                  <a:lnTo>
                    <a:pt x="4818" y="7256"/>
                  </a:lnTo>
                  <a:lnTo>
                    <a:pt x="4796" y="7249"/>
                  </a:lnTo>
                  <a:lnTo>
                    <a:pt x="4774" y="7241"/>
                  </a:lnTo>
                  <a:lnTo>
                    <a:pt x="4753" y="7232"/>
                  </a:lnTo>
                  <a:lnTo>
                    <a:pt x="4732" y="7223"/>
                  </a:lnTo>
                  <a:lnTo>
                    <a:pt x="4711" y="7212"/>
                  </a:lnTo>
                  <a:lnTo>
                    <a:pt x="4691" y="7201"/>
                  </a:lnTo>
                  <a:lnTo>
                    <a:pt x="4671" y="7189"/>
                  </a:lnTo>
                  <a:lnTo>
                    <a:pt x="4652" y="7176"/>
                  </a:lnTo>
                  <a:lnTo>
                    <a:pt x="4633" y="7163"/>
                  </a:lnTo>
                  <a:lnTo>
                    <a:pt x="4615" y="7149"/>
                  </a:lnTo>
                  <a:lnTo>
                    <a:pt x="4597" y="7134"/>
                  </a:lnTo>
                  <a:lnTo>
                    <a:pt x="4580" y="7119"/>
                  </a:lnTo>
                  <a:lnTo>
                    <a:pt x="4564" y="7103"/>
                  </a:lnTo>
                  <a:lnTo>
                    <a:pt x="4548" y="7086"/>
                  </a:lnTo>
                  <a:lnTo>
                    <a:pt x="4532" y="7069"/>
                  </a:lnTo>
                  <a:lnTo>
                    <a:pt x="4518" y="7051"/>
                  </a:lnTo>
                  <a:lnTo>
                    <a:pt x="4503" y="7033"/>
                  </a:lnTo>
                  <a:lnTo>
                    <a:pt x="4490" y="7014"/>
                  </a:lnTo>
                  <a:lnTo>
                    <a:pt x="4477" y="6995"/>
                  </a:lnTo>
                  <a:lnTo>
                    <a:pt x="4465" y="6975"/>
                  </a:lnTo>
                  <a:lnTo>
                    <a:pt x="4454" y="6955"/>
                  </a:lnTo>
                  <a:lnTo>
                    <a:pt x="4443" y="6934"/>
                  </a:lnTo>
                  <a:lnTo>
                    <a:pt x="4434" y="6913"/>
                  </a:lnTo>
                  <a:lnTo>
                    <a:pt x="4425" y="6892"/>
                  </a:lnTo>
                  <a:lnTo>
                    <a:pt x="4417" y="6870"/>
                  </a:lnTo>
                  <a:lnTo>
                    <a:pt x="4410" y="6848"/>
                  </a:lnTo>
                  <a:lnTo>
                    <a:pt x="4404" y="6826"/>
                  </a:lnTo>
                  <a:lnTo>
                    <a:pt x="4398" y="6804"/>
                  </a:lnTo>
                  <a:lnTo>
                    <a:pt x="4394" y="6781"/>
                  </a:lnTo>
                  <a:lnTo>
                    <a:pt x="4390" y="6758"/>
                  </a:lnTo>
                  <a:lnTo>
                    <a:pt x="4387" y="6736"/>
                  </a:lnTo>
                  <a:lnTo>
                    <a:pt x="4385" y="6713"/>
                  </a:lnTo>
                  <a:lnTo>
                    <a:pt x="4383" y="6689"/>
                  </a:lnTo>
                  <a:lnTo>
                    <a:pt x="4383" y="6666"/>
                  </a:lnTo>
                  <a:lnTo>
                    <a:pt x="4383" y="6643"/>
                  </a:lnTo>
                  <a:lnTo>
                    <a:pt x="4385" y="6620"/>
                  </a:lnTo>
                  <a:lnTo>
                    <a:pt x="4387" y="6597"/>
                  </a:lnTo>
                  <a:lnTo>
                    <a:pt x="4390" y="6574"/>
                  </a:lnTo>
                  <a:lnTo>
                    <a:pt x="4394" y="6552"/>
                  </a:lnTo>
                  <a:lnTo>
                    <a:pt x="4398" y="6529"/>
                  </a:lnTo>
                  <a:lnTo>
                    <a:pt x="4404" y="6507"/>
                  </a:lnTo>
                  <a:lnTo>
                    <a:pt x="4410" y="6485"/>
                  </a:lnTo>
                  <a:lnTo>
                    <a:pt x="4417" y="6463"/>
                  </a:lnTo>
                  <a:lnTo>
                    <a:pt x="4425" y="6441"/>
                  </a:lnTo>
                  <a:lnTo>
                    <a:pt x="4434" y="6420"/>
                  </a:lnTo>
                  <a:lnTo>
                    <a:pt x="4443" y="6399"/>
                  </a:lnTo>
                  <a:lnTo>
                    <a:pt x="4454" y="6378"/>
                  </a:lnTo>
                  <a:lnTo>
                    <a:pt x="4465" y="6358"/>
                  </a:lnTo>
                  <a:lnTo>
                    <a:pt x="4477" y="6338"/>
                  </a:lnTo>
                  <a:lnTo>
                    <a:pt x="4490" y="6319"/>
                  </a:lnTo>
                  <a:lnTo>
                    <a:pt x="4503" y="6300"/>
                  </a:lnTo>
                  <a:lnTo>
                    <a:pt x="4518" y="6282"/>
                  </a:lnTo>
                  <a:lnTo>
                    <a:pt x="4532" y="6264"/>
                  </a:lnTo>
                  <a:lnTo>
                    <a:pt x="4548" y="6247"/>
                  </a:lnTo>
                  <a:lnTo>
                    <a:pt x="4564" y="6230"/>
                  </a:lnTo>
                  <a:lnTo>
                    <a:pt x="4580" y="6214"/>
                  </a:lnTo>
                  <a:lnTo>
                    <a:pt x="4597" y="6199"/>
                  </a:lnTo>
                  <a:lnTo>
                    <a:pt x="4615" y="6184"/>
                  </a:lnTo>
                  <a:lnTo>
                    <a:pt x="4633" y="6170"/>
                  </a:lnTo>
                  <a:lnTo>
                    <a:pt x="4652" y="6157"/>
                  </a:lnTo>
                  <a:lnTo>
                    <a:pt x="4671" y="6144"/>
                  </a:lnTo>
                  <a:lnTo>
                    <a:pt x="4691" y="6132"/>
                  </a:lnTo>
                  <a:lnTo>
                    <a:pt x="4711" y="6121"/>
                  </a:lnTo>
                  <a:lnTo>
                    <a:pt x="4732" y="6110"/>
                  </a:lnTo>
                  <a:lnTo>
                    <a:pt x="4753" y="6101"/>
                  </a:lnTo>
                  <a:lnTo>
                    <a:pt x="4774" y="6092"/>
                  </a:lnTo>
                  <a:lnTo>
                    <a:pt x="4796" y="6084"/>
                  </a:lnTo>
                  <a:lnTo>
                    <a:pt x="4818" y="6077"/>
                  </a:lnTo>
                  <a:lnTo>
                    <a:pt x="4840" y="6070"/>
                  </a:lnTo>
                  <a:lnTo>
                    <a:pt x="4863" y="6065"/>
                  </a:lnTo>
                  <a:lnTo>
                    <a:pt x="4885" y="6060"/>
                  </a:lnTo>
                  <a:lnTo>
                    <a:pt x="4908" y="6056"/>
                  </a:lnTo>
                  <a:lnTo>
                    <a:pt x="4931" y="6053"/>
                  </a:lnTo>
                  <a:lnTo>
                    <a:pt x="4954" y="6051"/>
                  </a:lnTo>
                  <a:lnTo>
                    <a:pt x="4977" y="6049"/>
                  </a:lnTo>
                  <a:lnTo>
                    <a:pt x="5000" y="6049"/>
                  </a:lnTo>
                  <a:lnTo>
                    <a:pt x="5023" y="6049"/>
                  </a:lnTo>
                  <a:lnTo>
                    <a:pt x="5046" y="6051"/>
                  </a:lnTo>
                  <a:lnTo>
                    <a:pt x="5069" y="6053"/>
                  </a:lnTo>
                  <a:lnTo>
                    <a:pt x="5092" y="6056"/>
                  </a:lnTo>
                  <a:lnTo>
                    <a:pt x="5115" y="6060"/>
                  </a:lnTo>
                  <a:lnTo>
                    <a:pt x="5129" y="6063"/>
                  </a:lnTo>
                  <a:lnTo>
                    <a:pt x="6773" y="3804"/>
                  </a:lnTo>
                  <a:lnTo>
                    <a:pt x="6794" y="3779"/>
                  </a:lnTo>
                  <a:lnTo>
                    <a:pt x="6818" y="3757"/>
                  </a:lnTo>
                  <a:lnTo>
                    <a:pt x="6845" y="3738"/>
                  </a:lnTo>
                  <a:lnTo>
                    <a:pt x="6873" y="3723"/>
                  </a:lnTo>
                  <a:lnTo>
                    <a:pt x="6904" y="3711"/>
                  </a:lnTo>
                  <a:lnTo>
                    <a:pt x="6936" y="3704"/>
                  </a:lnTo>
                  <a:lnTo>
                    <a:pt x="6969" y="3701"/>
                  </a:lnTo>
                  <a:lnTo>
                    <a:pt x="7001" y="3702"/>
                  </a:lnTo>
                  <a:lnTo>
                    <a:pt x="7034" y="3708"/>
                  </a:lnTo>
                  <a:lnTo>
                    <a:pt x="7065" y="3718"/>
                  </a:lnTo>
                  <a:lnTo>
                    <a:pt x="7094" y="3731"/>
                  </a:lnTo>
                  <a:lnTo>
                    <a:pt x="7122" y="3749"/>
                  </a:lnTo>
                  <a:lnTo>
                    <a:pt x="7147" y="3770"/>
                  </a:lnTo>
                  <a:lnTo>
                    <a:pt x="7169" y="3794"/>
                  </a:lnTo>
                  <a:lnTo>
                    <a:pt x="7188" y="3821"/>
                  </a:lnTo>
                  <a:lnTo>
                    <a:pt x="7203" y="3849"/>
                  </a:lnTo>
                  <a:lnTo>
                    <a:pt x="7215" y="3880"/>
                  </a:lnTo>
                  <a:lnTo>
                    <a:pt x="7222" y="3912"/>
                  </a:lnTo>
                  <a:lnTo>
                    <a:pt x="7225" y="3945"/>
                  </a:lnTo>
                  <a:lnTo>
                    <a:pt x="7224" y="3977"/>
                  </a:lnTo>
                  <a:lnTo>
                    <a:pt x="7218" y="4010"/>
                  </a:lnTo>
                  <a:lnTo>
                    <a:pt x="7208" y="4041"/>
                  </a:lnTo>
                  <a:lnTo>
                    <a:pt x="7195" y="4070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89" name="Outline">
              <a:extLst>
                <a:ext uri="{FF2B5EF4-FFF2-40B4-BE49-F238E27FC236}">
                  <a16:creationId xmlns:a16="http://schemas.microsoft.com/office/drawing/2014/main" id="{8E2D441C-34C1-47D3-99F9-CBA3366B7AD3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855" y="3496"/>
                  </a:moveTo>
                  <a:lnTo>
                    <a:pt x="4851" y="3477"/>
                  </a:lnTo>
                  <a:lnTo>
                    <a:pt x="4850" y="3457"/>
                  </a:lnTo>
                  <a:lnTo>
                    <a:pt x="4850" y="2969"/>
                  </a:lnTo>
                  <a:lnTo>
                    <a:pt x="4723" y="2976"/>
                  </a:lnTo>
                  <a:lnTo>
                    <a:pt x="4585" y="2989"/>
                  </a:lnTo>
                  <a:lnTo>
                    <a:pt x="4448" y="3008"/>
                  </a:lnTo>
                  <a:lnTo>
                    <a:pt x="4312" y="3031"/>
                  </a:lnTo>
                  <a:lnTo>
                    <a:pt x="4176" y="3059"/>
                  </a:lnTo>
                  <a:lnTo>
                    <a:pt x="4042" y="3092"/>
                  </a:lnTo>
                  <a:lnTo>
                    <a:pt x="3910" y="3131"/>
                  </a:lnTo>
                  <a:lnTo>
                    <a:pt x="3779" y="3174"/>
                  </a:lnTo>
                  <a:lnTo>
                    <a:pt x="3649" y="3222"/>
                  </a:lnTo>
                  <a:lnTo>
                    <a:pt x="3521" y="3275"/>
                  </a:lnTo>
                  <a:lnTo>
                    <a:pt x="3396" y="3333"/>
                  </a:lnTo>
                  <a:lnTo>
                    <a:pt x="3272" y="3395"/>
                  </a:lnTo>
                  <a:lnTo>
                    <a:pt x="3150" y="3463"/>
                  </a:lnTo>
                  <a:lnTo>
                    <a:pt x="3031" y="3534"/>
                  </a:lnTo>
                  <a:lnTo>
                    <a:pt x="2915" y="3610"/>
                  </a:lnTo>
                  <a:lnTo>
                    <a:pt x="2802" y="3690"/>
                  </a:lnTo>
                  <a:lnTo>
                    <a:pt x="2693" y="3774"/>
                  </a:lnTo>
                  <a:lnTo>
                    <a:pt x="2586" y="3862"/>
                  </a:lnTo>
                  <a:lnTo>
                    <a:pt x="2483" y="3954"/>
                  </a:lnTo>
                  <a:lnTo>
                    <a:pt x="2384" y="4050"/>
                  </a:lnTo>
                  <a:lnTo>
                    <a:pt x="2288" y="4149"/>
                  </a:lnTo>
                  <a:lnTo>
                    <a:pt x="2196" y="4252"/>
                  </a:lnTo>
                  <a:lnTo>
                    <a:pt x="2108" y="4359"/>
                  </a:lnTo>
                  <a:lnTo>
                    <a:pt x="2024" y="4468"/>
                  </a:lnTo>
                  <a:lnTo>
                    <a:pt x="1943" y="4581"/>
                  </a:lnTo>
                  <a:lnTo>
                    <a:pt x="1867" y="4697"/>
                  </a:lnTo>
                  <a:lnTo>
                    <a:pt x="1796" y="4816"/>
                  </a:lnTo>
                  <a:lnTo>
                    <a:pt x="1729" y="4938"/>
                  </a:lnTo>
                  <a:lnTo>
                    <a:pt x="1666" y="5062"/>
                  </a:lnTo>
                  <a:lnTo>
                    <a:pt x="1664" y="5067"/>
                  </a:lnTo>
                  <a:lnTo>
                    <a:pt x="2331" y="5290"/>
                  </a:lnTo>
                  <a:lnTo>
                    <a:pt x="2350" y="5297"/>
                  </a:lnTo>
                  <a:lnTo>
                    <a:pt x="2367" y="5307"/>
                  </a:lnTo>
                  <a:lnTo>
                    <a:pt x="2382" y="5319"/>
                  </a:lnTo>
                  <a:lnTo>
                    <a:pt x="2396" y="5333"/>
                  </a:lnTo>
                  <a:lnTo>
                    <a:pt x="2408" y="5348"/>
                  </a:lnTo>
                  <a:lnTo>
                    <a:pt x="2418" y="5365"/>
                  </a:lnTo>
                  <a:lnTo>
                    <a:pt x="2426" y="5383"/>
                  </a:lnTo>
                  <a:lnTo>
                    <a:pt x="2431" y="5402"/>
                  </a:lnTo>
                  <a:lnTo>
                    <a:pt x="2434" y="5421"/>
                  </a:lnTo>
                  <a:lnTo>
                    <a:pt x="2434" y="5441"/>
                  </a:lnTo>
                  <a:lnTo>
                    <a:pt x="2431" y="5461"/>
                  </a:lnTo>
                  <a:lnTo>
                    <a:pt x="2426" y="5479"/>
                  </a:lnTo>
                  <a:lnTo>
                    <a:pt x="2419" y="5498"/>
                  </a:lnTo>
                  <a:lnTo>
                    <a:pt x="2409" y="5515"/>
                  </a:lnTo>
                  <a:lnTo>
                    <a:pt x="2397" y="5530"/>
                  </a:lnTo>
                  <a:lnTo>
                    <a:pt x="2383" y="5544"/>
                  </a:lnTo>
                  <a:lnTo>
                    <a:pt x="2368" y="5556"/>
                  </a:lnTo>
                  <a:lnTo>
                    <a:pt x="2351" y="5566"/>
                  </a:lnTo>
                  <a:lnTo>
                    <a:pt x="2333" y="5574"/>
                  </a:lnTo>
                  <a:lnTo>
                    <a:pt x="2314" y="5579"/>
                  </a:lnTo>
                  <a:lnTo>
                    <a:pt x="2295" y="5582"/>
                  </a:lnTo>
                  <a:lnTo>
                    <a:pt x="2275" y="5582"/>
                  </a:lnTo>
                  <a:lnTo>
                    <a:pt x="2255" y="5579"/>
                  </a:lnTo>
                  <a:lnTo>
                    <a:pt x="2237" y="5574"/>
                  </a:lnTo>
                  <a:lnTo>
                    <a:pt x="1545" y="5344"/>
                  </a:lnTo>
                  <a:lnTo>
                    <a:pt x="1508" y="5445"/>
                  </a:lnTo>
                  <a:lnTo>
                    <a:pt x="1464" y="5576"/>
                  </a:lnTo>
                  <a:lnTo>
                    <a:pt x="1426" y="5709"/>
                  </a:lnTo>
                  <a:lnTo>
                    <a:pt x="1393" y="5843"/>
                  </a:lnTo>
                  <a:lnTo>
                    <a:pt x="1365" y="5978"/>
                  </a:lnTo>
                  <a:lnTo>
                    <a:pt x="1342" y="6114"/>
                  </a:lnTo>
                  <a:lnTo>
                    <a:pt x="1323" y="6251"/>
                  </a:lnTo>
                  <a:lnTo>
                    <a:pt x="1310" y="6389"/>
                  </a:lnTo>
                  <a:lnTo>
                    <a:pt x="1303" y="6527"/>
                  </a:lnTo>
                  <a:lnTo>
                    <a:pt x="1300" y="6671"/>
                  </a:lnTo>
                  <a:lnTo>
                    <a:pt x="1297" y="6703"/>
                  </a:lnTo>
                  <a:lnTo>
                    <a:pt x="1290" y="6735"/>
                  </a:lnTo>
                  <a:lnTo>
                    <a:pt x="1279" y="6766"/>
                  </a:lnTo>
                  <a:lnTo>
                    <a:pt x="1264" y="6795"/>
                  </a:lnTo>
                  <a:lnTo>
                    <a:pt x="1245" y="6822"/>
                  </a:lnTo>
                  <a:lnTo>
                    <a:pt x="1223" y="6846"/>
                  </a:lnTo>
                  <a:lnTo>
                    <a:pt x="1198" y="6867"/>
                  </a:lnTo>
                  <a:lnTo>
                    <a:pt x="1171" y="6885"/>
                  </a:lnTo>
                  <a:lnTo>
                    <a:pt x="1141" y="6899"/>
                  </a:lnTo>
                  <a:lnTo>
                    <a:pt x="1110" y="6909"/>
                  </a:lnTo>
                  <a:lnTo>
                    <a:pt x="1078" y="6914"/>
                  </a:lnTo>
                  <a:lnTo>
                    <a:pt x="1045" y="6916"/>
                  </a:lnTo>
                  <a:lnTo>
                    <a:pt x="1013" y="6913"/>
                  </a:lnTo>
                  <a:lnTo>
                    <a:pt x="981" y="6906"/>
                  </a:lnTo>
                  <a:lnTo>
                    <a:pt x="950" y="6895"/>
                  </a:lnTo>
                  <a:lnTo>
                    <a:pt x="921" y="6880"/>
                  </a:lnTo>
                  <a:lnTo>
                    <a:pt x="894" y="6861"/>
                  </a:lnTo>
                  <a:lnTo>
                    <a:pt x="870" y="6839"/>
                  </a:lnTo>
                  <a:lnTo>
                    <a:pt x="849" y="6814"/>
                  </a:lnTo>
                  <a:lnTo>
                    <a:pt x="831" y="6787"/>
                  </a:lnTo>
                  <a:lnTo>
                    <a:pt x="817" y="6757"/>
                  </a:lnTo>
                  <a:lnTo>
                    <a:pt x="807" y="6726"/>
                  </a:lnTo>
                  <a:lnTo>
                    <a:pt x="802" y="6694"/>
                  </a:lnTo>
                  <a:lnTo>
                    <a:pt x="800" y="6661"/>
                  </a:lnTo>
                  <a:lnTo>
                    <a:pt x="803" y="6513"/>
                  </a:lnTo>
                  <a:lnTo>
                    <a:pt x="803" y="6504"/>
                  </a:lnTo>
                  <a:lnTo>
                    <a:pt x="812" y="6356"/>
                  </a:lnTo>
                  <a:lnTo>
                    <a:pt x="812" y="6346"/>
                  </a:lnTo>
                  <a:lnTo>
                    <a:pt x="826" y="6199"/>
                  </a:lnTo>
                  <a:lnTo>
                    <a:pt x="827" y="6190"/>
                  </a:lnTo>
                  <a:lnTo>
                    <a:pt x="847" y="6044"/>
                  </a:lnTo>
                  <a:lnTo>
                    <a:pt x="848" y="6035"/>
                  </a:lnTo>
                  <a:lnTo>
                    <a:pt x="873" y="5889"/>
                  </a:lnTo>
                  <a:lnTo>
                    <a:pt x="874" y="5880"/>
                  </a:lnTo>
                  <a:lnTo>
                    <a:pt x="905" y="5736"/>
                  </a:lnTo>
                  <a:lnTo>
                    <a:pt x="907" y="5727"/>
                  </a:lnTo>
                  <a:lnTo>
                    <a:pt x="942" y="5584"/>
                  </a:lnTo>
                  <a:lnTo>
                    <a:pt x="945" y="5575"/>
                  </a:lnTo>
                  <a:lnTo>
                    <a:pt x="985" y="5433"/>
                  </a:lnTo>
                  <a:lnTo>
                    <a:pt x="988" y="5424"/>
                  </a:lnTo>
                  <a:lnTo>
                    <a:pt x="1034" y="5284"/>
                  </a:lnTo>
                  <a:lnTo>
                    <a:pt x="1037" y="5276"/>
                  </a:lnTo>
                  <a:lnTo>
                    <a:pt x="1088" y="5137"/>
                  </a:lnTo>
                  <a:lnTo>
                    <a:pt x="1092" y="5129"/>
                  </a:lnTo>
                  <a:lnTo>
                    <a:pt x="1148" y="4992"/>
                  </a:lnTo>
                  <a:lnTo>
                    <a:pt x="1152" y="4984"/>
                  </a:lnTo>
                  <a:lnTo>
                    <a:pt x="1213" y="4849"/>
                  </a:lnTo>
                  <a:lnTo>
                    <a:pt x="1217" y="4841"/>
                  </a:lnTo>
                  <a:lnTo>
                    <a:pt x="1284" y="4709"/>
                  </a:lnTo>
                  <a:lnTo>
                    <a:pt x="1288" y="4700"/>
                  </a:lnTo>
                  <a:lnTo>
                    <a:pt x="1360" y="4570"/>
                  </a:lnTo>
                  <a:lnTo>
                    <a:pt x="1365" y="4562"/>
                  </a:lnTo>
                  <a:lnTo>
                    <a:pt x="1442" y="4435"/>
                  </a:lnTo>
                  <a:lnTo>
                    <a:pt x="1447" y="4427"/>
                  </a:lnTo>
                  <a:lnTo>
                    <a:pt x="1528" y="4303"/>
                  </a:lnTo>
                  <a:lnTo>
                    <a:pt x="1533" y="4295"/>
                  </a:lnTo>
                  <a:lnTo>
                    <a:pt x="1619" y="4175"/>
                  </a:lnTo>
                  <a:lnTo>
                    <a:pt x="1624" y="4167"/>
                  </a:lnTo>
                  <a:lnTo>
                    <a:pt x="1714" y="4050"/>
                  </a:lnTo>
                  <a:lnTo>
                    <a:pt x="1720" y="4043"/>
                  </a:lnTo>
                  <a:lnTo>
                    <a:pt x="1814" y="3930"/>
                  </a:lnTo>
                  <a:lnTo>
                    <a:pt x="1820" y="3922"/>
                  </a:lnTo>
                  <a:lnTo>
                    <a:pt x="1919" y="3813"/>
                  </a:lnTo>
                  <a:lnTo>
                    <a:pt x="1925" y="3806"/>
                  </a:lnTo>
                  <a:lnTo>
                    <a:pt x="2027" y="3700"/>
                  </a:lnTo>
                  <a:lnTo>
                    <a:pt x="2034" y="3693"/>
                  </a:lnTo>
                  <a:lnTo>
                    <a:pt x="2140" y="3591"/>
                  </a:lnTo>
                  <a:lnTo>
                    <a:pt x="2147" y="3585"/>
                  </a:lnTo>
                  <a:lnTo>
                    <a:pt x="2257" y="3486"/>
                  </a:lnTo>
                  <a:lnTo>
                    <a:pt x="2264" y="3480"/>
                  </a:lnTo>
                  <a:lnTo>
                    <a:pt x="2377" y="3386"/>
                  </a:lnTo>
                  <a:lnTo>
                    <a:pt x="2384" y="3380"/>
                  </a:lnTo>
                  <a:lnTo>
                    <a:pt x="2502" y="3291"/>
                  </a:lnTo>
                  <a:lnTo>
                    <a:pt x="2509" y="3285"/>
                  </a:lnTo>
                  <a:lnTo>
                    <a:pt x="2630" y="3200"/>
                  </a:lnTo>
                  <a:lnTo>
                    <a:pt x="2637" y="3194"/>
                  </a:lnTo>
                  <a:lnTo>
                    <a:pt x="2761" y="3113"/>
                  </a:lnTo>
                  <a:lnTo>
                    <a:pt x="2769" y="3108"/>
                  </a:lnTo>
                  <a:lnTo>
                    <a:pt x="2896" y="3032"/>
                  </a:lnTo>
                  <a:lnTo>
                    <a:pt x="2904" y="3027"/>
                  </a:lnTo>
                  <a:lnTo>
                    <a:pt x="3034" y="2955"/>
                  </a:lnTo>
                  <a:lnTo>
                    <a:pt x="3042" y="2951"/>
                  </a:lnTo>
                  <a:lnTo>
                    <a:pt x="3174" y="2884"/>
                  </a:lnTo>
                  <a:lnTo>
                    <a:pt x="3183" y="2880"/>
                  </a:lnTo>
                  <a:lnTo>
                    <a:pt x="3317" y="2819"/>
                  </a:lnTo>
                  <a:lnTo>
                    <a:pt x="3326" y="2815"/>
                  </a:lnTo>
                  <a:lnTo>
                    <a:pt x="3462" y="2758"/>
                  </a:lnTo>
                  <a:lnTo>
                    <a:pt x="3471" y="2755"/>
                  </a:lnTo>
                  <a:lnTo>
                    <a:pt x="3609" y="2703"/>
                  </a:lnTo>
                  <a:lnTo>
                    <a:pt x="3618" y="2700"/>
                  </a:lnTo>
                  <a:lnTo>
                    <a:pt x="3758" y="2654"/>
                  </a:lnTo>
                  <a:lnTo>
                    <a:pt x="3767" y="2652"/>
                  </a:lnTo>
                  <a:lnTo>
                    <a:pt x="3908" y="2611"/>
                  </a:lnTo>
                  <a:lnTo>
                    <a:pt x="3917" y="2608"/>
                  </a:lnTo>
                  <a:lnTo>
                    <a:pt x="4060" y="2573"/>
                  </a:lnTo>
                  <a:lnTo>
                    <a:pt x="4069" y="2571"/>
                  </a:lnTo>
                  <a:lnTo>
                    <a:pt x="4214" y="2540"/>
                  </a:lnTo>
                  <a:lnTo>
                    <a:pt x="4223" y="2539"/>
                  </a:lnTo>
                  <a:lnTo>
                    <a:pt x="4368" y="2514"/>
                  </a:lnTo>
                  <a:lnTo>
                    <a:pt x="4378" y="2513"/>
                  </a:lnTo>
                  <a:lnTo>
                    <a:pt x="4524" y="2493"/>
                  </a:lnTo>
                  <a:lnTo>
                    <a:pt x="4533" y="2492"/>
                  </a:lnTo>
                  <a:lnTo>
                    <a:pt x="4680" y="2478"/>
                  </a:lnTo>
                  <a:lnTo>
                    <a:pt x="4690" y="2478"/>
                  </a:lnTo>
                  <a:lnTo>
                    <a:pt x="4838" y="2469"/>
                  </a:lnTo>
                  <a:lnTo>
                    <a:pt x="4847" y="2469"/>
                  </a:lnTo>
                  <a:lnTo>
                    <a:pt x="4995" y="2466"/>
                  </a:lnTo>
                  <a:lnTo>
                    <a:pt x="5005" y="2466"/>
                  </a:lnTo>
                  <a:lnTo>
                    <a:pt x="5153" y="2469"/>
                  </a:lnTo>
                  <a:lnTo>
                    <a:pt x="5162" y="2469"/>
                  </a:lnTo>
                  <a:lnTo>
                    <a:pt x="5310" y="2478"/>
                  </a:lnTo>
                  <a:lnTo>
                    <a:pt x="5320" y="2478"/>
                  </a:lnTo>
                  <a:lnTo>
                    <a:pt x="5467" y="2492"/>
                  </a:lnTo>
                  <a:lnTo>
                    <a:pt x="5476" y="2493"/>
                  </a:lnTo>
                  <a:lnTo>
                    <a:pt x="5622" y="2513"/>
                  </a:lnTo>
                  <a:lnTo>
                    <a:pt x="5632" y="2514"/>
                  </a:lnTo>
                  <a:lnTo>
                    <a:pt x="5777" y="2539"/>
                  </a:lnTo>
                  <a:lnTo>
                    <a:pt x="5786" y="2540"/>
                  </a:lnTo>
                  <a:lnTo>
                    <a:pt x="5931" y="2571"/>
                  </a:lnTo>
                  <a:lnTo>
                    <a:pt x="5940" y="2573"/>
                  </a:lnTo>
                  <a:lnTo>
                    <a:pt x="6083" y="2608"/>
                  </a:lnTo>
                  <a:lnTo>
                    <a:pt x="6092" y="2611"/>
                  </a:lnTo>
                  <a:lnTo>
                    <a:pt x="6233" y="2652"/>
                  </a:lnTo>
                  <a:lnTo>
                    <a:pt x="6242" y="2654"/>
                  </a:lnTo>
                  <a:lnTo>
                    <a:pt x="6382" y="2700"/>
                  </a:lnTo>
                  <a:lnTo>
                    <a:pt x="6391" y="2703"/>
                  </a:lnTo>
                  <a:lnTo>
                    <a:pt x="6529" y="2755"/>
                  </a:lnTo>
                  <a:lnTo>
                    <a:pt x="6538" y="2758"/>
                  </a:lnTo>
                  <a:lnTo>
                    <a:pt x="6674" y="2815"/>
                  </a:lnTo>
                  <a:lnTo>
                    <a:pt x="6683" y="2819"/>
                  </a:lnTo>
                  <a:lnTo>
                    <a:pt x="6817" y="2880"/>
                  </a:lnTo>
                  <a:lnTo>
                    <a:pt x="6826" y="2884"/>
                  </a:lnTo>
                  <a:lnTo>
                    <a:pt x="6958" y="2951"/>
                  </a:lnTo>
                  <a:lnTo>
                    <a:pt x="6966" y="2955"/>
                  </a:lnTo>
                  <a:lnTo>
                    <a:pt x="7096" y="3027"/>
                  </a:lnTo>
                  <a:lnTo>
                    <a:pt x="7104" y="3032"/>
                  </a:lnTo>
                  <a:lnTo>
                    <a:pt x="7231" y="3108"/>
                  </a:lnTo>
                  <a:lnTo>
                    <a:pt x="7239" y="3113"/>
                  </a:lnTo>
                  <a:lnTo>
                    <a:pt x="7363" y="3194"/>
                  </a:lnTo>
                  <a:lnTo>
                    <a:pt x="7370" y="3200"/>
                  </a:lnTo>
                  <a:lnTo>
                    <a:pt x="7491" y="3285"/>
                  </a:lnTo>
                  <a:lnTo>
                    <a:pt x="7498" y="3291"/>
                  </a:lnTo>
                  <a:lnTo>
                    <a:pt x="7616" y="3380"/>
                  </a:lnTo>
                  <a:lnTo>
                    <a:pt x="7623" y="3386"/>
                  </a:lnTo>
                  <a:lnTo>
                    <a:pt x="7736" y="3480"/>
                  </a:lnTo>
                  <a:lnTo>
                    <a:pt x="7743" y="3486"/>
                  </a:lnTo>
                  <a:lnTo>
                    <a:pt x="7853" y="3585"/>
                  </a:lnTo>
                  <a:lnTo>
                    <a:pt x="7860" y="3591"/>
                  </a:lnTo>
                  <a:lnTo>
                    <a:pt x="7966" y="3693"/>
                  </a:lnTo>
                  <a:lnTo>
                    <a:pt x="7973" y="3700"/>
                  </a:lnTo>
                  <a:lnTo>
                    <a:pt x="8075" y="3806"/>
                  </a:lnTo>
                  <a:lnTo>
                    <a:pt x="8081" y="3813"/>
                  </a:lnTo>
                  <a:lnTo>
                    <a:pt x="8180" y="3922"/>
                  </a:lnTo>
                  <a:lnTo>
                    <a:pt x="8186" y="3930"/>
                  </a:lnTo>
                  <a:lnTo>
                    <a:pt x="8280" y="4043"/>
                  </a:lnTo>
                  <a:lnTo>
                    <a:pt x="8286" y="4050"/>
                  </a:lnTo>
                  <a:lnTo>
                    <a:pt x="8376" y="4167"/>
                  </a:lnTo>
                  <a:lnTo>
                    <a:pt x="8381" y="4175"/>
                  </a:lnTo>
                  <a:lnTo>
                    <a:pt x="8467" y="4295"/>
                  </a:lnTo>
                  <a:lnTo>
                    <a:pt x="8472" y="4303"/>
                  </a:lnTo>
                  <a:lnTo>
                    <a:pt x="8553" y="4427"/>
                  </a:lnTo>
                  <a:lnTo>
                    <a:pt x="8558" y="4435"/>
                  </a:lnTo>
                  <a:lnTo>
                    <a:pt x="8635" y="4562"/>
                  </a:lnTo>
                  <a:lnTo>
                    <a:pt x="8640" y="4570"/>
                  </a:lnTo>
                  <a:lnTo>
                    <a:pt x="8712" y="4700"/>
                  </a:lnTo>
                  <a:lnTo>
                    <a:pt x="8716" y="4709"/>
                  </a:lnTo>
                  <a:lnTo>
                    <a:pt x="8783" y="4841"/>
                  </a:lnTo>
                  <a:lnTo>
                    <a:pt x="8787" y="4849"/>
                  </a:lnTo>
                  <a:lnTo>
                    <a:pt x="8848" y="4984"/>
                  </a:lnTo>
                  <a:lnTo>
                    <a:pt x="8852" y="4992"/>
                  </a:lnTo>
                  <a:lnTo>
                    <a:pt x="8908" y="5129"/>
                  </a:lnTo>
                  <a:lnTo>
                    <a:pt x="8912" y="5137"/>
                  </a:lnTo>
                  <a:lnTo>
                    <a:pt x="8963" y="5276"/>
                  </a:lnTo>
                  <a:lnTo>
                    <a:pt x="8966" y="5284"/>
                  </a:lnTo>
                  <a:lnTo>
                    <a:pt x="9012" y="5424"/>
                  </a:lnTo>
                  <a:lnTo>
                    <a:pt x="9015" y="5433"/>
                  </a:lnTo>
                  <a:lnTo>
                    <a:pt x="9055" y="5575"/>
                  </a:lnTo>
                  <a:lnTo>
                    <a:pt x="9058" y="5584"/>
                  </a:lnTo>
                  <a:lnTo>
                    <a:pt x="9093" y="5727"/>
                  </a:lnTo>
                  <a:lnTo>
                    <a:pt x="9095" y="5736"/>
                  </a:lnTo>
                  <a:lnTo>
                    <a:pt x="9126" y="5880"/>
                  </a:lnTo>
                  <a:lnTo>
                    <a:pt x="9127" y="5889"/>
                  </a:lnTo>
                  <a:lnTo>
                    <a:pt x="9152" y="6035"/>
                  </a:lnTo>
                  <a:lnTo>
                    <a:pt x="9153" y="6044"/>
                  </a:lnTo>
                  <a:lnTo>
                    <a:pt x="9173" y="6190"/>
                  </a:lnTo>
                  <a:lnTo>
                    <a:pt x="9174" y="6199"/>
                  </a:lnTo>
                  <a:lnTo>
                    <a:pt x="9188" y="6346"/>
                  </a:lnTo>
                  <a:lnTo>
                    <a:pt x="9188" y="6356"/>
                  </a:lnTo>
                  <a:lnTo>
                    <a:pt x="9197" y="6504"/>
                  </a:lnTo>
                  <a:lnTo>
                    <a:pt x="9197" y="6513"/>
                  </a:lnTo>
                  <a:lnTo>
                    <a:pt x="9200" y="6661"/>
                  </a:lnTo>
                  <a:lnTo>
                    <a:pt x="9198" y="6694"/>
                  </a:lnTo>
                  <a:lnTo>
                    <a:pt x="9193" y="6726"/>
                  </a:lnTo>
                  <a:lnTo>
                    <a:pt x="9183" y="6757"/>
                  </a:lnTo>
                  <a:lnTo>
                    <a:pt x="9169" y="6787"/>
                  </a:lnTo>
                  <a:lnTo>
                    <a:pt x="9151" y="6814"/>
                  </a:lnTo>
                  <a:lnTo>
                    <a:pt x="9130" y="6839"/>
                  </a:lnTo>
                  <a:lnTo>
                    <a:pt x="9106" y="6861"/>
                  </a:lnTo>
                  <a:lnTo>
                    <a:pt x="9079" y="6880"/>
                  </a:lnTo>
                  <a:lnTo>
                    <a:pt x="9050" y="6895"/>
                  </a:lnTo>
                  <a:lnTo>
                    <a:pt x="9019" y="6906"/>
                  </a:lnTo>
                  <a:lnTo>
                    <a:pt x="8987" y="6913"/>
                  </a:lnTo>
                  <a:lnTo>
                    <a:pt x="8955" y="6916"/>
                  </a:lnTo>
                  <a:lnTo>
                    <a:pt x="8922" y="6914"/>
                  </a:lnTo>
                  <a:lnTo>
                    <a:pt x="8890" y="6909"/>
                  </a:lnTo>
                  <a:lnTo>
                    <a:pt x="8859" y="6899"/>
                  </a:lnTo>
                  <a:lnTo>
                    <a:pt x="8829" y="6885"/>
                  </a:lnTo>
                  <a:lnTo>
                    <a:pt x="8802" y="6867"/>
                  </a:lnTo>
                  <a:lnTo>
                    <a:pt x="8777" y="6846"/>
                  </a:lnTo>
                  <a:lnTo>
                    <a:pt x="8755" y="6822"/>
                  </a:lnTo>
                  <a:lnTo>
                    <a:pt x="8736" y="6795"/>
                  </a:lnTo>
                  <a:lnTo>
                    <a:pt x="8721" y="6766"/>
                  </a:lnTo>
                  <a:lnTo>
                    <a:pt x="8710" y="6735"/>
                  </a:lnTo>
                  <a:lnTo>
                    <a:pt x="8703" y="6703"/>
                  </a:lnTo>
                  <a:lnTo>
                    <a:pt x="8700" y="6671"/>
                  </a:lnTo>
                  <a:lnTo>
                    <a:pt x="8697" y="6527"/>
                  </a:lnTo>
                  <a:lnTo>
                    <a:pt x="8690" y="6389"/>
                  </a:lnTo>
                  <a:lnTo>
                    <a:pt x="8677" y="6251"/>
                  </a:lnTo>
                  <a:lnTo>
                    <a:pt x="8658" y="6114"/>
                  </a:lnTo>
                  <a:lnTo>
                    <a:pt x="8635" y="5978"/>
                  </a:lnTo>
                  <a:lnTo>
                    <a:pt x="8607" y="5843"/>
                  </a:lnTo>
                  <a:lnTo>
                    <a:pt x="8574" y="5709"/>
                  </a:lnTo>
                  <a:lnTo>
                    <a:pt x="8536" y="5576"/>
                  </a:lnTo>
                  <a:lnTo>
                    <a:pt x="8492" y="5445"/>
                  </a:lnTo>
                  <a:lnTo>
                    <a:pt x="8455" y="5344"/>
                  </a:lnTo>
                  <a:lnTo>
                    <a:pt x="7763" y="5574"/>
                  </a:lnTo>
                  <a:lnTo>
                    <a:pt x="7745" y="5579"/>
                  </a:lnTo>
                  <a:lnTo>
                    <a:pt x="7725" y="5582"/>
                  </a:lnTo>
                  <a:lnTo>
                    <a:pt x="7705" y="5582"/>
                  </a:lnTo>
                  <a:lnTo>
                    <a:pt x="7686" y="5579"/>
                  </a:lnTo>
                  <a:lnTo>
                    <a:pt x="7667" y="5574"/>
                  </a:lnTo>
                  <a:lnTo>
                    <a:pt x="7649" y="5566"/>
                  </a:lnTo>
                  <a:lnTo>
                    <a:pt x="7632" y="5556"/>
                  </a:lnTo>
                  <a:lnTo>
                    <a:pt x="7617" y="5544"/>
                  </a:lnTo>
                  <a:lnTo>
                    <a:pt x="7603" y="5530"/>
                  </a:lnTo>
                  <a:lnTo>
                    <a:pt x="7591" y="5515"/>
                  </a:lnTo>
                  <a:lnTo>
                    <a:pt x="7581" y="5498"/>
                  </a:lnTo>
                  <a:lnTo>
                    <a:pt x="7574" y="5479"/>
                  </a:lnTo>
                  <a:lnTo>
                    <a:pt x="7569" y="5461"/>
                  </a:lnTo>
                  <a:lnTo>
                    <a:pt x="7566" y="5441"/>
                  </a:lnTo>
                  <a:lnTo>
                    <a:pt x="7566" y="5421"/>
                  </a:lnTo>
                  <a:lnTo>
                    <a:pt x="7569" y="5402"/>
                  </a:lnTo>
                  <a:lnTo>
                    <a:pt x="7574" y="5383"/>
                  </a:lnTo>
                  <a:lnTo>
                    <a:pt x="7582" y="5365"/>
                  </a:lnTo>
                  <a:lnTo>
                    <a:pt x="7592" y="5348"/>
                  </a:lnTo>
                  <a:lnTo>
                    <a:pt x="7604" y="5333"/>
                  </a:lnTo>
                  <a:lnTo>
                    <a:pt x="7618" y="5319"/>
                  </a:lnTo>
                  <a:lnTo>
                    <a:pt x="7633" y="5307"/>
                  </a:lnTo>
                  <a:lnTo>
                    <a:pt x="7650" y="5297"/>
                  </a:lnTo>
                  <a:lnTo>
                    <a:pt x="7669" y="5290"/>
                  </a:lnTo>
                  <a:lnTo>
                    <a:pt x="8336" y="5067"/>
                  </a:lnTo>
                  <a:lnTo>
                    <a:pt x="8334" y="5062"/>
                  </a:lnTo>
                  <a:lnTo>
                    <a:pt x="8271" y="4938"/>
                  </a:lnTo>
                  <a:lnTo>
                    <a:pt x="8204" y="4816"/>
                  </a:lnTo>
                  <a:lnTo>
                    <a:pt x="8133" y="4697"/>
                  </a:lnTo>
                  <a:lnTo>
                    <a:pt x="8057" y="4581"/>
                  </a:lnTo>
                  <a:lnTo>
                    <a:pt x="7976" y="4468"/>
                  </a:lnTo>
                  <a:lnTo>
                    <a:pt x="7892" y="4359"/>
                  </a:lnTo>
                  <a:lnTo>
                    <a:pt x="7804" y="4252"/>
                  </a:lnTo>
                  <a:lnTo>
                    <a:pt x="7712" y="4149"/>
                  </a:lnTo>
                  <a:lnTo>
                    <a:pt x="7616" y="4050"/>
                  </a:lnTo>
                  <a:lnTo>
                    <a:pt x="7517" y="3954"/>
                  </a:lnTo>
                  <a:lnTo>
                    <a:pt x="7414" y="3862"/>
                  </a:lnTo>
                  <a:lnTo>
                    <a:pt x="7307" y="3774"/>
                  </a:lnTo>
                  <a:lnTo>
                    <a:pt x="7198" y="3690"/>
                  </a:lnTo>
                  <a:lnTo>
                    <a:pt x="7085" y="3610"/>
                  </a:lnTo>
                  <a:lnTo>
                    <a:pt x="6969" y="3534"/>
                  </a:lnTo>
                  <a:lnTo>
                    <a:pt x="6850" y="3463"/>
                  </a:lnTo>
                  <a:lnTo>
                    <a:pt x="6728" y="3395"/>
                  </a:lnTo>
                  <a:lnTo>
                    <a:pt x="6604" y="3333"/>
                  </a:lnTo>
                  <a:lnTo>
                    <a:pt x="6479" y="3275"/>
                  </a:lnTo>
                  <a:lnTo>
                    <a:pt x="6351" y="3222"/>
                  </a:lnTo>
                  <a:lnTo>
                    <a:pt x="6221" y="3174"/>
                  </a:lnTo>
                  <a:lnTo>
                    <a:pt x="6090" y="3131"/>
                  </a:lnTo>
                  <a:lnTo>
                    <a:pt x="5958" y="3092"/>
                  </a:lnTo>
                  <a:lnTo>
                    <a:pt x="5824" y="3059"/>
                  </a:lnTo>
                  <a:lnTo>
                    <a:pt x="5688" y="3031"/>
                  </a:lnTo>
                  <a:lnTo>
                    <a:pt x="5552" y="3008"/>
                  </a:lnTo>
                  <a:lnTo>
                    <a:pt x="5415" y="2989"/>
                  </a:lnTo>
                  <a:lnTo>
                    <a:pt x="5277" y="2976"/>
                  </a:lnTo>
                  <a:lnTo>
                    <a:pt x="5150" y="2969"/>
                  </a:lnTo>
                  <a:lnTo>
                    <a:pt x="5150" y="3457"/>
                  </a:lnTo>
                  <a:lnTo>
                    <a:pt x="5149" y="3477"/>
                  </a:lnTo>
                  <a:lnTo>
                    <a:pt x="5145" y="3496"/>
                  </a:lnTo>
                  <a:lnTo>
                    <a:pt x="5139" y="3514"/>
                  </a:lnTo>
                  <a:lnTo>
                    <a:pt x="5130" y="3532"/>
                  </a:lnTo>
                  <a:lnTo>
                    <a:pt x="5119" y="3548"/>
                  </a:lnTo>
                  <a:lnTo>
                    <a:pt x="5106" y="3563"/>
                  </a:lnTo>
                  <a:lnTo>
                    <a:pt x="5091" y="3576"/>
                  </a:lnTo>
                  <a:lnTo>
                    <a:pt x="5075" y="3587"/>
                  </a:lnTo>
                  <a:lnTo>
                    <a:pt x="5057" y="3596"/>
                  </a:lnTo>
                  <a:lnTo>
                    <a:pt x="5039" y="3602"/>
                  </a:lnTo>
                  <a:lnTo>
                    <a:pt x="5020" y="3606"/>
                  </a:lnTo>
                  <a:lnTo>
                    <a:pt x="5000" y="3607"/>
                  </a:lnTo>
                  <a:lnTo>
                    <a:pt x="4980" y="3606"/>
                  </a:lnTo>
                  <a:lnTo>
                    <a:pt x="4961" y="3602"/>
                  </a:lnTo>
                  <a:lnTo>
                    <a:pt x="4943" y="3596"/>
                  </a:lnTo>
                  <a:lnTo>
                    <a:pt x="4925" y="3587"/>
                  </a:lnTo>
                  <a:lnTo>
                    <a:pt x="4909" y="3576"/>
                  </a:lnTo>
                  <a:lnTo>
                    <a:pt x="4894" y="3563"/>
                  </a:lnTo>
                  <a:lnTo>
                    <a:pt x="4881" y="3548"/>
                  </a:lnTo>
                  <a:lnTo>
                    <a:pt x="4870" y="3532"/>
                  </a:lnTo>
                  <a:lnTo>
                    <a:pt x="4861" y="3514"/>
                  </a:lnTo>
                  <a:lnTo>
                    <a:pt x="4855" y="3496"/>
                  </a:lnTo>
                  <a:close/>
                  <a:moveTo>
                    <a:pt x="5765" y="6612"/>
                  </a:moveTo>
                  <a:lnTo>
                    <a:pt x="5766" y="6635"/>
                  </a:lnTo>
                  <a:lnTo>
                    <a:pt x="5767" y="6640"/>
                  </a:lnTo>
                  <a:lnTo>
                    <a:pt x="5767" y="6663"/>
                  </a:lnTo>
                  <a:lnTo>
                    <a:pt x="5767" y="6669"/>
                  </a:lnTo>
                  <a:lnTo>
                    <a:pt x="5767" y="6692"/>
                  </a:lnTo>
                  <a:lnTo>
                    <a:pt x="5766" y="6698"/>
                  </a:lnTo>
                  <a:lnTo>
                    <a:pt x="5765" y="6721"/>
                  </a:lnTo>
                  <a:lnTo>
                    <a:pt x="5765" y="6726"/>
                  </a:lnTo>
                  <a:lnTo>
                    <a:pt x="5763" y="6749"/>
                  </a:lnTo>
                  <a:lnTo>
                    <a:pt x="5762" y="6755"/>
                  </a:lnTo>
                  <a:lnTo>
                    <a:pt x="5759" y="6778"/>
                  </a:lnTo>
                  <a:lnTo>
                    <a:pt x="5758" y="6783"/>
                  </a:lnTo>
                  <a:lnTo>
                    <a:pt x="5754" y="6806"/>
                  </a:lnTo>
                  <a:lnTo>
                    <a:pt x="5753" y="6812"/>
                  </a:lnTo>
                  <a:lnTo>
                    <a:pt x="5749" y="6834"/>
                  </a:lnTo>
                  <a:lnTo>
                    <a:pt x="5747" y="6840"/>
                  </a:lnTo>
                  <a:lnTo>
                    <a:pt x="5742" y="6862"/>
                  </a:lnTo>
                  <a:lnTo>
                    <a:pt x="5741" y="6867"/>
                  </a:lnTo>
                  <a:lnTo>
                    <a:pt x="5734" y="6889"/>
                  </a:lnTo>
                  <a:lnTo>
                    <a:pt x="5733" y="6895"/>
                  </a:lnTo>
                  <a:lnTo>
                    <a:pt x="5725" y="6917"/>
                  </a:lnTo>
                  <a:lnTo>
                    <a:pt x="5724" y="6922"/>
                  </a:lnTo>
                  <a:lnTo>
                    <a:pt x="5716" y="6943"/>
                  </a:lnTo>
                  <a:lnTo>
                    <a:pt x="5714" y="6949"/>
                  </a:lnTo>
                  <a:lnTo>
                    <a:pt x="5705" y="6970"/>
                  </a:lnTo>
                  <a:lnTo>
                    <a:pt x="5703" y="6975"/>
                  </a:lnTo>
                  <a:lnTo>
                    <a:pt x="5693" y="6996"/>
                  </a:lnTo>
                  <a:lnTo>
                    <a:pt x="5691" y="7001"/>
                  </a:lnTo>
                  <a:lnTo>
                    <a:pt x="5680" y="7022"/>
                  </a:lnTo>
                  <a:lnTo>
                    <a:pt x="5678" y="7027"/>
                  </a:lnTo>
                  <a:lnTo>
                    <a:pt x="5666" y="7047"/>
                  </a:lnTo>
                  <a:lnTo>
                    <a:pt x="5663" y="7053"/>
                  </a:lnTo>
                  <a:lnTo>
                    <a:pt x="5651" y="7073"/>
                  </a:lnTo>
                  <a:lnTo>
                    <a:pt x="5648" y="7078"/>
                  </a:lnTo>
                  <a:lnTo>
                    <a:pt x="5635" y="7097"/>
                  </a:lnTo>
                  <a:lnTo>
                    <a:pt x="5632" y="7102"/>
                  </a:lnTo>
                  <a:lnTo>
                    <a:pt x="5619" y="7120"/>
                  </a:lnTo>
                  <a:lnTo>
                    <a:pt x="5615" y="7125"/>
                  </a:lnTo>
                  <a:lnTo>
                    <a:pt x="5601" y="7143"/>
                  </a:lnTo>
                  <a:lnTo>
                    <a:pt x="5598" y="7147"/>
                  </a:lnTo>
                  <a:lnTo>
                    <a:pt x="5583" y="7165"/>
                  </a:lnTo>
                  <a:lnTo>
                    <a:pt x="5579" y="7169"/>
                  </a:lnTo>
                  <a:lnTo>
                    <a:pt x="5564" y="7186"/>
                  </a:lnTo>
                  <a:lnTo>
                    <a:pt x="5560" y="7191"/>
                  </a:lnTo>
                  <a:lnTo>
                    <a:pt x="5544" y="7207"/>
                  </a:lnTo>
                  <a:lnTo>
                    <a:pt x="5540" y="7211"/>
                  </a:lnTo>
                  <a:lnTo>
                    <a:pt x="5524" y="7227"/>
                  </a:lnTo>
                  <a:lnTo>
                    <a:pt x="5520" y="7231"/>
                  </a:lnTo>
                  <a:lnTo>
                    <a:pt x="5503" y="7246"/>
                  </a:lnTo>
                  <a:lnTo>
                    <a:pt x="5498" y="7250"/>
                  </a:lnTo>
                  <a:lnTo>
                    <a:pt x="5481" y="7264"/>
                  </a:lnTo>
                  <a:lnTo>
                    <a:pt x="5476" y="7268"/>
                  </a:lnTo>
                  <a:lnTo>
                    <a:pt x="5458" y="7282"/>
                  </a:lnTo>
                  <a:lnTo>
                    <a:pt x="5454" y="7285"/>
                  </a:lnTo>
                  <a:lnTo>
                    <a:pt x="5435" y="7299"/>
                  </a:lnTo>
                  <a:lnTo>
                    <a:pt x="5430" y="7302"/>
                  </a:lnTo>
                  <a:lnTo>
                    <a:pt x="5411" y="7314"/>
                  </a:lnTo>
                  <a:lnTo>
                    <a:pt x="5406" y="7317"/>
                  </a:lnTo>
                  <a:lnTo>
                    <a:pt x="5387" y="7329"/>
                  </a:lnTo>
                  <a:lnTo>
                    <a:pt x="5381" y="7332"/>
                  </a:lnTo>
                  <a:lnTo>
                    <a:pt x="5361" y="7344"/>
                  </a:lnTo>
                  <a:lnTo>
                    <a:pt x="5356" y="7346"/>
                  </a:lnTo>
                  <a:lnTo>
                    <a:pt x="5335" y="7357"/>
                  </a:lnTo>
                  <a:lnTo>
                    <a:pt x="5330" y="7359"/>
                  </a:lnTo>
                  <a:lnTo>
                    <a:pt x="5309" y="7369"/>
                  </a:lnTo>
                  <a:lnTo>
                    <a:pt x="5304" y="7371"/>
                  </a:lnTo>
                  <a:lnTo>
                    <a:pt x="5283" y="7380"/>
                  </a:lnTo>
                  <a:lnTo>
                    <a:pt x="5278" y="7382"/>
                  </a:lnTo>
                  <a:lnTo>
                    <a:pt x="5256" y="7390"/>
                  </a:lnTo>
                  <a:lnTo>
                    <a:pt x="5251" y="7392"/>
                  </a:lnTo>
                  <a:lnTo>
                    <a:pt x="5229" y="7399"/>
                  </a:lnTo>
                  <a:lnTo>
                    <a:pt x="5224" y="7400"/>
                  </a:lnTo>
                  <a:lnTo>
                    <a:pt x="5201" y="7407"/>
                  </a:lnTo>
                  <a:lnTo>
                    <a:pt x="5196" y="7408"/>
                  </a:lnTo>
                  <a:lnTo>
                    <a:pt x="5174" y="7414"/>
                  </a:lnTo>
                  <a:lnTo>
                    <a:pt x="5168" y="7415"/>
                  </a:lnTo>
                  <a:lnTo>
                    <a:pt x="5146" y="7420"/>
                  </a:lnTo>
                  <a:lnTo>
                    <a:pt x="5140" y="7421"/>
                  </a:lnTo>
                  <a:lnTo>
                    <a:pt x="5117" y="7425"/>
                  </a:lnTo>
                  <a:lnTo>
                    <a:pt x="5112" y="7426"/>
                  </a:lnTo>
                  <a:lnTo>
                    <a:pt x="5089" y="7429"/>
                  </a:lnTo>
                  <a:lnTo>
                    <a:pt x="5083" y="7429"/>
                  </a:lnTo>
                  <a:lnTo>
                    <a:pt x="5060" y="7432"/>
                  </a:lnTo>
                  <a:lnTo>
                    <a:pt x="5055" y="7432"/>
                  </a:lnTo>
                  <a:lnTo>
                    <a:pt x="5032" y="7433"/>
                  </a:lnTo>
                  <a:lnTo>
                    <a:pt x="5026" y="7434"/>
                  </a:lnTo>
                  <a:lnTo>
                    <a:pt x="5003" y="7434"/>
                  </a:lnTo>
                  <a:lnTo>
                    <a:pt x="4997" y="7434"/>
                  </a:lnTo>
                  <a:lnTo>
                    <a:pt x="4974" y="7434"/>
                  </a:lnTo>
                  <a:lnTo>
                    <a:pt x="4968" y="7433"/>
                  </a:lnTo>
                  <a:lnTo>
                    <a:pt x="4945" y="7432"/>
                  </a:lnTo>
                  <a:lnTo>
                    <a:pt x="4940" y="7432"/>
                  </a:lnTo>
                  <a:lnTo>
                    <a:pt x="4917" y="7429"/>
                  </a:lnTo>
                  <a:lnTo>
                    <a:pt x="4911" y="7429"/>
                  </a:lnTo>
                  <a:lnTo>
                    <a:pt x="4888" y="7426"/>
                  </a:lnTo>
                  <a:lnTo>
                    <a:pt x="4883" y="7425"/>
                  </a:lnTo>
                  <a:lnTo>
                    <a:pt x="4860" y="7421"/>
                  </a:lnTo>
                  <a:lnTo>
                    <a:pt x="4854" y="7420"/>
                  </a:lnTo>
                  <a:lnTo>
                    <a:pt x="4832" y="7415"/>
                  </a:lnTo>
                  <a:lnTo>
                    <a:pt x="4826" y="7414"/>
                  </a:lnTo>
                  <a:lnTo>
                    <a:pt x="4804" y="7408"/>
                  </a:lnTo>
                  <a:lnTo>
                    <a:pt x="4799" y="7407"/>
                  </a:lnTo>
                  <a:lnTo>
                    <a:pt x="4776" y="7400"/>
                  </a:lnTo>
                  <a:lnTo>
                    <a:pt x="4771" y="7399"/>
                  </a:lnTo>
                  <a:lnTo>
                    <a:pt x="4749" y="7392"/>
                  </a:lnTo>
                  <a:lnTo>
                    <a:pt x="4744" y="7390"/>
                  </a:lnTo>
                  <a:lnTo>
                    <a:pt x="4722" y="7382"/>
                  </a:lnTo>
                  <a:lnTo>
                    <a:pt x="4717" y="7380"/>
                  </a:lnTo>
                  <a:lnTo>
                    <a:pt x="4696" y="7371"/>
                  </a:lnTo>
                  <a:lnTo>
                    <a:pt x="4691" y="7369"/>
                  </a:lnTo>
                  <a:lnTo>
                    <a:pt x="4670" y="7359"/>
                  </a:lnTo>
                  <a:lnTo>
                    <a:pt x="4665" y="7357"/>
                  </a:lnTo>
                  <a:lnTo>
                    <a:pt x="4644" y="7346"/>
                  </a:lnTo>
                  <a:lnTo>
                    <a:pt x="4639" y="7344"/>
                  </a:lnTo>
                  <a:lnTo>
                    <a:pt x="4619" y="7332"/>
                  </a:lnTo>
                  <a:lnTo>
                    <a:pt x="4613" y="7329"/>
                  </a:lnTo>
                  <a:lnTo>
                    <a:pt x="4594" y="7317"/>
                  </a:lnTo>
                  <a:lnTo>
                    <a:pt x="4589" y="7314"/>
                  </a:lnTo>
                  <a:lnTo>
                    <a:pt x="4570" y="7302"/>
                  </a:lnTo>
                  <a:lnTo>
                    <a:pt x="4565" y="7299"/>
                  </a:lnTo>
                  <a:lnTo>
                    <a:pt x="4546" y="7285"/>
                  </a:lnTo>
                  <a:lnTo>
                    <a:pt x="4542" y="7282"/>
                  </a:lnTo>
                  <a:lnTo>
                    <a:pt x="4524" y="7268"/>
                  </a:lnTo>
                  <a:lnTo>
                    <a:pt x="4519" y="7264"/>
                  </a:lnTo>
                  <a:lnTo>
                    <a:pt x="4502" y="7250"/>
                  </a:lnTo>
                  <a:lnTo>
                    <a:pt x="4497" y="7246"/>
                  </a:lnTo>
                  <a:lnTo>
                    <a:pt x="4480" y="7231"/>
                  </a:lnTo>
                  <a:lnTo>
                    <a:pt x="4476" y="7227"/>
                  </a:lnTo>
                  <a:lnTo>
                    <a:pt x="4460" y="7211"/>
                  </a:lnTo>
                  <a:lnTo>
                    <a:pt x="4456" y="7207"/>
                  </a:lnTo>
                  <a:lnTo>
                    <a:pt x="4440" y="7191"/>
                  </a:lnTo>
                  <a:lnTo>
                    <a:pt x="4436" y="7186"/>
                  </a:lnTo>
                  <a:lnTo>
                    <a:pt x="4421" y="7169"/>
                  </a:lnTo>
                  <a:lnTo>
                    <a:pt x="4417" y="7165"/>
                  </a:lnTo>
                  <a:lnTo>
                    <a:pt x="4402" y="7147"/>
                  </a:lnTo>
                  <a:lnTo>
                    <a:pt x="4399" y="7143"/>
                  </a:lnTo>
                  <a:lnTo>
                    <a:pt x="4385" y="7125"/>
                  </a:lnTo>
                  <a:lnTo>
                    <a:pt x="4381" y="7120"/>
                  </a:lnTo>
                  <a:lnTo>
                    <a:pt x="4368" y="7102"/>
                  </a:lnTo>
                  <a:lnTo>
                    <a:pt x="4365" y="7097"/>
                  </a:lnTo>
                  <a:lnTo>
                    <a:pt x="4352" y="7078"/>
                  </a:lnTo>
                  <a:lnTo>
                    <a:pt x="4349" y="7073"/>
                  </a:lnTo>
                  <a:lnTo>
                    <a:pt x="4337" y="7053"/>
                  </a:lnTo>
                  <a:lnTo>
                    <a:pt x="4334" y="7047"/>
                  </a:lnTo>
                  <a:lnTo>
                    <a:pt x="4322" y="7027"/>
                  </a:lnTo>
                  <a:lnTo>
                    <a:pt x="4320" y="7022"/>
                  </a:lnTo>
                  <a:lnTo>
                    <a:pt x="4309" y="7001"/>
                  </a:lnTo>
                  <a:lnTo>
                    <a:pt x="4307" y="6996"/>
                  </a:lnTo>
                  <a:lnTo>
                    <a:pt x="4297" y="6975"/>
                  </a:lnTo>
                  <a:lnTo>
                    <a:pt x="4295" y="6970"/>
                  </a:lnTo>
                  <a:lnTo>
                    <a:pt x="4286" y="6949"/>
                  </a:lnTo>
                  <a:lnTo>
                    <a:pt x="4284" y="6943"/>
                  </a:lnTo>
                  <a:lnTo>
                    <a:pt x="4276" y="6922"/>
                  </a:lnTo>
                  <a:lnTo>
                    <a:pt x="4275" y="6917"/>
                  </a:lnTo>
                  <a:lnTo>
                    <a:pt x="4267" y="6895"/>
                  </a:lnTo>
                  <a:lnTo>
                    <a:pt x="4266" y="6889"/>
                  </a:lnTo>
                  <a:lnTo>
                    <a:pt x="4259" y="6867"/>
                  </a:lnTo>
                  <a:lnTo>
                    <a:pt x="4258" y="6862"/>
                  </a:lnTo>
                  <a:lnTo>
                    <a:pt x="4253" y="6840"/>
                  </a:lnTo>
                  <a:lnTo>
                    <a:pt x="4251" y="6834"/>
                  </a:lnTo>
                  <a:lnTo>
                    <a:pt x="4247" y="6812"/>
                  </a:lnTo>
                  <a:lnTo>
                    <a:pt x="4246" y="6806"/>
                  </a:lnTo>
                  <a:lnTo>
                    <a:pt x="4242" y="6783"/>
                  </a:lnTo>
                  <a:lnTo>
                    <a:pt x="4241" y="6778"/>
                  </a:lnTo>
                  <a:lnTo>
                    <a:pt x="4238" y="6755"/>
                  </a:lnTo>
                  <a:lnTo>
                    <a:pt x="4237" y="6749"/>
                  </a:lnTo>
                  <a:lnTo>
                    <a:pt x="4235" y="6726"/>
                  </a:lnTo>
                  <a:lnTo>
                    <a:pt x="4235" y="6721"/>
                  </a:lnTo>
                  <a:lnTo>
                    <a:pt x="4234" y="6698"/>
                  </a:lnTo>
                  <a:lnTo>
                    <a:pt x="4233" y="6692"/>
                  </a:lnTo>
                  <a:lnTo>
                    <a:pt x="4233" y="6669"/>
                  </a:lnTo>
                  <a:lnTo>
                    <a:pt x="4233" y="6663"/>
                  </a:lnTo>
                  <a:lnTo>
                    <a:pt x="4233" y="6640"/>
                  </a:lnTo>
                  <a:lnTo>
                    <a:pt x="4234" y="6635"/>
                  </a:lnTo>
                  <a:lnTo>
                    <a:pt x="4235" y="6612"/>
                  </a:lnTo>
                  <a:lnTo>
                    <a:pt x="4235" y="6606"/>
                  </a:lnTo>
                  <a:lnTo>
                    <a:pt x="4237" y="6583"/>
                  </a:lnTo>
                  <a:lnTo>
                    <a:pt x="4238" y="6578"/>
                  </a:lnTo>
                  <a:lnTo>
                    <a:pt x="4241" y="6555"/>
                  </a:lnTo>
                  <a:lnTo>
                    <a:pt x="4242" y="6549"/>
                  </a:lnTo>
                  <a:lnTo>
                    <a:pt x="4246" y="6527"/>
                  </a:lnTo>
                  <a:lnTo>
                    <a:pt x="4247" y="6521"/>
                  </a:lnTo>
                  <a:lnTo>
                    <a:pt x="4251" y="6499"/>
                  </a:lnTo>
                  <a:lnTo>
                    <a:pt x="4253" y="6493"/>
                  </a:lnTo>
                  <a:lnTo>
                    <a:pt x="4258" y="6471"/>
                  </a:lnTo>
                  <a:lnTo>
                    <a:pt x="4260" y="6466"/>
                  </a:lnTo>
                  <a:lnTo>
                    <a:pt x="4266" y="6443"/>
                  </a:lnTo>
                  <a:lnTo>
                    <a:pt x="4267" y="6438"/>
                  </a:lnTo>
                  <a:lnTo>
                    <a:pt x="4275" y="6416"/>
                  </a:lnTo>
                  <a:lnTo>
                    <a:pt x="4276" y="6411"/>
                  </a:lnTo>
                  <a:lnTo>
                    <a:pt x="4284" y="6389"/>
                  </a:lnTo>
                  <a:lnTo>
                    <a:pt x="4286" y="6384"/>
                  </a:lnTo>
                  <a:lnTo>
                    <a:pt x="4295" y="6363"/>
                  </a:lnTo>
                  <a:lnTo>
                    <a:pt x="4297" y="6358"/>
                  </a:lnTo>
                  <a:lnTo>
                    <a:pt x="4307" y="6337"/>
                  </a:lnTo>
                  <a:lnTo>
                    <a:pt x="4309" y="6332"/>
                  </a:lnTo>
                  <a:lnTo>
                    <a:pt x="4320" y="6311"/>
                  </a:lnTo>
                  <a:lnTo>
                    <a:pt x="4322" y="6306"/>
                  </a:lnTo>
                  <a:lnTo>
                    <a:pt x="4334" y="6286"/>
                  </a:lnTo>
                  <a:lnTo>
                    <a:pt x="4337" y="6280"/>
                  </a:lnTo>
                  <a:lnTo>
                    <a:pt x="4349" y="6260"/>
                  </a:lnTo>
                  <a:lnTo>
                    <a:pt x="4352" y="6255"/>
                  </a:lnTo>
                  <a:lnTo>
                    <a:pt x="4365" y="6236"/>
                  </a:lnTo>
                  <a:lnTo>
                    <a:pt x="4368" y="6231"/>
                  </a:lnTo>
                  <a:lnTo>
                    <a:pt x="4381" y="6213"/>
                  </a:lnTo>
                  <a:lnTo>
                    <a:pt x="4385" y="6208"/>
                  </a:lnTo>
                  <a:lnTo>
                    <a:pt x="4399" y="6190"/>
                  </a:lnTo>
                  <a:lnTo>
                    <a:pt x="4402" y="6186"/>
                  </a:lnTo>
                  <a:lnTo>
                    <a:pt x="4417" y="6168"/>
                  </a:lnTo>
                  <a:lnTo>
                    <a:pt x="4421" y="6164"/>
                  </a:lnTo>
                  <a:lnTo>
                    <a:pt x="4436" y="6147"/>
                  </a:lnTo>
                  <a:lnTo>
                    <a:pt x="4440" y="6142"/>
                  </a:lnTo>
                  <a:lnTo>
                    <a:pt x="4456" y="6126"/>
                  </a:lnTo>
                  <a:lnTo>
                    <a:pt x="4460" y="6122"/>
                  </a:lnTo>
                  <a:lnTo>
                    <a:pt x="4476" y="6106"/>
                  </a:lnTo>
                  <a:lnTo>
                    <a:pt x="4480" y="6102"/>
                  </a:lnTo>
                  <a:lnTo>
                    <a:pt x="4497" y="6087"/>
                  </a:lnTo>
                  <a:lnTo>
                    <a:pt x="4502" y="6083"/>
                  </a:lnTo>
                  <a:lnTo>
                    <a:pt x="4519" y="6069"/>
                  </a:lnTo>
                  <a:lnTo>
                    <a:pt x="4524" y="6065"/>
                  </a:lnTo>
                  <a:lnTo>
                    <a:pt x="4542" y="6051"/>
                  </a:lnTo>
                  <a:lnTo>
                    <a:pt x="4546" y="6048"/>
                  </a:lnTo>
                  <a:lnTo>
                    <a:pt x="4565" y="6034"/>
                  </a:lnTo>
                  <a:lnTo>
                    <a:pt x="4570" y="6031"/>
                  </a:lnTo>
                  <a:lnTo>
                    <a:pt x="4589" y="6019"/>
                  </a:lnTo>
                  <a:lnTo>
                    <a:pt x="4594" y="6016"/>
                  </a:lnTo>
                  <a:lnTo>
                    <a:pt x="4613" y="6004"/>
                  </a:lnTo>
                  <a:lnTo>
                    <a:pt x="4619" y="6001"/>
                  </a:lnTo>
                  <a:lnTo>
                    <a:pt x="4639" y="5989"/>
                  </a:lnTo>
                  <a:lnTo>
                    <a:pt x="4644" y="5987"/>
                  </a:lnTo>
                  <a:lnTo>
                    <a:pt x="4665" y="5976"/>
                  </a:lnTo>
                  <a:lnTo>
                    <a:pt x="4670" y="5974"/>
                  </a:lnTo>
                  <a:lnTo>
                    <a:pt x="4691" y="5964"/>
                  </a:lnTo>
                  <a:lnTo>
                    <a:pt x="4696" y="5962"/>
                  </a:lnTo>
                  <a:lnTo>
                    <a:pt x="4717" y="5953"/>
                  </a:lnTo>
                  <a:lnTo>
                    <a:pt x="4722" y="5951"/>
                  </a:lnTo>
                  <a:lnTo>
                    <a:pt x="4744" y="5943"/>
                  </a:lnTo>
                  <a:lnTo>
                    <a:pt x="4749" y="5941"/>
                  </a:lnTo>
                  <a:lnTo>
                    <a:pt x="4771" y="5934"/>
                  </a:lnTo>
                  <a:lnTo>
                    <a:pt x="4776" y="5933"/>
                  </a:lnTo>
                  <a:lnTo>
                    <a:pt x="4799" y="5926"/>
                  </a:lnTo>
                  <a:lnTo>
                    <a:pt x="4804" y="5925"/>
                  </a:lnTo>
                  <a:lnTo>
                    <a:pt x="4826" y="5919"/>
                  </a:lnTo>
                  <a:lnTo>
                    <a:pt x="4832" y="5918"/>
                  </a:lnTo>
                  <a:lnTo>
                    <a:pt x="4854" y="5913"/>
                  </a:lnTo>
                  <a:lnTo>
                    <a:pt x="4860" y="5912"/>
                  </a:lnTo>
                  <a:lnTo>
                    <a:pt x="4883" y="5908"/>
                  </a:lnTo>
                  <a:lnTo>
                    <a:pt x="4888" y="5907"/>
                  </a:lnTo>
                  <a:lnTo>
                    <a:pt x="4911" y="5904"/>
                  </a:lnTo>
                  <a:lnTo>
                    <a:pt x="4917" y="5904"/>
                  </a:lnTo>
                  <a:lnTo>
                    <a:pt x="4940" y="5901"/>
                  </a:lnTo>
                  <a:lnTo>
                    <a:pt x="4945" y="5901"/>
                  </a:lnTo>
                  <a:lnTo>
                    <a:pt x="4968" y="5900"/>
                  </a:lnTo>
                  <a:lnTo>
                    <a:pt x="4974" y="5899"/>
                  </a:lnTo>
                  <a:lnTo>
                    <a:pt x="4997" y="5899"/>
                  </a:lnTo>
                  <a:lnTo>
                    <a:pt x="5003" y="5899"/>
                  </a:lnTo>
                  <a:lnTo>
                    <a:pt x="5026" y="5899"/>
                  </a:lnTo>
                  <a:lnTo>
                    <a:pt x="5032" y="5900"/>
                  </a:lnTo>
                  <a:lnTo>
                    <a:pt x="5055" y="5901"/>
                  </a:lnTo>
                  <a:lnTo>
                    <a:pt x="5060" y="5901"/>
                  </a:lnTo>
                  <a:lnTo>
                    <a:pt x="5083" y="5904"/>
                  </a:lnTo>
                  <a:lnTo>
                    <a:pt x="5089" y="5904"/>
                  </a:lnTo>
                  <a:lnTo>
                    <a:pt x="5112" y="5907"/>
                  </a:lnTo>
                  <a:lnTo>
                    <a:pt x="5117" y="5908"/>
                  </a:lnTo>
                  <a:lnTo>
                    <a:pt x="5140" y="5912"/>
                  </a:lnTo>
                  <a:lnTo>
                    <a:pt x="5146" y="5913"/>
                  </a:lnTo>
                  <a:lnTo>
                    <a:pt x="5168" y="5918"/>
                  </a:lnTo>
                  <a:lnTo>
                    <a:pt x="5174" y="5919"/>
                  </a:lnTo>
                  <a:lnTo>
                    <a:pt x="5196" y="5925"/>
                  </a:lnTo>
                  <a:lnTo>
                    <a:pt x="5201" y="5926"/>
                  </a:lnTo>
                  <a:lnTo>
                    <a:pt x="5224" y="5933"/>
                  </a:lnTo>
                  <a:lnTo>
                    <a:pt x="5229" y="5934"/>
                  </a:lnTo>
                  <a:lnTo>
                    <a:pt x="5251" y="5941"/>
                  </a:lnTo>
                  <a:lnTo>
                    <a:pt x="5256" y="5943"/>
                  </a:lnTo>
                  <a:lnTo>
                    <a:pt x="5278" y="5951"/>
                  </a:lnTo>
                  <a:lnTo>
                    <a:pt x="5283" y="5953"/>
                  </a:lnTo>
                  <a:lnTo>
                    <a:pt x="5304" y="5962"/>
                  </a:lnTo>
                  <a:lnTo>
                    <a:pt x="5309" y="5964"/>
                  </a:lnTo>
                  <a:lnTo>
                    <a:pt x="5330" y="5974"/>
                  </a:lnTo>
                  <a:lnTo>
                    <a:pt x="5335" y="5976"/>
                  </a:lnTo>
                  <a:lnTo>
                    <a:pt x="5356" y="5987"/>
                  </a:lnTo>
                  <a:lnTo>
                    <a:pt x="5361" y="5989"/>
                  </a:lnTo>
                  <a:lnTo>
                    <a:pt x="5381" y="6001"/>
                  </a:lnTo>
                  <a:lnTo>
                    <a:pt x="5387" y="6004"/>
                  </a:lnTo>
                  <a:lnTo>
                    <a:pt x="5406" y="6016"/>
                  </a:lnTo>
                  <a:lnTo>
                    <a:pt x="5411" y="6019"/>
                  </a:lnTo>
                  <a:lnTo>
                    <a:pt x="5430" y="6031"/>
                  </a:lnTo>
                  <a:lnTo>
                    <a:pt x="5435" y="6034"/>
                  </a:lnTo>
                  <a:lnTo>
                    <a:pt x="5454" y="6048"/>
                  </a:lnTo>
                  <a:lnTo>
                    <a:pt x="5458" y="6051"/>
                  </a:lnTo>
                  <a:lnTo>
                    <a:pt x="5476" y="6065"/>
                  </a:lnTo>
                  <a:lnTo>
                    <a:pt x="5481" y="6069"/>
                  </a:lnTo>
                  <a:lnTo>
                    <a:pt x="5498" y="6083"/>
                  </a:lnTo>
                  <a:lnTo>
                    <a:pt x="5503" y="6087"/>
                  </a:lnTo>
                  <a:lnTo>
                    <a:pt x="5520" y="6102"/>
                  </a:lnTo>
                  <a:lnTo>
                    <a:pt x="5524" y="6106"/>
                  </a:lnTo>
                  <a:lnTo>
                    <a:pt x="5540" y="6122"/>
                  </a:lnTo>
                  <a:lnTo>
                    <a:pt x="5544" y="6126"/>
                  </a:lnTo>
                  <a:lnTo>
                    <a:pt x="5560" y="6142"/>
                  </a:lnTo>
                  <a:lnTo>
                    <a:pt x="5564" y="6147"/>
                  </a:lnTo>
                  <a:lnTo>
                    <a:pt x="5579" y="6164"/>
                  </a:lnTo>
                  <a:lnTo>
                    <a:pt x="5583" y="6168"/>
                  </a:lnTo>
                  <a:lnTo>
                    <a:pt x="5598" y="6186"/>
                  </a:lnTo>
                  <a:lnTo>
                    <a:pt x="5601" y="6190"/>
                  </a:lnTo>
                  <a:lnTo>
                    <a:pt x="5615" y="6208"/>
                  </a:lnTo>
                  <a:lnTo>
                    <a:pt x="5619" y="6213"/>
                  </a:lnTo>
                  <a:lnTo>
                    <a:pt x="5632" y="6231"/>
                  </a:lnTo>
                  <a:lnTo>
                    <a:pt x="5635" y="6236"/>
                  </a:lnTo>
                  <a:lnTo>
                    <a:pt x="5648" y="6255"/>
                  </a:lnTo>
                  <a:lnTo>
                    <a:pt x="5651" y="6260"/>
                  </a:lnTo>
                  <a:lnTo>
                    <a:pt x="5663" y="6280"/>
                  </a:lnTo>
                  <a:lnTo>
                    <a:pt x="5666" y="6286"/>
                  </a:lnTo>
                  <a:lnTo>
                    <a:pt x="5678" y="6306"/>
                  </a:lnTo>
                  <a:lnTo>
                    <a:pt x="5680" y="6311"/>
                  </a:lnTo>
                  <a:lnTo>
                    <a:pt x="5691" y="6332"/>
                  </a:lnTo>
                  <a:lnTo>
                    <a:pt x="5693" y="6337"/>
                  </a:lnTo>
                  <a:lnTo>
                    <a:pt x="5703" y="6358"/>
                  </a:lnTo>
                  <a:lnTo>
                    <a:pt x="5705" y="6363"/>
                  </a:lnTo>
                  <a:lnTo>
                    <a:pt x="5714" y="6384"/>
                  </a:lnTo>
                  <a:lnTo>
                    <a:pt x="5716" y="6389"/>
                  </a:lnTo>
                  <a:lnTo>
                    <a:pt x="5724" y="6411"/>
                  </a:lnTo>
                  <a:lnTo>
                    <a:pt x="5725" y="6416"/>
                  </a:lnTo>
                  <a:lnTo>
                    <a:pt x="5733" y="6438"/>
                  </a:lnTo>
                  <a:lnTo>
                    <a:pt x="5734" y="6443"/>
                  </a:lnTo>
                  <a:lnTo>
                    <a:pt x="5740" y="6466"/>
                  </a:lnTo>
                  <a:lnTo>
                    <a:pt x="5742" y="6471"/>
                  </a:lnTo>
                  <a:lnTo>
                    <a:pt x="5747" y="6493"/>
                  </a:lnTo>
                  <a:lnTo>
                    <a:pt x="5749" y="6499"/>
                  </a:lnTo>
                  <a:lnTo>
                    <a:pt x="5753" y="6521"/>
                  </a:lnTo>
                  <a:lnTo>
                    <a:pt x="5754" y="6527"/>
                  </a:lnTo>
                  <a:lnTo>
                    <a:pt x="5758" y="6549"/>
                  </a:lnTo>
                  <a:lnTo>
                    <a:pt x="5759" y="6555"/>
                  </a:lnTo>
                  <a:lnTo>
                    <a:pt x="5762" y="6578"/>
                  </a:lnTo>
                  <a:lnTo>
                    <a:pt x="5763" y="6583"/>
                  </a:lnTo>
                  <a:lnTo>
                    <a:pt x="5765" y="6606"/>
                  </a:lnTo>
                  <a:lnTo>
                    <a:pt x="5765" y="6612"/>
                  </a:lnTo>
                  <a:close/>
                  <a:moveTo>
                    <a:pt x="5464" y="6719"/>
                  </a:moveTo>
                  <a:lnTo>
                    <a:pt x="5466" y="6701"/>
                  </a:lnTo>
                  <a:lnTo>
                    <a:pt x="5467" y="6684"/>
                  </a:lnTo>
                  <a:lnTo>
                    <a:pt x="5467" y="6666"/>
                  </a:lnTo>
                  <a:lnTo>
                    <a:pt x="5467" y="6648"/>
                  </a:lnTo>
                  <a:lnTo>
                    <a:pt x="5466" y="6631"/>
                  </a:lnTo>
                  <a:lnTo>
                    <a:pt x="5464" y="6614"/>
                  </a:lnTo>
                  <a:lnTo>
                    <a:pt x="5462" y="6596"/>
                  </a:lnTo>
                  <a:lnTo>
                    <a:pt x="5459" y="6579"/>
                  </a:lnTo>
                  <a:lnTo>
                    <a:pt x="5455" y="6562"/>
                  </a:lnTo>
                  <a:lnTo>
                    <a:pt x="5451" y="6545"/>
                  </a:lnTo>
                  <a:lnTo>
                    <a:pt x="5446" y="6529"/>
                  </a:lnTo>
                  <a:lnTo>
                    <a:pt x="5441" y="6512"/>
                  </a:lnTo>
                  <a:lnTo>
                    <a:pt x="5435" y="6496"/>
                  </a:lnTo>
                  <a:lnTo>
                    <a:pt x="5428" y="6480"/>
                  </a:lnTo>
                  <a:lnTo>
                    <a:pt x="5421" y="6464"/>
                  </a:lnTo>
                  <a:lnTo>
                    <a:pt x="5413" y="6448"/>
                  </a:lnTo>
                  <a:lnTo>
                    <a:pt x="5405" y="6433"/>
                  </a:lnTo>
                  <a:lnTo>
                    <a:pt x="5396" y="6419"/>
                  </a:lnTo>
                  <a:lnTo>
                    <a:pt x="5386" y="6404"/>
                  </a:lnTo>
                  <a:lnTo>
                    <a:pt x="5376" y="6389"/>
                  </a:lnTo>
                  <a:lnTo>
                    <a:pt x="5365" y="6375"/>
                  </a:lnTo>
                  <a:lnTo>
                    <a:pt x="5354" y="6362"/>
                  </a:lnTo>
                  <a:lnTo>
                    <a:pt x="5342" y="6349"/>
                  </a:lnTo>
                  <a:lnTo>
                    <a:pt x="5330" y="6336"/>
                  </a:lnTo>
                  <a:lnTo>
                    <a:pt x="5318" y="6324"/>
                  </a:lnTo>
                  <a:lnTo>
                    <a:pt x="5305" y="6312"/>
                  </a:lnTo>
                  <a:lnTo>
                    <a:pt x="5291" y="6301"/>
                  </a:lnTo>
                  <a:lnTo>
                    <a:pt x="5277" y="6290"/>
                  </a:lnTo>
                  <a:lnTo>
                    <a:pt x="5263" y="6280"/>
                  </a:lnTo>
                  <a:lnTo>
                    <a:pt x="5249" y="6271"/>
                  </a:lnTo>
                  <a:lnTo>
                    <a:pt x="5234" y="6262"/>
                  </a:lnTo>
                  <a:lnTo>
                    <a:pt x="5219" y="6254"/>
                  </a:lnTo>
                  <a:lnTo>
                    <a:pt x="5203" y="6246"/>
                  </a:lnTo>
                  <a:lnTo>
                    <a:pt x="5187" y="6238"/>
                  </a:lnTo>
                  <a:lnTo>
                    <a:pt x="5171" y="6232"/>
                  </a:lnTo>
                  <a:lnTo>
                    <a:pt x="5154" y="6225"/>
                  </a:lnTo>
                  <a:lnTo>
                    <a:pt x="5138" y="6220"/>
                  </a:lnTo>
                  <a:lnTo>
                    <a:pt x="5121" y="6215"/>
                  </a:lnTo>
                  <a:lnTo>
                    <a:pt x="5104" y="6211"/>
                  </a:lnTo>
                  <a:lnTo>
                    <a:pt x="5087" y="6207"/>
                  </a:lnTo>
                  <a:lnTo>
                    <a:pt x="5069" y="6204"/>
                  </a:lnTo>
                  <a:lnTo>
                    <a:pt x="5052" y="6202"/>
                  </a:lnTo>
                  <a:lnTo>
                    <a:pt x="5035" y="6200"/>
                  </a:lnTo>
                  <a:lnTo>
                    <a:pt x="5017" y="6199"/>
                  </a:lnTo>
                  <a:lnTo>
                    <a:pt x="5000" y="6199"/>
                  </a:lnTo>
                  <a:lnTo>
                    <a:pt x="4983" y="6199"/>
                  </a:lnTo>
                  <a:lnTo>
                    <a:pt x="4965" y="6200"/>
                  </a:lnTo>
                  <a:lnTo>
                    <a:pt x="4948" y="6202"/>
                  </a:lnTo>
                  <a:lnTo>
                    <a:pt x="4931" y="6204"/>
                  </a:lnTo>
                  <a:lnTo>
                    <a:pt x="4913" y="6207"/>
                  </a:lnTo>
                  <a:lnTo>
                    <a:pt x="4896" y="6211"/>
                  </a:lnTo>
                  <a:lnTo>
                    <a:pt x="4879" y="6215"/>
                  </a:lnTo>
                  <a:lnTo>
                    <a:pt x="4862" y="6220"/>
                  </a:lnTo>
                  <a:lnTo>
                    <a:pt x="4846" y="6225"/>
                  </a:lnTo>
                  <a:lnTo>
                    <a:pt x="4829" y="6232"/>
                  </a:lnTo>
                  <a:lnTo>
                    <a:pt x="4813" y="6238"/>
                  </a:lnTo>
                  <a:lnTo>
                    <a:pt x="4797" y="6246"/>
                  </a:lnTo>
                  <a:lnTo>
                    <a:pt x="4781" y="6254"/>
                  </a:lnTo>
                  <a:lnTo>
                    <a:pt x="4766" y="6262"/>
                  </a:lnTo>
                  <a:lnTo>
                    <a:pt x="4751" y="6271"/>
                  </a:lnTo>
                  <a:lnTo>
                    <a:pt x="4737" y="6280"/>
                  </a:lnTo>
                  <a:lnTo>
                    <a:pt x="4723" y="6290"/>
                  </a:lnTo>
                  <a:lnTo>
                    <a:pt x="4709" y="6301"/>
                  </a:lnTo>
                  <a:lnTo>
                    <a:pt x="4695" y="6312"/>
                  </a:lnTo>
                  <a:lnTo>
                    <a:pt x="4682" y="6324"/>
                  </a:lnTo>
                  <a:lnTo>
                    <a:pt x="4670" y="6336"/>
                  </a:lnTo>
                  <a:lnTo>
                    <a:pt x="4658" y="6349"/>
                  </a:lnTo>
                  <a:lnTo>
                    <a:pt x="4646" y="6362"/>
                  </a:lnTo>
                  <a:lnTo>
                    <a:pt x="4635" y="6375"/>
                  </a:lnTo>
                  <a:lnTo>
                    <a:pt x="4624" y="6389"/>
                  </a:lnTo>
                  <a:lnTo>
                    <a:pt x="4614" y="6404"/>
                  </a:lnTo>
                  <a:lnTo>
                    <a:pt x="4604" y="6419"/>
                  </a:lnTo>
                  <a:lnTo>
                    <a:pt x="4595" y="6433"/>
                  </a:lnTo>
                  <a:lnTo>
                    <a:pt x="4587" y="6448"/>
                  </a:lnTo>
                  <a:lnTo>
                    <a:pt x="4579" y="6464"/>
                  </a:lnTo>
                  <a:lnTo>
                    <a:pt x="4572" y="6480"/>
                  </a:lnTo>
                  <a:lnTo>
                    <a:pt x="4565" y="6496"/>
                  </a:lnTo>
                  <a:lnTo>
                    <a:pt x="4559" y="6512"/>
                  </a:lnTo>
                  <a:lnTo>
                    <a:pt x="4554" y="6529"/>
                  </a:lnTo>
                  <a:lnTo>
                    <a:pt x="4549" y="6545"/>
                  </a:lnTo>
                  <a:lnTo>
                    <a:pt x="4545" y="6562"/>
                  </a:lnTo>
                  <a:lnTo>
                    <a:pt x="4541" y="6579"/>
                  </a:lnTo>
                  <a:lnTo>
                    <a:pt x="4538" y="6596"/>
                  </a:lnTo>
                  <a:lnTo>
                    <a:pt x="4536" y="6614"/>
                  </a:lnTo>
                  <a:lnTo>
                    <a:pt x="4534" y="6631"/>
                  </a:lnTo>
                  <a:lnTo>
                    <a:pt x="4533" y="6648"/>
                  </a:lnTo>
                  <a:lnTo>
                    <a:pt x="4533" y="6666"/>
                  </a:lnTo>
                  <a:lnTo>
                    <a:pt x="4533" y="6684"/>
                  </a:lnTo>
                  <a:lnTo>
                    <a:pt x="4534" y="6701"/>
                  </a:lnTo>
                  <a:lnTo>
                    <a:pt x="4536" y="6719"/>
                  </a:lnTo>
                  <a:lnTo>
                    <a:pt x="4538" y="6736"/>
                  </a:lnTo>
                  <a:lnTo>
                    <a:pt x="4541" y="6754"/>
                  </a:lnTo>
                  <a:lnTo>
                    <a:pt x="4545" y="6771"/>
                  </a:lnTo>
                  <a:lnTo>
                    <a:pt x="4549" y="6788"/>
                  </a:lnTo>
                  <a:lnTo>
                    <a:pt x="4554" y="6804"/>
                  </a:lnTo>
                  <a:lnTo>
                    <a:pt x="4559" y="6821"/>
                  </a:lnTo>
                  <a:lnTo>
                    <a:pt x="4565" y="6837"/>
                  </a:lnTo>
                  <a:lnTo>
                    <a:pt x="4572" y="6853"/>
                  </a:lnTo>
                  <a:lnTo>
                    <a:pt x="4579" y="6869"/>
                  </a:lnTo>
                  <a:lnTo>
                    <a:pt x="4587" y="6885"/>
                  </a:lnTo>
                  <a:lnTo>
                    <a:pt x="4595" y="6900"/>
                  </a:lnTo>
                  <a:lnTo>
                    <a:pt x="4604" y="6914"/>
                  </a:lnTo>
                  <a:lnTo>
                    <a:pt x="4614" y="6929"/>
                  </a:lnTo>
                  <a:lnTo>
                    <a:pt x="4624" y="6944"/>
                  </a:lnTo>
                  <a:lnTo>
                    <a:pt x="4635" y="6958"/>
                  </a:lnTo>
                  <a:lnTo>
                    <a:pt x="4646" y="6971"/>
                  </a:lnTo>
                  <a:lnTo>
                    <a:pt x="4658" y="6984"/>
                  </a:lnTo>
                  <a:lnTo>
                    <a:pt x="4670" y="6997"/>
                  </a:lnTo>
                  <a:lnTo>
                    <a:pt x="4682" y="7009"/>
                  </a:lnTo>
                  <a:lnTo>
                    <a:pt x="4695" y="7021"/>
                  </a:lnTo>
                  <a:lnTo>
                    <a:pt x="4709" y="7032"/>
                  </a:lnTo>
                  <a:lnTo>
                    <a:pt x="4723" y="7043"/>
                  </a:lnTo>
                  <a:lnTo>
                    <a:pt x="4737" y="7053"/>
                  </a:lnTo>
                  <a:lnTo>
                    <a:pt x="4751" y="7062"/>
                  </a:lnTo>
                  <a:lnTo>
                    <a:pt x="4766" y="7071"/>
                  </a:lnTo>
                  <a:lnTo>
                    <a:pt x="4781" y="7079"/>
                  </a:lnTo>
                  <a:lnTo>
                    <a:pt x="4797" y="7087"/>
                  </a:lnTo>
                  <a:lnTo>
                    <a:pt x="4813" y="7095"/>
                  </a:lnTo>
                  <a:lnTo>
                    <a:pt x="4829" y="7101"/>
                  </a:lnTo>
                  <a:lnTo>
                    <a:pt x="4846" y="7108"/>
                  </a:lnTo>
                  <a:lnTo>
                    <a:pt x="4862" y="7113"/>
                  </a:lnTo>
                  <a:lnTo>
                    <a:pt x="4879" y="7118"/>
                  </a:lnTo>
                  <a:lnTo>
                    <a:pt x="4896" y="7122"/>
                  </a:lnTo>
                  <a:lnTo>
                    <a:pt x="4913" y="7126"/>
                  </a:lnTo>
                  <a:lnTo>
                    <a:pt x="4931" y="7129"/>
                  </a:lnTo>
                  <a:lnTo>
                    <a:pt x="4948" y="7131"/>
                  </a:lnTo>
                  <a:lnTo>
                    <a:pt x="4965" y="7133"/>
                  </a:lnTo>
                  <a:lnTo>
                    <a:pt x="4983" y="7134"/>
                  </a:lnTo>
                  <a:lnTo>
                    <a:pt x="5000" y="7134"/>
                  </a:lnTo>
                  <a:lnTo>
                    <a:pt x="5017" y="7134"/>
                  </a:lnTo>
                  <a:lnTo>
                    <a:pt x="5035" y="7133"/>
                  </a:lnTo>
                  <a:lnTo>
                    <a:pt x="5052" y="7131"/>
                  </a:lnTo>
                  <a:lnTo>
                    <a:pt x="5069" y="7129"/>
                  </a:lnTo>
                  <a:lnTo>
                    <a:pt x="5087" y="7126"/>
                  </a:lnTo>
                  <a:lnTo>
                    <a:pt x="5104" y="7122"/>
                  </a:lnTo>
                  <a:lnTo>
                    <a:pt x="5121" y="7118"/>
                  </a:lnTo>
                  <a:lnTo>
                    <a:pt x="5138" y="7113"/>
                  </a:lnTo>
                  <a:lnTo>
                    <a:pt x="5154" y="7108"/>
                  </a:lnTo>
                  <a:lnTo>
                    <a:pt x="5171" y="7101"/>
                  </a:lnTo>
                  <a:lnTo>
                    <a:pt x="5187" y="7095"/>
                  </a:lnTo>
                  <a:lnTo>
                    <a:pt x="5203" y="7087"/>
                  </a:lnTo>
                  <a:lnTo>
                    <a:pt x="5219" y="7079"/>
                  </a:lnTo>
                  <a:lnTo>
                    <a:pt x="5234" y="7071"/>
                  </a:lnTo>
                  <a:lnTo>
                    <a:pt x="5249" y="7062"/>
                  </a:lnTo>
                  <a:lnTo>
                    <a:pt x="5263" y="7053"/>
                  </a:lnTo>
                  <a:lnTo>
                    <a:pt x="5277" y="7043"/>
                  </a:lnTo>
                  <a:lnTo>
                    <a:pt x="5291" y="7032"/>
                  </a:lnTo>
                  <a:lnTo>
                    <a:pt x="5305" y="7021"/>
                  </a:lnTo>
                  <a:lnTo>
                    <a:pt x="5318" y="7009"/>
                  </a:lnTo>
                  <a:lnTo>
                    <a:pt x="5330" y="6997"/>
                  </a:lnTo>
                  <a:lnTo>
                    <a:pt x="5342" y="6984"/>
                  </a:lnTo>
                  <a:lnTo>
                    <a:pt x="5354" y="6971"/>
                  </a:lnTo>
                  <a:lnTo>
                    <a:pt x="5365" y="6958"/>
                  </a:lnTo>
                  <a:lnTo>
                    <a:pt x="5376" y="6944"/>
                  </a:lnTo>
                  <a:lnTo>
                    <a:pt x="5386" y="6929"/>
                  </a:lnTo>
                  <a:lnTo>
                    <a:pt x="5396" y="6914"/>
                  </a:lnTo>
                  <a:lnTo>
                    <a:pt x="5405" y="6900"/>
                  </a:lnTo>
                  <a:lnTo>
                    <a:pt x="5413" y="6885"/>
                  </a:lnTo>
                  <a:lnTo>
                    <a:pt x="5421" y="6869"/>
                  </a:lnTo>
                  <a:lnTo>
                    <a:pt x="5428" y="6853"/>
                  </a:lnTo>
                  <a:lnTo>
                    <a:pt x="5435" y="6837"/>
                  </a:lnTo>
                  <a:lnTo>
                    <a:pt x="5441" y="6821"/>
                  </a:lnTo>
                  <a:lnTo>
                    <a:pt x="5446" y="6804"/>
                  </a:lnTo>
                  <a:lnTo>
                    <a:pt x="5451" y="6788"/>
                  </a:lnTo>
                  <a:lnTo>
                    <a:pt x="5455" y="6771"/>
                  </a:lnTo>
                  <a:lnTo>
                    <a:pt x="5459" y="6754"/>
                  </a:lnTo>
                  <a:lnTo>
                    <a:pt x="5462" y="6736"/>
                  </a:lnTo>
                  <a:lnTo>
                    <a:pt x="5464" y="6719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90" name="Group 263">
            <a:extLst>
              <a:ext uri="{FF2B5EF4-FFF2-40B4-BE49-F238E27FC236}">
                <a16:creationId xmlns:a16="http://schemas.microsoft.com/office/drawing/2014/main" id="{490D9D01-9011-4B67-997F-74368B1265CB}"/>
              </a:ext>
            </a:extLst>
          </p:cNvPr>
          <p:cNvGrpSpPr/>
          <p:nvPr/>
        </p:nvGrpSpPr>
        <p:grpSpPr>
          <a:xfrm>
            <a:off x="9449393" y="1763215"/>
            <a:ext cx="852668" cy="852668"/>
            <a:chOff x="9761300" y="3586227"/>
            <a:chExt cx="589280" cy="589280"/>
          </a:xfrm>
        </p:grpSpPr>
        <p:sp>
          <p:nvSpPr>
            <p:cNvPr id="90191" name="Accent">
              <a:extLst>
                <a:ext uri="{FF2B5EF4-FFF2-40B4-BE49-F238E27FC236}">
                  <a16:creationId xmlns:a16="http://schemas.microsoft.com/office/drawing/2014/main" id="{B68994F9-79E8-4378-8417-F68A8611F3B6}"/>
                </a:ext>
              </a:extLst>
            </p:cNvPr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79" y="1739"/>
                  </a:moveTo>
                  <a:lnTo>
                    <a:pt x="4978" y="1736"/>
                  </a:lnTo>
                  <a:lnTo>
                    <a:pt x="4873" y="1735"/>
                  </a:lnTo>
                  <a:lnTo>
                    <a:pt x="4840" y="1733"/>
                  </a:lnTo>
                  <a:lnTo>
                    <a:pt x="4808" y="1726"/>
                  </a:lnTo>
                  <a:lnTo>
                    <a:pt x="4777" y="1715"/>
                  </a:lnTo>
                  <a:lnTo>
                    <a:pt x="4748" y="1701"/>
                  </a:lnTo>
                  <a:lnTo>
                    <a:pt x="4721" y="1682"/>
                  </a:lnTo>
                  <a:lnTo>
                    <a:pt x="4696" y="1661"/>
                  </a:lnTo>
                  <a:lnTo>
                    <a:pt x="4675" y="1636"/>
                  </a:lnTo>
                  <a:lnTo>
                    <a:pt x="4657" y="1609"/>
                  </a:lnTo>
                  <a:lnTo>
                    <a:pt x="4642" y="1579"/>
                  </a:lnTo>
                  <a:lnTo>
                    <a:pt x="4632" y="1548"/>
                  </a:lnTo>
                  <a:lnTo>
                    <a:pt x="4626" y="1516"/>
                  </a:lnTo>
                  <a:lnTo>
                    <a:pt x="4624" y="1484"/>
                  </a:lnTo>
                  <a:lnTo>
                    <a:pt x="4626" y="1451"/>
                  </a:lnTo>
                  <a:lnTo>
                    <a:pt x="4633" y="1419"/>
                  </a:lnTo>
                  <a:lnTo>
                    <a:pt x="4644" y="1388"/>
                  </a:lnTo>
                  <a:lnTo>
                    <a:pt x="4658" y="1359"/>
                  </a:lnTo>
                  <a:lnTo>
                    <a:pt x="4677" y="1332"/>
                  </a:lnTo>
                  <a:lnTo>
                    <a:pt x="4698" y="1307"/>
                  </a:lnTo>
                  <a:lnTo>
                    <a:pt x="4723" y="1286"/>
                  </a:lnTo>
                  <a:lnTo>
                    <a:pt x="4750" y="1268"/>
                  </a:lnTo>
                  <a:lnTo>
                    <a:pt x="4780" y="1253"/>
                  </a:lnTo>
                  <a:lnTo>
                    <a:pt x="4811" y="1243"/>
                  </a:lnTo>
                  <a:lnTo>
                    <a:pt x="4843" y="1237"/>
                  </a:lnTo>
                  <a:lnTo>
                    <a:pt x="4875" y="1235"/>
                  </a:lnTo>
                  <a:lnTo>
                    <a:pt x="4984" y="1236"/>
                  </a:lnTo>
                  <a:lnTo>
                    <a:pt x="4992" y="1236"/>
                  </a:lnTo>
                  <a:lnTo>
                    <a:pt x="5101" y="1240"/>
                  </a:lnTo>
                  <a:lnTo>
                    <a:pt x="5108" y="1240"/>
                  </a:lnTo>
                  <a:lnTo>
                    <a:pt x="5217" y="1247"/>
                  </a:lnTo>
                  <a:lnTo>
                    <a:pt x="5225" y="1248"/>
                  </a:lnTo>
                  <a:lnTo>
                    <a:pt x="5332" y="1259"/>
                  </a:lnTo>
                  <a:lnTo>
                    <a:pt x="5340" y="1260"/>
                  </a:lnTo>
                  <a:lnTo>
                    <a:pt x="5448" y="1273"/>
                  </a:lnTo>
                  <a:lnTo>
                    <a:pt x="5455" y="1275"/>
                  </a:lnTo>
                  <a:lnTo>
                    <a:pt x="5562" y="1292"/>
                  </a:lnTo>
                  <a:lnTo>
                    <a:pt x="5570" y="1293"/>
                  </a:lnTo>
                  <a:lnTo>
                    <a:pt x="5676" y="1313"/>
                  </a:lnTo>
                  <a:lnTo>
                    <a:pt x="5684" y="1315"/>
                  </a:lnTo>
                  <a:lnTo>
                    <a:pt x="5789" y="1339"/>
                  </a:lnTo>
                  <a:lnTo>
                    <a:pt x="5797" y="1341"/>
                  </a:lnTo>
                  <a:lnTo>
                    <a:pt x="5902" y="1367"/>
                  </a:lnTo>
                  <a:lnTo>
                    <a:pt x="5909" y="1369"/>
                  </a:lnTo>
                  <a:lnTo>
                    <a:pt x="6013" y="1400"/>
                  </a:lnTo>
                  <a:lnTo>
                    <a:pt x="6020" y="1402"/>
                  </a:lnTo>
                  <a:lnTo>
                    <a:pt x="6124" y="1435"/>
                  </a:lnTo>
                  <a:lnTo>
                    <a:pt x="6131" y="1438"/>
                  </a:lnTo>
                  <a:lnTo>
                    <a:pt x="6233" y="1474"/>
                  </a:lnTo>
                  <a:lnTo>
                    <a:pt x="6240" y="1477"/>
                  </a:lnTo>
                  <a:lnTo>
                    <a:pt x="6341" y="1516"/>
                  </a:lnTo>
                  <a:lnTo>
                    <a:pt x="6348" y="1519"/>
                  </a:lnTo>
                  <a:lnTo>
                    <a:pt x="6448" y="1562"/>
                  </a:lnTo>
                  <a:lnTo>
                    <a:pt x="6456" y="1565"/>
                  </a:lnTo>
                  <a:lnTo>
                    <a:pt x="6554" y="1612"/>
                  </a:lnTo>
                  <a:lnTo>
                    <a:pt x="6561" y="1615"/>
                  </a:lnTo>
                  <a:lnTo>
                    <a:pt x="6658" y="1664"/>
                  </a:lnTo>
                  <a:lnTo>
                    <a:pt x="6665" y="1667"/>
                  </a:lnTo>
                  <a:lnTo>
                    <a:pt x="6761" y="1719"/>
                  </a:lnTo>
                  <a:lnTo>
                    <a:pt x="6767" y="1723"/>
                  </a:lnTo>
                  <a:lnTo>
                    <a:pt x="6861" y="1778"/>
                  </a:lnTo>
                  <a:lnTo>
                    <a:pt x="6868" y="1782"/>
                  </a:lnTo>
                  <a:lnTo>
                    <a:pt x="6959" y="1840"/>
                  </a:lnTo>
                  <a:lnTo>
                    <a:pt x="6966" y="1844"/>
                  </a:lnTo>
                  <a:lnTo>
                    <a:pt x="7056" y="1904"/>
                  </a:lnTo>
                  <a:lnTo>
                    <a:pt x="7062" y="1908"/>
                  </a:lnTo>
                  <a:lnTo>
                    <a:pt x="7150" y="1971"/>
                  </a:lnTo>
                  <a:lnTo>
                    <a:pt x="7156" y="1976"/>
                  </a:lnTo>
                  <a:lnTo>
                    <a:pt x="7243" y="2042"/>
                  </a:lnTo>
                  <a:lnTo>
                    <a:pt x="7249" y="2046"/>
                  </a:lnTo>
                  <a:lnTo>
                    <a:pt x="7333" y="2115"/>
                  </a:lnTo>
                  <a:lnTo>
                    <a:pt x="7338" y="2120"/>
                  </a:lnTo>
                  <a:lnTo>
                    <a:pt x="7420" y="2191"/>
                  </a:lnTo>
                  <a:lnTo>
                    <a:pt x="7426" y="2196"/>
                  </a:lnTo>
                  <a:lnTo>
                    <a:pt x="7506" y="2269"/>
                  </a:lnTo>
                  <a:lnTo>
                    <a:pt x="7511" y="2275"/>
                  </a:lnTo>
                  <a:lnTo>
                    <a:pt x="7589" y="2350"/>
                  </a:lnTo>
                  <a:lnTo>
                    <a:pt x="7594" y="2356"/>
                  </a:lnTo>
                  <a:lnTo>
                    <a:pt x="7670" y="2434"/>
                  </a:lnTo>
                  <a:lnTo>
                    <a:pt x="7675" y="2440"/>
                  </a:lnTo>
                  <a:lnTo>
                    <a:pt x="7748" y="2521"/>
                  </a:lnTo>
                  <a:lnTo>
                    <a:pt x="7753" y="2526"/>
                  </a:lnTo>
                  <a:lnTo>
                    <a:pt x="7823" y="2609"/>
                  </a:lnTo>
                  <a:lnTo>
                    <a:pt x="7828" y="2615"/>
                  </a:lnTo>
                  <a:lnTo>
                    <a:pt x="7896" y="2700"/>
                  </a:lnTo>
                  <a:lnTo>
                    <a:pt x="7900" y="2707"/>
                  </a:lnTo>
                  <a:lnTo>
                    <a:pt x="7965" y="2794"/>
                  </a:lnTo>
                  <a:lnTo>
                    <a:pt x="7970" y="2800"/>
                  </a:lnTo>
                  <a:lnTo>
                    <a:pt x="8032" y="2889"/>
                  </a:lnTo>
                  <a:lnTo>
                    <a:pt x="8037" y="2895"/>
                  </a:lnTo>
                  <a:lnTo>
                    <a:pt x="8096" y="2986"/>
                  </a:lnTo>
                  <a:lnTo>
                    <a:pt x="8100" y="2992"/>
                  </a:lnTo>
                  <a:lnTo>
                    <a:pt x="8157" y="3084"/>
                  </a:lnTo>
                  <a:lnTo>
                    <a:pt x="8161" y="3091"/>
                  </a:lnTo>
                  <a:lnTo>
                    <a:pt x="8214" y="3185"/>
                  </a:lnTo>
                  <a:lnTo>
                    <a:pt x="8218" y="3192"/>
                  </a:lnTo>
                  <a:lnTo>
                    <a:pt x="8269" y="3288"/>
                  </a:lnTo>
                  <a:lnTo>
                    <a:pt x="8272" y="3294"/>
                  </a:lnTo>
                  <a:lnTo>
                    <a:pt x="8320" y="3392"/>
                  </a:lnTo>
                  <a:lnTo>
                    <a:pt x="8324" y="3398"/>
                  </a:lnTo>
                  <a:lnTo>
                    <a:pt x="8368" y="3497"/>
                  </a:lnTo>
                  <a:lnTo>
                    <a:pt x="8371" y="3504"/>
                  </a:lnTo>
                  <a:lnTo>
                    <a:pt x="8413" y="3604"/>
                  </a:lnTo>
                  <a:lnTo>
                    <a:pt x="8416" y="3611"/>
                  </a:lnTo>
                  <a:lnTo>
                    <a:pt x="8455" y="3713"/>
                  </a:lnTo>
                  <a:lnTo>
                    <a:pt x="8458" y="3720"/>
                  </a:lnTo>
                  <a:lnTo>
                    <a:pt x="8493" y="3823"/>
                  </a:lnTo>
                  <a:lnTo>
                    <a:pt x="8496" y="3830"/>
                  </a:lnTo>
                  <a:lnTo>
                    <a:pt x="8529" y="3934"/>
                  </a:lnTo>
                  <a:lnTo>
                    <a:pt x="8531" y="3942"/>
                  </a:lnTo>
                  <a:lnTo>
                    <a:pt x="8560" y="4047"/>
                  </a:lnTo>
                  <a:lnTo>
                    <a:pt x="8562" y="4054"/>
                  </a:lnTo>
                  <a:lnTo>
                    <a:pt x="8588" y="4160"/>
                  </a:lnTo>
                  <a:lnTo>
                    <a:pt x="8590" y="4167"/>
                  </a:lnTo>
                  <a:lnTo>
                    <a:pt x="8609" y="4259"/>
                  </a:lnTo>
                  <a:lnTo>
                    <a:pt x="8639" y="4256"/>
                  </a:lnTo>
                  <a:lnTo>
                    <a:pt x="8672" y="4257"/>
                  </a:lnTo>
                  <a:lnTo>
                    <a:pt x="8704" y="4262"/>
                  </a:lnTo>
                  <a:lnTo>
                    <a:pt x="8736" y="4271"/>
                  </a:lnTo>
                  <a:lnTo>
                    <a:pt x="8766" y="4284"/>
                  </a:lnTo>
                  <a:lnTo>
                    <a:pt x="8794" y="4301"/>
                  </a:lnTo>
                  <a:lnTo>
                    <a:pt x="8819" y="4322"/>
                  </a:lnTo>
                  <a:lnTo>
                    <a:pt x="8842" y="4345"/>
                  </a:lnTo>
                  <a:lnTo>
                    <a:pt x="8861" y="4372"/>
                  </a:lnTo>
                  <a:lnTo>
                    <a:pt x="8877" y="4401"/>
                  </a:lnTo>
                  <a:lnTo>
                    <a:pt x="8888" y="4431"/>
                  </a:lnTo>
                  <a:lnTo>
                    <a:pt x="8896" y="4463"/>
                  </a:lnTo>
                  <a:lnTo>
                    <a:pt x="8900" y="4495"/>
                  </a:lnTo>
                  <a:lnTo>
                    <a:pt x="8899" y="4528"/>
                  </a:lnTo>
                  <a:lnTo>
                    <a:pt x="8894" y="4560"/>
                  </a:lnTo>
                  <a:lnTo>
                    <a:pt x="8642" y="5692"/>
                  </a:lnTo>
                  <a:lnTo>
                    <a:pt x="8633" y="5723"/>
                  </a:lnTo>
                  <a:lnTo>
                    <a:pt x="8620" y="5752"/>
                  </a:lnTo>
                  <a:lnTo>
                    <a:pt x="8604" y="5779"/>
                  </a:lnTo>
                  <a:lnTo>
                    <a:pt x="8585" y="5804"/>
                  </a:lnTo>
                  <a:lnTo>
                    <a:pt x="8562" y="5827"/>
                  </a:lnTo>
                  <a:lnTo>
                    <a:pt x="8537" y="5846"/>
                  </a:lnTo>
                  <a:lnTo>
                    <a:pt x="8509" y="5862"/>
                  </a:lnTo>
                  <a:lnTo>
                    <a:pt x="8480" y="5874"/>
                  </a:lnTo>
                  <a:lnTo>
                    <a:pt x="8449" y="5883"/>
                  </a:lnTo>
                  <a:lnTo>
                    <a:pt x="8418" y="5887"/>
                  </a:lnTo>
                  <a:lnTo>
                    <a:pt x="8386" y="5888"/>
                  </a:lnTo>
                  <a:lnTo>
                    <a:pt x="8354" y="5884"/>
                  </a:lnTo>
                  <a:lnTo>
                    <a:pt x="8323" y="5877"/>
                  </a:lnTo>
                  <a:lnTo>
                    <a:pt x="8294" y="5865"/>
                  </a:lnTo>
                  <a:lnTo>
                    <a:pt x="8266" y="5850"/>
                  </a:lnTo>
                  <a:lnTo>
                    <a:pt x="7259" y="5221"/>
                  </a:lnTo>
                  <a:lnTo>
                    <a:pt x="7232" y="5202"/>
                  </a:lnTo>
                  <a:lnTo>
                    <a:pt x="7208" y="5180"/>
                  </a:lnTo>
                  <a:lnTo>
                    <a:pt x="7187" y="5154"/>
                  </a:lnTo>
                  <a:lnTo>
                    <a:pt x="7170" y="5126"/>
                  </a:lnTo>
                  <a:lnTo>
                    <a:pt x="7157" y="5097"/>
                  </a:lnTo>
                  <a:lnTo>
                    <a:pt x="7147" y="5065"/>
                  </a:lnTo>
                  <a:lnTo>
                    <a:pt x="7142" y="5033"/>
                  </a:lnTo>
                  <a:lnTo>
                    <a:pt x="7141" y="5000"/>
                  </a:lnTo>
                  <a:lnTo>
                    <a:pt x="7144" y="4968"/>
                  </a:lnTo>
                  <a:lnTo>
                    <a:pt x="7152" y="4936"/>
                  </a:lnTo>
                  <a:lnTo>
                    <a:pt x="7163" y="4905"/>
                  </a:lnTo>
                  <a:lnTo>
                    <a:pt x="7179" y="4877"/>
                  </a:lnTo>
                  <a:lnTo>
                    <a:pt x="7198" y="4850"/>
                  </a:lnTo>
                  <a:lnTo>
                    <a:pt x="7220" y="4826"/>
                  </a:lnTo>
                  <a:lnTo>
                    <a:pt x="7246" y="4805"/>
                  </a:lnTo>
                  <a:lnTo>
                    <a:pt x="7274" y="4788"/>
                  </a:lnTo>
                  <a:lnTo>
                    <a:pt x="7303" y="4775"/>
                  </a:lnTo>
                  <a:lnTo>
                    <a:pt x="7335" y="4765"/>
                  </a:lnTo>
                  <a:lnTo>
                    <a:pt x="7367" y="4760"/>
                  </a:lnTo>
                  <a:lnTo>
                    <a:pt x="7400" y="4759"/>
                  </a:lnTo>
                  <a:lnTo>
                    <a:pt x="7432" y="4762"/>
                  </a:lnTo>
                  <a:lnTo>
                    <a:pt x="7464" y="4770"/>
                  </a:lnTo>
                  <a:lnTo>
                    <a:pt x="7495" y="4781"/>
                  </a:lnTo>
                  <a:lnTo>
                    <a:pt x="7523" y="4797"/>
                  </a:lnTo>
                  <a:lnTo>
                    <a:pt x="8178" y="5206"/>
                  </a:lnTo>
                  <a:lnTo>
                    <a:pt x="8180" y="5175"/>
                  </a:lnTo>
                  <a:lnTo>
                    <a:pt x="8184" y="5074"/>
                  </a:lnTo>
                  <a:lnTo>
                    <a:pt x="8184" y="4974"/>
                  </a:lnTo>
                  <a:lnTo>
                    <a:pt x="8182" y="4873"/>
                  </a:lnTo>
                  <a:lnTo>
                    <a:pt x="8176" y="4773"/>
                  </a:lnTo>
                  <a:lnTo>
                    <a:pt x="8167" y="4672"/>
                  </a:lnTo>
                  <a:lnTo>
                    <a:pt x="8155" y="4572"/>
                  </a:lnTo>
                  <a:lnTo>
                    <a:pt x="8140" y="4473"/>
                  </a:lnTo>
                  <a:lnTo>
                    <a:pt x="8123" y="4374"/>
                  </a:lnTo>
                  <a:lnTo>
                    <a:pt x="8101" y="4275"/>
                  </a:lnTo>
                  <a:lnTo>
                    <a:pt x="8077" y="4177"/>
                  </a:lnTo>
                  <a:lnTo>
                    <a:pt x="8050" y="4080"/>
                  </a:lnTo>
                  <a:lnTo>
                    <a:pt x="8020" y="3984"/>
                  </a:lnTo>
                  <a:lnTo>
                    <a:pt x="7987" y="3888"/>
                  </a:lnTo>
                  <a:lnTo>
                    <a:pt x="7951" y="3794"/>
                  </a:lnTo>
                  <a:lnTo>
                    <a:pt x="7912" y="3701"/>
                  </a:lnTo>
                  <a:lnTo>
                    <a:pt x="7870" y="3609"/>
                  </a:lnTo>
                  <a:lnTo>
                    <a:pt x="7825" y="3519"/>
                  </a:lnTo>
                  <a:lnTo>
                    <a:pt x="7778" y="3430"/>
                  </a:lnTo>
                  <a:lnTo>
                    <a:pt x="7728" y="3342"/>
                  </a:lnTo>
                  <a:lnTo>
                    <a:pt x="7676" y="3257"/>
                  </a:lnTo>
                  <a:lnTo>
                    <a:pt x="7621" y="3172"/>
                  </a:lnTo>
                  <a:lnTo>
                    <a:pt x="7563" y="3090"/>
                  </a:lnTo>
                  <a:lnTo>
                    <a:pt x="7502" y="3009"/>
                  </a:lnTo>
                  <a:lnTo>
                    <a:pt x="7439" y="2930"/>
                  </a:lnTo>
                  <a:lnTo>
                    <a:pt x="7374" y="2853"/>
                  </a:lnTo>
                  <a:lnTo>
                    <a:pt x="7306" y="2778"/>
                  </a:lnTo>
                  <a:lnTo>
                    <a:pt x="7236" y="2705"/>
                  </a:lnTo>
                  <a:lnTo>
                    <a:pt x="7164" y="2634"/>
                  </a:lnTo>
                  <a:lnTo>
                    <a:pt x="7090" y="2566"/>
                  </a:lnTo>
                  <a:lnTo>
                    <a:pt x="7014" y="2500"/>
                  </a:lnTo>
                  <a:lnTo>
                    <a:pt x="6936" y="2437"/>
                  </a:lnTo>
                  <a:lnTo>
                    <a:pt x="6856" y="2376"/>
                  </a:lnTo>
                  <a:lnTo>
                    <a:pt x="6774" y="2317"/>
                  </a:lnTo>
                  <a:lnTo>
                    <a:pt x="6691" y="2261"/>
                  </a:lnTo>
                  <a:lnTo>
                    <a:pt x="6605" y="2208"/>
                  </a:lnTo>
                  <a:lnTo>
                    <a:pt x="6518" y="2157"/>
                  </a:lnTo>
                  <a:lnTo>
                    <a:pt x="6430" y="2109"/>
                  </a:lnTo>
                  <a:lnTo>
                    <a:pt x="6339" y="2063"/>
                  </a:lnTo>
                  <a:lnTo>
                    <a:pt x="6248" y="2020"/>
                  </a:lnTo>
                  <a:lnTo>
                    <a:pt x="6155" y="1981"/>
                  </a:lnTo>
                  <a:lnTo>
                    <a:pt x="6061" y="1944"/>
                  </a:lnTo>
                  <a:lnTo>
                    <a:pt x="5966" y="1910"/>
                  </a:lnTo>
                  <a:lnTo>
                    <a:pt x="5870" y="1879"/>
                  </a:lnTo>
                  <a:lnTo>
                    <a:pt x="5774" y="1851"/>
                  </a:lnTo>
                  <a:lnTo>
                    <a:pt x="5676" y="1826"/>
                  </a:lnTo>
                  <a:lnTo>
                    <a:pt x="5578" y="1804"/>
                  </a:lnTo>
                  <a:lnTo>
                    <a:pt x="5479" y="1785"/>
                  </a:lnTo>
                  <a:lnTo>
                    <a:pt x="5380" y="1769"/>
                  </a:lnTo>
                  <a:lnTo>
                    <a:pt x="5280" y="1756"/>
                  </a:lnTo>
                  <a:lnTo>
                    <a:pt x="5179" y="1746"/>
                  </a:lnTo>
                  <a:lnTo>
                    <a:pt x="5079" y="1739"/>
                  </a:lnTo>
                  <a:close/>
                  <a:moveTo>
                    <a:pt x="5627" y="4953"/>
                  </a:moveTo>
                  <a:lnTo>
                    <a:pt x="5628" y="4981"/>
                  </a:lnTo>
                  <a:lnTo>
                    <a:pt x="5629" y="5009"/>
                  </a:lnTo>
                  <a:lnTo>
                    <a:pt x="5628" y="5037"/>
                  </a:lnTo>
                  <a:lnTo>
                    <a:pt x="5627" y="5066"/>
                  </a:lnTo>
                  <a:lnTo>
                    <a:pt x="5624" y="5094"/>
                  </a:lnTo>
                  <a:lnTo>
                    <a:pt x="5621" y="5122"/>
                  </a:lnTo>
                  <a:lnTo>
                    <a:pt x="5616" y="5150"/>
                  </a:lnTo>
                  <a:lnTo>
                    <a:pt x="5610" y="5177"/>
                  </a:lnTo>
                  <a:lnTo>
                    <a:pt x="5603" y="5205"/>
                  </a:lnTo>
                  <a:lnTo>
                    <a:pt x="5595" y="5232"/>
                  </a:lnTo>
                  <a:lnTo>
                    <a:pt x="5587" y="5259"/>
                  </a:lnTo>
                  <a:lnTo>
                    <a:pt x="5577" y="5285"/>
                  </a:lnTo>
                  <a:lnTo>
                    <a:pt x="5566" y="5311"/>
                  </a:lnTo>
                  <a:lnTo>
                    <a:pt x="5554" y="5337"/>
                  </a:lnTo>
                  <a:lnTo>
                    <a:pt x="5542" y="5362"/>
                  </a:lnTo>
                  <a:lnTo>
                    <a:pt x="5528" y="5387"/>
                  </a:lnTo>
                  <a:lnTo>
                    <a:pt x="5513" y="5411"/>
                  </a:lnTo>
                  <a:lnTo>
                    <a:pt x="5498" y="5435"/>
                  </a:lnTo>
                  <a:lnTo>
                    <a:pt x="5482" y="5458"/>
                  </a:lnTo>
                  <a:lnTo>
                    <a:pt x="5465" y="5480"/>
                  </a:lnTo>
                  <a:lnTo>
                    <a:pt x="5447" y="5502"/>
                  </a:lnTo>
                  <a:lnTo>
                    <a:pt x="5428" y="5523"/>
                  </a:lnTo>
                  <a:lnTo>
                    <a:pt x="5408" y="5543"/>
                  </a:lnTo>
                  <a:lnTo>
                    <a:pt x="5388" y="5563"/>
                  </a:lnTo>
                  <a:lnTo>
                    <a:pt x="5367" y="5581"/>
                  </a:lnTo>
                  <a:lnTo>
                    <a:pt x="5345" y="5599"/>
                  </a:lnTo>
                  <a:lnTo>
                    <a:pt x="5323" y="5617"/>
                  </a:lnTo>
                  <a:lnTo>
                    <a:pt x="5300" y="5633"/>
                  </a:lnTo>
                  <a:lnTo>
                    <a:pt x="5276" y="5648"/>
                  </a:lnTo>
                  <a:lnTo>
                    <a:pt x="5252" y="5663"/>
                  </a:lnTo>
                  <a:lnTo>
                    <a:pt x="5227" y="5677"/>
                  </a:lnTo>
                  <a:lnTo>
                    <a:pt x="5202" y="5689"/>
                  </a:lnTo>
                  <a:lnTo>
                    <a:pt x="5176" y="5701"/>
                  </a:lnTo>
                  <a:lnTo>
                    <a:pt x="5150" y="5712"/>
                  </a:lnTo>
                  <a:lnTo>
                    <a:pt x="5124" y="5722"/>
                  </a:lnTo>
                  <a:lnTo>
                    <a:pt x="5097" y="5730"/>
                  </a:lnTo>
                  <a:lnTo>
                    <a:pt x="5070" y="5738"/>
                  </a:lnTo>
                  <a:lnTo>
                    <a:pt x="5042" y="5745"/>
                  </a:lnTo>
                  <a:lnTo>
                    <a:pt x="5015" y="5751"/>
                  </a:lnTo>
                  <a:lnTo>
                    <a:pt x="4987" y="5756"/>
                  </a:lnTo>
                  <a:lnTo>
                    <a:pt x="4959" y="5759"/>
                  </a:lnTo>
                  <a:lnTo>
                    <a:pt x="4931" y="5762"/>
                  </a:lnTo>
                  <a:lnTo>
                    <a:pt x="4902" y="5763"/>
                  </a:lnTo>
                  <a:lnTo>
                    <a:pt x="4874" y="5764"/>
                  </a:lnTo>
                  <a:lnTo>
                    <a:pt x="4846" y="5763"/>
                  </a:lnTo>
                  <a:lnTo>
                    <a:pt x="4818" y="5762"/>
                  </a:lnTo>
                  <a:lnTo>
                    <a:pt x="4789" y="5759"/>
                  </a:lnTo>
                  <a:lnTo>
                    <a:pt x="4761" y="5756"/>
                  </a:lnTo>
                  <a:lnTo>
                    <a:pt x="4734" y="5751"/>
                  </a:lnTo>
                  <a:lnTo>
                    <a:pt x="4706" y="5745"/>
                  </a:lnTo>
                  <a:lnTo>
                    <a:pt x="4679" y="5738"/>
                  </a:lnTo>
                  <a:lnTo>
                    <a:pt x="4652" y="5730"/>
                  </a:lnTo>
                  <a:lnTo>
                    <a:pt x="4625" y="5722"/>
                  </a:lnTo>
                  <a:lnTo>
                    <a:pt x="4599" y="5712"/>
                  </a:lnTo>
                  <a:lnTo>
                    <a:pt x="4572" y="5701"/>
                  </a:lnTo>
                  <a:lnTo>
                    <a:pt x="4547" y="5689"/>
                  </a:lnTo>
                  <a:lnTo>
                    <a:pt x="4522" y="5677"/>
                  </a:lnTo>
                  <a:lnTo>
                    <a:pt x="4497" y="5663"/>
                  </a:lnTo>
                  <a:lnTo>
                    <a:pt x="4473" y="5648"/>
                  </a:lnTo>
                  <a:lnTo>
                    <a:pt x="4449" y="5633"/>
                  </a:lnTo>
                  <a:lnTo>
                    <a:pt x="4426" y="5617"/>
                  </a:lnTo>
                  <a:lnTo>
                    <a:pt x="4403" y="5599"/>
                  </a:lnTo>
                  <a:lnTo>
                    <a:pt x="4382" y="5581"/>
                  </a:lnTo>
                  <a:lnTo>
                    <a:pt x="4360" y="5563"/>
                  </a:lnTo>
                  <a:lnTo>
                    <a:pt x="4340" y="5543"/>
                  </a:lnTo>
                  <a:lnTo>
                    <a:pt x="4321" y="5523"/>
                  </a:lnTo>
                  <a:lnTo>
                    <a:pt x="4302" y="5502"/>
                  </a:lnTo>
                  <a:lnTo>
                    <a:pt x="4284" y="5480"/>
                  </a:lnTo>
                  <a:lnTo>
                    <a:pt x="4266" y="5458"/>
                  </a:lnTo>
                  <a:lnTo>
                    <a:pt x="4250" y="5435"/>
                  </a:lnTo>
                  <a:lnTo>
                    <a:pt x="4235" y="5411"/>
                  </a:lnTo>
                  <a:lnTo>
                    <a:pt x="4220" y="5387"/>
                  </a:lnTo>
                  <a:lnTo>
                    <a:pt x="4206" y="5362"/>
                  </a:lnTo>
                  <a:lnTo>
                    <a:pt x="4194" y="5337"/>
                  </a:lnTo>
                  <a:lnTo>
                    <a:pt x="4182" y="5311"/>
                  </a:lnTo>
                  <a:lnTo>
                    <a:pt x="4171" y="5285"/>
                  </a:lnTo>
                  <a:lnTo>
                    <a:pt x="4161" y="5259"/>
                  </a:lnTo>
                  <a:lnTo>
                    <a:pt x="4153" y="5232"/>
                  </a:lnTo>
                  <a:lnTo>
                    <a:pt x="4145" y="5205"/>
                  </a:lnTo>
                  <a:lnTo>
                    <a:pt x="4138" y="5177"/>
                  </a:lnTo>
                  <a:lnTo>
                    <a:pt x="4132" y="5150"/>
                  </a:lnTo>
                  <a:lnTo>
                    <a:pt x="4127" y="5122"/>
                  </a:lnTo>
                  <a:lnTo>
                    <a:pt x="4124" y="5094"/>
                  </a:lnTo>
                  <a:lnTo>
                    <a:pt x="4121" y="5066"/>
                  </a:lnTo>
                  <a:lnTo>
                    <a:pt x="4120" y="5037"/>
                  </a:lnTo>
                  <a:lnTo>
                    <a:pt x="4119" y="5009"/>
                  </a:lnTo>
                  <a:lnTo>
                    <a:pt x="4120" y="4981"/>
                  </a:lnTo>
                  <a:lnTo>
                    <a:pt x="4121" y="4953"/>
                  </a:lnTo>
                  <a:lnTo>
                    <a:pt x="4124" y="4924"/>
                  </a:lnTo>
                  <a:lnTo>
                    <a:pt x="4127" y="4896"/>
                  </a:lnTo>
                  <a:lnTo>
                    <a:pt x="4132" y="4869"/>
                  </a:lnTo>
                  <a:lnTo>
                    <a:pt x="4138" y="4841"/>
                  </a:lnTo>
                  <a:lnTo>
                    <a:pt x="4145" y="4814"/>
                  </a:lnTo>
                  <a:lnTo>
                    <a:pt x="4153" y="4787"/>
                  </a:lnTo>
                  <a:lnTo>
                    <a:pt x="4161" y="4760"/>
                  </a:lnTo>
                  <a:lnTo>
                    <a:pt x="4171" y="4734"/>
                  </a:lnTo>
                  <a:lnTo>
                    <a:pt x="4182" y="4707"/>
                  </a:lnTo>
                  <a:lnTo>
                    <a:pt x="4194" y="4682"/>
                  </a:lnTo>
                  <a:lnTo>
                    <a:pt x="4206" y="4657"/>
                  </a:lnTo>
                  <a:lnTo>
                    <a:pt x="4220" y="4632"/>
                  </a:lnTo>
                  <a:lnTo>
                    <a:pt x="4235" y="4608"/>
                  </a:lnTo>
                  <a:lnTo>
                    <a:pt x="4250" y="4584"/>
                  </a:lnTo>
                  <a:lnTo>
                    <a:pt x="4266" y="4561"/>
                  </a:lnTo>
                  <a:lnTo>
                    <a:pt x="4284" y="4538"/>
                  </a:lnTo>
                  <a:lnTo>
                    <a:pt x="4302" y="4517"/>
                  </a:lnTo>
                  <a:lnTo>
                    <a:pt x="4321" y="4495"/>
                  </a:lnTo>
                  <a:lnTo>
                    <a:pt x="4340" y="4475"/>
                  </a:lnTo>
                  <a:lnTo>
                    <a:pt x="4360" y="4456"/>
                  </a:lnTo>
                  <a:lnTo>
                    <a:pt x="4382" y="4437"/>
                  </a:lnTo>
                  <a:lnTo>
                    <a:pt x="4403" y="4419"/>
                  </a:lnTo>
                  <a:lnTo>
                    <a:pt x="4426" y="4401"/>
                  </a:lnTo>
                  <a:lnTo>
                    <a:pt x="4449" y="4385"/>
                  </a:lnTo>
                  <a:lnTo>
                    <a:pt x="4473" y="4370"/>
                  </a:lnTo>
                  <a:lnTo>
                    <a:pt x="4497" y="4355"/>
                  </a:lnTo>
                  <a:lnTo>
                    <a:pt x="4522" y="4341"/>
                  </a:lnTo>
                  <a:lnTo>
                    <a:pt x="4547" y="4329"/>
                  </a:lnTo>
                  <a:lnTo>
                    <a:pt x="4572" y="4317"/>
                  </a:lnTo>
                  <a:lnTo>
                    <a:pt x="4599" y="4306"/>
                  </a:lnTo>
                  <a:lnTo>
                    <a:pt x="4625" y="4296"/>
                  </a:lnTo>
                  <a:lnTo>
                    <a:pt x="4652" y="4288"/>
                  </a:lnTo>
                  <a:lnTo>
                    <a:pt x="4679" y="4280"/>
                  </a:lnTo>
                  <a:lnTo>
                    <a:pt x="4706" y="4273"/>
                  </a:lnTo>
                  <a:lnTo>
                    <a:pt x="4734" y="4267"/>
                  </a:lnTo>
                  <a:lnTo>
                    <a:pt x="4761" y="4262"/>
                  </a:lnTo>
                  <a:lnTo>
                    <a:pt x="4789" y="4259"/>
                  </a:lnTo>
                  <a:lnTo>
                    <a:pt x="4818" y="4256"/>
                  </a:lnTo>
                  <a:lnTo>
                    <a:pt x="4846" y="4255"/>
                  </a:lnTo>
                  <a:lnTo>
                    <a:pt x="4874" y="4254"/>
                  </a:lnTo>
                  <a:lnTo>
                    <a:pt x="4902" y="4255"/>
                  </a:lnTo>
                  <a:lnTo>
                    <a:pt x="4931" y="4256"/>
                  </a:lnTo>
                  <a:lnTo>
                    <a:pt x="4959" y="4259"/>
                  </a:lnTo>
                  <a:lnTo>
                    <a:pt x="4987" y="4262"/>
                  </a:lnTo>
                  <a:lnTo>
                    <a:pt x="5015" y="4267"/>
                  </a:lnTo>
                  <a:lnTo>
                    <a:pt x="5042" y="4273"/>
                  </a:lnTo>
                  <a:lnTo>
                    <a:pt x="5070" y="4280"/>
                  </a:lnTo>
                  <a:lnTo>
                    <a:pt x="5097" y="4288"/>
                  </a:lnTo>
                  <a:lnTo>
                    <a:pt x="5124" y="4296"/>
                  </a:lnTo>
                  <a:lnTo>
                    <a:pt x="5150" y="4306"/>
                  </a:lnTo>
                  <a:lnTo>
                    <a:pt x="5176" y="4317"/>
                  </a:lnTo>
                  <a:lnTo>
                    <a:pt x="5202" y="4329"/>
                  </a:lnTo>
                  <a:lnTo>
                    <a:pt x="5227" y="4341"/>
                  </a:lnTo>
                  <a:lnTo>
                    <a:pt x="5252" y="4355"/>
                  </a:lnTo>
                  <a:lnTo>
                    <a:pt x="5276" y="4370"/>
                  </a:lnTo>
                  <a:lnTo>
                    <a:pt x="5300" y="4385"/>
                  </a:lnTo>
                  <a:lnTo>
                    <a:pt x="5323" y="4401"/>
                  </a:lnTo>
                  <a:lnTo>
                    <a:pt x="5345" y="4419"/>
                  </a:lnTo>
                  <a:lnTo>
                    <a:pt x="5367" y="4437"/>
                  </a:lnTo>
                  <a:lnTo>
                    <a:pt x="5388" y="4456"/>
                  </a:lnTo>
                  <a:lnTo>
                    <a:pt x="5408" y="4475"/>
                  </a:lnTo>
                  <a:lnTo>
                    <a:pt x="5428" y="4495"/>
                  </a:lnTo>
                  <a:lnTo>
                    <a:pt x="5447" y="4517"/>
                  </a:lnTo>
                  <a:lnTo>
                    <a:pt x="5465" y="4538"/>
                  </a:lnTo>
                  <a:lnTo>
                    <a:pt x="5482" y="4561"/>
                  </a:lnTo>
                  <a:lnTo>
                    <a:pt x="5498" y="4584"/>
                  </a:lnTo>
                  <a:lnTo>
                    <a:pt x="5513" y="4608"/>
                  </a:lnTo>
                  <a:lnTo>
                    <a:pt x="5528" y="4632"/>
                  </a:lnTo>
                  <a:lnTo>
                    <a:pt x="5542" y="4657"/>
                  </a:lnTo>
                  <a:lnTo>
                    <a:pt x="5554" y="4682"/>
                  </a:lnTo>
                  <a:lnTo>
                    <a:pt x="5566" y="4707"/>
                  </a:lnTo>
                  <a:lnTo>
                    <a:pt x="5577" y="4734"/>
                  </a:lnTo>
                  <a:lnTo>
                    <a:pt x="5587" y="4760"/>
                  </a:lnTo>
                  <a:lnTo>
                    <a:pt x="5595" y="4787"/>
                  </a:lnTo>
                  <a:lnTo>
                    <a:pt x="5603" y="4814"/>
                  </a:lnTo>
                  <a:lnTo>
                    <a:pt x="5610" y="4841"/>
                  </a:lnTo>
                  <a:lnTo>
                    <a:pt x="5616" y="4869"/>
                  </a:lnTo>
                  <a:lnTo>
                    <a:pt x="5621" y="4896"/>
                  </a:lnTo>
                  <a:lnTo>
                    <a:pt x="5624" y="4924"/>
                  </a:lnTo>
                  <a:lnTo>
                    <a:pt x="5627" y="4953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92" name="Outline">
              <a:extLst>
                <a:ext uri="{FF2B5EF4-FFF2-40B4-BE49-F238E27FC236}">
                  <a16:creationId xmlns:a16="http://schemas.microsoft.com/office/drawing/2014/main" id="{E29BE5D7-297D-43DE-9020-8B26CCD85FF8}"/>
                </a:ext>
              </a:extLst>
            </p:cNvPr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83" y="6366"/>
                  </a:moveTo>
                  <a:lnTo>
                    <a:pt x="8126" y="6271"/>
                  </a:lnTo>
                  <a:lnTo>
                    <a:pt x="8167" y="6172"/>
                  </a:lnTo>
                  <a:lnTo>
                    <a:pt x="8182" y="6142"/>
                  </a:lnTo>
                  <a:lnTo>
                    <a:pt x="8200" y="6115"/>
                  </a:lnTo>
                  <a:lnTo>
                    <a:pt x="8222" y="6091"/>
                  </a:lnTo>
                  <a:lnTo>
                    <a:pt x="8246" y="6069"/>
                  </a:lnTo>
                  <a:lnTo>
                    <a:pt x="8274" y="6051"/>
                  </a:lnTo>
                  <a:lnTo>
                    <a:pt x="8303" y="6037"/>
                  </a:lnTo>
                  <a:lnTo>
                    <a:pt x="8334" y="6026"/>
                  </a:lnTo>
                  <a:lnTo>
                    <a:pt x="8366" y="6020"/>
                  </a:lnTo>
                  <a:lnTo>
                    <a:pt x="8399" y="6018"/>
                  </a:lnTo>
                  <a:lnTo>
                    <a:pt x="8431" y="6020"/>
                  </a:lnTo>
                  <a:lnTo>
                    <a:pt x="8463" y="6027"/>
                  </a:lnTo>
                  <a:lnTo>
                    <a:pt x="8494" y="6037"/>
                  </a:lnTo>
                  <a:lnTo>
                    <a:pt x="8524" y="6052"/>
                  </a:lnTo>
                  <a:lnTo>
                    <a:pt x="8551" y="6070"/>
                  </a:lnTo>
                  <a:lnTo>
                    <a:pt x="8575" y="6092"/>
                  </a:lnTo>
                  <a:lnTo>
                    <a:pt x="8597" y="6116"/>
                  </a:lnTo>
                  <a:lnTo>
                    <a:pt x="8615" y="6144"/>
                  </a:lnTo>
                  <a:lnTo>
                    <a:pt x="8629" y="6173"/>
                  </a:lnTo>
                  <a:lnTo>
                    <a:pt x="8640" y="6204"/>
                  </a:lnTo>
                  <a:lnTo>
                    <a:pt x="8646" y="6236"/>
                  </a:lnTo>
                  <a:lnTo>
                    <a:pt x="8648" y="6269"/>
                  </a:lnTo>
                  <a:lnTo>
                    <a:pt x="8646" y="6301"/>
                  </a:lnTo>
                  <a:lnTo>
                    <a:pt x="8639" y="6333"/>
                  </a:lnTo>
                  <a:lnTo>
                    <a:pt x="8629" y="6364"/>
                  </a:lnTo>
                  <a:lnTo>
                    <a:pt x="8585" y="6468"/>
                  </a:lnTo>
                  <a:lnTo>
                    <a:pt x="8582" y="6475"/>
                  </a:lnTo>
                  <a:lnTo>
                    <a:pt x="8536" y="6577"/>
                  </a:lnTo>
                  <a:lnTo>
                    <a:pt x="8532" y="6584"/>
                  </a:lnTo>
                  <a:lnTo>
                    <a:pt x="8483" y="6684"/>
                  </a:lnTo>
                  <a:lnTo>
                    <a:pt x="8479" y="6691"/>
                  </a:lnTo>
                  <a:lnTo>
                    <a:pt x="8426" y="6790"/>
                  </a:lnTo>
                  <a:lnTo>
                    <a:pt x="8423" y="6797"/>
                  </a:lnTo>
                  <a:lnTo>
                    <a:pt x="8367" y="6893"/>
                  </a:lnTo>
                  <a:lnTo>
                    <a:pt x="8363" y="6900"/>
                  </a:lnTo>
                  <a:lnTo>
                    <a:pt x="8304" y="6995"/>
                  </a:lnTo>
                  <a:lnTo>
                    <a:pt x="8300" y="7002"/>
                  </a:lnTo>
                  <a:lnTo>
                    <a:pt x="8238" y="7095"/>
                  </a:lnTo>
                  <a:lnTo>
                    <a:pt x="8233" y="7101"/>
                  </a:lnTo>
                  <a:lnTo>
                    <a:pt x="8169" y="7192"/>
                  </a:lnTo>
                  <a:lnTo>
                    <a:pt x="8164" y="7198"/>
                  </a:lnTo>
                  <a:lnTo>
                    <a:pt x="8096" y="7287"/>
                  </a:lnTo>
                  <a:lnTo>
                    <a:pt x="8091" y="7293"/>
                  </a:lnTo>
                  <a:lnTo>
                    <a:pt x="8021" y="7380"/>
                  </a:lnTo>
                  <a:lnTo>
                    <a:pt x="8016" y="7386"/>
                  </a:lnTo>
                  <a:lnTo>
                    <a:pt x="7943" y="7471"/>
                  </a:lnTo>
                  <a:lnTo>
                    <a:pt x="7937" y="7477"/>
                  </a:lnTo>
                  <a:lnTo>
                    <a:pt x="7861" y="7559"/>
                  </a:lnTo>
                  <a:lnTo>
                    <a:pt x="7856" y="7564"/>
                  </a:lnTo>
                  <a:lnTo>
                    <a:pt x="7777" y="7644"/>
                  </a:lnTo>
                  <a:lnTo>
                    <a:pt x="7772" y="7650"/>
                  </a:lnTo>
                  <a:lnTo>
                    <a:pt x="7690" y="7727"/>
                  </a:lnTo>
                  <a:lnTo>
                    <a:pt x="7685" y="7732"/>
                  </a:lnTo>
                  <a:lnTo>
                    <a:pt x="7601" y="7807"/>
                  </a:lnTo>
                  <a:lnTo>
                    <a:pt x="7595" y="7812"/>
                  </a:lnTo>
                  <a:lnTo>
                    <a:pt x="7510" y="7884"/>
                  </a:lnTo>
                  <a:lnTo>
                    <a:pt x="7503" y="7889"/>
                  </a:lnTo>
                  <a:lnTo>
                    <a:pt x="7416" y="7958"/>
                  </a:lnTo>
                  <a:lnTo>
                    <a:pt x="7409" y="7963"/>
                  </a:lnTo>
                  <a:lnTo>
                    <a:pt x="7319" y="8029"/>
                  </a:lnTo>
                  <a:lnTo>
                    <a:pt x="7313" y="8034"/>
                  </a:lnTo>
                  <a:lnTo>
                    <a:pt x="7221" y="8097"/>
                  </a:lnTo>
                  <a:lnTo>
                    <a:pt x="7214" y="8102"/>
                  </a:lnTo>
                  <a:lnTo>
                    <a:pt x="7120" y="8162"/>
                  </a:lnTo>
                  <a:lnTo>
                    <a:pt x="7114" y="8166"/>
                  </a:lnTo>
                  <a:lnTo>
                    <a:pt x="7018" y="8223"/>
                  </a:lnTo>
                  <a:lnTo>
                    <a:pt x="7011" y="8227"/>
                  </a:lnTo>
                  <a:lnTo>
                    <a:pt x="6914" y="8282"/>
                  </a:lnTo>
                  <a:lnTo>
                    <a:pt x="6907" y="8285"/>
                  </a:lnTo>
                  <a:lnTo>
                    <a:pt x="6807" y="8337"/>
                  </a:lnTo>
                  <a:lnTo>
                    <a:pt x="6800" y="8340"/>
                  </a:lnTo>
                  <a:lnTo>
                    <a:pt x="6699" y="8388"/>
                  </a:lnTo>
                  <a:lnTo>
                    <a:pt x="6692" y="8391"/>
                  </a:lnTo>
                  <a:lnTo>
                    <a:pt x="6590" y="8436"/>
                  </a:lnTo>
                  <a:lnTo>
                    <a:pt x="6582" y="8439"/>
                  </a:lnTo>
                  <a:lnTo>
                    <a:pt x="6479" y="8481"/>
                  </a:lnTo>
                  <a:lnTo>
                    <a:pt x="6471" y="8484"/>
                  </a:lnTo>
                  <a:lnTo>
                    <a:pt x="6366" y="8522"/>
                  </a:lnTo>
                  <a:lnTo>
                    <a:pt x="6358" y="8525"/>
                  </a:lnTo>
                  <a:lnTo>
                    <a:pt x="6252" y="8560"/>
                  </a:lnTo>
                  <a:lnTo>
                    <a:pt x="6245" y="8562"/>
                  </a:lnTo>
                  <a:lnTo>
                    <a:pt x="6137" y="8593"/>
                  </a:lnTo>
                  <a:lnTo>
                    <a:pt x="6129" y="8596"/>
                  </a:lnTo>
                  <a:lnTo>
                    <a:pt x="6021" y="8624"/>
                  </a:lnTo>
                  <a:lnTo>
                    <a:pt x="6013" y="8626"/>
                  </a:lnTo>
                  <a:lnTo>
                    <a:pt x="5904" y="8650"/>
                  </a:lnTo>
                  <a:lnTo>
                    <a:pt x="5897" y="8652"/>
                  </a:lnTo>
                  <a:lnTo>
                    <a:pt x="5787" y="8673"/>
                  </a:lnTo>
                  <a:lnTo>
                    <a:pt x="5779" y="8675"/>
                  </a:lnTo>
                  <a:lnTo>
                    <a:pt x="5669" y="8692"/>
                  </a:lnTo>
                  <a:lnTo>
                    <a:pt x="5661" y="8693"/>
                  </a:lnTo>
                  <a:lnTo>
                    <a:pt x="5550" y="8708"/>
                  </a:lnTo>
                  <a:lnTo>
                    <a:pt x="5543" y="8708"/>
                  </a:lnTo>
                  <a:lnTo>
                    <a:pt x="5432" y="8719"/>
                  </a:lnTo>
                  <a:lnTo>
                    <a:pt x="5424" y="8720"/>
                  </a:lnTo>
                  <a:lnTo>
                    <a:pt x="5312" y="8727"/>
                  </a:lnTo>
                  <a:lnTo>
                    <a:pt x="5304" y="8727"/>
                  </a:lnTo>
                  <a:lnTo>
                    <a:pt x="5193" y="8731"/>
                  </a:lnTo>
                  <a:lnTo>
                    <a:pt x="5185" y="8731"/>
                  </a:lnTo>
                  <a:lnTo>
                    <a:pt x="5073" y="8731"/>
                  </a:lnTo>
                  <a:lnTo>
                    <a:pt x="5065" y="8731"/>
                  </a:lnTo>
                  <a:lnTo>
                    <a:pt x="4954" y="8727"/>
                  </a:lnTo>
                  <a:lnTo>
                    <a:pt x="4946" y="8727"/>
                  </a:lnTo>
                  <a:lnTo>
                    <a:pt x="4834" y="8720"/>
                  </a:lnTo>
                  <a:lnTo>
                    <a:pt x="4826" y="8720"/>
                  </a:lnTo>
                  <a:lnTo>
                    <a:pt x="4715" y="8709"/>
                  </a:lnTo>
                  <a:lnTo>
                    <a:pt x="4707" y="8708"/>
                  </a:lnTo>
                  <a:lnTo>
                    <a:pt x="4596" y="8694"/>
                  </a:lnTo>
                  <a:lnTo>
                    <a:pt x="4588" y="8693"/>
                  </a:lnTo>
                  <a:lnTo>
                    <a:pt x="4477" y="8675"/>
                  </a:lnTo>
                  <a:lnTo>
                    <a:pt x="4469" y="8674"/>
                  </a:lnTo>
                  <a:lnTo>
                    <a:pt x="4359" y="8653"/>
                  </a:lnTo>
                  <a:lnTo>
                    <a:pt x="4352" y="8651"/>
                  </a:lnTo>
                  <a:lnTo>
                    <a:pt x="4243" y="8627"/>
                  </a:lnTo>
                  <a:lnTo>
                    <a:pt x="4235" y="8625"/>
                  </a:lnTo>
                  <a:lnTo>
                    <a:pt x="4127" y="8597"/>
                  </a:lnTo>
                  <a:lnTo>
                    <a:pt x="4119" y="8595"/>
                  </a:lnTo>
                  <a:lnTo>
                    <a:pt x="4012" y="8563"/>
                  </a:lnTo>
                  <a:lnTo>
                    <a:pt x="4004" y="8561"/>
                  </a:lnTo>
                  <a:lnTo>
                    <a:pt x="3899" y="8526"/>
                  </a:lnTo>
                  <a:lnTo>
                    <a:pt x="3891" y="8524"/>
                  </a:lnTo>
                  <a:lnTo>
                    <a:pt x="3786" y="8485"/>
                  </a:lnTo>
                  <a:lnTo>
                    <a:pt x="3779" y="8483"/>
                  </a:lnTo>
                  <a:lnTo>
                    <a:pt x="3675" y="8441"/>
                  </a:lnTo>
                  <a:lnTo>
                    <a:pt x="3668" y="8438"/>
                  </a:lnTo>
                  <a:lnTo>
                    <a:pt x="3566" y="8394"/>
                  </a:lnTo>
                  <a:lnTo>
                    <a:pt x="3559" y="8390"/>
                  </a:lnTo>
                  <a:lnTo>
                    <a:pt x="3458" y="8342"/>
                  </a:lnTo>
                  <a:lnTo>
                    <a:pt x="3451" y="8339"/>
                  </a:lnTo>
                  <a:lnTo>
                    <a:pt x="3351" y="8288"/>
                  </a:lnTo>
                  <a:lnTo>
                    <a:pt x="3344" y="8284"/>
                  </a:lnTo>
                  <a:lnTo>
                    <a:pt x="3246" y="8230"/>
                  </a:lnTo>
                  <a:lnTo>
                    <a:pt x="3240" y="8226"/>
                  </a:lnTo>
                  <a:lnTo>
                    <a:pt x="3143" y="8168"/>
                  </a:lnTo>
                  <a:lnTo>
                    <a:pt x="3137" y="8164"/>
                  </a:lnTo>
                  <a:lnTo>
                    <a:pt x="3042" y="8103"/>
                  </a:lnTo>
                  <a:lnTo>
                    <a:pt x="3036" y="8099"/>
                  </a:lnTo>
                  <a:lnTo>
                    <a:pt x="2943" y="8036"/>
                  </a:lnTo>
                  <a:lnTo>
                    <a:pt x="2937" y="8031"/>
                  </a:lnTo>
                  <a:lnTo>
                    <a:pt x="2847" y="7965"/>
                  </a:lnTo>
                  <a:lnTo>
                    <a:pt x="2840" y="7960"/>
                  </a:lnTo>
                  <a:lnTo>
                    <a:pt x="2752" y="7891"/>
                  </a:lnTo>
                  <a:lnTo>
                    <a:pt x="2746" y="7886"/>
                  </a:lnTo>
                  <a:lnTo>
                    <a:pt x="2660" y="7814"/>
                  </a:lnTo>
                  <a:lnTo>
                    <a:pt x="2654" y="7809"/>
                  </a:lnTo>
                  <a:lnTo>
                    <a:pt x="2571" y="7735"/>
                  </a:lnTo>
                  <a:lnTo>
                    <a:pt x="2565" y="7729"/>
                  </a:lnTo>
                  <a:lnTo>
                    <a:pt x="2485" y="7652"/>
                  </a:lnTo>
                  <a:lnTo>
                    <a:pt x="2479" y="7647"/>
                  </a:lnTo>
                  <a:lnTo>
                    <a:pt x="2401" y="7567"/>
                  </a:lnTo>
                  <a:lnTo>
                    <a:pt x="2395" y="7562"/>
                  </a:lnTo>
                  <a:lnTo>
                    <a:pt x="2319" y="7480"/>
                  </a:lnTo>
                  <a:lnTo>
                    <a:pt x="2314" y="7474"/>
                  </a:lnTo>
                  <a:lnTo>
                    <a:pt x="2241" y="7390"/>
                  </a:lnTo>
                  <a:lnTo>
                    <a:pt x="2236" y="7384"/>
                  </a:lnTo>
                  <a:lnTo>
                    <a:pt x="2165" y="7297"/>
                  </a:lnTo>
                  <a:lnTo>
                    <a:pt x="2161" y="7291"/>
                  </a:lnTo>
                  <a:lnTo>
                    <a:pt x="2093" y="7202"/>
                  </a:lnTo>
                  <a:lnTo>
                    <a:pt x="2088" y="7196"/>
                  </a:lnTo>
                  <a:lnTo>
                    <a:pt x="2023" y="7105"/>
                  </a:lnTo>
                  <a:lnTo>
                    <a:pt x="2019" y="7098"/>
                  </a:lnTo>
                  <a:lnTo>
                    <a:pt x="1956" y="7005"/>
                  </a:lnTo>
                  <a:lnTo>
                    <a:pt x="1952" y="6998"/>
                  </a:lnTo>
                  <a:lnTo>
                    <a:pt x="1893" y="6903"/>
                  </a:lnTo>
                  <a:lnTo>
                    <a:pt x="1877" y="6874"/>
                  </a:lnTo>
                  <a:lnTo>
                    <a:pt x="1866" y="6844"/>
                  </a:lnTo>
                  <a:lnTo>
                    <a:pt x="1858" y="6812"/>
                  </a:lnTo>
                  <a:lnTo>
                    <a:pt x="1855" y="6779"/>
                  </a:lnTo>
                  <a:lnTo>
                    <a:pt x="1856" y="6747"/>
                  </a:lnTo>
                  <a:lnTo>
                    <a:pt x="1861" y="6714"/>
                  </a:lnTo>
                  <a:lnTo>
                    <a:pt x="1871" y="6683"/>
                  </a:lnTo>
                  <a:lnTo>
                    <a:pt x="1884" y="6653"/>
                  </a:lnTo>
                  <a:lnTo>
                    <a:pt x="1902" y="6626"/>
                  </a:lnTo>
                  <a:lnTo>
                    <a:pt x="1922" y="6600"/>
                  </a:lnTo>
                  <a:lnTo>
                    <a:pt x="1946" y="6578"/>
                  </a:lnTo>
                  <a:lnTo>
                    <a:pt x="1973" y="6559"/>
                  </a:lnTo>
                  <a:lnTo>
                    <a:pt x="2002" y="6543"/>
                  </a:lnTo>
                  <a:lnTo>
                    <a:pt x="2032" y="6532"/>
                  </a:lnTo>
                  <a:lnTo>
                    <a:pt x="2064" y="6524"/>
                  </a:lnTo>
                  <a:lnTo>
                    <a:pt x="2097" y="6521"/>
                  </a:lnTo>
                  <a:lnTo>
                    <a:pt x="2129" y="6522"/>
                  </a:lnTo>
                  <a:lnTo>
                    <a:pt x="2162" y="6527"/>
                  </a:lnTo>
                  <a:lnTo>
                    <a:pt x="2193" y="6537"/>
                  </a:lnTo>
                  <a:lnTo>
                    <a:pt x="2223" y="6550"/>
                  </a:lnTo>
                  <a:lnTo>
                    <a:pt x="2250" y="6568"/>
                  </a:lnTo>
                  <a:lnTo>
                    <a:pt x="2276" y="6588"/>
                  </a:lnTo>
                  <a:lnTo>
                    <a:pt x="2298" y="6612"/>
                  </a:lnTo>
                  <a:lnTo>
                    <a:pt x="2317" y="6639"/>
                  </a:lnTo>
                  <a:lnTo>
                    <a:pt x="2374" y="6731"/>
                  </a:lnTo>
                  <a:lnTo>
                    <a:pt x="2432" y="6817"/>
                  </a:lnTo>
                  <a:lnTo>
                    <a:pt x="2493" y="6902"/>
                  </a:lnTo>
                  <a:lnTo>
                    <a:pt x="2556" y="6984"/>
                  </a:lnTo>
                  <a:lnTo>
                    <a:pt x="2621" y="7065"/>
                  </a:lnTo>
                  <a:lnTo>
                    <a:pt x="2689" y="7143"/>
                  </a:lnTo>
                  <a:lnTo>
                    <a:pt x="2760" y="7219"/>
                  </a:lnTo>
                  <a:lnTo>
                    <a:pt x="2832" y="7293"/>
                  </a:lnTo>
                  <a:lnTo>
                    <a:pt x="2907" y="7365"/>
                  </a:lnTo>
                  <a:lnTo>
                    <a:pt x="2985" y="7434"/>
                  </a:lnTo>
                  <a:lnTo>
                    <a:pt x="3064" y="7500"/>
                  </a:lnTo>
                  <a:lnTo>
                    <a:pt x="3146" y="7564"/>
                  </a:lnTo>
                  <a:lnTo>
                    <a:pt x="3229" y="7626"/>
                  </a:lnTo>
                  <a:lnTo>
                    <a:pt x="3315" y="7685"/>
                  </a:lnTo>
                  <a:lnTo>
                    <a:pt x="3403" y="7741"/>
                  </a:lnTo>
                  <a:lnTo>
                    <a:pt x="3493" y="7794"/>
                  </a:lnTo>
                  <a:lnTo>
                    <a:pt x="3583" y="7845"/>
                  </a:lnTo>
                  <a:lnTo>
                    <a:pt x="3676" y="7892"/>
                  </a:lnTo>
                  <a:lnTo>
                    <a:pt x="3770" y="7937"/>
                  </a:lnTo>
                  <a:lnTo>
                    <a:pt x="3865" y="7978"/>
                  </a:lnTo>
                  <a:lnTo>
                    <a:pt x="3961" y="8017"/>
                  </a:lnTo>
                  <a:lnTo>
                    <a:pt x="4058" y="8052"/>
                  </a:lnTo>
                  <a:lnTo>
                    <a:pt x="4157" y="8085"/>
                  </a:lnTo>
                  <a:lnTo>
                    <a:pt x="4256" y="8114"/>
                  </a:lnTo>
                  <a:lnTo>
                    <a:pt x="4356" y="8140"/>
                  </a:lnTo>
                  <a:lnTo>
                    <a:pt x="4458" y="8163"/>
                  </a:lnTo>
                  <a:lnTo>
                    <a:pt x="4560" y="8182"/>
                  </a:lnTo>
                  <a:lnTo>
                    <a:pt x="4662" y="8198"/>
                  </a:lnTo>
                  <a:lnTo>
                    <a:pt x="4766" y="8212"/>
                  </a:lnTo>
                  <a:lnTo>
                    <a:pt x="4869" y="8221"/>
                  </a:lnTo>
                  <a:lnTo>
                    <a:pt x="4973" y="8228"/>
                  </a:lnTo>
                  <a:lnTo>
                    <a:pt x="5077" y="8231"/>
                  </a:lnTo>
                  <a:lnTo>
                    <a:pt x="5181" y="8231"/>
                  </a:lnTo>
                  <a:lnTo>
                    <a:pt x="5284" y="8228"/>
                  </a:lnTo>
                  <a:lnTo>
                    <a:pt x="5388" y="8221"/>
                  </a:lnTo>
                  <a:lnTo>
                    <a:pt x="5491" y="8211"/>
                  </a:lnTo>
                  <a:lnTo>
                    <a:pt x="5594" y="8198"/>
                  </a:lnTo>
                  <a:lnTo>
                    <a:pt x="5696" y="8182"/>
                  </a:lnTo>
                  <a:lnTo>
                    <a:pt x="5798" y="8162"/>
                  </a:lnTo>
                  <a:lnTo>
                    <a:pt x="5899" y="8139"/>
                  </a:lnTo>
                  <a:lnTo>
                    <a:pt x="6000" y="8113"/>
                  </a:lnTo>
                  <a:lnTo>
                    <a:pt x="6100" y="8083"/>
                  </a:lnTo>
                  <a:lnTo>
                    <a:pt x="6199" y="8051"/>
                  </a:lnTo>
                  <a:lnTo>
                    <a:pt x="6297" y="8015"/>
                  </a:lnTo>
                  <a:lnTo>
                    <a:pt x="6393" y="7977"/>
                  </a:lnTo>
                  <a:lnTo>
                    <a:pt x="6488" y="7935"/>
                  </a:lnTo>
                  <a:lnTo>
                    <a:pt x="6582" y="7890"/>
                  </a:lnTo>
                  <a:lnTo>
                    <a:pt x="6674" y="7843"/>
                  </a:lnTo>
                  <a:lnTo>
                    <a:pt x="6764" y="7792"/>
                  </a:lnTo>
                  <a:lnTo>
                    <a:pt x="6853" y="7739"/>
                  </a:lnTo>
                  <a:lnTo>
                    <a:pt x="6941" y="7683"/>
                  </a:lnTo>
                  <a:lnTo>
                    <a:pt x="7026" y="7624"/>
                  </a:lnTo>
                  <a:lnTo>
                    <a:pt x="7110" y="7563"/>
                  </a:lnTo>
                  <a:lnTo>
                    <a:pt x="7191" y="7499"/>
                  </a:lnTo>
                  <a:lnTo>
                    <a:pt x="7271" y="7432"/>
                  </a:lnTo>
                  <a:lnTo>
                    <a:pt x="7348" y="7362"/>
                  </a:lnTo>
                  <a:lnTo>
                    <a:pt x="7424" y="7290"/>
                  </a:lnTo>
                  <a:lnTo>
                    <a:pt x="7497" y="7216"/>
                  </a:lnTo>
                  <a:lnTo>
                    <a:pt x="7567" y="7140"/>
                  </a:lnTo>
                  <a:lnTo>
                    <a:pt x="7635" y="7062"/>
                  </a:lnTo>
                  <a:lnTo>
                    <a:pt x="7701" y="6981"/>
                  </a:lnTo>
                  <a:lnTo>
                    <a:pt x="7764" y="6899"/>
                  </a:lnTo>
                  <a:lnTo>
                    <a:pt x="7824" y="6814"/>
                  </a:lnTo>
                  <a:lnTo>
                    <a:pt x="7881" y="6728"/>
                  </a:lnTo>
                  <a:lnTo>
                    <a:pt x="7936" y="6640"/>
                  </a:lnTo>
                  <a:lnTo>
                    <a:pt x="7988" y="6550"/>
                  </a:lnTo>
                  <a:lnTo>
                    <a:pt x="8037" y="6459"/>
                  </a:lnTo>
                  <a:lnTo>
                    <a:pt x="8083" y="6366"/>
                  </a:lnTo>
                  <a:close/>
                  <a:moveTo>
                    <a:pt x="1620" y="4812"/>
                  </a:moveTo>
                  <a:lnTo>
                    <a:pt x="1608" y="4918"/>
                  </a:lnTo>
                  <a:lnTo>
                    <a:pt x="1599" y="5028"/>
                  </a:lnTo>
                  <a:lnTo>
                    <a:pt x="1595" y="5061"/>
                  </a:lnTo>
                  <a:lnTo>
                    <a:pt x="1586" y="5092"/>
                  </a:lnTo>
                  <a:lnTo>
                    <a:pt x="1573" y="5122"/>
                  </a:lnTo>
                  <a:lnTo>
                    <a:pt x="1556" y="5150"/>
                  </a:lnTo>
                  <a:lnTo>
                    <a:pt x="1536" y="5176"/>
                  </a:lnTo>
                  <a:lnTo>
                    <a:pt x="1513" y="5199"/>
                  </a:lnTo>
                  <a:lnTo>
                    <a:pt x="1486" y="5219"/>
                  </a:lnTo>
                  <a:lnTo>
                    <a:pt x="1458" y="5235"/>
                  </a:lnTo>
                  <a:lnTo>
                    <a:pt x="1427" y="5247"/>
                  </a:lnTo>
                  <a:lnTo>
                    <a:pt x="1396" y="5255"/>
                  </a:lnTo>
                  <a:lnTo>
                    <a:pt x="1363" y="5259"/>
                  </a:lnTo>
                  <a:lnTo>
                    <a:pt x="1331" y="5258"/>
                  </a:lnTo>
                  <a:lnTo>
                    <a:pt x="1298" y="5254"/>
                  </a:lnTo>
                  <a:lnTo>
                    <a:pt x="1267" y="5245"/>
                  </a:lnTo>
                  <a:lnTo>
                    <a:pt x="1237" y="5232"/>
                  </a:lnTo>
                  <a:lnTo>
                    <a:pt x="1209" y="5215"/>
                  </a:lnTo>
                  <a:lnTo>
                    <a:pt x="1183" y="5195"/>
                  </a:lnTo>
                  <a:lnTo>
                    <a:pt x="1160" y="5172"/>
                  </a:lnTo>
                  <a:lnTo>
                    <a:pt x="1140" y="5145"/>
                  </a:lnTo>
                  <a:lnTo>
                    <a:pt x="1124" y="5117"/>
                  </a:lnTo>
                  <a:lnTo>
                    <a:pt x="1112" y="5086"/>
                  </a:lnTo>
                  <a:lnTo>
                    <a:pt x="1104" y="5055"/>
                  </a:lnTo>
                  <a:lnTo>
                    <a:pt x="1100" y="5022"/>
                  </a:lnTo>
                  <a:lnTo>
                    <a:pt x="1101" y="4990"/>
                  </a:lnTo>
                  <a:lnTo>
                    <a:pt x="1110" y="4875"/>
                  </a:lnTo>
                  <a:lnTo>
                    <a:pt x="1110" y="4867"/>
                  </a:lnTo>
                  <a:lnTo>
                    <a:pt x="1123" y="4752"/>
                  </a:lnTo>
                  <a:lnTo>
                    <a:pt x="1124" y="4744"/>
                  </a:lnTo>
                  <a:lnTo>
                    <a:pt x="1141" y="4631"/>
                  </a:lnTo>
                  <a:lnTo>
                    <a:pt x="1142" y="4622"/>
                  </a:lnTo>
                  <a:lnTo>
                    <a:pt x="1162" y="4510"/>
                  </a:lnTo>
                  <a:lnTo>
                    <a:pt x="1164" y="4502"/>
                  </a:lnTo>
                  <a:lnTo>
                    <a:pt x="1187" y="4389"/>
                  </a:lnTo>
                  <a:lnTo>
                    <a:pt x="1189" y="4381"/>
                  </a:lnTo>
                  <a:lnTo>
                    <a:pt x="1216" y="4270"/>
                  </a:lnTo>
                  <a:lnTo>
                    <a:pt x="1218" y="4262"/>
                  </a:lnTo>
                  <a:lnTo>
                    <a:pt x="1249" y="4152"/>
                  </a:lnTo>
                  <a:lnTo>
                    <a:pt x="1252" y="4144"/>
                  </a:lnTo>
                  <a:lnTo>
                    <a:pt x="1286" y="4035"/>
                  </a:lnTo>
                  <a:lnTo>
                    <a:pt x="1289" y="4027"/>
                  </a:lnTo>
                  <a:lnTo>
                    <a:pt x="1327" y="3919"/>
                  </a:lnTo>
                  <a:lnTo>
                    <a:pt x="1330" y="3912"/>
                  </a:lnTo>
                  <a:lnTo>
                    <a:pt x="1371" y="3805"/>
                  </a:lnTo>
                  <a:lnTo>
                    <a:pt x="1374" y="3797"/>
                  </a:lnTo>
                  <a:lnTo>
                    <a:pt x="1419" y="3692"/>
                  </a:lnTo>
                  <a:lnTo>
                    <a:pt x="1423" y="3684"/>
                  </a:lnTo>
                  <a:lnTo>
                    <a:pt x="1471" y="3580"/>
                  </a:lnTo>
                  <a:lnTo>
                    <a:pt x="1475" y="3573"/>
                  </a:lnTo>
                  <a:lnTo>
                    <a:pt x="1527" y="3470"/>
                  </a:lnTo>
                  <a:lnTo>
                    <a:pt x="1530" y="3463"/>
                  </a:lnTo>
                  <a:lnTo>
                    <a:pt x="1586" y="3362"/>
                  </a:lnTo>
                  <a:lnTo>
                    <a:pt x="1590" y="3355"/>
                  </a:lnTo>
                  <a:lnTo>
                    <a:pt x="1648" y="3256"/>
                  </a:lnTo>
                  <a:lnTo>
                    <a:pt x="1653" y="3249"/>
                  </a:lnTo>
                  <a:lnTo>
                    <a:pt x="1714" y="3152"/>
                  </a:lnTo>
                  <a:lnTo>
                    <a:pt x="1719" y="3145"/>
                  </a:lnTo>
                  <a:lnTo>
                    <a:pt x="1783" y="3050"/>
                  </a:lnTo>
                  <a:lnTo>
                    <a:pt x="1788" y="3044"/>
                  </a:lnTo>
                  <a:lnTo>
                    <a:pt x="1856" y="2951"/>
                  </a:lnTo>
                  <a:lnTo>
                    <a:pt x="1861" y="2945"/>
                  </a:lnTo>
                  <a:lnTo>
                    <a:pt x="1931" y="2854"/>
                  </a:lnTo>
                  <a:lnTo>
                    <a:pt x="1936" y="2848"/>
                  </a:lnTo>
                  <a:lnTo>
                    <a:pt x="2010" y="2760"/>
                  </a:lnTo>
                  <a:lnTo>
                    <a:pt x="2015" y="2754"/>
                  </a:lnTo>
                  <a:lnTo>
                    <a:pt x="2091" y="2669"/>
                  </a:lnTo>
                  <a:lnTo>
                    <a:pt x="2097" y="2663"/>
                  </a:lnTo>
                  <a:lnTo>
                    <a:pt x="2176" y="2580"/>
                  </a:lnTo>
                  <a:lnTo>
                    <a:pt x="2182" y="2574"/>
                  </a:lnTo>
                  <a:lnTo>
                    <a:pt x="2263" y="2494"/>
                  </a:lnTo>
                  <a:lnTo>
                    <a:pt x="2269" y="2488"/>
                  </a:lnTo>
                  <a:lnTo>
                    <a:pt x="2353" y="2410"/>
                  </a:lnTo>
                  <a:lnTo>
                    <a:pt x="2360" y="2405"/>
                  </a:lnTo>
                  <a:lnTo>
                    <a:pt x="2446" y="2330"/>
                  </a:lnTo>
                  <a:lnTo>
                    <a:pt x="2453" y="2325"/>
                  </a:lnTo>
                  <a:lnTo>
                    <a:pt x="2542" y="2253"/>
                  </a:lnTo>
                  <a:lnTo>
                    <a:pt x="2549" y="2248"/>
                  </a:lnTo>
                  <a:lnTo>
                    <a:pt x="2640" y="2179"/>
                  </a:lnTo>
                  <a:lnTo>
                    <a:pt x="2647" y="2174"/>
                  </a:lnTo>
                  <a:lnTo>
                    <a:pt x="2741" y="2107"/>
                  </a:lnTo>
                  <a:lnTo>
                    <a:pt x="2748" y="2103"/>
                  </a:lnTo>
                  <a:lnTo>
                    <a:pt x="2844" y="2040"/>
                  </a:lnTo>
                  <a:lnTo>
                    <a:pt x="2851" y="2035"/>
                  </a:lnTo>
                  <a:lnTo>
                    <a:pt x="2949" y="1975"/>
                  </a:lnTo>
                  <a:lnTo>
                    <a:pt x="2956" y="1971"/>
                  </a:lnTo>
                  <a:lnTo>
                    <a:pt x="3056" y="1915"/>
                  </a:lnTo>
                  <a:lnTo>
                    <a:pt x="3063" y="1911"/>
                  </a:lnTo>
                  <a:lnTo>
                    <a:pt x="3165" y="1857"/>
                  </a:lnTo>
                  <a:lnTo>
                    <a:pt x="3172" y="1854"/>
                  </a:lnTo>
                  <a:lnTo>
                    <a:pt x="3275" y="1804"/>
                  </a:lnTo>
                  <a:lnTo>
                    <a:pt x="3283" y="1800"/>
                  </a:lnTo>
                  <a:lnTo>
                    <a:pt x="3387" y="1754"/>
                  </a:lnTo>
                  <a:lnTo>
                    <a:pt x="3395" y="1751"/>
                  </a:lnTo>
                  <a:lnTo>
                    <a:pt x="3501" y="1708"/>
                  </a:lnTo>
                  <a:lnTo>
                    <a:pt x="3509" y="1705"/>
                  </a:lnTo>
                  <a:lnTo>
                    <a:pt x="3616" y="1665"/>
                  </a:lnTo>
                  <a:lnTo>
                    <a:pt x="3624" y="1663"/>
                  </a:lnTo>
                  <a:lnTo>
                    <a:pt x="3733" y="1626"/>
                  </a:lnTo>
                  <a:lnTo>
                    <a:pt x="3740" y="1624"/>
                  </a:lnTo>
                  <a:lnTo>
                    <a:pt x="3850" y="1592"/>
                  </a:lnTo>
                  <a:lnTo>
                    <a:pt x="3858" y="1589"/>
                  </a:lnTo>
                  <a:lnTo>
                    <a:pt x="3969" y="1560"/>
                  </a:lnTo>
                  <a:lnTo>
                    <a:pt x="3977" y="1558"/>
                  </a:lnTo>
                  <a:lnTo>
                    <a:pt x="4089" y="1533"/>
                  </a:lnTo>
                  <a:lnTo>
                    <a:pt x="4097" y="1531"/>
                  </a:lnTo>
                  <a:lnTo>
                    <a:pt x="4210" y="1510"/>
                  </a:lnTo>
                  <a:lnTo>
                    <a:pt x="4218" y="1508"/>
                  </a:lnTo>
                  <a:lnTo>
                    <a:pt x="4332" y="1490"/>
                  </a:lnTo>
                  <a:lnTo>
                    <a:pt x="4364" y="1487"/>
                  </a:lnTo>
                  <a:lnTo>
                    <a:pt x="4397" y="1488"/>
                  </a:lnTo>
                  <a:lnTo>
                    <a:pt x="4429" y="1494"/>
                  </a:lnTo>
                  <a:lnTo>
                    <a:pt x="4460" y="1504"/>
                  </a:lnTo>
                  <a:lnTo>
                    <a:pt x="4490" y="1517"/>
                  </a:lnTo>
                  <a:lnTo>
                    <a:pt x="4518" y="1535"/>
                  </a:lnTo>
                  <a:lnTo>
                    <a:pt x="4543" y="1556"/>
                  </a:lnTo>
                  <a:lnTo>
                    <a:pt x="4565" y="1580"/>
                  </a:lnTo>
                  <a:lnTo>
                    <a:pt x="4584" y="1606"/>
                  </a:lnTo>
                  <a:lnTo>
                    <a:pt x="4599" y="1635"/>
                  </a:lnTo>
                  <a:lnTo>
                    <a:pt x="4611" y="1666"/>
                  </a:lnTo>
                  <a:lnTo>
                    <a:pt x="4618" y="1698"/>
                  </a:lnTo>
                  <a:lnTo>
                    <a:pt x="4621" y="1730"/>
                  </a:lnTo>
                  <a:lnTo>
                    <a:pt x="4620" y="1763"/>
                  </a:lnTo>
                  <a:lnTo>
                    <a:pt x="4614" y="1795"/>
                  </a:lnTo>
                  <a:lnTo>
                    <a:pt x="4604" y="1826"/>
                  </a:lnTo>
                  <a:lnTo>
                    <a:pt x="4591" y="1856"/>
                  </a:lnTo>
                  <a:lnTo>
                    <a:pt x="4573" y="1884"/>
                  </a:lnTo>
                  <a:lnTo>
                    <a:pt x="4552" y="1909"/>
                  </a:lnTo>
                  <a:lnTo>
                    <a:pt x="4528" y="1931"/>
                  </a:lnTo>
                  <a:lnTo>
                    <a:pt x="4502" y="1950"/>
                  </a:lnTo>
                  <a:lnTo>
                    <a:pt x="4473" y="1965"/>
                  </a:lnTo>
                  <a:lnTo>
                    <a:pt x="4442" y="1977"/>
                  </a:lnTo>
                  <a:lnTo>
                    <a:pt x="4410" y="1984"/>
                  </a:lnTo>
                  <a:lnTo>
                    <a:pt x="4300" y="2001"/>
                  </a:lnTo>
                  <a:lnTo>
                    <a:pt x="4195" y="2022"/>
                  </a:lnTo>
                  <a:lnTo>
                    <a:pt x="4091" y="2045"/>
                  </a:lnTo>
                  <a:lnTo>
                    <a:pt x="3988" y="2072"/>
                  </a:lnTo>
                  <a:lnTo>
                    <a:pt x="3886" y="2102"/>
                  </a:lnTo>
                  <a:lnTo>
                    <a:pt x="3785" y="2136"/>
                  </a:lnTo>
                  <a:lnTo>
                    <a:pt x="3685" y="2173"/>
                  </a:lnTo>
                  <a:lnTo>
                    <a:pt x="3587" y="2213"/>
                  </a:lnTo>
                  <a:lnTo>
                    <a:pt x="3489" y="2256"/>
                  </a:lnTo>
                  <a:lnTo>
                    <a:pt x="3393" y="2302"/>
                  </a:lnTo>
                  <a:lnTo>
                    <a:pt x="3299" y="2352"/>
                  </a:lnTo>
                  <a:lnTo>
                    <a:pt x="3206" y="2404"/>
                  </a:lnTo>
                  <a:lnTo>
                    <a:pt x="3115" y="2460"/>
                  </a:lnTo>
                  <a:lnTo>
                    <a:pt x="3026" y="2519"/>
                  </a:lnTo>
                  <a:lnTo>
                    <a:pt x="2938" y="2580"/>
                  </a:lnTo>
                  <a:lnTo>
                    <a:pt x="2853" y="2645"/>
                  </a:lnTo>
                  <a:lnTo>
                    <a:pt x="2770" y="2711"/>
                  </a:lnTo>
                  <a:lnTo>
                    <a:pt x="2689" y="2781"/>
                  </a:lnTo>
                  <a:lnTo>
                    <a:pt x="2611" y="2853"/>
                  </a:lnTo>
                  <a:lnTo>
                    <a:pt x="2535" y="2928"/>
                  </a:lnTo>
                  <a:lnTo>
                    <a:pt x="2462" y="3005"/>
                  </a:lnTo>
                  <a:lnTo>
                    <a:pt x="2391" y="3084"/>
                  </a:lnTo>
                  <a:lnTo>
                    <a:pt x="2323" y="3166"/>
                  </a:lnTo>
                  <a:lnTo>
                    <a:pt x="2257" y="3249"/>
                  </a:lnTo>
                  <a:lnTo>
                    <a:pt x="2194" y="3335"/>
                  </a:lnTo>
                  <a:lnTo>
                    <a:pt x="2134" y="3424"/>
                  </a:lnTo>
                  <a:lnTo>
                    <a:pt x="2077" y="3514"/>
                  </a:lnTo>
                  <a:lnTo>
                    <a:pt x="2022" y="3606"/>
                  </a:lnTo>
                  <a:lnTo>
                    <a:pt x="1971" y="3700"/>
                  </a:lnTo>
                  <a:lnTo>
                    <a:pt x="1923" y="3795"/>
                  </a:lnTo>
                  <a:lnTo>
                    <a:pt x="1878" y="3892"/>
                  </a:lnTo>
                  <a:lnTo>
                    <a:pt x="1836" y="3990"/>
                  </a:lnTo>
                  <a:lnTo>
                    <a:pt x="1797" y="4089"/>
                  </a:lnTo>
                  <a:lnTo>
                    <a:pt x="1762" y="4190"/>
                  </a:lnTo>
                  <a:lnTo>
                    <a:pt x="1730" y="4291"/>
                  </a:lnTo>
                  <a:lnTo>
                    <a:pt x="1701" y="4394"/>
                  </a:lnTo>
                  <a:lnTo>
                    <a:pt x="1676" y="4497"/>
                  </a:lnTo>
                  <a:lnTo>
                    <a:pt x="1654" y="4601"/>
                  </a:lnTo>
                  <a:lnTo>
                    <a:pt x="1635" y="4706"/>
                  </a:lnTo>
                  <a:lnTo>
                    <a:pt x="1620" y="4812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469490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Automation CoE Structure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35</a:t>
            </a:fld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692380-1507-4029-8738-B1B731A3F28D}"/>
              </a:ext>
            </a:extLst>
          </p:cNvPr>
          <p:cNvSpPr/>
          <p:nvPr/>
        </p:nvSpPr>
        <p:spPr>
          <a:xfrm>
            <a:off x="571018" y="3655641"/>
            <a:ext cx="1731873" cy="516884"/>
          </a:xfrm>
          <a:prstGeom prst="rect">
            <a:avLst/>
          </a:pr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bg1"/>
                </a:solidFill>
              </a:rPr>
              <a:t>CoE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Lead</a:t>
            </a:r>
            <a:endParaRPr lang="en-PH" sz="11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C76F3E-FDFD-4B71-8B59-8DE53D66C421}"/>
              </a:ext>
            </a:extLst>
          </p:cNvPr>
          <p:cNvSpPr/>
          <p:nvPr/>
        </p:nvSpPr>
        <p:spPr>
          <a:xfrm>
            <a:off x="2871767" y="404636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Lead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Build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1FB54E-D150-47E0-9084-0BC71A310870}"/>
              </a:ext>
            </a:extLst>
          </p:cNvPr>
          <p:cNvSpPr/>
          <p:nvPr/>
        </p:nvSpPr>
        <p:spPr>
          <a:xfrm>
            <a:off x="2871767" y="2483479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Lead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Platform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EE36651-28B3-4919-BD52-72EC184FFA04}"/>
              </a:ext>
            </a:extLst>
          </p:cNvPr>
          <p:cNvSpPr/>
          <p:nvPr/>
        </p:nvSpPr>
        <p:spPr>
          <a:xfrm>
            <a:off x="2871767" y="3264921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Lead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Quality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EF30BCA-3A55-42A7-BD7D-101A66AEAA5B}"/>
              </a:ext>
            </a:extLst>
          </p:cNvPr>
          <p:cNvSpPr/>
          <p:nvPr/>
        </p:nvSpPr>
        <p:spPr>
          <a:xfrm>
            <a:off x="2871767" y="482780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Lead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Change</a:t>
            </a:r>
            <a:endParaRPr lang="en-PH" sz="1100" dirty="0">
              <a:solidFill>
                <a:schemeClr val="tx1"/>
              </a:solidFill>
            </a:endParaRPr>
          </a:p>
        </p:txBody>
      </p: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C05FD2CA-A428-4C7D-BFFA-65AC9C20FC5A}"/>
              </a:ext>
            </a:extLst>
          </p:cNvPr>
          <p:cNvCxnSpPr>
            <a:cxnSpLocks/>
            <a:stCxn id="8" idx="3"/>
            <a:endCxn id="16" idx="1"/>
          </p:cNvCxnSpPr>
          <p:nvPr/>
        </p:nvCxnSpPr>
        <p:spPr>
          <a:xfrm flipV="1">
            <a:off x="2302891" y="2741921"/>
            <a:ext cx="568876" cy="1172162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735E64F9-E8DF-41D0-88FF-9C5C6976884D}"/>
              </a:ext>
            </a:extLst>
          </p:cNvPr>
          <p:cNvCxnSpPr>
            <a:cxnSpLocks/>
            <a:stCxn id="8" idx="3"/>
            <a:endCxn id="24" idx="1"/>
          </p:cNvCxnSpPr>
          <p:nvPr/>
        </p:nvCxnSpPr>
        <p:spPr>
          <a:xfrm>
            <a:off x="2302891" y="3914083"/>
            <a:ext cx="568876" cy="1172162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8E56ABAD-E4A9-4D72-B92E-7BFF3C8CBA96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2302891" y="3523363"/>
            <a:ext cx="568876" cy="390720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8A1BBEFD-099F-4F1E-ACCA-934CA516D29D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2302891" y="3914083"/>
            <a:ext cx="568876" cy="390720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ectangle 127">
            <a:extLst>
              <a:ext uri="{FF2B5EF4-FFF2-40B4-BE49-F238E27FC236}">
                <a16:creationId xmlns:a16="http://schemas.microsoft.com/office/drawing/2014/main" id="{178EC63E-7034-40F8-BC6C-E50A00A5BB83}"/>
              </a:ext>
            </a:extLst>
          </p:cNvPr>
          <p:cNvSpPr/>
          <p:nvPr/>
        </p:nvSpPr>
        <p:spPr>
          <a:xfrm>
            <a:off x="2884327" y="1945186"/>
            <a:ext cx="1731873" cy="321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PH" sz="1500" b="1" dirty="0">
                <a:solidFill>
                  <a:schemeClr val="accent1"/>
                </a:solidFill>
                <a:latin typeface="Arial" panose="020B0604020202020204" pitchFamily="34" charset="0"/>
              </a:rPr>
              <a:t>Leads</a:t>
            </a:r>
            <a:endParaRPr lang="en-PH" sz="1500" b="1" dirty="0">
              <a:solidFill>
                <a:schemeClr val="accent1"/>
              </a:solidFill>
            </a:endParaRPr>
          </a:p>
        </p:txBody>
      </p:sp>
      <p:sp>
        <p:nvSpPr>
          <p:cNvPr id="132" name="ee4pContent1">
            <a:extLst>
              <a:ext uri="{FF2B5EF4-FFF2-40B4-BE49-F238E27FC236}">
                <a16:creationId xmlns:a16="http://schemas.microsoft.com/office/drawing/2014/main" id="{CEC1F01A-F838-408D-8986-055EBA1CF3FF}"/>
              </a:ext>
            </a:extLst>
          </p:cNvPr>
          <p:cNvSpPr txBox="1">
            <a:spLocks/>
          </p:cNvSpPr>
          <p:nvPr/>
        </p:nvSpPr>
        <p:spPr>
          <a:xfrm>
            <a:off x="580103" y="5696815"/>
            <a:ext cx="11031794" cy="518943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/>
          </a:bodyPr>
          <a:lstStyle>
            <a:defPPr>
              <a:defRPr lang="en-US"/>
            </a:defPPr>
            <a:lvl1pPr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  <a:cs typeface="Arial" pitchFamily="34" charset="0"/>
              </a:defRPr>
            </a:lvl1pPr>
            <a:lvl2pPr marL="324000" lvl="1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2pPr>
            <a:lvl3pPr marL="648000" lvl="2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3pPr>
            <a:lvl4pPr marL="0" lvl="3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4pPr>
            <a:lvl5pPr marL="0" lvl="4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5pPr>
            <a:lvl6pPr marL="324000" lvl="5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6pPr>
            <a:lvl7pPr marL="0" lvl="6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7pPr>
            <a:lvl8pPr marL="0" lvl="7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5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8pPr>
            <a:lvl9pPr marL="0" lvl="8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9pPr>
          </a:lstStyle>
          <a:p>
            <a:pPr marL="0" lvl="1" indent="0" algn="ctr">
              <a:buClr>
                <a:schemeClr val="accent1"/>
              </a:buClr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  <a:cs typeface="Roboto" pitchFamily="2" charset="0"/>
              </a:rPr>
              <a:t>A core team of 12, with delivery squads drawing on trained citizen developers in the business.</a:t>
            </a:r>
            <a:br>
              <a:rPr lang="en-US" sz="1400" b="1" dirty="0">
                <a:solidFill>
                  <a:schemeClr val="tx1"/>
                </a:solidFill>
                <a:latin typeface="+mn-lt"/>
                <a:cs typeface="Roboto" pitchFamily="2" charset="0"/>
              </a:rPr>
            </a:br>
            <a:r>
              <a:rPr lang="en-US" sz="1400" b="1" dirty="0">
                <a:solidFill>
                  <a:schemeClr val="tx1"/>
                </a:solidFill>
                <a:latin typeface="+mn-lt"/>
                <a:cs typeface="Roboto" pitchFamily="2" charset="0"/>
              </a:rPr>
              <a:t>Reports to the COO.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82ECDCAD-A886-40FE-AC26-713FAFD01B63}"/>
              </a:ext>
            </a:extLst>
          </p:cNvPr>
          <p:cNvSpPr/>
          <p:nvPr/>
        </p:nvSpPr>
        <p:spPr>
          <a:xfrm>
            <a:off x="5210881" y="404636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Analyst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Triage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AD174E5A-0160-4D77-863B-F6123331B569}"/>
              </a:ext>
            </a:extLst>
          </p:cNvPr>
          <p:cNvSpPr/>
          <p:nvPr/>
        </p:nvSpPr>
        <p:spPr>
          <a:xfrm>
            <a:off x="5210881" y="2483479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Analyst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Cases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4B19A505-F226-4829-8D3B-2F5921FAAB37}"/>
              </a:ext>
            </a:extLst>
          </p:cNvPr>
          <p:cNvSpPr/>
          <p:nvPr/>
        </p:nvSpPr>
        <p:spPr>
          <a:xfrm>
            <a:off x="5210881" y="3264921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Dev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RPA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9654B1C8-5F45-4F92-9B9C-03D00C1A68C0}"/>
              </a:ext>
            </a:extLst>
          </p:cNvPr>
          <p:cNvSpPr/>
          <p:nvPr/>
        </p:nvSpPr>
        <p:spPr>
          <a:xfrm>
            <a:off x="5210881" y="482780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Dev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RPA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027CDEC1-CF57-4B7A-93EA-EF833096D239}"/>
              </a:ext>
            </a:extLst>
          </p:cNvPr>
          <p:cNvSpPr/>
          <p:nvPr/>
        </p:nvSpPr>
        <p:spPr>
          <a:xfrm>
            <a:off x="7549995" y="404636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Dev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AI/ML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7E93F65F-ED9C-4CDC-AEFA-7FA2B8CAC528}"/>
              </a:ext>
            </a:extLst>
          </p:cNvPr>
          <p:cNvSpPr/>
          <p:nvPr/>
        </p:nvSpPr>
        <p:spPr>
          <a:xfrm>
            <a:off x="7549995" y="2483479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Eng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Infra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D3A403B1-C478-438E-9EE7-93743AE5EA23}"/>
              </a:ext>
            </a:extLst>
          </p:cNvPr>
          <p:cNvSpPr/>
          <p:nvPr/>
        </p:nvSpPr>
        <p:spPr>
          <a:xfrm>
            <a:off x="7549995" y="3264921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Eng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Connect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19C3C0A4-3C59-4662-AC13-60317B2332C9}"/>
              </a:ext>
            </a:extLst>
          </p:cNvPr>
          <p:cNvSpPr/>
          <p:nvPr/>
        </p:nvSpPr>
        <p:spPr>
          <a:xfrm>
            <a:off x="7549995" y="482780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Tester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UAT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784E6933-A5D9-444C-A605-AD5F68E3BF40}"/>
              </a:ext>
            </a:extLst>
          </p:cNvPr>
          <p:cNvSpPr/>
          <p:nvPr/>
        </p:nvSpPr>
        <p:spPr>
          <a:xfrm>
            <a:off x="9889109" y="404636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Tester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Audit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F8DCA426-21F7-4030-B9D9-70EFD71412D0}"/>
              </a:ext>
            </a:extLst>
          </p:cNvPr>
          <p:cNvSpPr/>
          <p:nvPr/>
        </p:nvSpPr>
        <p:spPr>
          <a:xfrm>
            <a:off x="9889109" y="2483479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Coach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Training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070B4B25-207E-4D6B-9AF0-7D836A83CA03}"/>
              </a:ext>
            </a:extLst>
          </p:cNvPr>
          <p:cNvSpPr/>
          <p:nvPr/>
        </p:nvSpPr>
        <p:spPr>
          <a:xfrm>
            <a:off x="9889109" y="3264921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Coach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Champs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48827CCB-947E-45BA-B7B7-12F245EA4780}"/>
              </a:ext>
            </a:extLst>
          </p:cNvPr>
          <p:cNvSpPr/>
          <p:nvPr/>
        </p:nvSpPr>
        <p:spPr>
          <a:xfrm>
            <a:off x="9889109" y="482780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Comms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Adoption</a:t>
            </a:r>
            <a:endParaRPr lang="en-PH" sz="1100" dirty="0">
              <a:solidFill>
                <a:schemeClr val="tx1"/>
              </a:solidFill>
            </a:endParaRPr>
          </a:p>
        </p:txBody>
      </p: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6718C72A-4667-4D7E-A974-20F784EDA706}"/>
              </a:ext>
            </a:extLst>
          </p:cNvPr>
          <p:cNvCxnSpPr>
            <a:stCxn id="16" idx="3"/>
            <a:endCxn id="171" idx="1"/>
          </p:cNvCxnSpPr>
          <p:nvPr/>
        </p:nvCxnSpPr>
        <p:spPr>
          <a:xfrm>
            <a:off x="4603640" y="2741921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7CB15189-EEC9-4B28-A574-19AE5FC0D518}"/>
              </a:ext>
            </a:extLst>
          </p:cNvPr>
          <p:cNvCxnSpPr>
            <a:cxnSpLocks/>
            <a:stCxn id="20" idx="3"/>
            <a:endCxn id="172" idx="1"/>
          </p:cNvCxnSpPr>
          <p:nvPr/>
        </p:nvCxnSpPr>
        <p:spPr>
          <a:xfrm>
            <a:off x="4603640" y="3523363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DCA1B08E-D39E-43DF-88FA-5AA3B844FA0A}"/>
              </a:ext>
            </a:extLst>
          </p:cNvPr>
          <p:cNvCxnSpPr>
            <a:stCxn id="12" idx="3"/>
            <a:endCxn id="170" idx="1"/>
          </p:cNvCxnSpPr>
          <p:nvPr/>
        </p:nvCxnSpPr>
        <p:spPr>
          <a:xfrm>
            <a:off x="4603640" y="4304805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6ABEB8D9-E72C-4C32-B28F-E6D392D40AA1}"/>
              </a:ext>
            </a:extLst>
          </p:cNvPr>
          <p:cNvCxnSpPr>
            <a:stCxn id="173" idx="3"/>
            <a:endCxn id="177" idx="1"/>
          </p:cNvCxnSpPr>
          <p:nvPr/>
        </p:nvCxnSpPr>
        <p:spPr>
          <a:xfrm>
            <a:off x="6942754" y="5086245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DA0D15F6-8A1A-45A1-9CEA-DD7BDA18D96D}"/>
              </a:ext>
            </a:extLst>
          </p:cNvPr>
          <p:cNvCxnSpPr>
            <a:stCxn id="177" idx="3"/>
            <a:endCxn id="181" idx="1"/>
          </p:cNvCxnSpPr>
          <p:nvPr/>
        </p:nvCxnSpPr>
        <p:spPr>
          <a:xfrm>
            <a:off x="9281868" y="5086245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Connector: Elbow 194">
            <a:extLst>
              <a:ext uri="{FF2B5EF4-FFF2-40B4-BE49-F238E27FC236}">
                <a16:creationId xmlns:a16="http://schemas.microsoft.com/office/drawing/2014/main" id="{24965234-C062-44BA-AA72-49195F3236D4}"/>
              </a:ext>
            </a:extLst>
          </p:cNvPr>
          <p:cNvCxnSpPr>
            <a:stCxn id="12" idx="3"/>
            <a:endCxn id="173" idx="1"/>
          </p:cNvCxnSpPr>
          <p:nvPr/>
        </p:nvCxnSpPr>
        <p:spPr>
          <a:xfrm>
            <a:off x="4603640" y="4304805"/>
            <a:ext cx="607241" cy="781440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Connector: Elbow 196">
            <a:extLst>
              <a:ext uri="{FF2B5EF4-FFF2-40B4-BE49-F238E27FC236}">
                <a16:creationId xmlns:a16="http://schemas.microsoft.com/office/drawing/2014/main" id="{FE9C2433-B57E-43C0-BF03-61E9B9ACD247}"/>
              </a:ext>
            </a:extLst>
          </p:cNvPr>
          <p:cNvCxnSpPr>
            <a:stCxn id="171" idx="3"/>
            <a:endCxn id="176" idx="1"/>
          </p:cNvCxnSpPr>
          <p:nvPr/>
        </p:nvCxnSpPr>
        <p:spPr>
          <a:xfrm>
            <a:off x="6942754" y="2741921"/>
            <a:ext cx="607241" cy="781442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Connector: Elbow 200">
            <a:extLst>
              <a:ext uri="{FF2B5EF4-FFF2-40B4-BE49-F238E27FC236}">
                <a16:creationId xmlns:a16="http://schemas.microsoft.com/office/drawing/2014/main" id="{D1F0D32B-5023-44CE-B78D-D9AF78C85CCD}"/>
              </a:ext>
            </a:extLst>
          </p:cNvPr>
          <p:cNvCxnSpPr>
            <a:stCxn id="174" idx="3"/>
            <a:endCxn id="180" idx="1"/>
          </p:cNvCxnSpPr>
          <p:nvPr/>
        </p:nvCxnSpPr>
        <p:spPr>
          <a:xfrm flipV="1">
            <a:off x="9281868" y="3523363"/>
            <a:ext cx="607241" cy="781442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85532EF2-5E71-4F26-9FF6-864147C0DA5E}"/>
              </a:ext>
            </a:extLst>
          </p:cNvPr>
          <p:cNvCxnSpPr>
            <a:stCxn id="170" idx="3"/>
            <a:endCxn id="174" idx="1"/>
          </p:cNvCxnSpPr>
          <p:nvPr/>
        </p:nvCxnSpPr>
        <p:spPr>
          <a:xfrm>
            <a:off x="6942754" y="4304805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2C708949-E7F8-4F5A-965B-544D9F067561}"/>
              </a:ext>
            </a:extLst>
          </p:cNvPr>
          <p:cNvCxnSpPr>
            <a:stCxn id="171" idx="3"/>
            <a:endCxn id="175" idx="1"/>
          </p:cNvCxnSpPr>
          <p:nvPr/>
        </p:nvCxnSpPr>
        <p:spPr>
          <a:xfrm>
            <a:off x="6942754" y="2741921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5B0274BD-2209-4396-BC15-60E9641E6720}"/>
              </a:ext>
            </a:extLst>
          </p:cNvPr>
          <p:cNvCxnSpPr>
            <a:stCxn id="174" idx="3"/>
            <a:endCxn id="178" idx="1"/>
          </p:cNvCxnSpPr>
          <p:nvPr/>
        </p:nvCxnSpPr>
        <p:spPr>
          <a:xfrm>
            <a:off x="9281868" y="4304805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FE1DE35D-712A-492C-97E7-F874EB6C0694}"/>
              </a:ext>
            </a:extLst>
          </p:cNvPr>
          <p:cNvCxnSpPr>
            <a:stCxn id="175" idx="3"/>
            <a:endCxn id="179" idx="1"/>
          </p:cNvCxnSpPr>
          <p:nvPr/>
        </p:nvCxnSpPr>
        <p:spPr>
          <a:xfrm>
            <a:off x="9281868" y="2741921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Rectangle 211">
            <a:extLst>
              <a:ext uri="{FF2B5EF4-FFF2-40B4-BE49-F238E27FC236}">
                <a16:creationId xmlns:a16="http://schemas.microsoft.com/office/drawing/2014/main" id="{2C4AE809-946F-4DC3-A9F5-D723EF591FC4}"/>
              </a:ext>
            </a:extLst>
          </p:cNvPr>
          <p:cNvSpPr/>
          <p:nvPr/>
        </p:nvSpPr>
        <p:spPr>
          <a:xfrm>
            <a:off x="5219254" y="1945186"/>
            <a:ext cx="1731873" cy="321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PH" sz="1500" b="1" dirty="0">
                <a:solidFill>
                  <a:schemeClr val="accent1"/>
                </a:solidFill>
                <a:latin typeface="Arial" panose="020B0604020202020204" pitchFamily="34" charset="0"/>
              </a:rPr>
              <a:t>Core team</a:t>
            </a:r>
            <a:endParaRPr lang="en-PH" sz="1500" b="1" dirty="0">
              <a:solidFill>
                <a:schemeClr val="accent1"/>
              </a:solidFill>
            </a:endParaRP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FA1B18D2-AAE1-4734-AA84-470637CECFE4}"/>
              </a:ext>
            </a:extLst>
          </p:cNvPr>
          <p:cNvSpPr/>
          <p:nvPr/>
        </p:nvSpPr>
        <p:spPr>
          <a:xfrm>
            <a:off x="7554181" y="1945186"/>
            <a:ext cx="1731873" cy="321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PH" sz="1500" b="1" dirty="0">
                <a:solidFill>
                  <a:schemeClr val="accent1"/>
                </a:solidFill>
                <a:latin typeface="Arial" panose="020B0604020202020204" pitchFamily="34" charset="0"/>
              </a:rPr>
              <a:t>Delivery</a:t>
            </a:r>
            <a:endParaRPr lang="en-PH" sz="1500" b="1" dirty="0">
              <a:solidFill>
                <a:schemeClr val="accent1"/>
              </a:solidFill>
            </a:endParaRP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6546D192-FC52-4205-B3B9-5C89EB22B62A}"/>
              </a:ext>
            </a:extLst>
          </p:cNvPr>
          <p:cNvSpPr/>
          <p:nvPr/>
        </p:nvSpPr>
        <p:spPr>
          <a:xfrm>
            <a:off x="9889109" y="1945186"/>
            <a:ext cx="1731873" cy="321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PH" sz="1500" b="1" dirty="0">
                <a:solidFill>
                  <a:schemeClr val="accent1"/>
                </a:solidFill>
                <a:latin typeface="Arial" panose="020B0604020202020204" pitchFamily="34" charset="0"/>
              </a:rPr>
              <a:t>Enable</a:t>
            </a:r>
            <a:endParaRPr lang="en-PH" sz="1500" b="1" dirty="0">
              <a:solidFill>
                <a:schemeClr val="accent1"/>
              </a:solidFill>
            </a:endParaRPr>
          </a:p>
        </p:txBody>
      </p:sp>
      <p:grpSp>
        <p:nvGrpSpPr>
          <p:cNvPr id="90193" name="Group 39">
            <a:extLst>
              <a:ext uri="{FF2B5EF4-FFF2-40B4-BE49-F238E27FC236}">
                <a16:creationId xmlns:a16="http://schemas.microsoft.com/office/drawing/2014/main" id="{4119CFF8-762D-4939-8FB0-BFB3F0571C22}"/>
              </a:ext>
            </a:extLst>
          </p:cNvPr>
          <p:cNvGrpSpPr/>
          <p:nvPr/>
        </p:nvGrpSpPr>
        <p:grpSpPr>
          <a:xfrm>
            <a:off x="3521616" y="1461700"/>
            <a:ext cx="457294" cy="457294"/>
            <a:chOff x="5251776" y="1769449"/>
            <a:chExt cx="589280" cy="589280"/>
          </a:xfrm>
        </p:grpSpPr>
        <p:sp>
          <p:nvSpPr>
            <p:cNvPr id="90194" name="Accent">
              <a:extLst>
                <a:ext uri="{FF2B5EF4-FFF2-40B4-BE49-F238E27FC236}">
                  <a16:creationId xmlns:a16="http://schemas.microsoft.com/office/drawing/2014/main" id="{30F7FED9-6230-4481-8170-9C7308286C24}"/>
                </a:ext>
              </a:extLst>
            </p:cNvPr>
            <p:cNvSpPr/>
            <p:nvPr/>
          </p:nvSpPr>
          <p:spPr>
            <a:xfrm>
              <a:off x="5251776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5261"/>
                  </a:moveTo>
                  <a:lnTo>
                    <a:pt x="5652" y="6304"/>
                  </a:lnTo>
                  <a:lnTo>
                    <a:pt x="5000" y="8129"/>
                  </a:lnTo>
                  <a:lnTo>
                    <a:pt x="4348" y="6304"/>
                  </a:lnTo>
                  <a:lnTo>
                    <a:pt x="5000" y="5261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95" name="Outline">
              <a:extLst>
                <a:ext uri="{FF2B5EF4-FFF2-40B4-BE49-F238E27FC236}">
                  <a16:creationId xmlns:a16="http://schemas.microsoft.com/office/drawing/2014/main" id="{76F8D7DE-AE04-44F7-A811-171D8D9F6F39}"/>
                </a:ext>
              </a:extLst>
            </p:cNvPr>
            <p:cNvSpPr/>
            <p:nvPr/>
          </p:nvSpPr>
          <p:spPr>
            <a:xfrm>
              <a:off x="5251776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813" y="2841"/>
                  </a:moveTo>
                  <a:lnTo>
                    <a:pt x="6813" y="2851"/>
                  </a:lnTo>
                  <a:lnTo>
                    <a:pt x="6814" y="2909"/>
                  </a:lnTo>
                  <a:lnTo>
                    <a:pt x="6814" y="2919"/>
                  </a:lnTo>
                  <a:lnTo>
                    <a:pt x="6813" y="2978"/>
                  </a:lnTo>
                  <a:lnTo>
                    <a:pt x="6813" y="2987"/>
                  </a:lnTo>
                  <a:lnTo>
                    <a:pt x="6809" y="3045"/>
                  </a:lnTo>
                  <a:lnTo>
                    <a:pt x="6809" y="3055"/>
                  </a:lnTo>
                  <a:lnTo>
                    <a:pt x="6803" y="3113"/>
                  </a:lnTo>
                  <a:lnTo>
                    <a:pt x="6802" y="3122"/>
                  </a:lnTo>
                  <a:lnTo>
                    <a:pt x="6794" y="3180"/>
                  </a:lnTo>
                  <a:lnTo>
                    <a:pt x="6793" y="3190"/>
                  </a:lnTo>
                  <a:lnTo>
                    <a:pt x="6783" y="3247"/>
                  </a:lnTo>
                  <a:lnTo>
                    <a:pt x="6782" y="3256"/>
                  </a:lnTo>
                  <a:lnTo>
                    <a:pt x="6770" y="3314"/>
                  </a:lnTo>
                  <a:lnTo>
                    <a:pt x="6768" y="3323"/>
                  </a:lnTo>
                  <a:lnTo>
                    <a:pt x="6754" y="3379"/>
                  </a:lnTo>
                  <a:lnTo>
                    <a:pt x="6751" y="3388"/>
                  </a:lnTo>
                  <a:lnTo>
                    <a:pt x="6735" y="3444"/>
                  </a:lnTo>
                  <a:lnTo>
                    <a:pt x="6732" y="3453"/>
                  </a:lnTo>
                  <a:lnTo>
                    <a:pt x="6714" y="3509"/>
                  </a:lnTo>
                  <a:lnTo>
                    <a:pt x="6711" y="3517"/>
                  </a:lnTo>
                  <a:lnTo>
                    <a:pt x="6691" y="3572"/>
                  </a:lnTo>
                  <a:lnTo>
                    <a:pt x="6687" y="3581"/>
                  </a:lnTo>
                  <a:lnTo>
                    <a:pt x="6665" y="3635"/>
                  </a:lnTo>
                  <a:lnTo>
                    <a:pt x="6661" y="3643"/>
                  </a:lnTo>
                  <a:lnTo>
                    <a:pt x="6637" y="3697"/>
                  </a:lnTo>
                  <a:lnTo>
                    <a:pt x="6633" y="3705"/>
                  </a:lnTo>
                  <a:lnTo>
                    <a:pt x="6607" y="3757"/>
                  </a:lnTo>
                  <a:lnTo>
                    <a:pt x="6602" y="3766"/>
                  </a:lnTo>
                  <a:lnTo>
                    <a:pt x="6574" y="3817"/>
                  </a:lnTo>
                  <a:lnTo>
                    <a:pt x="6569" y="3825"/>
                  </a:lnTo>
                  <a:lnTo>
                    <a:pt x="6538" y="3876"/>
                  </a:lnTo>
                  <a:lnTo>
                    <a:pt x="6534" y="3884"/>
                  </a:lnTo>
                  <a:lnTo>
                    <a:pt x="6501" y="3933"/>
                  </a:lnTo>
                  <a:lnTo>
                    <a:pt x="6496" y="3940"/>
                  </a:lnTo>
                  <a:lnTo>
                    <a:pt x="6462" y="3988"/>
                  </a:lnTo>
                  <a:lnTo>
                    <a:pt x="6457" y="3996"/>
                  </a:lnTo>
                  <a:lnTo>
                    <a:pt x="6421" y="4042"/>
                  </a:lnTo>
                  <a:lnTo>
                    <a:pt x="6415" y="4049"/>
                  </a:lnTo>
                  <a:lnTo>
                    <a:pt x="6378" y="4094"/>
                  </a:lnTo>
                  <a:lnTo>
                    <a:pt x="6372" y="4101"/>
                  </a:lnTo>
                  <a:lnTo>
                    <a:pt x="6333" y="4145"/>
                  </a:lnTo>
                  <a:lnTo>
                    <a:pt x="6327" y="4152"/>
                  </a:lnTo>
                  <a:lnTo>
                    <a:pt x="6286" y="4194"/>
                  </a:lnTo>
                  <a:lnTo>
                    <a:pt x="6280" y="4200"/>
                  </a:lnTo>
                  <a:lnTo>
                    <a:pt x="6238" y="4241"/>
                  </a:lnTo>
                  <a:lnTo>
                    <a:pt x="6231" y="4247"/>
                  </a:lnTo>
                  <a:lnTo>
                    <a:pt x="6187" y="4286"/>
                  </a:lnTo>
                  <a:lnTo>
                    <a:pt x="6180" y="4292"/>
                  </a:lnTo>
                  <a:lnTo>
                    <a:pt x="6135" y="4330"/>
                  </a:lnTo>
                  <a:lnTo>
                    <a:pt x="6128" y="4335"/>
                  </a:lnTo>
                  <a:lnTo>
                    <a:pt x="6081" y="4371"/>
                  </a:lnTo>
                  <a:lnTo>
                    <a:pt x="6074" y="4377"/>
                  </a:lnTo>
                  <a:lnTo>
                    <a:pt x="6026" y="4410"/>
                  </a:lnTo>
                  <a:lnTo>
                    <a:pt x="6018" y="4416"/>
                  </a:lnTo>
                  <a:lnTo>
                    <a:pt x="5969" y="4448"/>
                  </a:lnTo>
                  <a:lnTo>
                    <a:pt x="5961" y="4453"/>
                  </a:lnTo>
                  <a:lnTo>
                    <a:pt x="5931" y="4471"/>
                  </a:lnTo>
                  <a:lnTo>
                    <a:pt x="5932" y="4479"/>
                  </a:lnTo>
                  <a:lnTo>
                    <a:pt x="5931" y="4499"/>
                  </a:lnTo>
                  <a:lnTo>
                    <a:pt x="5927" y="4518"/>
                  </a:lnTo>
                  <a:lnTo>
                    <a:pt x="5921" y="4536"/>
                  </a:lnTo>
                  <a:lnTo>
                    <a:pt x="5912" y="4554"/>
                  </a:lnTo>
                  <a:lnTo>
                    <a:pt x="5901" y="4570"/>
                  </a:lnTo>
                  <a:lnTo>
                    <a:pt x="5888" y="4585"/>
                  </a:lnTo>
                  <a:lnTo>
                    <a:pt x="5154" y="5319"/>
                  </a:lnTo>
                  <a:lnTo>
                    <a:pt x="5737" y="6251"/>
                  </a:lnTo>
                  <a:lnTo>
                    <a:pt x="5743" y="6262"/>
                  </a:lnTo>
                  <a:lnTo>
                    <a:pt x="5748" y="6274"/>
                  </a:lnTo>
                  <a:lnTo>
                    <a:pt x="5751" y="6287"/>
                  </a:lnTo>
                  <a:lnTo>
                    <a:pt x="5752" y="6300"/>
                  </a:lnTo>
                  <a:lnTo>
                    <a:pt x="5752" y="6313"/>
                  </a:lnTo>
                  <a:lnTo>
                    <a:pt x="5750" y="6325"/>
                  </a:lnTo>
                  <a:lnTo>
                    <a:pt x="5746" y="6338"/>
                  </a:lnTo>
                  <a:lnTo>
                    <a:pt x="5693" y="6487"/>
                  </a:lnTo>
                  <a:lnTo>
                    <a:pt x="5712" y="6489"/>
                  </a:lnTo>
                  <a:lnTo>
                    <a:pt x="6351" y="6609"/>
                  </a:lnTo>
                  <a:lnTo>
                    <a:pt x="6385" y="6618"/>
                  </a:lnTo>
                  <a:lnTo>
                    <a:pt x="6969" y="6817"/>
                  </a:lnTo>
                  <a:lnTo>
                    <a:pt x="7010" y="6835"/>
                  </a:lnTo>
                  <a:lnTo>
                    <a:pt x="7512" y="7115"/>
                  </a:lnTo>
                  <a:lnTo>
                    <a:pt x="7536" y="7130"/>
                  </a:lnTo>
                  <a:lnTo>
                    <a:pt x="7559" y="7149"/>
                  </a:lnTo>
                  <a:lnTo>
                    <a:pt x="7951" y="7508"/>
                  </a:lnTo>
                  <a:lnTo>
                    <a:pt x="7977" y="7535"/>
                  </a:lnTo>
                  <a:lnTo>
                    <a:pt x="7998" y="7567"/>
                  </a:lnTo>
                  <a:lnTo>
                    <a:pt x="8254" y="8006"/>
                  </a:lnTo>
                  <a:lnTo>
                    <a:pt x="8267" y="8032"/>
                  </a:lnTo>
                  <a:lnTo>
                    <a:pt x="8277" y="8059"/>
                  </a:lnTo>
                  <a:lnTo>
                    <a:pt x="8284" y="8088"/>
                  </a:lnTo>
                  <a:lnTo>
                    <a:pt x="8375" y="8607"/>
                  </a:lnTo>
                  <a:lnTo>
                    <a:pt x="8379" y="8639"/>
                  </a:lnTo>
                  <a:lnTo>
                    <a:pt x="8378" y="8672"/>
                  </a:lnTo>
                  <a:lnTo>
                    <a:pt x="8373" y="8704"/>
                  </a:lnTo>
                  <a:lnTo>
                    <a:pt x="8364" y="8736"/>
                  </a:lnTo>
                  <a:lnTo>
                    <a:pt x="8351" y="8766"/>
                  </a:lnTo>
                  <a:lnTo>
                    <a:pt x="8334" y="8793"/>
                  </a:lnTo>
                  <a:lnTo>
                    <a:pt x="8313" y="8819"/>
                  </a:lnTo>
                  <a:lnTo>
                    <a:pt x="8290" y="8842"/>
                  </a:lnTo>
                  <a:lnTo>
                    <a:pt x="8263" y="8861"/>
                  </a:lnTo>
                  <a:lnTo>
                    <a:pt x="8235" y="8877"/>
                  </a:lnTo>
                  <a:lnTo>
                    <a:pt x="8204" y="8888"/>
                  </a:lnTo>
                  <a:lnTo>
                    <a:pt x="8172" y="8896"/>
                  </a:lnTo>
                  <a:lnTo>
                    <a:pt x="8140" y="8900"/>
                  </a:lnTo>
                  <a:lnTo>
                    <a:pt x="8107" y="8899"/>
                  </a:lnTo>
                  <a:lnTo>
                    <a:pt x="8075" y="8894"/>
                  </a:lnTo>
                  <a:lnTo>
                    <a:pt x="8043" y="8885"/>
                  </a:lnTo>
                  <a:lnTo>
                    <a:pt x="8013" y="8872"/>
                  </a:lnTo>
                  <a:lnTo>
                    <a:pt x="7986" y="8855"/>
                  </a:lnTo>
                  <a:lnTo>
                    <a:pt x="7960" y="8834"/>
                  </a:lnTo>
                  <a:lnTo>
                    <a:pt x="7937" y="8811"/>
                  </a:lnTo>
                  <a:lnTo>
                    <a:pt x="7918" y="8784"/>
                  </a:lnTo>
                  <a:lnTo>
                    <a:pt x="7902" y="8756"/>
                  </a:lnTo>
                  <a:lnTo>
                    <a:pt x="7891" y="8725"/>
                  </a:lnTo>
                  <a:lnTo>
                    <a:pt x="7883" y="8693"/>
                  </a:lnTo>
                  <a:lnTo>
                    <a:pt x="7799" y="8218"/>
                  </a:lnTo>
                  <a:lnTo>
                    <a:pt x="7585" y="7851"/>
                  </a:lnTo>
                  <a:lnTo>
                    <a:pt x="7243" y="7537"/>
                  </a:lnTo>
                  <a:lnTo>
                    <a:pt x="6786" y="7283"/>
                  </a:lnTo>
                  <a:lnTo>
                    <a:pt x="6241" y="7097"/>
                  </a:lnTo>
                  <a:lnTo>
                    <a:pt x="5635" y="6983"/>
                  </a:lnTo>
                  <a:lnTo>
                    <a:pt x="5518" y="6976"/>
                  </a:lnTo>
                  <a:lnTo>
                    <a:pt x="5094" y="8163"/>
                  </a:lnTo>
                  <a:lnTo>
                    <a:pt x="5089" y="8174"/>
                  </a:lnTo>
                  <a:lnTo>
                    <a:pt x="5082" y="8186"/>
                  </a:lnTo>
                  <a:lnTo>
                    <a:pt x="5074" y="8196"/>
                  </a:lnTo>
                  <a:lnTo>
                    <a:pt x="5065" y="8205"/>
                  </a:lnTo>
                  <a:lnTo>
                    <a:pt x="5055" y="8213"/>
                  </a:lnTo>
                  <a:lnTo>
                    <a:pt x="5044" y="8219"/>
                  </a:lnTo>
                  <a:lnTo>
                    <a:pt x="5032" y="8224"/>
                  </a:lnTo>
                  <a:lnTo>
                    <a:pt x="5019" y="8227"/>
                  </a:lnTo>
                  <a:lnTo>
                    <a:pt x="5006" y="8229"/>
                  </a:lnTo>
                  <a:lnTo>
                    <a:pt x="4994" y="8229"/>
                  </a:lnTo>
                  <a:lnTo>
                    <a:pt x="4981" y="8227"/>
                  </a:lnTo>
                  <a:lnTo>
                    <a:pt x="4968" y="8224"/>
                  </a:lnTo>
                  <a:lnTo>
                    <a:pt x="4956" y="8219"/>
                  </a:lnTo>
                  <a:lnTo>
                    <a:pt x="4945" y="8213"/>
                  </a:lnTo>
                  <a:lnTo>
                    <a:pt x="4935" y="8205"/>
                  </a:lnTo>
                  <a:lnTo>
                    <a:pt x="4926" y="8196"/>
                  </a:lnTo>
                  <a:lnTo>
                    <a:pt x="4918" y="8186"/>
                  </a:lnTo>
                  <a:lnTo>
                    <a:pt x="4911" y="8174"/>
                  </a:lnTo>
                  <a:lnTo>
                    <a:pt x="4906" y="8163"/>
                  </a:lnTo>
                  <a:lnTo>
                    <a:pt x="4482" y="6976"/>
                  </a:lnTo>
                  <a:lnTo>
                    <a:pt x="4365" y="6983"/>
                  </a:lnTo>
                  <a:lnTo>
                    <a:pt x="3759" y="7097"/>
                  </a:lnTo>
                  <a:lnTo>
                    <a:pt x="3214" y="7283"/>
                  </a:lnTo>
                  <a:lnTo>
                    <a:pt x="2757" y="7537"/>
                  </a:lnTo>
                  <a:lnTo>
                    <a:pt x="2415" y="7851"/>
                  </a:lnTo>
                  <a:lnTo>
                    <a:pt x="2201" y="8218"/>
                  </a:lnTo>
                  <a:lnTo>
                    <a:pt x="2117" y="8693"/>
                  </a:lnTo>
                  <a:lnTo>
                    <a:pt x="2109" y="8725"/>
                  </a:lnTo>
                  <a:lnTo>
                    <a:pt x="2098" y="8756"/>
                  </a:lnTo>
                  <a:lnTo>
                    <a:pt x="2082" y="8784"/>
                  </a:lnTo>
                  <a:lnTo>
                    <a:pt x="2063" y="8811"/>
                  </a:lnTo>
                  <a:lnTo>
                    <a:pt x="2040" y="8834"/>
                  </a:lnTo>
                  <a:lnTo>
                    <a:pt x="2014" y="8855"/>
                  </a:lnTo>
                  <a:lnTo>
                    <a:pt x="1987" y="8872"/>
                  </a:lnTo>
                  <a:lnTo>
                    <a:pt x="1957" y="8885"/>
                  </a:lnTo>
                  <a:lnTo>
                    <a:pt x="1925" y="8894"/>
                  </a:lnTo>
                  <a:lnTo>
                    <a:pt x="1893" y="8899"/>
                  </a:lnTo>
                  <a:lnTo>
                    <a:pt x="1860" y="8900"/>
                  </a:lnTo>
                  <a:lnTo>
                    <a:pt x="1828" y="8896"/>
                  </a:lnTo>
                  <a:lnTo>
                    <a:pt x="1796" y="8888"/>
                  </a:lnTo>
                  <a:lnTo>
                    <a:pt x="1765" y="8877"/>
                  </a:lnTo>
                  <a:lnTo>
                    <a:pt x="1737" y="8861"/>
                  </a:lnTo>
                  <a:lnTo>
                    <a:pt x="1710" y="8842"/>
                  </a:lnTo>
                  <a:lnTo>
                    <a:pt x="1687" y="8819"/>
                  </a:lnTo>
                  <a:lnTo>
                    <a:pt x="1666" y="8793"/>
                  </a:lnTo>
                  <a:lnTo>
                    <a:pt x="1649" y="8766"/>
                  </a:lnTo>
                  <a:lnTo>
                    <a:pt x="1636" y="8736"/>
                  </a:lnTo>
                  <a:lnTo>
                    <a:pt x="1627" y="8704"/>
                  </a:lnTo>
                  <a:lnTo>
                    <a:pt x="1622" y="8672"/>
                  </a:lnTo>
                  <a:lnTo>
                    <a:pt x="1621" y="8639"/>
                  </a:lnTo>
                  <a:lnTo>
                    <a:pt x="1625" y="8607"/>
                  </a:lnTo>
                  <a:lnTo>
                    <a:pt x="1716" y="8088"/>
                  </a:lnTo>
                  <a:lnTo>
                    <a:pt x="1723" y="8059"/>
                  </a:lnTo>
                  <a:lnTo>
                    <a:pt x="1733" y="8032"/>
                  </a:lnTo>
                  <a:lnTo>
                    <a:pt x="1746" y="8006"/>
                  </a:lnTo>
                  <a:lnTo>
                    <a:pt x="2002" y="7567"/>
                  </a:lnTo>
                  <a:lnTo>
                    <a:pt x="2023" y="7535"/>
                  </a:lnTo>
                  <a:lnTo>
                    <a:pt x="2049" y="7508"/>
                  </a:lnTo>
                  <a:lnTo>
                    <a:pt x="2441" y="7149"/>
                  </a:lnTo>
                  <a:lnTo>
                    <a:pt x="2464" y="7130"/>
                  </a:lnTo>
                  <a:lnTo>
                    <a:pt x="2488" y="7115"/>
                  </a:lnTo>
                  <a:lnTo>
                    <a:pt x="2990" y="6835"/>
                  </a:lnTo>
                  <a:lnTo>
                    <a:pt x="3031" y="6817"/>
                  </a:lnTo>
                  <a:lnTo>
                    <a:pt x="3615" y="6618"/>
                  </a:lnTo>
                  <a:lnTo>
                    <a:pt x="3649" y="6609"/>
                  </a:lnTo>
                  <a:lnTo>
                    <a:pt x="4288" y="6489"/>
                  </a:lnTo>
                  <a:lnTo>
                    <a:pt x="4307" y="6487"/>
                  </a:lnTo>
                  <a:lnTo>
                    <a:pt x="4254" y="6338"/>
                  </a:lnTo>
                  <a:lnTo>
                    <a:pt x="4250" y="6325"/>
                  </a:lnTo>
                  <a:lnTo>
                    <a:pt x="4248" y="6313"/>
                  </a:lnTo>
                  <a:lnTo>
                    <a:pt x="4248" y="6300"/>
                  </a:lnTo>
                  <a:lnTo>
                    <a:pt x="4249" y="6287"/>
                  </a:lnTo>
                  <a:lnTo>
                    <a:pt x="4252" y="6274"/>
                  </a:lnTo>
                  <a:lnTo>
                    <a:pt x="4257" y="6262"/>
                  </a:lnTo>
                  <a:lnTo>
                    <a:pt x="4263" y="6251"/>
                  </a:lnTo>
                  <a:lnTo>
                    <a:pt x="4846" y="5319"/>
                  </a:lnTo>
                  <a:lnTo>
                    <a:pt x="4112" y="4585"/>
                  </a:lnTo>
                  <a:lnTo>
                    <a:pt x="4099" y="4570"/>
                  </a:lnTo>
                  <a:lnTo>
                    <a:pt x="4088" y="4554"/>
                  </a:lnTo>
                  <a:lnTo>
                    <a:pt x="4079" y="4536"/>
                  </a:lnTo>
                  <a:lnTo>
                    <a:pt x="4073" y="4518"/>
                  </a:lnTo>
                  <a:lnTo>
                    <a:pt x="4069" y="4499"/>
                  </a:lnTo>
                  <a:lnTo>
                    <a:pt x="4068" y="4479"/>
                  </a:lnTo>
                  <a:lnTo>
                    <a:pt x="4069" y="4471"/>
                  </a:lnTo>
                  <a:lnTo>
                    <a:pt x="4039" y="4453"/>
                  </a:lnTo>
                  <a:lnTo>
                    <a:pt x="4031" y="4448"/>
                  </a:lnTo>
                  <a:lnTo>
                    <a:pt x="3982" y="4416"/>
                  </a:lnTo>
                  <a:lnTo>
                    <a:pt x="3974" y="4410"/>
                  </a:lnTo>
                  <a:lnTo>
                    <a:pt x="3926" y="4377"/>
                  </a:lnTo>
                  <a:lnTo>
                    <a:pt x="3919" y="4371"/>
                  </a:lnTo>
                  <a:lnTo>
                    <a:pt x="3872" y="4335"/>
                  </a:lnTo>
                  <a:lnTo>
                    <a:pt x="3865" y="4330"/>
                  </a:lnTo>
                  <a:lnTo>
                    <a:pt x="3820" y="4292"/>
                  </a:lnTo>
                  <a:lnTo>
                    <a:pt x="3813" y="4286"/>
                  </a:lnTo>
                  <a:lnTo>
                    <a:pt x="3769" y="4247"/>
                  </a:lnTo>
                  <a:lnTo>
                    <a:pt x="3762" y="4241"/>
                  </a:lnTo>
                  <a:lnTo>
                    <a:pt x="3720" y="4200"/>
                  </a:lnTo>
                  <a:lnTo>
                    <a:pt x="3714" y="4194"/>
                  </a:lnTo>
                  <a:lnTo>
                    <a:pt x="3673" y="4152"/>
                  </a:lnTo>
                  <a:lnTo>
                    <a:pt x="3667" y="4145"/>
                  </a:lnTo>
                  <a:lnTo>
                    <a:pt x="3628" y="4101"/>
                  </a:lnTo>
                  <a:lnTo>
                    <a:pt x="3622" y="4094"/>
                  </a:lnTo>
                  <a:lnTo>
                    <a:pt x="3585" y="4049"/>
                  </a:lnTo>
                  <a:lnTo>
                    <a:pt x="3579" y="4042"/>
                  </a:lnTo>
                  <a:lnTo>
                    <a:pt x="3543" y="3996"/>
                  </a:lnTo>
                  <a:lnTo>
                    <a:pt x="3538" y="3988"/>
                  </a:lnTo>
                  <a:lnTo>
                    <a:pt x="3504" y="3940"/>
                  </a:lnTo>
                  <a:lnTo>
                    <a:pt x="3499" y="3933"/>
                  </a:lnTo>
                  <a:lnTo>
                    <a:pt x="3466" y="3884"/>
                  </a:lnTo>
                  <a:lnTo>
                    <a:pt x="3462" y="3876"/>
                  </a:lnTo>
                  <a:lnTo>
                    <a:pt x="3431" y="3825"/>
                  </a:lnTo>
                  <a:lnTo>
                    <a:pt x="3426" y="3817"/>
                  </a:lnTo>
                  <a:lnTo>
                    <a:pt x="3398" y="3766"/>
                  </a:lnTo>
                  <a:lnTo>
                    <a:pt x="3393" y="3757"/>
                  </a:lnTo>
                  <a:lnTo>
                    <a:pt x="3367" y="3705"/>
                  </a:lnTo>
                  <a:lnTo>
                    <a:pt x="3363" y="3697"/>
                  </a:lnTo>
                  <a:lnTo>
                    <a:pt x="3339" y="3643"/>
                  </a:lnTo>
                  <a:lnTo>
                    <a:pt x="3335" y="3635"/>
                  </a:lnTo>
                  <a:lnTo>
                    <a:pt x="3313" y="3581"/>
                  </a:lnTo>
                  <a:lnTo>
                    <a:pt x="3309" y="3572"/>
                  </a:lnTo>
                  <a:lnTo>
                    <a:pt x="3289" y="3517"/>
                  </a:lnTo>
                  <a:lnTo>
                    <a:pt x="3286" y="3509"/>
                  </a:lnTo>
                  <a:lnTo>
                    <a:pt x="3268" y="3453"/>
                  </a:lnTo>
                  <a:lnTo>
                    <a:pt x="3265" y="3444"/>
                  </a:lnTo>
                  <a:lnTo>
                    <a:pt x="3249" y="3388"/>
                  </a:lnTo>
                  <a:lnTo>
                    <a:pt x="3246" y="3379"/>
                  </a:lnTo>
                  <a:lnTo>
                    <a:pt x="3232" y="3323"/>
                  </a:lnTo>
                  <a:lnTo>
                    <a:pt x="3230" y="3314"/>
                  </a:lnTo>
                  <a:lnTo>
                    <a:pt x="3218" y="3256"/>
                  </a:lnTo>
                  <a:lnTo>
                    <a:pt x="3217" y="3247"/>
                  </a:lnTo>
                  <a:lnTo>
                    <a:pt x="3207" y="3190"/>
                  </a:lnTo>
                  <a:lnTo>
                    <a:pt x="3206" y="3180"/>
                  </a:lnTo>
                  <a:lnTo>
                    <a:pt x="3198" y="3122"/>
                  </a:lnTo>
                  <a:lnTo>
                    <a:pt x="3197" y="3113"/>
                  </a:lnTo>
                  <a:lnTo>
                    <a:pt x="3191" y="3055"/>
                  </a:lnTo>
                  <a:lnTo>
                    <a:pt x="3191" y="3045"/>
                  </a:lnTo>
                  <a:lnTo>
                    <a:pt x="3187" y="2987"/>
                  </a:lnTo>
                  <a:lnTo>
                    <a:pt x="3187" y="2978"/>
                  </a:lnTo>
                  <a:lnTo>
                    <a:pt x="3186" y="2919"/>
                  </a:lnTo>
                  <a:lnTo>
                    <a:pt x="3186" y="2909"/>
                  </a:lnTo>
                  <a:lnTo>
                    <a:pt x="3187" y="2851"/>
                  </a:lnTo>
                  <a:lnTo>
                    <a:pt x="3187" y="2841"/>
                  </a:lnTo>
                  <a:lnTo>
                    <a:pt x="3191" y="2783"/>
                  </a:lnTo>
                  <a:lnTo>
                    <a:pt x="3191" y="2774"/>
                  </a:lnTo>
                  <a:lnTo>
                    <a:pt x="3197" y="2715"/>
                  </a:lnTo>
                  <a:lnTo>
                    <a:pt x="3198" y="2706"/>
                  </a:lnTo>
                  <a:lnTo>
                    <a:pt x="3206" y="2648"/>
                  </a:lnTo>
                  <a:lnTo>
                    <a:pt x="3207" y="2639"/>
                  </a:lnTo>
                  <a:lnTo>
                    <a:pt x="3217" y="2581"/>
                  </a:lnTo>
                  <a:lnTo>
                    <a:pt x="3218" y="2572"/>
                  </a:lnTo>
                  <a:lnTo>
                    <a:pt x="3230" y="2515"/>
                  </a:lnTo>
                  <a:lnTo>
                    <a:pt x="3232" y="2506"/>
                  </a:lnTo>
                  <a:lnTo>
                    <a:pt x="3246" y="2449"/>
                  </a:lnTo>
                  <a:lnTo>
                    <a:pt x="3249" y="2441"/>
                  </a:lnTo>
                  <a:lnTo>
                    <a:pt x="3265" y="2384"/>
                  </a:lnTo>
                  <a:lnTo>
                    <a:pt x="3268" y="2376"/>
                  </a:lnTo>
                  <a:lnTo>
                    <a:pt x="3286" y="2320"/>
                  </a:lnTo>
                  <a:lnTo>
                    <a:pt x="3289" y="2311"/>
                  </a:lnTo>
                  <a:lnTo>
                    <a:pt x="3309" y="2257"/>
                  </a:lnTo>
                  <a:lnTo>
                    <a:pt x="3313" y="2248"/>
                  </a:lnTo>
                  <a:lnTo>
                    <a:pt x="3335" y="2194"/>
                  </a:lnTo>
                  <a:lnTo>
                    <a:pt x="3339" y="2185"/>
                  </a:lnTo>
                  <a:lnTo>
                    <a:pt x="3363" y="2132"/>
                  </a:lnTo>
                  <a:lnTo>
                    <a:pt x="3367" y="2124"/>
                  </a:lnTo>
                  <a:lnTo>
                    <a:pt x="3393" y="2071"/>
                  </a:lnTo>
                  <a:lnTo>
                    <a:pt x="3398" y="2063"/>
                  </a:lnTo>
                  <a:lnTo>
                    <a:pt x="3426" y="2011"/>
                  </a:lnTo>
                  <a:lnTo>
                    <a:pt x="3431" y="2003"/>
                  </a:lnTo>
                  <a:lnTo>
                    <a:pt x="3462" y="1952"/>
                  </a:lnTo>
                  <a:lnTo>
                    <a:pt x="3467" y="1944"/>
                  </a:lnTo>
                  <a:lnTo>
                    <a:pt x="3499" y="1895"/>
                  </a:lnTo>
                  <a:lnTo>
                    <a:pt x="3504" y="1888"/>
                  </a:lnTo>
                  <a:lnTo>
                    <a:pt x="3538" y="1840"/>
                  </a:lnTo>
                  <a:lnTo>
                    <a:pt x="3543" y="1832"/>
                  </a:lnTo>
                  <a:lnTo>
                    <a:pt x="3579" y="1786"/>
                  </a:lnTo>
                  <a:lnTo>
                    <a:pt x="3585" y="1779"/>
                  </a:lnTo>
                  <a:lnTo>
                    <a:pt x="3622" y="1734"/>
                  </a:lnTo>
                  <a:lnTo>
                    <a:pt x="3628" y="1727"/>
                  </a:lnTo>
                  <a:lnTo>
                    <a:pt x="3667" y="1683"/>
                  </a:lnTo>
                  <a:lnTo>
                    <a:pt x="3674" y="1677"/>
                  </a:lnTo>
                  <a:lnTo>
                    <a:pt x="3714" y="1635"/>
                  </a:lnTo>
                  <a:lnTo>
                    <a:pt x="3721" y="1628"/>
                  </a:lnTo>
                  <a:lnTo>
                    <a:pt x="3763" y="1588"/>
                  </a:lnTo>
                  <a:lnTo>
                    <a:pt x="3770" y="1581"/>
                  </a:lnTo>
                  <a:lnTo>
                    <a:pt x="3813" y="1542"/>
                  </a:lnTo>
                  <a:lnTo>
                    <a:pt x="3820" y="1536"/>
                  </a:lnTo>
                  <a:lnTo>
                    <a:pt x="3865" y="1499"/>
                  </a:lnTo>
                  <a:lnTo>
                    <a:pt x="3872" y="1493"/>
                  </a:lnTo>
                  <a:lnTo>
                    <a:pt x="3919" y="1458"/>
                  </a:lnTo>
                  <a:lnTo>
                    <a:pt x="3926" y="1452"/>
                  </a:lnTo>
                  <a:lnTo>
                    <a:pt x="3974" y="1418"/>
                  </a:lnTo>
                  <a:lnTo>
                    <a:pt x="3982" y="1413"/>
                  </a:lnTo>
                  <a:lnTo>
                    <a:pt x="4031" y="1381"/>
                  </a:lnTo>
                  <a:lnTo>
                    <a:pt x="4039" y="1376"/>
                  </a:lnTo>
                  <a:lnTo>
                    <a:pt x="4089" y="1346"/>
                  </a:lnTo>
                  <a:lnTo>
                    <a:pt x="4097" y="1341"/>
                  </a:lnTo>
                  <a:lnTo>
                    <a:pt x="4148" y="1313"/>
                  </a:lnTo>
                  <a:lnTo>
                    <a:pt x="4156" y="1308"/>
                  </a:lnTo>
                  <a:lnTo>
                    <a:pt x="4209" y="1282"/>
                  </a:lnTo>
                  <a:lnTo>
                    <a:pt x="4217" y="1278"/>
                  </a:lnTo>
                  <a:lnTo>
                    <a:pt x="4271" y="1253"/>
                  </a:lnTo>
                  <a:lnTo>
                    <a:pt x="4279" y="1250"/>
                  </a:lnTo>
                  <a:lnTo>
                    <a:pt x="4333" y="1227"/>
                  </a:lnTo>
                  <a:lnTo>
                    <a:pt x="4342" y="1224"/>
                  </a:lnTo>
                  <a:lnTo>
                    <a:pt x="4397" y="1203"/>
                  </a:lnTo>
                  <a:lnTo>
                    <a:pt x="4405" y="1200"/>
                  </a:lnTo>
                  <a:lnTo>
                    <a:pt x="4461" y="1182"/>
                  </a:lnTo>
                  <a:lnTo>
                    <a:pt x="4470" y="1179"/>
                  </a:lnTo>
                  <a:lnTo>
                    <a:pt x="4526" y="1163"/>
                  </a:lnTo>
                  <a:lnTo>
                    <a:pt x="4535" y="1161"/>
                  </a:lnTo>
                  <a:lnTo>
                    <a:pt x="4591" y="1147"/>
                  </a:lnTo>
                  <a:lnTo>
                    <a:pt x="4601" y="1144"/>
                  </a:lnTo>
                  <a:lnTo>
                    <a:pt x="4658" y="1133"/>
                  </a:lnTo>
                  <a:lnTo>
                    <a:pt x="4667" y="1131"/>
                  </a:lnTo>
                  <a:lnTo>
                    <a:pt x="4724" y="1121"/>
                  </a:lnTo>
                  <a:lnTo>
                    <a:pt x="4734" y="1120"/>
                  </a:lnTo>
                  <a:lnTo>
                    <a:pt x="4792" y="1112"/>
                  </a:lnTo>
                  <a:lnTo>
                    <a:pt x="4801" y="1111"/>
                  </a:lnTo>
                  <a:lnTo>
                    <a:pt x="4859" y="1105"/>
                  </a:lnTo>
                  <a:lnTo>
                    <a:pt x="4869" y="1105"/>
                  </a:lnTo>
                  <a:lnTo>
                    <a:pt x="4927" y="1101"/>
                  </a:lnTo>
                  <a:lnTo>
                    <a:pt x="4936" y="1101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064" y="1101"/>
                  </a:lnTo>
                  <a:lnTo>
                    <a:pt x="5073" y="1101"/>
                  </a:lnTo>
                  <a:lnTo>
                    <a:pt x="5131" y="1105"/>
                  </a:lnTo>
                  <a:lnTo>
                    <a:pt x="5141" y="1105"/>
                  </a:lnTo>
                  <a:lnTo>
                    <a:pt x="5199" y="1111"/>
                  </a:lnTo>
                  <a:lnTo>
                    <a:pt x="5208" y="1112"/>
                  </a:lnTo>
                  <a:lnTo>
                    <a:pt x="5266" y="1120"/>
                  </a:lnTo>
                  <a:lnTo>
                    <a:pt x="5276" y="1121"/>
                  </a:lnTo>
                  <a:lnTo>
                    <a:pt x="5333" y="1131"/>
                  </a:lnTo>
                  <a:lnTo>
                    <a:pt x="5342" y="1133"/>
                  </a:lnTo>
                  <a:lnTo>
                    <a:pt x="5399" y="1144"/>
                  </a:lnTo>
                  <a:lnTo>
                    <a:pt x="5409" y="1147"/>
                  </a:lnTo>
                  <a:lnTo>
                    <a:pt x="5465" y="1161"/>
                  </a:lnTo>
                  <a:lnTo>
                    <a:pt x="5474" y="1163"/>
                  </a:lnTo>
                  <a:lnTo>
                    <a:pt x="5530" y="1179"/>
                  </a:lnTo>
                  <a:lnTo>
                    <a:pt x="5539" y="1182"/>
                  </a:lnTo>
                  <a:lnTo>
                    <a:pt x="5595" y="1200"/>
                  </a:lnTo>
                  <a:lnTo>
                    <a:pt x="5603" y="1203"/>
                  </a:lnTo>
                  <a:lnTo>
                    <a:pt x="5658" y="1224"/>
                  </a:lnTo>
                  <a:lnTo>
                    <a:pt x="5667" y="1227"/>
                  </a:lnTo>
                  <a:lnTo>
                    <a:pt x="5721" y="1250"/>
                  </a:lnTo>
                  <a:lnTo>
                    <a:pt x="5729" y="1253"/>
                  </a:lnTo>
                  <a:lnTo>
                    <a:pt x="5783" y="1278"/>
                  </a:lnTo>
                  <a:lnTo>
                    <a:pt x="5791" y="1282"/>
                  </a:lnTo>
                  <a:lnTo>
                    <a:pt x="5844" y="1308"/>
                  </a:lnTo>
                  <a:lnTo>
                    <a:pt x="5852" y="1313"/>
                  </a:lnTo>
                  <a:lnTo>
                    <a:pt x="5903" y="1341"/>
                  </a:lnTo>
                  <a:lnTo>
                    <a:pt x="5911" y="1346"/>
                  </a:lnTo>
                  <a:lnTo>
                    <a:pt x="5961" y="1376"/>
                  </a:lnTo>
                  <a:lnTo>
                    <a:pt x="5969" y="1381"/>
                  </a:lnTo>
                  <a:lnTo>
                    <a:pt x="6018" y="1413"/>
                  </a:lnTo>
                  <a:lnTo>
                    <a:pt x="6026" y="1418"/>
                  </a:lnTo>
                  <a:lnTo>
                    <a:pt x="6074" y="1452"/>
                  </a:lnTo>
                  <a:lnTo>
                    <a:pt x="6081" y="1458"/>
                  </a:lnTo>
                  <a:lnTo>
                    <a:pt x="6128" y="1493"/>
                  </a:lnTo>
                  <a:lnTo>
                    <a:pt x="6135" y="1499"/>
                  </a:lnTo>
                  <a:lnTo>
                    <a:pt x="6180" y="1536"/>
                  </a:lnTo>
                  <a:lnTo>
                    <a:pt x="6187" y="1542"/>
                  </a:lnTo>
                  <a:lnTo>
                    <a:pt x="6230" y="1581"/>
                  </a:lnTo>
                  <a:lnTo>
                    <a:pt x="6237" y="1588"/>
                  </a:lnTo>
                  <a:lnTo>
                    <a:pt x="6279" y="1628"/>
                  </a:lnTo>
                  <a:lnTo>
                    <a:pt x="6286" y="1635"/>
                  </a:lnTo>
                  <a:lnTo>
                    <a:pt x="6326" y="1677"/>
                  </a:lnTo>
                  <a:lnTo>
                    <a:pt x="6333" y="1683"/>
                  </a:lnTo>
                  <a:lnTo>
                    <a:pt x="6372" y="1727"/>
                  </a:lnTo>
                  <a:lnTo>
                    <a:pt x="6378" y="1734"/>
                  </a:lnTo>
                  <a:lnTo>
                    <a:pt x="6415" y="1779"/>
                  </a:lnTo>
                  <a:lnTo>
                    <a:pt x="6421" y="1786"/>
                  </a:lnTo>
                  <a:lnTo>
                    <a:pt x="6457" y="1832"/>
                  </a:lnTo>
                  <a:lnTo>
                    <a:pt x="6462" y="1840"/>
                  </a:lnTo>
                  <a:lnTo>
                    <a:pt x="6496" y="1888"/>
                  </a:lnTo>
                  <a:lnTo>
                    <a:pt x="6501" y="1895"/>
                  </a:lnTo>
                  <a:lnTo>
                    <a:pt x="6533" y="1944"/>
                  </a:lnTo>
                  <a:lnTo>
                    <a:pt x="6538" y="1952"/>
                  </a:lnTo>
                  <a:lnTo>
                    <a:pt x="6569" y="2003"/>
                  </a:lnTo>
                  <a:lnTo>
                    <a:pt x="6574" y="2011"/>
                  </a:lnTo>
                  <a:lnTo>
                    <a:pt x="6602" y="2063"/>
                  </a:lnTo>
                  <a:lnTo>
                    <a:pt x="6607" y="2071"/>
                  </a:lnTo>
                  <a:lnTo>
                    <a:pt x="6633" y="2124"/>
                  </a:lnTo>
                  <a:lnTo>
                    <a:pt x="6637" y="2132"/>
                  </a:lnTo>
                  <a:lnTo>
                    <a:pt x="6661" y="2185"/>
                  </a:lnTo>
                  <a:lnTo>
                    <a:pt x="6665" y="2194"/>
                  </a:lnTo>
                  <a:lnTo>
                    <a:pt x="6687" y="2248"/>
                  </a:lnTo>
                  <a:lnTo>
                    <a:pt x="6691" y="2257"/>
                  </a:lnTo>
                  <a:lnTo>
                    <a:pt x="6711" y="2311"/>
                  </a:lnTo>
                  <a:lnTo>
                    <a:pt x="6714" y="2320"/>
                  </a:lnTo>
                  <a:lnTo>
                    <a:pt x="6732" y="2376"/>
                  </a:lnTo>
                  <a:lnTo>
                    <a:pt x="6735" y="2384"/>
                  </a:lnTo>
                  <a:lnTo>
                    <a:pt x="6751" y="2441"/>
                  </a:lnTo>
                  <a:lnTo>
                    <a:pt x="6754" y="2449"/>
                  </a:lnTo>
                  <a:lnTo>
                    <a:pt x="6768" y="2506"/>
                  </a:lnTo>
                  <a:lnTo>
                    <a:pt x="6770" y="2515"/>
                  </a:lnTo>
                  <a:lnTo>
                    <a:pt x="6782" y="2572"/>
                  </a:lnTo>
                  <a:lnTo>
                    <a:pt x="6783" y="2581"/>
                  </a:lnTo>
                  <a:lnTo>
                    <a:pt x="6793" y="2639"/>
                  </a:lnTo>
                  <a:lnTo>
                    <a:pt x="6794" y="2648"/>
                  </a:lnTo>
                  <a:lnTo>
                    <a:pt x="6802" y="2706"/>
                  </a:lnTo>
                  <a:lnTo>
                    <a:pt x="6803" y="2715"/>
                  </a:lnTo>
                  <a:lnTo>
                    <a:pt x="6809" y="2774"/>
                  </a:lnTo>
                  <a:lnTo>
                    <a:pt x="6809" y="2783"/>
                  </a:lnTo>
                  <a:lnTo>
                    <a:pt x="6813" y="2841"/>
                  </a:lnTo>
                  <a:close/>
                  <a:moveTo>
                    <a:pt x="6310" y="3013"/>
                  </a:moveTo>
                  <a:lnTo>
                    <a:pt x="6313" y="2964"/>
                  </a:lnTo>
                  <a:lnTo>
                    <a:pt x="6314" y="2914"/>
                  </a:lnTo>
                  <a:lnTo>
                    <a:pt x="6313" y="2865"/>
                  </a:lnTo>
                  <a:lnTo>
                    <a:pt x="6310" y="2816"/>
                  </a:lnTo>
                  <a:lnTo>
                    <a:pt x="6306" y="2767"/>
                  </a:lnTo>
                  <a:lnTo>
                    <a:pt x="6299" y="2718"/>
                  </a:lnTo>
                  <a:lnTo>
                    <a:pt x="6291" y="2670"/>
                  </a:lnTo>
                  <a:lnTo>
                    <a:pt x="6281" y="2622"/>
                  </a:lnTo>
                  <a:lnTo>
                    <a:pt x="6269" y="2574"/>
                  </a:lnTo>
                  <a:lnTo>
                    <a:pt x="6256" y="2527"/>
                  </a:lnTo>
                  <a:lnTo>
                    <a:pt x="6240" y="2480"/>
                  </a:lnTo>
                  <a:lnTo>
                    <a:pt x="6223" y="2434"/>
                  </a:lnTo>
                  <a:lnTo>
                    <a:pt x="6205" y="2389"/>
                  </a:lnTo>
                  <a:lnTo>
                    <a:pt x="6184" y="2344"/>
                  </a:lnTo>
                  <a:lnTo>
                    <a:pt x="6162" y="2300"/>
                  </a:lnTo>
                  <a:lnTo>
                    <a:pt x="6138" y="2257"/>
                  </a:lnTo>
                  <a:lnTo>
                    <a:pt x="6113" y="2215"/>
                  </a:lnTo>
                  <a:lnTo>
                    <a:pt x="6086" y="2174"/>
                  </a:lnTo>
                  <a:lnTo>
                    <a:pt x="6057" y="2134"/>
                  </a:lnTo>
                  <a:lnTo>
                    <a:pt x="6027" y="2095"/>
                  </a:lnTo>
                  <a:lnTo>
                    <a:pt x="5996" y="2057"/>
                  </a:lnTo>
                  <a:lnTo>
                    <a:pt x="5963" y="2020"/>
                  </a:lnTo>
                  <a:lnTo>
                    <a:pt x="5929" y="1985"/>
                  </a:lnTo>
                  <a:lnTo>
                    <a:pt x="5894" y="1951"/>
                  </a:lnTo>
                  <a:lnTo>
                    <a:pt x="5858" y="1918"/>
                  </a:lnTo>
                  <a:lnTo>
                    <a:pt x="5820" y="1887"/>
                  </a:lnTo>
                  <a:lnTo>
                    <a:pt x="5781" y="1857"/>
                  </a:lnTo>
                  <a:lnTo>
                    <a:pt x="5741" y="1829"/>
                  </a:lnTo>
                  <a:lnTo>
                    <a:pt x="5700" y="1802"/>
                  </a:lnTo>
                  <a:lnTo>
                    <a:pt x="5657" y="1777"/>
                  </a:lnTo>
                  <a:lnTo>
                    <a:pt x="5613" y="1752"/>
                  </a:lnTo>
                  <a:lnTo>
                    <a:pt x="5569" y="1730"/>
                  </a:lnTo>
                  <a:lnTo>
                    <a:pt x="5525" y="1710"/>
                  </a:lnTo>
                  <a:lnTo>
                    <a:pt x="5479" y="1691"/>
                  </a:lnTo>
                  <a:lnTo>
                    <a:pt x="5434" y="1674"/>
                  </a:lnTo>
                  <a:lnTo>
                    <a:pt x="5387" y="1658"/>
                  </a:lnTo>
                  <a:lnTo>
                    <a:pt x="5340" y="1645"/>
                  </a:lnTo>
                  <a:lnTo>
                    <a:pt x="5293" y="1633"/>
                  </a:lnTo>
                  <a:lnTo>
                    <a:pt x="5245" y="1623"/>
                  </a:lnTo>
                  <a:lnTo>
                    <a:pt x="5196" y="1615"/>
                  </a:lnTo>
                  <a:lnTo>
                    <a:pt x="5148" y="1608"/>
                  </a:lnTo>
                  <a:lnTo>
                    <a:pt x="5099" y="1604"/>
                  </a:lnTo>
                  <a:lnTo>
                    <a:pt x="5049" y="1601"/>
                  </a:lnTo>
                  <a:lnTo>
                    <a:pt x="5000" y="1600"/>
                  </a:lnTo>
                  <a:lnTo>
                    <a:pt x="4951" y="1601"/>
                  </a:lnTo>
                  <a:lnTo>
                    <a:pt x="4901" y="1604"/>
                  </a:lnTo>
                  <a:lnTo>
                    <a:pt x="4852" y="1608"/>
                  </a:lnTo>
                  <a:lnTo>
                    <a:pt x="4804" y="1615"/>
                  </a:lnTo>
                  <a:lnTo>
                    <a:pt x="4755" y="1623"/>
                  </a:lnTo>
                  <a:lnTo>
                    <a:pt x="4707" y="1633"/>
                  </a:lnTo>
                  <a:lnTo>
                    <a:pt x="4660" y="1645"/>
                  </a:lnTo>
                  <a:lnTo>
                    <a:pt x="4613" y="1658"/>
                  </a:lnTo>
                  <a:lnTo>
                    <a:pt x="4566" y="1674"/>
                  </a:lnTo>
                  <a:lnTo>
                    <a:pt x="4521" y="1691"/>
                  </a:lnTo>
                  <a:lnTo>
                    <a:pt x="4475" y="1710"/>
                  </a:lnTo>
                  <a:lnTo>
                    <a:pt x="4431" y="1730"/>
                  </a:lnTo>
                  <a:lnTo>
                    <a:pt x="4387" y="1752"/>
                  </a:lnTo>
                  <a:lnTo>
                    <a:pt x="4343" y="1777"/>
                  </a:lnTo>
                  <a:lnTo>
                    <a:pt x="4300" y="1802"/>
                  </a:lnTo>
                  <a:lnTo>
                    <a:pt x="4259" y="1829"/>
                  </a:lnTo>
                  <a:lnTo>
                    <a:pt x="4219" y="1857"/>
                  </a:lnTo>
                  <a:lnTo>
                    <a:pt x="4180" y="1887"/>
                  </a:lnTo>
                  <a:lnTo>
                    <a:pt x="4142" y="1918"/>
                  </a:lnTo>
                  <a:lnTo>
                    <a:pt x="4106" y="1951"/>
                  </a:lnTo>
                  <a:lnTo>
                    <a:pt x="4071" y="1985"/>
                  </a:lnTo>
                  <a:lnTo>
                    <a:pt x="4037" y="2020"/>
                  </a:lnTo>
                  <a:lnTo>
                    <a:pt x="4004" y="2057"/>
                  </a:lnTo>
                  <a:lnTo>
                    <a:pt x="3973" y="2095"/>
                  </a:lnTo>
                  <a:lnTo>
                    <a:pt x="3943" y="2134"/>
                  </a:lnTo>
                  <a:lnTo>
                    <a:pt x="3914" y="2174"/>
                  </a:lnTo>
                  <a:lnTo>
                    <a:pt x="3887" y="2215"/>
                  </a:lnTo>
                  <a:lnTo>
                    <a:pt x="3862" y="2257"/>
                  </a:lnTo>
                  <a:lnTo>
                    <a:pt x="3838" y="2300"/>
                  </a:lnTo>
                  <a:lnTo>
                    <a:pt x="3816" y="2344"/>
                  </a:lnTo>
                  <a:lnTo>
                    <a:pt x="3795" y="2389"/>
                  </a:lnTo>
                  <a:lnTo>
                    <a:pt x="3777" y="2434"/>
                  </a:lnTo>
                  <a:lnTo>
                    <a:pt x="3760" y="2480"/>
                  </a:lnTo>
                  <a:lnTo>
                    <a:pt x="3744" y="2527"/>
                  </a:lnTo>
                  <a:lnTo>
                    <a:pt x="3731" y="2574"/>
                  </a:lnTo>
                  <a:lnTo>
                    <a:pt x="3719" y="2622"/>
                  </a:lnTo>
                  <a:lnTo>
                    <a:pt x="3709" y="2670"/>
                  </a:lnTo>
                  <a:lnTo>
                    <a:pt x="3701" y="2718"/>
                  </a:lnTo>
                  <a:lnTo>
                    <a:pt x="3694" y="2767"/>
                  </a:lnTo>
                  <a:lnTo>
                    <a:pt x="3690" y="2816"/>
                  </a:lnTo>
                  <a:lnTo>
                    <a:pt x="3687" y="2865"/>
                  </a:lnTo>
                  <a:lnTo>
                    <a:pt x="3686" y="2914"/>
                  </a:lnTo>
                  <a:lnTo>
                    <a:pt x="3687" y="2964"/>
                  </a:lnTo>
                  <a:lnTo>
                    <a:pt x="3690" y="3013"/>
                  </a:lnTo>
                  <a:lnTo>
                    <a:pt x="3694" y="3062"/>
                  </a:lnTo>
                  <a:lnTo>
                    <a:pt x="3701" y="3111"/>
                  </a:lnTo>
                  <a:lnTo>
                    <a:pt x="3709" y="3159"/>
                  </a:lnTo>
                  <a:lnTo>
                    <a:pt x="3719" y="3207"/>
                  </a:lnTo>
                  <a:lnTo>
                    <a:pt x="3731" y="3255"/>
                  </a:lnTo>
                  <a:lnTo>
                    <a:pt x="3744" y="3302"/>
                  </a:lnTo>
                  <a:lnTo>
                    <a:pt x="3759" y="3348"/>
                  </a:lnTo>
                  <a:lnTo>
                    <a:pt x="3776" y="3394"/>
                  </a:lnTo>
                  <a:lnTo>
                    <a:pt x="3795" y="3440"/>
                  </a:lnTo>
                  <a:lnTo>
                    <a:pt x="3816" y="3484"/>
                  </a:lnTo>
                  <a:lnTo>
                    <a:pt x="3838" y="3528"/>
                  </a:lnTo>
                  <a:lnTo>
                    <a:pt x="3861" y="3571"/>
                  </a:lnTo>
                  <a:lnTo>
                    <a:pt x="3887" y="3613"/>
                  </a:lnTo>
                  <a:lnTo>
                    <a:pt x="3914" y="3654"/>
                  </a:lnTo>
                  <a:lnTo>
                    <a:pt x="3943" y="3695"/>
                  </a:lnTo>
                  <a:lnTo>
                    <a:pt x="3973" y="3734"/>
                  </a:lnTo>
                  <a:lnTo>
                    <a:pt x="4004" y="3772"/>
                  </a:lnTo>
                  <a:lnTo>
                    <a:pt x="4037" y="3808"/>
                  </a:lnTo>
                  <a:lnTo>
                    <a:pt x="4071" y="3844"/>
                  </a:lnTo>
                  <a:lnTo>
                    <a:pt x="4106" y="3878"/>
                  </a:lnTo>
                  <a:lnTo>
                    <a:pt x="4143" y="3910"/>
                  </a:lnTo>
                  <a:lnTo>
                    <a:pt x="4180" y="3942"/>
                  </a:lnTo>
                  <a:lnTo>
                    <a:pt x="4219" y="3972"/>
                  </a:lnTo>
                  <a:lnTo>
                    <a:pt x="4259" y="4000"/>
                  </a:lnTo>
                  <a:lnTo>
                    <a:pt x="4301" y="4027"/>
                  </a:lnTo>
                  <a:lnTo>
                    <a:pt x="4343" y="4052"/>
                  </a:lnTo>
                  <a:lnTo>
                    <a:pt x="4386" y="4076"/>
                  </a:lnTo>
                  <a:lnTo>
                    <a:pt x="4430" y="4098"/>
                  </a:lnTo>
                  <a:lnTo>
                    <a:pt x="4475" y="4119"/>
                  </a:lnTo>
                  <a:lnTo>
                    <a:pt x="4520" y="4138"/>
                  </a:lnTo>
                  <a:lnTo>
                    <a:pt x="4566" y="4155"/>
                  </a:lnTo>
                  <a:lnTo>
                    <a:pt x="4613" y="4170"/>
                  </a:lnTo>
                  <a:lnTo>
                    <a:pt x="4660" y="4184"/>
                  </a:lnTo>
                  <a:lnTo>
                    <a:pt x="4708" y="4196"/>
                  </a:lnTo>
                  <a:lnTo>
                    <a:pt x="4756" y="4206"/>
                  </a:lnTo>
                  <a:lnTo>
                    <a:pt x="4804" y="4214"/>
                  </a:lnTo>
                  <a:lnTo>
                    <a:pt x="4853" y="4221"/>
                  </a:lnTo>
                  <a:lnTo>
                    <a:pt x="4901" y="4225"/>
                  </a:lnTo>
                  <a:lnTo>
                    <a:pt x="4951" y="4228"/>
                  </a:lnTo>
                  <a:lnTo>
                    <a:pt x="5000" y="4229"/>
                  </a:lnTo>
                  <a:lnTo>
                    <a:pt x="5049" y="4228"/>
                  </a:lnTo>
                  <a:lnTo>
                    <a:pt x="5099" y="4225"/>
                  </a:lnTo>
                  <a:lnTo>
                    <a:pt x="5147" y="4221"/>
                  </a:lnTo>
                  <a:lnTo>
                    <a:pt x="5196" y="4214"/>
                  </a:lnTo>
                  <a:lnTo>
                    <a:pt x="5244" y="4206"/>
                  </a:lnTo>
                  <a:lnTo>
                    <a:pt x="5292" y="4196"/>
                  </a:lnTo>
                  <a:lnTo>
                    <a:pt x="5340" y="4184"/>
                  </a:lnTo>
                  <a:lnTo>
                    <a:pt x="5387" y="4170"/>
                  </a:lnTo>
                  <a:lnTo>
                    <a:pt x="5434" y="4155"/>
                  </a:lnTo>
                  <a:lnTo>
                    <a:pt x="5480" y="4138"/>
                  </a:lnTo>
                  <a:lnTo>
                    <a:pt x="5525" y="4119"/>
                  </a:lnTo>
                  <a:lnTo>
                    <a:pt x="5570" y="4098"/>
                  </a:lnTo>
                  <a:lnTo>
                    <a:pt x="5614" y="4076"/>
                  </a:lnTo>
                  <a:lnTo>
                    <a:pt x="5657" y="4052"/>
                  </a:lnTo>
                  <a:lnTo>
                    <a:pt x="5699" y="4027"/>
                  </a:lnTo>
                  <a:lnTo>
                    <a:pt x="5741" y="4000"/>
                  </a:lnTo>
                  <a:lnTo>
                    <a:pt x="5781" y="3972"/>
                  </a:lnTo>
                  <a:lnTo>
                    <a:pt x="5820" y="3942"/>
                  </a:lnTo>
                  <a:lnTo>
                    <a:pt x="5857" y="3910"/>
                  </a:lnTo>
                  <a:lnTo>
                    <a:pt x="5894" y="3878"/>
                  </a:lnTo>
                  <a:lnTo>
                    <a:pt x="5929" y="3844"/>
                  </a:lnTo>
                  <a:lnTo>
                    <a:pt x="5963" y="3808"/>
                  </a:lnTo>
                  <a:lnTo>
                    <a:pt x="5996" y="3772"/>
                  </a:lnTo>
                  <a:lnTo>
                    <a:pt x="6027" y="3734"/>
                  </a:lnTo>
                  <a:lnTo>
                    <a:pt x="6057" y="3695"/>
                  </a:lnTo>
                  <a:lnTo>
                    <a:pt x="6086" y="3654"/>
                  </a:lnTo>
                  <a:lnTo>
                    <a:pt x="6113" y="3613"/>
                  </a:lnTo>
                  <a:lnTo>
                    <a:pt x="6139" y="3571"/>
                  </a:lnTo>
                  <a:lnTo>
                    <a:pt x="6162" y="3528"/>
                  </a:lnTo>
                  <a:lnTo>
                    <a:pt x="6184" y="3484"/>
                  </a:lnTo>
                  <a:lnTo>
                    <a:pt x="6205" y="3440"/>
                  </a:lnTo>
                  <a:lnTo>
                    <a:pt x="6224" y="3394"/>
                  </a:lnTo>
                  <a:lnTo>
                    <a:pt x="6241" y="3348"/>
                  </a:lnTo>
                  <a:lnTo>
                    <a:pt x="6256" y="3302"/>
                  </a:lnTo>
                  <a:lnTo>
                    <a:pt x="6269" y="3255"/>
                  </a:lnTo>
                  <a:lnTo>
                    <a:pt x="6281" y="3207"/>
                  </a:lnTo>
                  <a:lnTo>
                    <a:pt x="6291" y="3159"/>
                  </a:lnTo>
                  <a:lnTo>
                    <a:pt x="6299" y="3111"/>
                  </a:lnTo>
                  <a:lnTo>
                    <a:pt x="6306" y="3062"/>
                  </a:lnTo>
                  <a:lnTo>
                    <a:pt x="6310" y="3013"/>
                  </a:lnTo>
                  <a:close/>
                  <a:moveTo>
                    <a:pt x="5485" y="6473"/>
                  </a:moveTo>
                  <a:lnTo>
                    <a:pt x="5542" y="6316"/>
                  </a:lnTo>
                  <a:lnTo>
                    <a:pt x="5000" y="5450"/>
                  </a:lnTo>
                  <a:lnTo>
                    <a:pt x="4458" y="6316"/>
                  </a:lnTo>
                  <a:lnTo>
                    <a:pt x="4515" y="6473"/>
                  </a:lnTo>
                  <a:lnTo>
                    <a:pt x="4985" y="6445"/>
                  </a:lnTo>
                  <a:lnTo>
                    <a:pt x="5015" y="6445"/>
                  </a:lnTo>
                  <a:lnTo>
                    <a:pt x="5485" y="6473"/>
                  </a:lnTo>
                  <a:close/>
                  <a:moveTo>
                    <a:pt x="4667" y="4698"/>
                  </a:moveTo>
                  <a:lnTo>
                    <a:pt x="4657" y="4696"/>
                  </a:lnTo>
                  <a:lnTo>
                    <a:pt x="4645" y="4693"/>
                  </a:lnTo>
                  <a:lnTo>
                    <a:pt x="5000" y="5049"/>
                  </a:lnTo>
                  <a:lnTo>
                    <a:pt x="5355" y="4693"/>
                  </a:lnTo>
                  <a:lnTo>
                    <a:pt x="5343" y="4696"/>
                  </a:lnTo>
                  <a:lnTo>
                    <a:pt x="5333" y="4698"/>
                  </a:lnTo>
                  <a:lnTo>
                    <a:pt x="5276" y="4708"/>
                  </a:lnTo>
                  <a:lnTo>
                    <a:pt x="5267" y="4709"/>
                  </a:lnTo>
                  <a:lnTo>
                    <a:pt x="5209" y="4717"/>
                  </a:lnTo>
                  <a:lnTo>
                    <a:pt x="5199" y="4718"/>
                  </a:lnTo>
                  <a:lnTo>
                    <a:pt x="5141" y="4723"/>
                  </a:lnTo>
                  <a:lnTo>
                    <a:pt x="5132" y="4724"/>
                  </a:lnTo>
                  <a:lnTo>
                    <a:pt x="5073" y="4727"/>
                  </a:lnTo>
                  <a:lnTo>
                    <a:pt x="5064" y="4728"/>
                  </a:lnTo>
                  <a:lnTo>
                    <a:pt x="5005" y="4729"/>
                  </a:lnTo>
                  <a:lnTo>
                    <a:pt x="4995" y="4729"/>
                  </a:lnTo>
                  <a:lnTo>
                    <a:pt x="4936" y="4728"/>
                  </a:lnTo>
                  <a:lnTo>
                    <a:pt x="4927" y="4727"/>
                  </a:lnTo>
                  <a:lnTo>
                    <a:pt x="4868" y="4724"/>
                  </a:lnTo>
                  <a:lnTo>
                    <a:pt x="4859" y="4723"/>
                  </a:lnTo>
                  <a:lnTo>
                    <a:pt x="4801" y="4718"/>
                  </a:lnTo>
                  <a:lnTo>
                    <a:pt x="4791" y="4717"/>
                  </a:lnTo>
                  <a:lnTo>
                    <a:pt x="4733" y="4709"/>
                  </a:lnTo>
                  <a:lnTo>
                    <a:pt x="4724" y="4708"/>
                  </a:lnTo>
                  <a:lnTo>
                    <a:pt x="4667" y="4698"/>
                  </a:lnTo>
                  <a:close/>
                  <a:moveTo>
                    <a:pt x="4690" y="6964"/>
                  </a:moveTo>
                  <a:lnTo>
                    <a:pt x="5000" y="7832"/>
                  </a:lnTo>
                  <a:lnTo>
                    <a:pt x="5310" y="6964"/>
                  </a:lnTo>
                  <a:lnTo>
                    <a:pt x="5000" y="6945"/>
                  </a:lnTo>
                  <a:lnTo>
                    <a:pt x="4690" y="6964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96" name="Group 5">
            <a:extLst>
              <a:ext uri="{FF2B5EF4-FFF2-40B4-BE49-F238E27FC236}">
                <a16:creationId xmlns:a16="http://schemas.microsoft.com/office/drawing/2014/main" id="{EA81C174-E940-4236-96F6-D60FC084CE67}"/>
              </a:ext>
            </a:extLst>
          </p:cNvPr>
          <p:cNvGrpSpPr/>
          <p:nvPr/>
        </p:nvGrpSpPr>
        <p:grpSpPr>
          <a:xfrm>
            <a:off x="5856543" y="1461700"/>
            <a:ext cx="457294" cy="457294"/>
            <a:chOff x="9756372" y="861060"/>
            <a:chExt cx="633600" cy="633600"/>
          </a:xfrm>
        </p:grpSpPr>
        <p:sp>
          <p:nvSpPr>
            <p:cNvPr id="90197" name="Accent">
              <a:extLst>
                <a:ext uri="{FF2B5EF4-FFF2-40B4-BE49-F238E27FC236}">
                  <a16:creationId xmlns:a16="http://schemas.microsoft.com/office/drawing/2014/main" id="{775EC33D-861C-4F96-ADD0-F06ACCE69E41}"/>
                </a:ext>
              </a:extLst>
            </p:cNvPr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98" name="Outline">
              <a:extLst>
                <a:ext uri="{FF2B5EF4-FFF2-40B4-BE49-F238E27FC236}">
                  <a16:creationId xmlns:a16="http://schemas.microsoft.com/office/drawing/2014/main" id="{C595D5CC-E3AA-47B3-903A-5D30FFFB46C7}"/>
                </a:ext>
              </a:extLst>
            </p:cNvPr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99" name="Group 265">
            <a:extLst>
              <a:ext uri="{FF2B5EF4-FFF2-40B4-BE49-F238E27FC236}">
                <a16:creationId xmlns:a16="http://schemas.microsoft.com/office/drawing/2014/main" id="{251EFF50-DE85-4366-8A45-974388CB07EA}"/>
              </a:ext>
            </a:extLst>
          </p:cNvPr>
          <p:cNvGrpSpPr/>
          <p:nvPr/>
        </p:nvGrpSpPr>
        <p:grpSpPr>
          <a:xfrm>
            <a:off x="8191470" y="1461700"/>
            <a:ext cx="457294" cy="457294"/>
            <a:chOff x="7506538" y="3586227"/>
            <a:chExt cx="589280" cy="589280"/>
          </a:xfrm>
        </p:grpSpPr>
        <p:sp>
          <p:nvSpPr>
            <p:cNvPr id="90200" name="Accent">
              <a:extLst>
                <a:ext uri="{FF2B5EF4-FFF2-40B4-BE49-F238E27FC236}">
                  <a16:creationId xmlns:a16="http://schemas.microsoft.com/office/drawing/2014/main" id="{33904678-ABEC-4111-BB30-64C4F6B48BF9}"/>
                </a:ext>
              </a:extLst>
            </p:cNvPr>
            <p:cNvSpPr/>
            <p:nvPr/>
          </p:nvSpPr>
          <p:spPr>
            <a:xfrm>
              <a:off x="7506538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9250" y="4845"/>
                  </a:moveTo>
                  <a:lnTo>
                    <a:pt x="9249" y="4909"/>
                  </a:lnTo>
                  <a:lnTo>
                    <a:pt x="9245" y="4973"/>
                  </a:lnTo>
                  <a:lnTo>
                    <a:pt x="9239" y="5036"/>
                  </a:lnTo>
                  <a:lnTo>
                    <a:pt x="9231" y="5099"/>
                  </a:lnTo>
                  <a:lnTo>
                    <a:pt x="9220" y="5162"/>
                  </a:lnTo>
                  <a:lnTo>
                    <a:pt x="9207" y="5224"/>
                  </a:lnTo>
                  <a:lnTo>
                    <a:pt x="9192" y="5285"/>
                  </a:lnTo>
                  <a:lnTo>
                    <a:pt x="9174" y="5346"/>
                  </a:lnTo>
                  <a:lnTo>
                    <a:pt x="9154" y="5406"/>
                  </a:lnTo>
                  <a:lnTo>
                    <a:pt x="9132" y="5466"/>
                  </a:lnTo>
                  <a:lnTo>
                    <a:pt x="9108" y="5525"/>
                  </a:lnTo>
                  <a:lnTo>
                    <a:pt x="9082" y="5582"/>
                  </a:lnTo>
                  <a:lnTo>
                    <a:pt x="9053" y="5639"/>
                  </a:lnTo>
                  <a:lnTo>
                    <a:pt x="9022" y="5695"/>
                  </a:lnTo>
                  <a:lnTo>
                    <a:pt x="8989" y="5750"/>
                  </a:lnTo>
                  <a:lnTo>
                    <a:pt x="8954" y="5803"/>
                  </a:lnTo>
                  <a:lnTo>
                    <a:pt x="8917" y="5855"/>
                  </a:lnTo>
                  <a:lnTo>
                    <a:pt x="8879" y="5906"/>
                  </a:lnTo>
                  <a:lnTo>
                    <a:pt x="8838" y="5955"/>
                  </a:lnTo>
                  <a:lnTo>
                    <a:pt x="8796" y="6002"/>
                  </a:lnTo>
                  <a:lnTo>
                    <a:pt x="8752" y="6048"/>
                  </a:lnTo>
                  <a:lnTo>
                    <a:pt x="8706" y="6092"/>
                  </a:lnTo>
                  <a:lnTo>
                    <a:pt x="8659" y="6134"/>
                  </a:lnTo>
                  <a:lnTo>
                    <a:pt x="8610" y="6175"/>
                  </a:lnTo>
                  <a:lnTo>
                    <a:pt x="8560" y="6213"/>
                  </a:lnTo>
                  <a:lnTo>
                    <a:pt x="8508" y="6250"/>
                  </a:lnTo>
                  <a:lnTo>
                    <a:pt x="8455" y="6285"/>
                  </a:lnTo>
                  <a:lnTo>
                    <a:pt x="8400" y="6318"/>
                  </a:lnTo>
                  <a:lnTo>
                    <a:pt x="8344" y="6349"/>
                  </a:lnTo>
                  <a:lnTo>
                    <a:pt x="8287" y="6377"/>
                  </a:lnTo>
                  <a:lnTo>
                    <a:pt x="8229" y="6404"/>
                  </a:lnTo>
                  <a:lnTo>
                    <a:pt x="8171" y="6428"/>
                  </a:lnTo>
                  <a:lnTo>
                    <a:pt x="8111" y="6450"/>
                  </a:lnTo>
                  <a:lnTo>
                    <a:pt x="8051" y="6470"/>
                  </a:lnTo>
                  <a:lnTo>
                    <a:pt x="7990" y="6487"/>
                  </a:lnTo>
                  <a:lnTo>
                    <a:pt x="7928" y="6503"/>
                  </a:lnTo>
                  <a:lnTo>
                    <a:pt x="7866" y="6515"/>
                  </a:lnTo>
                  <a:lnTo>
                    <a:pt x="7804" y="6526"/>
                  </a:lnTo>
                  <a:lnTo>
                    <a:pt x="7741" y="6534"/>
                  </a:lnTo>
                  <a:lnTo>
                    <a:pt x="7677" y="6540"/>
                  </a:lnTo>
                  <a:lnTo>
                    <a:pt x="7614" y="6544"/>
                  </a:lnTo>
                  <a:lnTo>
                    <a:pt x="7550" y="6545"/>
                  </a:lnTo>
                  <a:lnTo>
                    <a:pt x="7486" y="6544"/>
                  </a:lnTo>
                  <a:lnTo>
                    <a:pt x="7423" y="6540"/>
                  </a:lnTo>
                  <a:lnTo>
                    <a:pt x="7359" y="6534"/>
                  </a:lnTo>
                  <a:lnTo>
                    <a:pt x="7296" y="6526"/>
                  </a:lnTo>
                  <a:lnTo>
                    <a:pt x="7234" y="6515"/>
                  </a:lnTo>
                  <a:lnTo>
                    <a:pt x="7172" y="6503"/>
                  </a:lnTo>
                  <a:lnTo>
                    <a:pt x="7110" y="6487"/>
                  </a:lnTo>
                  <a:lnTo>
                    <a:pt x="7049" y="6470"/>
                  </a:lnTo>
                  <a:lnTo>
                    <a:pt x="6989" y="6450"/>
                  </a:lnTo>
                  <a:lnTo>
                    <a:pt x="6929" y="6428"/>
                  </a:lnTo>
                  <a:lnTo>
                    <a:pt x="6871" y="6404"/>
                  </a:lnTo>
                  <a:lnTo>
                    <a:pt x="6813" y="6377"/>
                  </a:lnTo>
                  <a:lnTo>
                    <a:pt x="6756" y="6349"/>
                  </a:lnTo>
                  <a:lnTo>
                    <a:pt x="6700" y="6318"/>
                  </a:lnTo>
                  <a:lnTo>
                    <a:pt x="6645" y="6285"/>
                  </a:lnTo>
                  <a:lnTo>
                    <a:pt x="6592" y="6250"/>
                  </a:lnTo>
                  <a:lnTo>
                    <a:pt x="6540" y="6213"/>
                  </a:lnTo>
                  <a:lnTo>
                    <a:pt x="6490" y="6175"/>
                  </a:lnTo>
                  <a:lnTo>
                    <a:pt x="6441" y="6134"/>
                  </a:lnTo>
                  <a:lnTo>
                    <a:pt x="6394" y="6092"/>
                  </a:lnTo>
                  <a:lnTo>
                    <a:pt x="6348" y="6048"/>
                  </a:lnTo>
                  <a:lnTo>
                    <a:pt x="6304" y="6002"/>
                  </a:lnTo>
                  <a:lnTo>
                    <a:pt x="6262" y="5955"/>
                  </a:lnTo>
                  <a:lnTo>
                    <a:pt x="6221" y="5906"/>
                  </a:lnTo>
                  <a:lnTo>
                    <a:pt x="6183" y="5855"/>
                  </a:lnTo>
                  <a:lnTo>
                    <a:pt x="6146" y="5803"/>
                  </a:lnTo>
                  <a:lnTo>
                    <a:pt x="6111" y="5750"/>
                  </a:lnTo>
                  <a:lnTo>
                    <a:pt x="6078" y="5695"/>
                  </a:lnTo>
                  <a:lnTo>
                    <a:pt x="6047" y="5639"/>
                  </a:lnTo>
                  <a:lnTo>
                    <a:pt x="6018" y="5582"/>
                  </a:lnTo>
                  <a:lnTo>
                    <a:pt x="5992" y="5525"/>
                  </a:lnTo>
                  <a:lnTo>
                    <a:pt x="5968" y="5466"/>
                  </a:lnTo>
                  <a:lnTo>
                    <a:pt x="5946" y="5406"/>
                  </a:lnTo>
                  <a:lnTo>
                    <a:pt x="5926" y="5346"/>
                  </a:lnTo>
                  <a:lnTo>
                    <a:pt x="5908" y="5285"/>
                  </a:lnTo>
                  <a:lnTo>
                    <a:pt x="5893" y="5224"/>
                  </a:lnTo>
                  <a:lnTo>
                    <a:pt x="5880" y="5162"/>
                  </a:lnTo>
                  <a:lnTo>
                    <a:pt x="5869" y="5099"/>
                  </a:lnTo>
                  <a:lnTo>
                    <a:pt x="5861" y="5036"/>
                  </a:lnTo>
                  <a:lnTo>
                    <a:pt x="5855" y="4973"/>
                  </a:lnTo>
                  <a:lnTo>
                    <a:pt x="5851" y="4909"/>
                  </a:lnTo>
                  <a:lnTo>
                    <a:pt x="5850" y="4845"/>
                  </a:lnTo>
                  <a:lnTo>
                    <a:pt x="5851" y="4781"/>
                  </a:lnTo>
                  <a:lnTo>
                    <a:pt x="5855" y="4718"/>
                  </a:lnTo>
                  <a:lnTo>
                    <a:pt x="5861" y="4654"/>
                  </a:lnTo>
                  <a:lnTo>
                    <a:pt x="5869" y="4591"/>
                  </a:lnTo>
                  <a:lnTo>
                    <a:pt x="5880" y="4529"/>
                  </a:lnTo>
                  <a:lnTo>
                    <a:pt x="5893" y="4467"/>
                  </a:lnTo>
                  <a:lnTo>
                    <a:pt x="5908" y="4405"/>
                  </a:lnTo>
                  <a:lnTo>
                    <a:pt x="5926" y="4344"/>
                  </a:lnTo>
                  <a:lnTo>
                    <a:pt x="5946" y="4284"/>
                  </a:lnTo>
                  <a:lnTo>
                    <a:pt x="5968" y="4225"/>
                  </a:lnTo>
                  <a:lnTo>
                    <a:pt x="5992" y="4166"/>
                  </a:lnTo>
                  <a:lnTo>
                    <a:pt x="6018" y="4108"/>
                  </a:lnTo>
                  <a:lnTo>
                    <a:pt x="6047" y="4051"/>
                  </a:lnTo>
                  <a:lnTo>
                    <a:pt x="6078" y="3995"/>
                  </a:lnTo>
                  <a:lnTo>
                    <a:pt x="6111" y="3940"/>
                  </a:lnTo>
                  <a:lnTo>
                    <a:pt x="6146" y="3887"/>
                  </a:lnTo>
                  <a:lnTo>
                    <a:pt x="6183" y="3835"/>
                  </a:lnTo>
                  <a:lnTo>
                    <a:pt x="6221" y="3785"/>
                  </a:lnTo>
                  <a:lnTo>
                    <a:pt x="6262" y="3736"/>
                  </a:lnTo>
                  <a:lnTo>
                    <a:pt x="6304" y="3689"/>
                  </a:lnTo>
                  <a:lnTo>
                    <a:pt x="6348" y="3643"/>
                  </a:lnTo>
                  <a:lnTo>
                    <a:pt x="6394" y="3599"/>
                  </a:lnTo>
                  <a:lnTo>
                    <a:pt x="6441" y="3557"/>
                  </a:lnTo>
                  <a:lnTo>
                    <a:pt x="6490" y="3516"/>
                  </a:lnTo>
                  <a:lnTo>
                    <a:pt x="6540" y="3478"/>
                  </a:lnTo>
                  <a:lnTo>
                    <a:pt x="6592" y="3441"/>
                  </a:lnTo>
                  <a:lnTo>
                    <a:pt x="6645" y="3406"/>
                  </a:lnTo>
                  <a:lnTo>
                    <a:pt x="6700" y="3373"/>
                  </a:lnTo>
                  <a:lnTo>
                    <a:pt x="6756" y="3342"/>
                  </a:lnTo>
                  <a:lnTo>
                    <a:pt x="6813" y="3313"/>
                  </a:lnTo>
                  <a:lnTo>
                    <a:pt x="6871" y="3287"/>
                  </a:lnTo>
                  <a:lnTo>
                    <a:pt x="6929" y="3263"/>
                  </a:lnTo>
                  <a:lnTo>
                    <a:pt x="6989" y="3241"/>
                  </a:lnTo>
                  <a:lnTo>
                    <a:pt x="7049" y="3221"/>
                  </a:lnTo>
                  <a:lnTo>
                    <a:pt x="7110" y="3203"/>
                  </a:lnTo>
                  <a:lnTo>
                    <a:pt x="7172" y="3188"/>
                  </a:lnTo>
                  <a:lnTo>
                    <a:pt x="7234" y="3175"/>
                  </a:lnTo>
                  <a:lnTo>
                    <a:pt x="7296" y="3164"/>
                  </a:lnTo>
                  <a:lnTo>
                    <a:pt x="7359" y="3156"/>
                  </a:lnTo>
                  <a:lnTo>
                    <a:pt x="7423" y="3150"/>
                  </a:lnTo>
                  <a:lnTo>
                    <a:pt x="7486" y="3146"/>
                  </a:lnTo>
                  <a:lnTo>
                    <a:pt x="7550" y="3145"/>
                  </a:lnTo>
                  <a:lnTo>
                    <a:pt x="7614" y="3146"/>
                  </a:lnTo>
                  <a:lnTo>
                    <a:pt x="7677" y="3150"/>
                  </a:lnTo>
                  <a:lnTo>
                    <a:pt x="7741" y="3156"/>
                  </a:lnTo>
                  <a:lnTo>
                    <a:pt x="7804" y="3164"/>
                  </a:lnTo>
                  <a:lnTo>
                    <a:pt x="7866" y="3175"/>
                  </a:lnTo>
                  <a:lnTo>
                    <a:pt x="7928" y="3188"/>
                  </a:lnTo>
                  <a:lnTo>
                    <a:pt x="7990" y="3203"/>
                  </a:lnTo>
                  <a:lnTo>
                    <a:pt x="8051" y="3221"/>
                  </a:lnTo>
                  <a:lnTo>
                    <a:pt x="8111" y="3241"/>
                  </a:lnTo>
                  <a:lnTo>
                    <a:pt x="8171" y="3263"/>
                  </a:lnTo>
                  <a:lnTo>
                    <a:pt x="8229" y="3287"/>
                  </a:lnTo>
                  <a:lnTo>
                    <a:pt x="8287" y="3313"/>
                  </a:lnTo>
                  <a:lnTo>
                    <a:pt x="8344" y="3342"/>
                  </a:lnTo>
                  <a:lnTo>
                    <a:pt x="8400" y="3373"/>
                  </a:lnTo>
                  <a:lnTo>
                    <a:pt x="8455" y="3406"/>
                  </a:lnTo>
                  <a:lnTo>
                    <a:pt x="8508" y="3441"/>
                  </a:lnTo>
                  <a:lnTo>
                    <a:pt x="8560" y="3478"/>
                  </a:lnTo>
                  <a:lnTo>
                    <a:pt x="8610" y="3516"/>
                  </a:lnTo>
                  <a:lnTo>
                    <a:pt x="8659" y="3557"/>
                  </a:lnTo>
                  <a:lnTo>
                    <a:pt x="8706" y="3599"/>
                  </a:lnTo>
                  <a:lnTo>
                    <a:pt x="8752" y="3643"/>
                  </a:lnTo>
                  <a:lnTo>
                    <a:pt x="8796" y="3689"/>
                  </a:lnTo>
                  <a:lnTo>
                    <a:pt x="8838" y="3736"/>
                  </a:lnTo>
                  <a:lnTo>
                    <a:pt x="8879" y="3785"/>
                  </a:lnTo>
                  <a:lnTo>
                    <a:pt x="8917" y="3835"/>
                  </a:lnTo>
                  <a:lnTo>
                    <a:pt x="8954" y="3887"/>
                  </a:lnTo>
                  <a:lnTo>
                    <a:pt x="8989" y="3940"/>
                  </a:lnTo>
                  <a:lnTo>
                    <a:pt x="9022" y="3995"/>
                  </a:lnTo>
                  <a:lnTo>
                    <a:pt x="9053" y="4051"/>
                  </a:lnTo>
                  <a:lnTo>
                    <a:pt x="9082" y="4108"/>
                  </a:lnTo>
                  <a:lnTo>
                    <a:pt x="9108" y="4166"/>
                  </a:lnTo>
                  <a:lnTo>
                    <a:pt x="9132" y="4225"/>
                  </a:lnTo>
                  <a:lnTo>
                    <a:pt x="9154" y="4284"/>
                  </a:lnTo>
                  <a:lnTo>
                    <a:pt x="9174" y="4344"/>
                  </a:lnTo>
                  <a:lnTo>
                    <a:pt x="9192" y="4405"/>
                  </a:lnTo>
                  <a:lnTo>
                    <a:pt x="9207" y="4467"/>
                  </a:lnTo>
                  <a:lnTo>
                    <a:pt x="9220" y="4529"/>
                  </a:lnTo>
                  <a:lnTo>
                    <a:pt x="9231" y="4591"/>
                  </a:lnTo>
                  <a:lnTo>
                    <a:pt x="9239" y="4654"/>
                  </a:lnTo>
                  <a:lnTo>
                    <a:pt x="9245" y="4718"/>
                  </a:lnTo>
                  <a:lnTo>
                    <a:pt x="9249" y="4781"/>
                  </a:lnTo>
                  <a:lnTo>
                    <a:pt x="9250" y="4845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01" name="Outline">
              <a:extLst>
                <a:ext uri="{FF2B5EF4-FFF2-40B4-BE49-F238E27FC236}">
                  <a16:creationId xmlns:a16="http://schemas.microsoft.com/office/drawing/2014/main" id="{C348F06C-9729-4F1B-8557-56A95CE0A6C1}"/>
                </a:ext>
              </a:extLst>
            </p:cNvPr>
            <p:cNvSpPr/>
            <p:nvPr/>
          </p:nvSpPr>
          <p:spPr>
            <a:xfrm>
              <a:off x="7506538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113" y="3505"/>
                  </a:moveTo>
                  <a:lnTo>
                    <a:pt x="6119" y="3512"/>
                  </a:lnTo>
                  <a:lnTo>
                    <a:pt x="6123" y="3517"/>
                  </a:lnTo>
                  <a:lnTo>
                    <a:pt x="6124" y="3515"/>
                  </a:lnTo>
                  <a:lnTo>
                    <a:pt x="6168" y="3470"/>
                  </a:lnTo>
                  <a:lnTo>
                    <a:pt x="6175" y="3463"/>
                  </a:lnTo>
                  <a:lnTo>
                    <a:pt x="6220" y="3419"/>
                  </a:lnTo>
                  <a:lnTo>
                    <a:pt x="6227" y="3413"/>
                  </a:lnTo>
                  <a:lnTo>
                    <a:pt x="6274" y="3370"/>
                  </a:lnTo>
                  <a:lnTo>
                    <a:pt x="6281" y="3364"/>
                  </a:lnTo>
                  <a:lnTo>
                    <a:pt x="6330" y="3324"/>
                  </a:lnTo>
                  <a:lnTo>
                    <a:pt x="6338" y="3318"/>
                  </a:lnTo>
                  <a:lnTo>
                    <a:pt x="6388" y="3279"/>
                  </a:lnTo>
                  <a:lnTo>
                    <a:pt x="6396" y="3274"/>
                  </a:lnTo>
                  <a:lnTo>
                    <a:pt x="6447" y="3237"/>
                  </a:lnTo>
                  <a:lnTo>
                    <a:pt x="6455" y="3232"/>
                  </a:lnTo>
                  <a:lnTo>
                    <a:pt x="6508" y="3197"/>
                  </a:lnTo>
                  <a:lnTo>
                    <a:pt x="6516" y="3192"/>
                  </a:lnTo>
                  <a:lnTo>
                    <a:pt x="6571" y="3159"/>
                  </a:lnTo>
                  <a:lnTo>
                    <a:pt x="6579" y="3154"/>
                  </a:lnTo>
                  <a:lnTo>
                    <a:pt x="6635" y="3123"/>
                  </a:lnTo>
                  <a:lnTo>
                    <a:pt x="6643" y="3119"/>
                  </a:lnTo>
                  <a:lnTo>
                    <a:pt x="6700" y="3090"/>
                  </a:lnTo>
                  <a:lnTo>
                    <a:pt x="6708" y="3086"/>
                  </a:lnTo>
                  <a:lnTo>
                    <a:pt x="6766" y="3060"/>
                  </a:lnTo>
                  <a:lnTo>
                    <a:pt x="6775" y="3056"/>
                  </a:lnTo>
                  <a:lnTo>
                    <a:pt x="6834" y="3032"/>
                  </a:lnTo>
                  <a:lnTo>
                    <a:pt x="6842" y="3028"/>
                  </a:lnTo>
                  <a:lnTo>
                    <a:pt x="6902" y="3006"/>
                  </a:lnTo>
                  <a:lnTo>
                    <a:pt x="6911" y="3003"/>
                  </a:lnTo>
                  <a:lnTo>
                    <a:pt x="6971" y="2983"/>
                  </a:lnTo>
                  <a:lnTo>
                    <a:pt x="6980" y="2980"/>
                  </a:lnTo>
                  <a:lnTo>
                    <a:pt x="7041" y="2963"/>
                  </a:lnTo>
                  <a:lnTo>
                    <a:pt x="7050" y="2961"/>
                  </a:lnTo>
                  <a:lnTo>
                    <a:pt x="7111" y="2945"/>
                  </a:lnTo>
                  <a:lnTo>
                    <a:pt x="7120" y="2943"/>
                  </a:lnTo>
                  <a:lnTo>
                    <a:pt x="7182" y="2930"/>
                  </a:lnTo>
                  <a:lnTo>
                    <a:pt x="7192" y="2928"/>
                  </a:lnTo>
                  <a:lnTo>
                    <a:pt x="7254" y="2918"/>
                  </a:lnTo>
                  <a:lnTo>
                    <a:pt x="7263" y="2916"/>
                  </a:lnTo>
                  <a:lnTo>
                    <a:pt x="7326" y="2908"/>
                  </a:lnTo>
                  <a:lnTo>
                    <a:pt x="7336" y="2907"/>
                  </a:lnTo>
                  <a:lnTo>
                    <a:pt x="7399" y="2901"/>
                  </a:lnTo>
                  <a:lnTo>
                    <a:pt x="7408" y="2900"/>
                  </a:lnTo>
                  <a:lnTo>
                    <a:pt x="7472" y="2897"/>
                  </a:lnTo>
                  <a:lnTo>
                    <a:pt x="7481" y="2896"/>
                  </a:lnTo>
                  <a:lnTo>
                    <a:pt x="7545" y="2895"/>
                  </a:lnTo>
                  <a:lnTo>
                    <a:pt x="7555" y="2895"/>
                  </a:lnTo>
                  <a:lnTo>
                    <a:pt x="7619" y="2896"/>
                  </a:lnTo>
                  <a:lnTo>
                    <a:pt x="7628" y="2897"/>
                  </a:lnTo>
                  <a:lnTo>
                    <a:pt x="7692" y="2900"/>
                  </a:lnTo>
                  <a:lnTo>
                    <a:pt x="7701" y="2901"/>
                  </a:lnTo>
                  <a:lnTo>
                    <a:pt x="7764" y="2907"/>
                  </a:lnTo>
                  <a:lnTo>
                    <a:pt x="7774" y="2908"/>
                  </a:lnTo>
                  <a:lnTo>
                    <a:pt x="7837" y="2916"/>
                  </a:lnTo>
                  <a:lnTo>
                    <a:pt x="7846" y="2918"/>
                  </a:lnTo>
                  <a:lnTo>
                    <a:pt x="7908" y="2928"/>
                  </a:lnTo>
                  <a:lnTo>
                    <a:pt x="7918" y="2930"/>
                  </a:lnTo>
                  <a:lnTo>
                    <a:pt x="7980" y="2943"/>
                  </a:lnTo>
                  <a:lnTo>
                    <a:pt x="7989" y="2945"/>
                  </a:lnTo>
                  <a:lnTo>
                    <a:pt x="8050" y="2961"/>
                  </a:lnTo>
                  <a:lnTo>
                    <a:pt x="8059" y="2963"/>
                  </a:lnTo>
                  <a:lnTo>
                    <a:pt x="8120" y="2980"/>
                  </a:lnTo>
                  <a:lnTo>
                    <a:pt x="8129" y="2983"/>
                  </a:lnTo>
                  <a:lnTo>
                    <a:pt x="8189" y="3003"/>
                  </a:lnTo>
                  <a:lnTo>
                    <a:pt x="8198" y="3006"/>
                  </a:lnTo>
                  <a:lnTo>
                    <a:pt x="8258" y="3028"/>
                  </a:lnTo>
                  <a:lnTo>
                    <a:pt x="8266" y="3032"/>
                  </a:lnTo>
                  <a:lnTo>
                    <a:pt x="8325" y="3056"/>
                  </a:lnTo>
                  <a:lnTo>
                    <a:pt x="8334" y="3060"/>
                  </a:lnTo>
                  <a:lnTo>
                    <a:pt x="8392" y="3086"/>
                  </a:lnTo>
                  <a:lnTo>
                    <a:pt x="8400" y="3090"/>
                  </a:lnTo>
                  <a:lnTo>
                    <a:pt x="8457" y="3119"/>
                  </a:lnTo>
                  <a:lnTo>
                    <a:pt x="8465" y="3123"/>
                  </a:lnTo>
                  <a:lnTo>
                    <a:pt x="8521" y="3154"/>
                  </a:lnTo>
                  <a:lnTo>
                    <a:pt x="8529" y="3159"/>
                  </a:lnTo>
                  <a:lnTo>
                    <a:pt x="8584" y="3192"/>
                  </a:lnTo>
                  <a:lnTo>
                    <a:pt x="8592" y="3197"/>
                  </a:lnTo>
                  <a:lnTo>
                    <a:pt x="8645" y="3232"/>
                  </a:lnTo>
                  <a:lnTo>
                    <a:pt x="8653" y="3237"/>
                  </a:lnTo>
                  <a:lnTo>
                    <a:pt x="8704" y="3274"/>
                  </a:lnTo>
                  <a:lnTo>
                    <a:pt x="8712" y="3279"/>
                  </a:lnTo>
                  <a:lnTo>
                    <a:pt x="8762" y="3318"/>
                  </a:lnTo>
                  <a:lnTo>
                    <a:pt x="8770" y="3324"/>
                  </a:lnTo>
                  <a:lnTo>
                    <a:pt x="8819" y="3364"/>
                  </a:lnTo>
                  <a:lnTo>
                    <a:pt x="8826" y="3370"/>
                  </a:lnTo>
                  <a:lnTo>
                    <a:pt x="8873" y="3413"/>
                  </a:lnTo>
                  <a:lnTo>
                    <a:pt x="8880" y="3419"/>
                  </a:lnTo>
                  <a:lnTo>
                    <a:pt x="8925" y="3463"/>
                  </a:lnTo>
                  <a:lnTo>
                    <a:pt x="8932" y="3470"/>
                  </a:lnTo>
                  <a:lnTo>
                    <a:pt x="8976" y="3515"/>
                  </a:lnTo>
                  <a:lnTo>
                    <a:pt x="8982" y="3522"/>
                  </a:lnTo>
                  <a:lnTo>
                    <a:pt x="9025" y="3569"/>
                  </a:lnTo>
                  <a:lnTo>
                    <a:pt x="9031" y="3576"/>
                  </a:lnTo>
                  <a:lnTo>
                    <a:pt x="9071" y="3625"/>
                  </a:lnTo>
                  <a:lnTo>
                    <a:pt x="9077" y="3633"/>
                  </a:lnTo>
                  <a:lnTo>
                    <a:pt x="9116" y="3683"/>
                  </a:lnTo>
                  <a:lnTo>
                    <a:pt x="9121" y="3691"/>
                  </a:lnTo>
                  <a:lnTo>
                    <a:pt x="9158" y="3742"/>
                  </a:lnTo>
                  <a:lnTo>
                    <a:pt x="9163" y="3750"/>
                  </a:lnTo>
                  <a:lnTo>
                    <a:pt x="9198" y="3803"/>
                  </a:lnTo>
                  <a:lnTo>
                    <a:pt x="9203" y="3811"/>
                  </a:lnTo>
                  <a:lnTo>
                    <a:pt x="9236" y="3866"/>
                  </a:lnTo>
                  <a:lnTo>
                    <a:pt x="9241" y="3874"/>
                  </a:lnTo>
                  <a:lnTo>
                    <a:pt x="9272" y="3930"/>
                  </a:lnTo>
                  <a:lnTo>
                    <a:pt x="9276" y="3939"/>
                  </a:lnTo>
                  <a:lnTo>
                    <a:pt x="9305" y="3996"/>
                  </a:lnTo>
                  <a:lnTo>
                    <a:pt x="9309" y="4004"/>
                  </a:lnTo>
                  <a:lnTo>
                    <a:pt x="9335" y="4062"/>
                  </a:lnTo>
                  <a:lnTo>
                    <a:pt x="9339" y="4070"/>
                  </a:lnTo>
                  <a:lnTo>
                    <a:pt x="9363" y="4129"/>
                  </a:lnTo>
                  <a:lnTo>
                    <a:pt x="9367" y="4138"/>
                  </a:lnTo>
                  <a:lnTo>
                    <a:pt x="9389" y="4197"/>
                  </a:lnTo>
                  <a:lnTo>
                    <a:pt x="9392" y="4206"/>
                  </a:lnTo>
                  <a:lnTo>
                    <a:pt x="9412" y="4266"/>
                  </a:lnTo>
                  <a:lnTo>
                    <a:pt x="9414" y="4275"/>
                  </a:lnTo>
                  <a:lnTo>
                    <a:pt x="9432" y="4336"/>
                  </a:lnTo>
                  <a:lnTo>
                    <a:pt x="9434" y="4345"/>
                  </a:lnTo>
                  <a:lnTo>
                    <a:pt x="9450" y="4407"/>
                  </a:lnTo>
                  <a:lnTo>
                    <a:pt x="9452" y="4416"/>
                  </a:lnTo>
                  <a:lnTo>
                    <a:pt x="9465" y="4478"/>
                  </a:lnTo>
                  <a:lnTo>
                    <a:pt x="9467" y="4487"/>
                  </a:lnTo>
                  <a:lnTo>
                    <a:pt x="9477" y="4549"/>
                  </a:lnTo>
                  <a:lnTo>
                    <a:pt x="9479" y="4559"/>
                  </a:lnTo>
                  <a:lnTo>
                    <a:pt x="9487" y="4622"/>
                  </a:lnTo>
                  <a:lnTo>
                    <a:pt x="9488" y="4631"/>
                  </a:lnTo>
                  <a:lnTo>
                    <a:pt x="9494" y="4694"/>
                  </a:lnTo>
                  <a:lnTo>
                    <a:pt x="9495" y="4704"/>
                  </a:lnTo>
                  <a:lnTo>
                    <a:pt x="9498" y="4767"/>
                  </a:lnTo>
                  <a:lnTo>
                    <a:pt x="9499" y="4777"/>
                  </a:lnTo>
                  <a:lnTo>
                    <a:pt x="9500" y="4840"/>
                  </a:lnTo>
                  <a:lnTo>
                    <a:pt x="9500" y="4850"/>
                  </a:lnTo>
                  <a:lnTo>
                    <a:pt x="9499" y="4914"/>
                  </a:lnTo>
                  <a:lnTo>
                    <a:pt x="9498" y="4923"/>
                  </a:lnTo>
                  <a:lnTo>
                    <a:pt x="9495" y="4987"/>
                  </a:lnTo>
                  <a:lnTo>
                    <a:pt x="9494" y="4996"/>
                  </a:lnTo>
                  <a:lnTo>
                    <a:pt x="9488" y="5060"/>
                  </a:lnTo>
                  <a:lnTo>
                    <a:pt x="9487" y="5069"/>
                  </a:lnTo>
                  <a:lnTo>
                    <a:pt x="9479" y="5132"/>
                  </a:lnTo>
                  <a:lnTo>
                    <a:pt x="9477" y="5141"/>
                  </a:lnTo>
                  <a:lnTo>
                    <a:pt x="9467" y="5204"/>
                  </a:lnTo>
                  <a:lnTo>
                    <a:pt x="9465" y="5213"/>
                  </a:lnTo>
                  <a:lnTo>
                    <a:pt x="9452" y="5275"/>
                  </a:lnTo>
                  <a:lnTo>
                    <a:pt x="9450" y="5284"/>
                  </a:lnTo>
                  <a:lnTo>
                    <a:pt x="9434" y="5346"/>
                  </a:lnTo>
                  <a:lnTo>
                    <a:pt x="9432" y="5355"/>
                  </a:lnTo>
                  <a:lnTo>
                    <a:pt x="9414" y="5416"/>
                  </a:lnTo>
                  <a:lnTo>
                    <a:pt x="9412" y="5425"/>
                  </a:lnTo>
                  <a:lnTo>
                    <a:pt x="9392" y="5485"/>
                  </a:lnTo>
                  <a:lnTo>
                    <a:pt x="9389" y="5494"/>
                  </a:lnTo>
                  <a:lnTo>
                    <a:pt x="9367" y="5553"/>
                  </a:lnTo>
                  <a:lnTo>
                    <a:pt x="9363" y="5562"/>
                  </a:lnTo>
                  <a:lnTo>
                    <a:pt x="9339" y="5620"/>
                  </a:lnTo>
                  <a:lnTo>
                    <a:pt x="9335" y="5629"/>
                  </a:lnTo>
                  <a:lnTo>
                    <a:pt x="9309" y="5687"/>
                  </a:lnTo>
                  <a:lnTo>
                    <a:pt x="9305" y="5695"/>
                  </a:lnTo>
                  <a:lnTo>
                    <a:pt x="9276" y="5752"/>
                  </a:lnTo>
                  <a:lnTo>
                    <a:pt x="9272" y="5760"/>
                  </a:lnTo>
                  <a:lnTo>
                    <a:pt x="9241" y="5816"/>
                  </a:lnTo>
                  <a:lnTo>
                    <a:pt x="9236" y="5824"/>
                  </a:lnTo>
                  <a:lnTo>
                    <a:pt x="9203" y="5879"/>
                  </a:lnTo>
                  <a:lnTo>
                    <a:pt x="9198" y="5887"/>
                  </a:lnTo>
                  <a:lnTo>
                    <a:pt x="9163" y="5940"/>
                  </a:lnTo>
                  <a:lnTo>
                    <a:pt x="9158" y="5948"/>
                  </a:lnTo>
                  <a:lnTo>
                    <a:pt x="9121" y="6000"/>
                  </a:lnTo>
                  <a:lnTo>
                    <a:pt x="9116" y="6007"/>
                  </a:lnTo>
                  <a:lnTo>
                    <a:pt x="9077" y="6058"/>
                  </a:lnTo>
                  <a:lnTo>
                    <a:pt x="9071" y="6065"/>
                  </a:lnTo>
                  <a:lnTo>
                    <a:pt x="9031" y="6114"/>
                  </a:lnTo>
                  <a:lnTo>
                    <a:pt x="9025" y="6121"/>
                  </a:lnTo>
                  <a:lnTo>
                    <a:pt x="8982" y="6169"/>
                  </a:lnTo>
                  <a:lnTo>
                    <a:pt x="8976" y="6175"/>
                  </a:lnTo>
                  <a:lnTo>
                    <a:pt x="8932" y="6221"/>
                  </a:lnTo>
                  <a:lnTo>
                    <a:pt x="8925" y="6228"/>
                  </a:lnTo>
                  <a:lnTo>
                    <a:pt x="8880" y="6272"/>
                  </a:lnTo>
                  <a:lnTo>
                    <a:pt x="8873" y="6278"/>
                  </a:lnTo>
                  <a:lnTo>
                    <a:pt x="8826" y="6320"/>
                  </a:lnTo>
                  <a:lnTo>
                    <a:pt x="8819" y="6327"/>
                  </a:lnTo>
                  <a:lnTo>
                    <a:pt x="8770" y="6367"/>
                  </a:lnTo>
                  <a:lnTo>
                    <a:pt x="8762" y="6373"/>
                  </a:lnTo>
                  <a:lnTo>
                    <a:pt x="8712" y="6412"/>
                  </a:lnTo>
                  <a:lnTo>
                    <a:pt x="8705" y="6417"/>
                  </a:lnTo>
                  <a:lnTo>
                    <a:pt x="8653" y="6454"/>
                  </a:lnTo>
                  <a:lnTo>
                    <a:pt x="8645" y="6459"/>
                  </a:lnTo>
                  <a:lnTo>
                    <a:pt x="8592" y="6494"/>
                  </a:lnTo>
                  <a:lnTo>
                    <a:pt x="8584" y="6499"/>
                  </a:lnTo>
                  <a:lnTo>
                    <a:pt x="8529" y="6532"/>
                  </a:lnTo>
                  <a:lnTo>
                    <a:pt x="8521" y="6537"/>
                  </a:lnTo>
                  <a:lnTo>
                    <a:pt x="8465" y="6568"/>
                  </a:lnTo>
                  <a:lnTo>
                    <a:pt x="8457" y="6572"/>
                  </a:lnTo>
                  <a:lnTo>
                    <a:pt x="8400" y="6601"/>
                  </a:lnTo>
                  <a:lnTo>
                    <a:pt x="8391" y="6605"/>
                  </a:lnTo>
                  <a:lnTo>
                    <a:pt x="8333" y="6631"/>
                  </a:lnTo>
                  <a:lnTo>
                    <a:pt x="8325" y="6635"/>
                  </a:lnTo>
                  <a:lnTo>
                    <a:pt x="8266" y="6659"/>
                  </a:lnTo>
                  <a:lnTo>
                    <a:pt x="8257" y="6663"/>
                  </a:lnTo>
                  <a:lnTo>
                    <a:pt x="8198" y="6685"/>
                  </a:lnTo>
                  <a:lnTo>
                    <a:pt x="8189" y="6688"/>
                  </a:lnTo>
                  <a:lnTo>
                    <a:pt x="8129" y="6707"/>
                  </a:lnTo>
                  <a:lnTo>
                    <a:pt x="8120" y="6710"/>
                  </a:lnTo>
                  <a:lnTo>
                    <a:pt x="8059" y="6728"/>
                  </a:lnTo>
                  <a:lnTo>
                    <a:pt x="8050" y="6730"/>
                  </a:lnTo>
                  <a:lnTo>
                    <a:pt x="7988" y="6745"/>
                  </a:lnTo>
                  <a:lnTo>
                    <a:pt x="7979" y="6747"/>
                  </a:lnTo>
                  <a:lnTo>
                    <a:pt x="7917" y="6760"/>
                  </a:lnTo>
                  <a:lnTo>
                    <a:pt x="7908" y="6762"/>
                  </a:lnTo>
                  <a:lnTo>
                    <a:pt x="7845" y="6773"/>
                  </a:lnTo>
                  <a:lnTo>
                    <a:pt x="7836" y="6774"/>
                  </a:lnTo>
                  <a:lnTo>
                    <a:pt x="7773" y="6782"/>
                  </a:lnTo>
                  <a:lnTo>
                    <a:pt x="7764" y="6783"/>
                  </a:lnTo>
                  <a:lnTo>
                    <a:pt x="7701" y="6789"/>
                  </a:lnTo>
                  <a:lnTo>
                    <a:pt x="7691" y="6790"/>
                  </a:lnTo>
                  <a:lnTo>
                    <a:pt x="7628" y="6793"/>
                  </a:lnTo>
                  <a:lnTo>
                    <a:pt x="7618" y="6794"/>
                  </a:lnTo>
                  <a:lnTo>
                    <a:pt x="7555" y="6795"/>
                  </a:lnTo>
                  <a:lnTo>
                    <a:pt x="7545" y="6795"/>
                  </a:lnTo>
                  <a:lnTo>
                    <a:pt x="7482" y="6794"/>
                  </a:lnTo>
                  <a:lnTo>
                    <a:pt x="7472" y="6793"/>
                  </a:lnTo>
                  <a:lnTo>
                    <a:pt x="7409" y="6790"/>
                  </a:lnTo>
                  <a:lnTo>
                    <a:pt x="7399" y="6789"/>
                  </a:lnTo>
                  <a:lnTo>
                    <a:pt x="7336" y="6783"/>
                  </a:lnTo>
                  <a:lnTo>
                    <a:pt x="7327" y="6782"/>
                  </a:lnTo>
                  <a:lnTo>
                    <a:pt x="7264" y="6774"/>
                  </a:lnTo>
                  <a:lnTo>
                    <a:pt x="7255" y="6773"/>
                  </a:lnTo>
                  <a:lnTo>
                    <a:pt x="7192" y="6762"/>
                  </a:lnTo>
                  <a:lnTo>
                    <a:pt x="7183" y="6760"/>
                  </a:lnTo>
                  <a:lnTo>
                    <a:pt x="7121" y="6747"/>
                  </a:lnTo>
                  <a:lnTo>
                    <a:pt x="7112" y="6745"/>
                  </a:lnTo>
                  <a:lnTo>
                    <a:pt x="7050" y="6730"/>
                  </a:lnTo>
                  <a:lnTo>
                    <a:pt x="7041" y="6728"/>
                  </a:lnTo>
                  <a:lnTo>
                    <a:pt x="6980" y="6710"/>
                  </a:lnTo>
                  <a:lnTo>
                    <a:pt x="6971" y="6707"/>
                  </a:lnTo>
                  <a:lnTo>
                    <a:pt x="6911" y="6688"/>
                  </a:lnTo>
                  <a:lnTo>
                    <a:pt x="6902" y="6685"/>
                  </a:lnTo>
                  <a:lnTo>
                    <a:pt x="6843" y="6663"/>
                  </a:lnTo>
                  <a:lnTo>
                    <a:pt x="6834" y="6659"/>
                  </a:lnTo>
                  <a:lnTo>
                    <a:pt x="6775" y="6635"/>
                  </a:lnTo>
                  <a:lnTo>
                    <a:pt x="6767" y="6631"/>
                  </a:lnTo>
                  <a:lnTo>
                    <a:pt x="6709" y="6605"/>
                  </a:lnTo>
                  <a:lnTo>
                    <a:pt x="6700" y="6601"/>
                  </a:lnTo>
                  <a:lnTo>
                    <a:pt x="6643" y="6572"/>
                  </a:lnTo>
                  <a:lnTo>
                    <a:pt x="6635" y="6568"/>
                  </a:lnTo>
                  <a:lnTo>
                    <a:pt x="6579" y="6537"/>
                  </a:lnTo>
                  <a:lnTo>
                    <a:pt x="6571" y="6532"/>
                  </a:lnTo>
                  <a:lnTo>
                    <a:pt x="6516" y="6499"/>
                  </a:lnTo>
                  <a:lnTo>
                    <a:pt x="6508" y="6494"/>
                  </a:lnTo>
                  <a:lnTo>
                    <a:pt x="6455" y="6459"/>
                  </a:lnTo>
                  <a:lnTo>
                    <a:pt x="6447" y="6454"/>
                  </a:lnTo>
                  <a:lnTo>
                    <a:pt x="6395" y="6417"/>
                  </a:lnTo>
                  <a:lnTo>
                    <a:pt x="6388" y="6412"/>
                  </a:lnTo>
                  <a:lnTo>
                    <a:pt x="6338" y="6373"/>
                  </a:lnTo>
                  <a:lnTo>
                    <a:pt x="6330" y="6367"/>
                  </a:lnTo>
                  <a:lnTo>
                    <a:pt x="6281" y="6327"/>
                  </a:lnTo>
                  <a:lnTo>
                    <a:pt x="6274" y="6320"/>
                  </a:lnTo>
                  <a:lnTo>
                    <a:pt x="6227" y="6278"/>
                  </a:lnTo>
                  <a:lnTo>
                    <a:pt x="6220" y="6272"/>
                  </a:lnTo>
                  <a:lnTo>
                    <a:pt x="6175" y="6228"/>
                  </a:lnTo>
                  <a:lnTo>
                    <a:pt x="6168" y="6221"/>
                  </a:lnTo>
                  <a:lnTo>
                    <a:pt x="6124" y="6175"/>
                  </a:lnTo>
                  <a:lnTo>
                    <a:pt x="6118" y="6169"/>
                  </a:lnTo>
                  <a:lnTo>
                    <a:pt x="6075" y="6121"/>
                  </a:lnTo>
                  <a:lnTo>
                    <a:pt x="6069" y="6114"/>
                  </a:lnTo>
                  <a:lnTo>
                    <a:pt x="6029" y="6065"/>
                  </a:lnTo>
                  <a:lnTo>
                    <a:pt x="6023" y="6058"/>
                  </a:lnTo>
                  <a:lnTo>
                    <a:pt x="5984" y="6007"/>
                  </a:lnTo>
                  <a:lnTo>
                    <a:pt x="5979" y="6000"/>
                  </a:lnTo>
                  <a:lnTo>
                    <a:pt x="5942" y="5948"/>
                  </a:lnTo>
                  <a:lnTo>
                    <a:pt x="5937" y="5940"/>
                  </a:lnTo>
                  <a:lnTo>
                    <a:pt x="5902" y="5887"/>
                  </a:lnTo>
                  <a:lnTo>
                    <a:pt x="5897" y="5879"/>
                  </a:lnTo>
                  <a:lnTo>
                    <a:pt x="5864" y="5824"/>
                  </a:lnTo>
                  <a:lnTo>
                    <a:pt x="5859" y="5816"/>
                  </a:lnTo>
                  <a:lnTo>
                    <a:pt x="5828" y="5760"/>
                  </a:lnTo>
                  <a:lnTo>
                    <a:pt x="5824" y="5752"/>
                  </a:lnTo>
                  <a:lnTo>
                    <a:pt x="5795" y="5695"/>
                  </a:lnTo>
                  <a:lnTo>
                    <a:pt x="5791" y="5687"/>
                  </a:lnTo>
                  <a:lnTo>
                    <a:pt x="5765" y="5629"/>
                  </a:lnTo>
                  <a:lnTo>
                    <a:pt x="5761" y="5620"/>
                  </a:lnTo>
                  <a:lnTo>
                    <a:pt x="5737" y="5562"/>
                  </a:lnTo>
                  <a:lnTo>
                    <a:pt x="5733" y="5553"/>
                  </a:lnTo>
                  <a:lnTo>
                    <a:pt x="5711" y="5494"/>
                  </a:lnTo>
                  <a:lnTo>
                    <a:pt x="5708" y="5485"/>
                  </a:lnTo>
                  <a:lnTo>
                    <a:pt x="5688" y="5425"/>
                  </a:lnTo>
                  <a:lnTo>
                    <a:pt x="5686" y="5416"/>
                  </a:lnTo>
                  <a:lnTo>
                    <a:pt x="5668" y="5355"/>
                  </a:lnTo>
                  <a:lnTo>
                    <a:pt x="5666" y="5346"/>
                  </a:lnTo>
                  <a:lnTo>
                    <a:pt x="5650" y="5284"/>
                  </a:lnTo>
                  <a:lnTo>
                    <a:pt x="5648" y="5275"/>
                  </a:lnTo>
                  <a:lnTo>
                    <a:pt x="5635" y="5213"/>
                  </a:lnTo>
                  <a:lnTo>
                    <a:pt x="5633" y="5204"/>
                  </a:lnTo>
                  <a:lnTo>
                    <a:pt x="5623" y="5141"/>
                  </a:lnTo>
                  <a:lnTo>
                    <a:pt x="5621" y="5132"/>
                  </a:lnTo>
                  <a:lnTo>
                    <a:pt x="5613" y="5069"/>
                  </a:lnTo>
                  <a:lnTo>
                    <a:pt x="5612" y="5060"/>
                  </a:lnTo>
                  <a:lnTo>
                    <a:pt x="5606" y="4996"/>
                  </a:lnTo>
                  <a:lnTo>
                    <a:pt x="5605" y="4987"/>
                  </a:lnTo>
                  <a:lnTo>
                    <a:pt x="5602" y="4923"/>
                  </a:lnTo>
                  <a:lnTo>
                    <a:pt x="5601" y="4914"/>
                  </a:lnTo>
                  <a:lnTo>
                    <a:pt x="5600" y="4850"/>
                  </a:lnTo>
                  <a:lnTo>
                    <a:pt x="5600" y="4840"/>
                  </a:lnTo>
                  <a:lnTo>
                    <a:pt x="5601" y="4777"/>
                  </a:lnTo>
                  <a:lnTo>
                    <a:pt x="5602" y="4767"/>
                  </a:lnTo>
                  <a:lnTo>
                    <a:pt x="5605" y="4704"/>
                  </a:lnTo>
                  <a:lnTo>
                    <a:pt x="5606" y="4694"/>
                  </a:lnTo>
                  <a:lnTo>
                    <a:pt x="5612" y="4631"/>
                  </a:lnTo>
                  <a:lnTo>
                    <a:pt x="5613" y="4622"/>
                  </a:lnTo>
                  <a:lnTo>
                    <a:pt x="5621" y="4559"/>
                  </a:lnTo>
                  <a:lnTo>
                    <a:pt x="5623" y="4549"/>
                  </a:lnTo>
                  <a:lnTo>
                    <a:pt x="5633" y="4487"/>
                  </a:lnTo>
                  <a:lnTo>
                    <a:pt x="5635" y="4478"/>
                  </a:lnTo>
                  <a:lnTo>
                    <a:pt x="5648" y="4416"/>
                  </a:lnTo>
                  <a:lnTo>
                    <a:pt x="5650" y="4407"/>
                  </a:lnTo>
                  <a:lnTo>
                    <a:pt x="5666" y="4345"/>
                  </a:lnTo>
                  <a:lnTo>
                    <a:pt x="5668" y="4336"/>
                  </a:lnTo>
                  <a:lnTo>
                    <a:pt x="5686" y="4275"/>
                  </a:lnTo>
                  <a:lnTo>
                    <a:pt x="5688" y="4266"/>
                  </a:lnTo>
                  <a:lnTo>
                    <a:pt x="5708" y="4206"/>
                  </a:lnTo>
                  <a:lnTo>
                    <a:pt x="5711" y="4197"/>
                  </a:lnTo>
                  <a:lnTo>
                    <a:pt x="5733" y="4138"/>
                  </a:lnTo>
                  <a:lnTo>
                    <a:pt x="5737" y="4129"/>
                  </a:lnTo>
                  <a:lnTo>
                    <a:pt x="5761" y="4070"/>
                  </a:lnTo>
                  <a:lnTo>
                    <a:pt x="5765" y="4062"/>
                  </a:lnTo>
                  <a:lnTo>
                    <a:pt x="5791" y="4004"/>
                  </a:lnTo>
                  <a:lnTo>
                    <a:pt x="5795" y="3996"/>
                  </a:lnTo>
                  <a:lnTo>
                    <a:pt x="5818" y="3951"/>
                  </a:lnTo>
                  <a:lnTo>
                    <a:pt x="5326" y="4344"/>
                  </a:lnTo>
                  <a:lnTo>
                    <a:pt x="5310" y="4355"/>
                  </a:lnTo>
                  <a:lnTo>
                    <a:pt x="5292" y="4364"/>
                  </a:lnTo>
                  <a:lnTo>
                    <a:pt x="5274" y="4371"/>
                  </a:lnTo>
                  <a:lnTo>
                    <a:pt x="5255" y="4375"/>
                  </a:lnTo>
                  <a:lnTo>
                    <a:pt x="5235" y="4377"/>
                  </a:lnTo>
                  <a:lnTo>
                    <a:pt x="5215" y="4376"/>
                  </a:lnTo>
                  <a:lnTo>
                    <a:pt x="5196" y="4373"/>
                  </a:lnTo>
                  <a:lnTo>
                    <a:pt x="5177" y="4367"/>
                  </a:lnTo>
                  <a:lnTo>
                    <a:pt x="5160" y="4358"/>
                  </a:lnTo>
                  <a:lnTo>
                    <a:pt x="5143" y="4348"/>
                  </a:lnTo>
                  <a:lnTo>
                    <a:pt x="5128" y="4335"/>
                  </a:lnTo>
                  <a:lnTo>
                    <a:pt x="5115" y="4321"/>
                  </a:lnTo>
                  <a:lnTo>
                    <a:pt x="5104" y="4305"/>
                  </a:lnTo>
                  <a:lnTo>
                    <a:pt x="5095" y="4287"/>
                  </a:lnTo>
                  <a:lnTo>
                    <a:pt x="5088" y="4269"/>
                  </a:lnTo>
                  <a:lnTo>
                    <a:pt x="5084" y="4250"/>
                  </a:lnTo>
                  <a:lnTo>
                    <a:pt x="5082" y="4230"/>
                  </a:lnTo>
                  <a:lnTo>
                    <a:pt x="5083" y="4210"/>
                  </a:lnTo>
                  <a:lnTo>
                    <a:pt x="5086" y="4191"/>
                  </a:lnTo>
                  <a:lnTo>
                    <a:pt x="5092" y="4172"/>
                  </a:lnTo>
                  <a:lnTo>
                    <a:pt x="5101" y="4155"/>
                  </a:lnTo>
                  <a:lnTo>
                    <a:pt x="5111" y="4138"/>
                  </a:lnTo>
                  <a:lnTo>
                    <a:pt x="5124" y="4123"/>
                  </a:lnTo>
                  <a:lnTo>
                    <a:pt x="5138" y="4110"/>
                  </a:lnTo>
                  <a:lnTo>
                    <a:pt x="5577" y="3759"/>
                  </a:lnTo>
                  <a:lnTo>
                    <a:pt x="4150" y="3759"/>
                  </a:lnTo>
                  <a:lnTo>
                    <a:pt x="4130" y="3758"/>
                  </a:lnTo>
                  <a:lnTo>
                    <a:pt x="4111" y="3754"/>
                  </a:lnTo>
                  <a:lnTo>
                    <a:pt x="4093" y="3748"/>
                  </a:lnTo>
                  <a:lnTo>
                    <a:pt x="4091" y="3747"/>
                  </a:lnTo>
                  <a:lnTo>
                    <a:pt x="4091" y="6246"/>
                  </a:lnTo>
                  <a:lnTo>
                    <a:pt x="4829" y="5656"/>
                  </a:lnTo>
                  <a:lnTo>
                    <a:pt x="4845" y="5645"/>
                  </a:lnTo>
                  <a:lnTo>
                    <a:pt x="4863" y="5636"/>
                  </a:lnTo>
                  <a:lnTo>
                    <a:pt x="4881" y="5629"/>
                  </a:lnTo>
                  <a:lnTo>
                    <a:pt x="4900" y="5625"/>
                  </a:lnTo>
                  <a:lnTo>
                    <a:pt x="4920" y="5623"/>
                  </a:lnTo>
                  <a:lnTo>
                    <a:pt x="4940" y="5624"/>
                  </a:lnTo>
                  <a:lnTo>
                    <a:pt x="4959" y="5627"/>
                  </a:lnTo>
                  <a:lnTo>
                    <a:pt x="4978" y="5633"/>
                  </a:lnTo>
                  <a:lnTo>
                    <a:pt x="4995" y="5642"/>
                  </a:lnTo>
                  <a:lnTo>
                    <a:pt x="5012" y="5652"/>
                  </a:lnTo>
                  <a:lnTo>
                    <a:pt x="5027" y="5665"/>
                  </a:lnTo>
                  <a:lnTo>
                    <a:pt x="5040" y="5679"/>
                  </a:lnTo>
                  <a:lnTo>
                    <a:pt x="5051" y="5695"/>
                  </a:lnTo>
                  <a:lnTo>
                    <a:pt x="5060" y="5713"/>
                  </a:lnTo>
                  <a:lnTo>
                    <a:pt x="5067" y="5731"/>
                  </a:lnTo>
                  <a:lnTo>
                    <a:pt x="5071" y="5750"/>
                  </a:lnTo>
                  <a:lnTo>
                    <a:pt x="5073" y="5770"/>
                  </a:lnTo>
                  <a:lnTo>
                    <a:pt x="5072" y="5790"/>
                  </a:lnTo>
                  <a:lnTo>
                    <a:pt x="5069" y="5809"/>
                  </a:lnTo>
                  <a:lnTo>
                    <a:pt x="5063" y="5828"/>
                  </a:lnTo>
                  <a:lnTo>
                    <a:pt x="5054" y="5845"/>
                  </a:lnTo>
                  <a:lnTo>
                    <a:pt x="5044" y="5862"/>
                  </a:lnTo>
                  <a:lnTo>
                    <a:pt x="5031" y="5877"/>
                  </a:lnTo>
                  <a:lnTo>
                    <a:pt x="5017" y="5890"/>
                  </a:lnTo>
                  <a:lnTo>
                    <a:pt x="4578" y="6241"/>
                  </a:lnTo>
                  <a:lnTo>
                    <a:pt x="6005" y="6241"/>
                  </a:lnTo>
                  <a:lnTo>
                    <a:pt x="6025" y="6242"/>
                  </a:lnTo>
                  <a:lnTo>
                    <a:pt x="6044" y="6246"/>
                  </a:lnTo>
                  <a:lnTo>
                    <a:pt x="6062" y="6252"/>
                  </a:lnTo>
                  <a:lnTo>
                    <a:pt x="6080" y="6261"/>
                  </a:lnTo>
                  <a:lnTo>
                    <a:pt x="6096" y="6272"/>
                  </a:lnTo>
                  <a:lnTo>
                    <a:pt x="6111" y="6285"/>
                  </a:lnTo>
                  <a:lnTo>
                    <a:pt x="6124" y="6300"/>
                  </a:lnTo>
                  <a:lnTo>
                    <a:pt x="6135" y="6316"/>
                  </a:lnTo>
                  <a:lnTo>
                    <a:pt x="6144" y="6334"/>
                  </a:lnTo>
                  <a:lnTo>
                    <a:pt x="6150" y="6352"/>
                  </a:lnTo>
                  <a:lnTo>
                    <a:pt x="6154" y="6371"/>
                  </a:lnTo>
                  <a:lnTo>
                    <a:pt x="6155" y="6391"/>
                  </a:lnTo>
                  <a:lnTo>
                    <a:pt x="6154" y="6411"/>
                  </a:lnTo>
                  <a:lnTo>
                    <a:pt x="6150" y="6430"/>
                  </a:lnTo>
                  <a:lnTo>
                    <a:pt x="6144" y="6448"/>
                  </a:lnTo>
                  <a:lnTo>
                    <a:pt x="6135" y="6466"/>
                  </a:lnTo>
                  <a:lnTo>
                    <a:pt x="6124" y="6482"/>
                  </a:lnTo>
                  <a:lnTo>
                    <a:pt x="6111" y="6497"/>
                  </a:lnTo>
                  <a:lnTo>
                    <a:pt x="6096" y="6510"/>
                  </a:lnTo>
                  <a:lnTo>
                    <a:pt x="6080" y="6521"/>
                  </a:lnTo>
                  <a:lnTo>
                    <a:pt x="6062" y="6530"/>
                  </a:lnTo>
                  <a:lnTo>
                    <a:pt x="6044" y="6536"/>
                  </a:lnTo>
                  <a:lnTo>
                    <a:pt x="6025" y="6540"/>
                  </a:lnTo>
                  <a:lnTo>
                    <a:pt x="6005" y="6541"/>
                  </a:lnTo>
                  <a:lnTo>
                    <a:pt x="4578" y="6541"/>
                  </a:lnTo>
                  <a:lnTo>
                    <a:pt x="5017" y="6892"/>
                  </a:lnTo>
                  <a:lnTo>
                    <a:pt x="5031" y="6905"/>
                  </a:lnTo>
                  <a:lnTo>
                    <a:pt x="5044" y="6920"/>
                  </a:lnTo>
                  <a:lnTo>
                    <a:pt x="5054" y="6937"/>
                  </a:lnTo>
                  <a:lnTo>
                    <a:pt x="5063" y="6954"/>
                  </a:lnTo>
                  <a:lnTo>
                    <a:pt x="5069" y="6973"/>
                  </a:lnTo>
                  <a:lnTo>
                    <a:pt x="5072" y="6992"/>
                  </a:lnTo>
                  <a:lnTo>
                    <a:pt x="5073" y="7012"/>
                  </a:lnTo>
                  <a:lnTo>
                    <a:pt x="5071" y="7032"/>
                  </a:lnTo>
                  <a:lnTo>
                    <a:pt x="5067" y="7051"/>
                  </a:lnTo>
                  <a:lnTo>
                    <a:pt x="5060" y="7069"/>
                  </a:lnTo>
                  <a:lnTo>
                    <a:pt x="5051" y="7087"/>
                  </a:lnTo>
                  <a:lnTo>
                    <a:pt x="5040" y="7103"/>
                  </a:lnTo>
                  <a:lnTo>
                    <a:pt x="5027" y="7117"/>
                  </a:lnTo>
                  <a:lnTo>
                    <a:pt x="5012" y="7130"/>
                  </a:lnTo>
                  <a:lnTo>
                    <a:pt x="4995" y="7140"/>
                  </a:lnTo>
                  <a:lnTo>
                    <a:pt x="4978" y="7149"/>
                  </a:lnTo>
                  <a:lnTo>
                    <a:pt x="4959" y="7155"/>
                  </a:lnTo>
                  <a:lnTo>
                    <a:pt x="4940" y="7158"/>
                  </a:lnTo>
                  <a:lnTo>
                    <a:pt x="4920" y="7159"/>
                  </a:lnTo>
                  <a:lnTo>
                    <a:pt x="4900" y="7157"/>
                  </a:lnTo>
                  <a:lnTo>
                    <a:pt x="4881" y="7153"/>
                  </a:lnTo>
                  <a:lnTo>
                    <a:pt x="4863" y="7146"/>
                  </a:lnTo>
                  <a:lnTo>
                    <a:pt x="4845" y="7137"/>
                  </a:lnTo>
                  <a:lnTo>
                    <a:pt x="4829" y="7126"/>
                  </a:lnTo>
                  <a:lnTo>
                    <a:pt x="4060" y="6511"/>
                  </a:lnTo>
                  <a:lnTo>
                    <a:pt x="4058" y="6516"/>
                  </a:lnTo>
                  <a:lnTo>
                    <a:pt x="4039" y="6543"/>
                  </a:lnTo>
                  <a:lnTo>
                    <a:pt x="4018" y="6568"/>
                  </a:lnTo>
                  <a:lnTo>
                    <a:pt x="3993" y="6589"/>
                  </a:lnTo>
                  <a:lnTo>
                    <a:pt x="3966" y="6608"/>
                  </a:lnTo>
                  <a:lnTo>
                    <a:pt x="3937" y="6622"/>
                  </a:lnTo>
                  <a:lnTo>
                    <a:pt x="3906" y="6632"/>
                  </a:lnTo>
                  <a:lnTo>
                    <a:pt x="3874" y="6639"/>
                  </a:lnTo>
                  <a:lnTo>
                    <a:pt x="3841" y="6641"/>
                  </a:lnTo>
                  <a:lnTo>
                    <a:pt x="750" y="6641"/>
                  </a:lnTo>
                  <a:lnTo>
                    <a:pt x="717" y="6639"/>
                  </a:lnTo>
                  <a:lnTo>
                    <a:pt x="685" y="6632"/>
                  </a:lnTo>
                  <a:lnTo>
                    <a:pt x="654" y="6622"/>
                  </a:lnTo>
                  <a:lnTo>
                    <a:pt x="625" y="6608"/>
                  </a:lnTo>
                  <a:lnTo>
                    <a:pt x="598" y="6589"/>
                  </a:lnTo>
                  <a:lnTo>
                    <a:pt x="573" y="6568"/>
                  </a:lnTo>
                  <a:lnTo>
                    <a:pt x="552" y="6543"/>
                  </a:lnTo>
                  <a:lnTo>
                    <a:pt x="533" y="6516"/>
                  </a:lnTo>
                  <a:lnTo>
                    <a:pt x="519" y="6487"/>
                  </a:lnTo>
                  <a:lnTo>
                    <a:pt x="509" y="6456"/>
                  </a:lnTo>
                  <a:lnTo>
                    <a:pt x="502" y="6424"/>
                  </a:lnTo>
                  <a:lnTo>
                    <a:pt x="500" y="6391"/>
                  </a:lnTo>
                  <a:lnTo>
                    <a:pt x="500" y="3300"/>
                  </a:lnTo>
                  <a:lnTo>
                    <a:pt x="502" y="3267"/>
                  </a:lnTo>
                  <a:lnTo>
                    <a:pt x="509" y="3235"/>
                  </a:lnTo>
                  <a:lnTo>
                    <a:pt x="519" y="3204"/>
                  </a:lnTo>
                  <a:lnTo>
                    <a:pt x="533" y="3175"/>
                  </a:lnTo>
                  <a:lnTo>
                    <a:pt x="552" y="3148"/>
                  </a:lnTo>
                  <a:lnTo>
                    <a:pt x="573" y="3123"/>
                  </a:lnTo>
                  <a:lnTo>
                    <a:pt x="598" y="3102"/>
                  </a:lnTo>
                  <a:lnTo>
                    <a:pt x="625" y="3083"/>
                  </a:lnTo>
                  <a:lnTo>
                    <a:pt x="654" y="3069"/>
                  </a:lnTo>
                  <a:lnTo>
                    <a:pt x="685" y="3059"/>
                  </a:lnTo>
                  <a:lnTo>
                    <a:pt x="717" y="3052"/>
                  </a:lnTo>
                  <a:lnTo>
                    <a:pt x="750" y="3050"/>
                  </a:lnTo>
                  <a:lnTo>
                    <a:pt x="3841" y="3050"/>
                  </a:lnTo>
                  <a:lnTo>
                    <a:pt x="3874" y="3052"/>
                  </a:lnTo>
                  <a:lnTo>
                    <a:pt x="3906" y="3059"/>
                  </a:lnTo>
                  <a:lnTo>
                    <a:pt x="3937" y="3069"/>
                  </a:lnTo>
                  <a:lnTo>
                    <a:pt x="3966" y="3083"/>
                  </a:lnTo>
                  <a:lnTo>
                    <a:pt x="3993" y="3102"/>
                  </a:lnTo>
                  <a:lnTo>
                    <a:pt x="4018" y="3123"/>
                  </a:lnTo>
                  <a:lnTo>
                    <a:pt x="4039" y="3148"/>
                  </a:lnTo>
                  <a:lnTo>
                    <a:pt x="4058" y="3175"/>
                  </a:lnTo>
                  <a:lnTo>
                    <a:pt x="4072" y="3204"/>
                  </a:lnTo>
                  <a:lnTo>
                    <a:pt x="4082" y="3235"/>
                  </a:lnTo>
                  <a:lnTo>
                    <a:pt x="4089" y="3267"/>
                  </a:lnTo>
                  <a:lnTo>
                    <a:pt x="4091" y="3300"/>
                  </a:lnTo>
                  <a:lnTo>
                    <a:pt x="4091" y="3471"/>
                  </a:lnTo>
                  <a:lnTo>
                    <a:pt x="4093" y="3470"/>
                  </a:lnTo>
                  <a:lnTo>
                    <a:pt x="4111" y="3464"/>
                  </a:lnTo>
                  <a:lnTo>
                    <a:pt x="4130" y="3460"/>
                  </a:lnTo>
                  <a:lnTo>
                    <a:pt x="4150" y="3459"/>
                  </a:lnTo>
                  <a:lnTo>
                    <a:pt x="5577" y="3459"/>
                  </a:lnTo>
                  <a:lnTo>
                    <a:pt x="5138" y="3108"/>
                  </a:lnTo>
                  <a:lnTo>
                    <a:pt x="5124" y="3095"/>
                  </a:lnTo>
                  <a:lnTo>
                    <a:pt x="5111" y="3080"/>
                  </a:lnTo>
                  <a:lnTo>
                    <a:pt x="5101" y="3063"/>
                  </a:lnTo>
                  <a:lnTo>
                    <a:pt x="5092" y="3046"/>
                  </a:lnTo>
                  <a:lnTo>
                    <a:pt x="5086" y="3027"/>
                  </a:lnTo>
                  <a:lnTo>
                    <a:pt x="5083" y="3008"/>
                  </a:lnTo>
                  <a:lnTo>
                    <a:pt x="5082" y="2988"/>
                  </a:lnTo>
                  <a:lnTo>
                    <a:pt x="5084" y="2968"/>
                  </a:lnTo>
                  <a:lnTo>
                    <a:pt x="5088" y="2949"/>
                  </a:lnTo>
                  <a:lnTo>
                    <a:pt x="5095" y="2931"/>
                  </a:lnTo>
                  <a:lnTo>
                    <a:pt x="5104" y="2913"/>
                  </a:lnTo>
                  <a:lnTo>
                    <a:pt x="5115" y="2897"/>
                  </a:lnTo>
                  <a:lnTo>
                    <a:pt x="5128" y="2883"/>
                  </a:lnTo>
                  <a:lnTo>
                    <a:pt x="5143" y="2870"/>
                  </a:lnTo>
                  <a:lnTo>
                    <a:pt x="5160" y="2860"/>
                  </a:lnTo>
                  <a:lnTo>
                    <a:pt x="5177" y="2851"/>
                  </a:lnTo>
                  <a:lnTo>
                    <a:pt x="5196" y="2845"/>
                  </a:lnTo>
                  <a:lnTo>
                    <a:pt x="5215" y="2842"/>
                  </a:lnTo>
                  <a:lnTo>
                    <a:pt x="5235" y="2841"/>
                  </a:lnTo>
                  <a:lnTo>
                    <a:pt x="5255" y="2843"/>
                  </a:lnTo>
                  <a:lnTo>
                    <a:pt x="5274" y="2847"/>
                  </a:lnTo>
                  <a:lnTo>
                    <a:pt x="5292" y="2854"/>
                  </a:lnTo>
                  <a:lnTo>
                    <a:pt x="5310" y="2863"/>
                  </a:lnTo>
                  <a:lnTo>
                    <a:pt x="5326" y="2874"/>
                  </a:lnTo>
                  <a:lnTo>
                    <a:pt x="6099" y="3492"/>
                  </a:lnTo>
                  <a:lnTo>
                    <a:pt x="6105" y="3498"/>
                  </a:lnTo>
                  <a:lnTo>
                    <a:pt x="6111" y="3503"/>
                  </a:lnTo>
                  <a:lnTo>
                    <a:pt x="6112" y="3504"/>
                  </a:lnTo>
                  <a:lnTo>
                    <a:pt x="6113" y="3505"/>
                  </a:lnTo>
                  <a:close/>
                  <a:moveTo>
                    <a:pt x="8996" y="4954"/>
                  </a:moveTo>
                  <a:lnTo>
                    <a:pt x="8999" y="4900"/>
                  </a:lnTo>
                  <a:lnTo>
                    <a:pt x="9000" y="4845"/>
                  </a:lnTo>
                  <a:lnTo>
                    <a:pt x="8999" y="4791"/>
                  </a:lnTo>
                  <a:lnTo>
                    <a:pt x="8996" y="4737"/>
                  </a:lnTo>
                  <a:lnTo>
                    <a:pt x="8991" y="4683"/>
                  </a:lnTo>
                  <a:lnTo>
                    <a:pt x="8984" y="4629"/>
                  </a:lnTo>
                  <a:lnTo>
                    <a:pt x="8975" y="4576"/>
                  </a:lnTo>
                  <a:lnTo>
                    <a:pt x="8963" y="4523"/>
                  </a:lnTo>
                  <a:lnTo>
                    <a:pt x="8950" y="4470"/>
                  </a:lnTo>
                  <a:lnTo>
                    <a:pt x="8935" y="4418"/>
                  </a:lnTo>
                  <a:lnTo>
                    <a:pt x="8918" y="4367"/>
                  </a:lnTo>
                  <a:lnTo>
                    <a:pt x="8900" y="4316"/>
                  </a:lnTo>
                  <a:lnTo>
                    <a:pt x="8879" y="4266"/>
                  </a:lnTo>
                  <a:lnTo>
                    <a:pt x="8856" y="4216"/>
                  </a:lnTo>
                  <a:lnTo>
                    <a:pt x="8832" y="4168"/>
                  </a:lnTo>
                  <a:lnTo>
                    <a:pt x="8805" y="4120"/>
                  </a:lnTo>
                  <a:lnTo>
                    <a:pt x="8777" y="4073"/>
                  </a:lnTo>
                  <a:lnTo>
                    <a:pt x="8748" y="4028"/>
                  </a:lnTo>
                  <a:lnTo>
                    <a:pt x="8716" y="3984"/>
                  </a:lnTo>
                  <a:lnTo>
                    <a:pt x="8683" y="3941"/>
                  </a:lnTo>
                  <a:lnTo>
                    <a:pt x="8649" y="3899"/>
                  </a:lnTo>
                  <a:lnTo>
                    <a:pt x="8613" y="3859"/>
                  </a:lnTo>
                  <a:lnTo>
                    <a:pt x="8575" y="3820"/>
                  </a:lnTo>
                  <a:lnTo>
                    <a:pt x="8536" y="3782"/>
                  </a:lnTo>
                  <a:lnTo>
                    <a:pt x="8496" y="3746"/>
                  </a:lnTo>
                  <a:lnTo>
                    <a:pt x="8454" y="3712"/>
                  </a:lnTo>
                  <a:lnTo>
                    <a:pt x="8411" y="3679"/>
                  </a:lnTo>
                  <a:lnTo>
                    <a:pt x="8367" y="3647"/>
                  </a:lnTo>
                  <a:lnTo>
                    <a:pt x="8322" y="3618"/>
                  </a:lnTo>
                  <a:lnTo>
                    <a:pt x="8275" y="3590"/>
                  </a:lnTo>
                  <a:lnTo>
                    <a:pt x="8227" y="3563"/>
                  </a:lnTo>
                  <a:lnTo>
                    <a:pt x="8179" y="3539"/>
                  </a:lnTo>
                  <a:lnTo>
                    <a:pt x="8130" y="3516"/>
                  </a:lnTo>
                  <a:lnTo>
                    <a:pt x="8079" y="3495"/>
                  </a:lnTo>
                  <a:lnTo>
                    <a:pt x="8029" y="3477"/>
                  </a:lnTo>
                  <a:lnTo>
                    <a:pt x="7977" y="3460"/>
                  </a:lnTo>
                  <a:lnTo>
                    <a:pt x="7925" y="3445"/>
                  </a:lnTo>
                  <a:lnTo>
                    <a:pt x="7873" y="3432"/>
                  </a:lnTo>
                  <a:lnTo>
                    <a:pt x="7820" y="3420"/>
                  </a:lnTo>
                  <a:lnTo>
                    <a:pt x="7766" y="3411"/>
                  </a:lnTo>
                  <a:lnTo>
                    <a:pt x="7713" y="3404"/>
                  </a:lnTo>
                  <a:lnTo>
                    <a:pt x="7659" y="3399"/>
                  </a:lnTo>
                  <a:lnTo>
                    <a:pt x="7604" y="3396"/>
                  </a:lnTo>
                  <a:lnTo>
                    <a:pt x="7550" y="3395"/>
                  </a:lnTo>
                  <a:lnTo>
                    <a:pt x="7496" y="3396"/>
                  </a:lnTo>
                  <a:lnTo>
                    <a:pt x="7441" y="3399"/>
                  </a:lnTo>
                  <a:lnTo>
                    <a:pt x="7387" y="3404"/>
                  </a:lnTo>
                  <a:lnTo>
                    <a:pt x="7334" y="3411"/>
                  </a:lnTo>
                  <a:lnTo>
                    <a:pt x="7280" y="3420"/>
                  </a:lnTo>
                  <a:lnTo>
                    <a:pt x="7227" y="3432"/>
                  </a:lnTo>
                  <a:lnTo>
                    <a:pt x="7175" y="3445"/>
                  </a:lnTo>
                  <a:lnTo>
                    <a:pt x="7123" y="3460"/>
                  </a:lnTo>
                  <a:lnTo>
                    <a:pt x="7071" y="3477"/>
                  </a:lnTo>
                  <a:lnTo>
                    <a:pt x="7021" y="3495"/>
                  </a:lnTo>
                  <a:lnTo>
                    <a:pt x="6970" y="3516"/>
                  </a:lnTo>
                  <a:lnTo>
                    <a:pt x="6921" y="3539"/>
                  </a:lnTo>
                  <a:lnTo>
                    <a:pt x="6873" y="3563"/>
                  </a:lnTo>
                  <a:lnTo>
                    <a:pt x="6825" y="3590"/>
                  </a:lnTo>
                  <a:lnTo>
                    <a:pt x="6778" y="3618"/>
                  </a:lnTo>
                  <a:lnTo>
                    <a:pt x="6733" y="3647"/>
                  </a:lnTo>
                  <a:lnTo>
                    <a:pt x="6689" y="3679"/>
                  </a:lnTo>
                  <a:lnTo>
                    <a:pt x="6646" y="3712"/>
                  </a:lnTo>
                  <a:lnTo>
                    <a:pt x="6604" y="3746"/>
                  </a:lnTo>
                  <a:lnTo>
                    <a:pt x="6564" y="3782"/>
                  </a:lnTo>
                  <a:lnTo>
                    <a:pt x="6525" y="3820"/>
                  </a:lnTo>
                  <a:lnTo>
                    <a:pt x="6487" y="3859"/>
                  </a:lnTo>
                  <a:lnTo>
                    <a:pt x="6451" y="3899"/>
                  </a:lnTo>
                  <a:lnTo>
                    <a:pt x="6417" y="3941"/>
                  </a:lnTo>
                  <a:lnTo>
                    <a:pt x="6384" y="3984"/>
                  </a:lnTo>
                  <a:lnTo>
                    <a:pt x="6352" y="4028"/>
                  </a:lnTo>
                  <a:lnTo>
                    <a:pt x="6323" y="4073"/>
                  </a:lnTo>
                  <a:lnTo>
                    <a:pt x="6295" y="4120"/>
                  </a:lnTo>
                  <a:lnTo>
                    <a:pt x="6268" y="4168"/>
                  </a:lnTo>
                  <a:lnTo>
                    <a:pt x="6244" y="4216"/>
                  </a:lnTo>
                  <a:lnTo>
                    <a:pt x="6221" y="4266"/>
                  </a:lnTo>
                  <a:lnTo>
                    <a:pt x="6200" y="4316"/>
                  </a:lnTo>
                  <a:lnTo>
                    <a:pt x="6182" y="4367"/>
                  </a:lnTo>
                  <a:lnTo>
                    <a:pt x="6165" y="4418"/>
                  </a:lnTo>
                  <a:lnTo>
                    <a:pt x="6150" y="4470"/>
                  </a:lnTo>
                  <a:lnTo>
                    <a:pt x="6137" y="4523"/>
                  </a:lnTo>
                  <a:lnTo>
                    <a:pt x="6125" y="4576"/>
                  </a:lnTo>
                  <a:lnTo>
                    <a:pt x="6116" y="4629"/>
                  </a:lnTo>
                  <a:lnTo>
                    <a:pt x="6109" y="4683"/>
                  </a:lnTo>
                  <a:lnTo>
                    <a:pt x="6104" y="4737"/>
                  </a:lnTo>
                  <a:lnTo>
                    <a:pt x="6101" y="4791"/>
                  </a:lnTo>
                  <a:lnTo>
                    <a:pt x="6100" y="4845"/>
                  </a:lnTo>
                  <a:lnTo>
                    <a:pt x="6101" y="4900"/>
                  </a:lnTo>
                  <a:lnTo>
                    <a:pt x="6104" y="4954"/>
                  </a:lnTo>
                  <a:lnTo>
                    <a:pt x="6109" y="5008"/>
                  </a:lnTo>
                  <a:lnTo>
                    <a:pt x="6116" y="5062"/>
                  </a:lnTo>
                  <a:lnTo>
                    <a:pt x="6125" y="5115"/>
                  </a:lnTo>
                  <a:lnTo>
                    <a:pt x="6137" y="5168"/>
                  </a:lnTo>
                  <a:lnTo>
                    <a:pt x="6150" y="5221"/>
                  </a:lnTo>
                  <a:lnTo>
                    <a:pt x="6165" y="5272"/>
                  </a:lnTo>
                  <a:lnTo>
                    <a:pt x="6182" y="5324"/>
                  </a:lnTo>
                  <a:lnTo>
                    <a:pt x="6200" y="5375"/>
                  </a:lnTo>
                  <a:lnTo>
                    <a:pt x="6221" y="5425"/>
                  </a:lnTo>
                  <a:lnTo>
                    <a:pt x="6244" y="5474"/>
                  </a:lnTo>
                  <a:lnTo>
                    <a:pt x="6268" y="5522"/>
                  </a:lnTo>
                  <a:lnTo>
                    <a:pt x="6295" y="5570"/>
                  </a:lnTo>
                  <a:lnTo>
                    <a:pt x="6323" y="5617"/>
                  </a:lnTo>
                  <a:lnTo>
                    <a:pt x="6353" y="5663"/>
                  </a:lnTo>
                  <a:lnTo>
                    <a:pt x="6384" y="5707"/>
                  </a:lnTo>
                  <a:lnTo>
                    <a:pt x="6417" y="5750"/>
                  </a:lnTo>
                  <a:lnTo>
                    <a:pt x="6451" y="5792"/>
                  </a:lnTo>
                  <a:lnTo>
                    <a:pt x="6488" y="5832"/>
                  </a:lnTo>
                  <a:lnTo>
                    <a:pt x="6525" y="5871"/>
                  </a:lnTo>
                  <a:lnTo>
                    <a:pt x="6564" y="5909"/>
                  </a:lnTo>
                  <a:lnTo>
                    <a:pt x="6604" y="5945"/>
                  </a:lnTo>
                  <a:lnTo>
                    <a:pt x="6646" y="5979"/>
                  </a:lnTo>
                  <a:lnTo>
                    <a:pt x="6689" y="6012"/>
                  </a:lnTo>
                  <a:lnTo>
                    <a:pt x="6733" y="6044"/>
                  </a:lnTo>
                  <a:lnTo>
                    <a:pt x="6778" y="6073"/>
                  </a:lnTo>
                  <a:lnTo>
                    <a:pt x="6825" y="6101"/>
                  </a:lnTo>
                  <a:lnTo>
                    <a:pt x="6873" y="6128"/>
                  </a:lnTo>
                  <a:lnTo>
                    <a:pt x="6921" y="6152"/>
                  </a:lnTo>
                  <a:lnTo>
                    <a:pt x="6970" y="6175"/>
                  </a:lnTo>
                  <a:lnTo>
                    <a:pt x="7020" y="6195"/>
                  </a:lnTo>
                  <a:lnTo>
                    <a:pt x="7071" y="6214"/>
                  </a:lnTo>
                  <a:lnTo>
                    <a:pt x="7122" y="6231"/>
                  </a:lnTo>
                  <a:lnTo>
                    <a:pt x="7174" y="6246"/>
                  </a:lnTo>
                  <a:lnTo>
                    <a:pt x="7227" y="6259"/>
                  </a:lnTo>
                  <a:lnTo>
                    <a:pt x="7280" y="6270"/>
                  </a:lnTo>
                  <a:lnTo>
                    <a:pt x="7333" y="6279"/>
                  </a:lnTo>
                  <a:lnTo>
                    <a:pt x="7387" y="6286"/>
                  </a:lnTo>
                  <a:lnTo>
                    <a:pt x="7441" y="6291"/>
                  </a:lnTo>
                  <a:lnTo>
                    <a:pt x="7496" y="6294"/>
                  </a:lnTo>
                  <a:lnTo>
                    <a:pt x="7550" y="6295"/>
                  </a:lnTo>
                  <a:lnTo>
                    <a:pt x="7604" y="6294"/>
                  </a:lnTo>
                  <a:lnTo>
                    <a:pt x="7659" y="6291"/>
                  </a:lnTo>
                  <a:lnTo>
                    <a:pt x="7713" y="6286"/>
                  </a:lnTo>
                  <a:lnTo>
                    <a:pt x="7767" y="6279"/>
                  </a:lnTo>
                  <a:lnTo>
                    <a:pt x="7820" y="6270"/>
                  </a:lnTo>
                  <a:lnTo>
                    <a:pt x="7873" y="6259"/>
                  </a:lnTo>
                  <a:lnTo>
                    <a:pt x="7926" y="6246"/>
                  </a:lnTo>
                  <a:lnTo>
                    <a:pt x="7978" y="6231"/>
                  </a:lnTo>
                  <a:lnTo>
                    <a:pt x="8029" y="6214"/>
                  </a:lnTo>
                  <a:lnTo>
                    <a:pt x="8080" y="6195"/>
                  </a:lnTo>
                  <a:lnTo>
                    <a:pt x="8130" y="6175"/>
                  </a:lnTo>
                  <a:lnTo>
                    <a:pt x="8179" y="6152"/>
                  </a:lnTo>
                  <a:lnTo>
                    <a:pt x="8227" y="6128"/>
                  </a:lnTo>
                  <a:lnTo>
                    <a:pt x="8275" y="6101"/>
                  </a:lnTo>
                  <a:lnTo>
                    <a:pt x="8322" y="6073"/>
                  </a:lnTo>
                  <a:lnTo>
                    <a:pt x="8367" y="6044"/>
                  </a:lnTo>
                  <a:lnTo>
                    <a:pt x="8411" y="6012"/>
                  </a:lnTo>
                  <a:lnTo>
                    <a:pt x="8454" y="5979"/>
                  </a:lnTo>
                  <a:lnTo>
                    <a:pt x="8496" y="5945"/>
                  </a:lnTo>
                  <a:lnTo>
                    <a:pt x="8536" y="5909"/>
                  </a:lnTo>
                  <a:lnTo>
                    <a:pt x="8575" y="5871"/>
                  </a:lnTo>
                  <a:lnTo>
                    <a:pt x="8612" y="5832"/>
                  </a:lnTo>
                  <a:lnTo>
                    <a:pt x="8649" y="5792"/>
                  </a:lnTo>
                  <a:lnTo>
                    <a:pt x="8683" y="5750"/>
                  </a:lnTo>
                  <a:lnTo>
                    <a:pt x="8716" y="5707"/>
                  </a:lnTo>
                  <a:lnTo>
                    <a:pt x="8747" y="5663"/>
                  </a:lnTo>
                  <a:lnTo>
                    <a:pt x="8777" y="5617"/>
                  </a:lnTo>
                  <a:lnTo>
                    <a:pt x="8805" y="5570"/>
                  </a:lnTo>
                  <a:lnTo>
                    <a:pt x="8832" y="5522"/>
                  </a:lnTo>
                  <a:lnTo>
                    <a:pt x="8856" y="5474"/>
                  </a:lnTo>
                  <a:lnTo>
                    <a:pt x="8879" y="5425"/>
                  </a:lnTo>
                  <a:lnTo>
                    <a:pt x="8900" y="5375"/>
                  </a:lnTo>
                  <a:lnTo>
                    <a:pt x="8918" y="5324"/>
                  </a:lnTo>
                  <a:lnTo>
                    <a:pt x="8935" y="5272"/>
                  </a:lnTo>
                  <a:lnTo>
                    <a:pt x="8950" y="5221"/>
                  </a:lnTo>
                  <a:lnTo>
                    <a:pt x="8963" y="5168"/>
                  </a:lnTo>
                  <a:lnTo>
                    <a:pt x="8975" y="5115"/>
                  </a:lnTo>
                  <a:lnTo>
                    <a:pt x="8984" y="5062"/>
                  </a:lnTo>
                  <a:lnTo>
                    <a:pt x="8991" y="5008"/>
                  </a:lnTo>
                  <a:lnTo>
                    <a:pt x="8996" y="4954"/>
                  </a:lnTo>
                  <a:close/>
                  <a:moveTo>
                    <a:pt x="3591" y="6141"/>
                  </a:moveTo>
                  <a:lnTo>
                    <a:pt x="3591" y="3550"/>
                  </a:lnTo>
                  <a:lnTo>
                    <a:pt x="1000" y="3550"/>
                  </a:lnTo>
                  <a:lnTo>
                    <a:pt x="1000" y="6141"/>
                  </a:lnTo>
                  <a:lnTo>
                    <a:pt x="3591" y="6141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02" name="Group 113">
            <a:extLst>
              <a:ext uri="{FF2B5EF4-FFF2-40B4-BE49-F238E27FC236}">
                <a16:creationId xmlns:a16="http://schemas.microsoft.com/office/drawing/2014/main" id="{35239F56-1C5F-4B9E-BA96-45A2FA132894}"/>
              </a:ext>
            </a:extLst>
          </p:cNvPr>
          <p:cNvGrpSpPr/>
          <p:nvPr/>
        </p:nvGrpSpPr>
        <p:grpSpPr>
          <a:xfrm>
            <a:off x="10526398" y="1461700"/>
            <a:ext cx="457294" cy="457294"/>
            <a:chOff x="7506538" y="4494616"/>
            <a:chExt cx="589280" cy="589280"/>
          </a:xfrm>
        </p:grpSpPr>
        <p:sp>
          <p:nvSpPr>
            <p:cNvPr id="90203" name="Accent">
              <a:extLst>
                <a:ext uri="{FF2B5EF4-FFF2-40B4-BE49-F238E27FC236}">
                  <a16:creationId xmlns:a16="http://schemas.microsoft.com/office/drawing/2014/main" id="{E852B7A1-60AF-4E66-A2DB-FAE25D7F3D15}"/>
                </a:ext>
              </a:extLst>
            </p:cNvPr>
            <p:cNvSpPr/>
            <p:nvPr/>
          </p:nvSpPr>
          <p:spPr>
            <a:xfrm>
              <a:off x="7506538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635" y="4004"/>
                  </a:moveTo>
                  <a:lnTo>
                    <a:pt x="8635" y="6353"/>
                  </a:lnTo>
                  <a:lnTo>
                    <a:pt x="8639" y="6354"/>
                  </a:lnTo>
                  <a:lnTo>
                    <a:pt x="8655" y="6360"/>
                  </a:lnTo>
                  <a:lnTo>
                    <a:pt x="8671" y="6366"/>
                  </a:lnTo>
                  <a:lnTo>
                    <a:pt x="8687" y="6374"/>
                  </a:lnTo>
                  <a:lnTo>
                    <a:pt x="8703" y="6382"/>
                  </a:lnTo>
                  <a:lnTo>
                    <a:pt x="8718" y="6390"/>
                  </a:lnTo>
                  <a:lnTo>
                    <a:pt x="8733" y="6399"/>
                  </a:lnTo>
                  <a:lnTo>
                    <a:pt x="8747" y="6409"/>
                  </a:lnTo>
                  <a:lnTo>
                    <a:pt x="8761" y="6419"/>
                  </a:lnTo>
                  <a:lnTo>
                    <a:pt x="8775" y="6429"/>
                  </a:lnTo>
                  <a:lnTo>
                    <a:pt x="8788" y="6440"/>
                  </a:lnTo>
                  <a:lnTo>
                    <a:pt x="8801" y="6452"/>
                  </a:lnTo>
                  <a:lnTo>
                    <a:pt x="8814" y="6464"/>
                  </a:lnTo>
                  <a:lnTo>
                    <a:pt x="8826" y="6476"/>
                  </a:lnTo>
                  <a:lnTo>
                    <a:pt x="8838" y="6489"/>
                  </a:lnTo>
                  <a:lnTo>
                    <a:pt x="8849" y="6502"/>
                  </a:lnTo>
                  <a:lnTo>
                    <a:pt x="8859" y="6516"/>
                  </a:lnTo>
                  <a:lnTo>
                    <a:pt x="8869" y="6530"/>
                  </a:lnTo>
                  <a:lnTo>
                    <a:pt x="8879" y="6545"/>
                  </a:lnTo>
                  <a:lnTo>
                    <a:pt x="8888" y="6560"/>
                  </a:lnTo>
                  <a:lnTo>
                    <a:pt x="8896" y="6575"/>
                  </a:lnTo>
                  <a:lnTo>
                    <a:pt x="8904" y="6591"/>
                  </a:lnTo>
                  <a:lnTo>
                    <a:pt x="8912" y="6607"/>
                  </a:lnTo>
                  <a:lnTo>
                    <a:pt x="8918" y="6623"/>
                  </a:lnTo>
                  <a:lnTo>
                    <a:pt x="8924" y="6639"/>
                  </a:lnTo>
                  <a:lnTo>
                    <a:pt x="8930" y="6656"/>
                  </a:lnTo>
                  <a:lnTo>
                    <a:pt x="8934" y="6672"/>
                  </a:lnTo>
                  <a:lnTo>
                    <a:pt x="8939" y="6689"/>
                  </a:lnTo>
                  <a:lnTo>
                    <a:pt x="8942" y="6706"/>
                  </a:lnTo>
                  <a:lnTo>
                    <a:pt x="8945" y="6723"/>
                  </a:lnTo>
                  <a:lnTo>
                    <a:pt x="8947" y="6740"/>
                  </a:lnTo>
                  <a:lnTo>
                    <a:pt x="8949" y="6757"/>
                  </a:lnTo>
                  <a:lnTo>
                    <a:pt x="8950" y="6775"/>
                  </a:lnTo>
                  <a:lnTo>
                    <a:pt x="8950" y="6792"/>
                  </a:lnTo>
                  <a:lnTo>
                    <a:pt x="8950" y="6810"/>
                  </a:lnTo>
                  <a:lnTo>
                    <a:pt x="8949" y="6827"/>
                  </a:lnTo>
                  <a:lnTo>
                    <a:pt x="8947" y="6844"/>
                  </a:lnTo>
                  <a:lnTo>
                    <a:pt x="8945" y="6862"/>
                  </a:lnTo>
                  <a:lnTo>
                    <a:pt x="8942" y="6879"/>
                  </a:lnTo>
                  <a:lnTo>
                    <a:pt x="8939" y="6896"/>
                  </a:lnTo>
                  <a:lnTo>
                    <a:pt x="8934" y="6913"/>
                  </a:lnTo>
                  <a:lnTo>
                    <a:pt x="8930" y="6929"/>
                  </a:lnTo>
                  <a:lnTo>
                    <a:pt x="8924" y="6946"/>
                  </a:lnTo>
                  <a:lnTo>
                    <a:pt x="8918" y="6962"/>
                  </a:lnTo>
                  <a:lnTo>
                    <a:pt x="8912" y="6978"/>
                  </a:lnTo>
                  <a:lnTo>
                    <a:pt x="8904" y="6994"/>
                  </a:lnTo>
                  <a:lnTo>
                    <a:pt x="8896" y="7010"/>
                  </a:lnTo>
                  <a:lnTo>
                    <a:pt x="8888" y="7025"/>
                  </a:lnTo>
                  <a:lnTo>
                    <a:pt x="8879" y="7040"/>
                  </a:lnTo>
                  <a:lnTo>
                    <a:pt x="8869" y="7054"/>
                  </a:lnTo>
                  <a:lnTo>
                    <a:pt x="8859" y="7068"/>
                  </a:lnTo>
                  <a:lnTo>
                    <a:pt x="8849" y="7082"/>
                  </a:lnTo>
                  <a:lnTo>
                    <a:pt x="8838" y="7095"/>
                  </a:lnTo>
                  <a:lnTo>
                    <a:pt x="8826" y="7108"/>
                  </a:lnTo>
                  <a:lnTo>
                    <a:pt x="8814" y="7121"/>
                  </a:lnTo>
                  <a:lnTo>
                    <a:pt x="8801" y="7133"/>
                  </a:lnTo>
                  <a:lnTo>
                    <a:pt x="8788" y="7145"/>
                  </a:lnTo>
                  <a:lnTo>
                    <a:pt x="8775" y="7156"/>
                  </a:lnTo>
                  <a:lnTo>
                    <a:pt x="8761" y="7166"/>
                  </a:lnTo>
                  <a:lnTo>
                    <a:pt x="8747" y="7176"/>
                  </a:lnTo>
                  <a:lnTo>
                    <a:pt x="8733" y="7186"/>
                  </a:lnTo>
                  <a:lnTo>
                    <a:pt x="8718" y="7195"/>
                  </a:lnTo>
                  <a:lnTo>
                    <a:pt x="8703" y="7203"/>
                  </a:lnTo>
                  <a:lnTo>
                    <a:pt x="8687" y="7211"/>
                  </a:lnTo>
                  <a:lnTo>
                    <a:pt x="8671" y="7219"/>
                  </a:lnTo>
                  <a:lnTo>
                    <a:pt x="8655" y="7225"/>
                  </a:lnTo>
                  <a:lnTo>
                    <a:pt x="8639" y="7231"/>
                  </a:lnTo>
                  <a:lnTo>
                    <a:pt x="8622" y="7237"/>
                  </a:lnTo>
                  <a:lnTo>
                    <a:pt x="8606" y="7241"/>
                  </a:lnTo>
                  <a:lnTo>
                    <a:pt x="8589" y="7246"/>
                  </a:lnTo>
                  <a:lnTo>
                    <a:pt x="8572" y="7249"/>
                  </a:lnTo>
                  <a:lnTo>
                    <a:pt x="8555" y="7252"/>
                  </a:lnTo>
                  <a:lnTo>
                    <a:pt x="8537" y="7254"/>
                  </a:lnTo>
                  <a:lnTo>
                    <a:pt x="8520" y="7256"/>
                  </a:lnTo>
                  <a:lnTo>
                    <a:pt x="8503" y="7257"/>
                  </a:lnTo>
                  <a:lnTo>
                    <a:pt x="8485" y="7257"/>
                  </a:lnTo>
                  <a:lnTo>
                    <a:pt x="8468" y="7257"/>
                  </a:lnTo>
                  <a:lnTo>
                    <a:pt x="8450" y="7256"/>
                  </a:lnTo>
                  <a:lnTo>
                    <a:pt x="8433" y="7254"/>
                  </a:lnTo>
                  <a:lnTo>
                    <a:pt x="8416" y="7252"/>
                  </a:lnTo>
                  <a:lnTo>
                    <a:pt x="8399" y="7249"/>
                  </a:lnTo>
                  <a:lnTo>
                    <a:pt x="8382" y="7246"/>
                  </a:lnTo>
                  <a:lnTo>
                    <a:pt x="8365" y="7241"/>
                  </a:lnTo>
                  <a:lnTo>
                    <a:pt x="8349" y="7237"/>
                  </a:lnTo>
                  <a:lnTo>
                    <a:pt x="8332" y="7231"/>
                  </a:lnTo>
                  <a:lnTo>
                    <a:pt x="8316" y="7225"/>
                  </a:lnTo>
                  <a:lnTo>
                    <a:pt x="8300" y="7219"/>
                  </a:lnTo>
                  <a:lnTo>
                    <a:pt x="8284" y="7211"/>
                  </a:lnTo>
                  <a:lnTo>
                    <a:pt x="8268" y="7203"/>
                  </a:lnTo>
                  <a:lnTo>
                    <a:pt x="8253" y="7195"/>
                  </a:lnTo>
                  <a:lnTo>
                    <a:pt x="8238" y="7186"/>
                  </a:lnTo>
                  <a:lnTo>
                    <a:pt x="8223" y="7176"/>
                  </a:lnTo>
                  <a:lnTo>
                    <a:pt x="8209" y="7166"/>
                  </a:lnTo>
                  <a:lnTo>
                    <a:pt x="8195" y="7156"/>
                  </a:lnTo>
                  <a:lnTo>
                    <a:pt x="8182" y="7145"/>
                  </a:lnTo>
                  <a:lnTo>
                    <a:pt x="8169" y="7133"/>
                  </a:lnTo>
                  <a:lnTo>
                    <a:pt x="8157" y="7121"/>
                  </a:lnTo>
                  <a:lnTo>
                    <a:pt x="8145" y="7108"/>
                  </a:lnTo>
                  <a:lnTo>
                    <a:pt x="8133" y="7095"/>
                  </a:lnTo>
                  <a:lnTo>
                    <a:pt x="8122" y="7082"/>
                  </a:lnTo>
                  <a:lnTo>
                    <a:pt x="8112" y="7068"/>
                  </a:lnTo>
                  <a:lnTo>
                    <a:pt x="8102" y="7054"/>
                  </a:lnTo>
                  <a:lnTo>
                    <a:pt x="8092" y="7040"/>
                  </a:lnTo>
                  <a:lnTo>
                    <a:pt x="8083" y="7025"/>
                  </a:lnTo>
                  <a:lnTo>
                    <a:pt x="8075" y="7010"/>
                  </a:lnTo>
                  <a:lnTo>
                    <a:pt x="8067" y="6994"/>
                  </a:lnTo>
                  <a:lnTo>
                    <a:pt x="8059" y="6978"/>
                  </a:lnTo>
                  <a:lnTo>
                    <a:pt x="8053" y="6962"/>
                  </a:lnTo>
                  <a:lnTo>
                    <a:pt x="8047" y="6946"/>
                  </a:lnTo>
                  <a:lnTo>
                    <a:pt x="8041" y="6929"/>
                  </a:lnTo>
                  <a:lnTo>
                    <a:pt x="8037" y="6913"/>
                  </a:lnTo>
                  <a:lnTo>
                    <a:pt x="8032" y="6896"/>
                  </a:lnTo>
                  <a:lnTo>
                    <a:pt x="8029" y="6879"/>
                  </a:lnTo>
                  <a:lnTo>
                    <a:pt x="8026" y="6862"/>
                  </a:lnTo>
                  <a:lnTo>
                    <a:pt x="8024" y="6844"/>
                  </a:lnTo>
                  <a:lnTo>
                    <a:pt x="8022" y="6827"/>
                  </a:lnTo>
                  <a:lnTo>
                    <a:pt x="8021" y="6810"/>
                  </a:lnTo>
                  <a:lnTo>
                    <a:pt x="8021" y="6792"/>
                  </a:lnTo>
                  <a:lnTo>
                    <a:pt x="8021" y="6775"/>
                  </a:lnTo>
                  <a:lnTo>
                    <a:pt x="8022" y="6757"/>
                  </a:lnTo>
                  <a:lnTo>
                    <a:pt x="8024" y="6740"/>
                  </a:lnTo>
                  <a:lnTo>
                    <a:pt x="8026" y="6723"/>
                  </a:lnTo>
                  <a:lnTo>
                    <a:pt x="8029" y="6706"/>
                  </a:lnTo>
                  <a:lnTo>
                    <a:pt x="8032" y="6689"/>
                  </a:lnTo>
                  <a:lnTo>
                    <a:pt x="8037" y="6672"/>
                  </a:lnTo>
                  <a:lnTo>
                    <a:pt x="8041" y="6656"/>
                  </a:lnTo>
                  <a:lnTo>
                    <a:pt x="8047" y="6639"/>
                  </a:lnTo>
                  <a:lnTo>
                    <a:pt x="8053" y="6623"/>
                  </a:lnTo>
                  <a:lnTo>
                    <a:pt x="8059" y="6607"/>
                  </a:lnTo>
                  <a:lnTo>
                    <a:pt x="8067" y="6591"/>
                  </a:lnTo>
                  <a:lnTo>
                    <a:pt x="8075" y="6575"/>
                  </a:lnTo>
                  <a:lnTo>
                    <a:pt x="8083" y="6560"/>
                  </a:lnTo>
                  <a:lnTo>
                    <a:pt x="8092" y="6545"/>
                  </a:lnTo>
                  <a:lnTo>
                    <a:pt x="8102" y="6530"/>
                  </a:lnTo>
                  <a:lnTo>
                    <a:pt x="8112" y="6516"/>
                  </a:lnTo>
                  <a:lnTo>
                    <a:pt x="8122" y="6502"/>
                  </a:lnTo>
                  <a:lnTo>
                    <a:pt x="8133" y="6489"/>
                  </a:lnTo>
                  <a:lnTo>
                    <a:pt x="8145" y="6476"/>
                  </a:lnTo>
                  <a:lnTo>
                    <a:pt x="8157" y="6464"/>
                  </a:lnTo>
                  <a:lnTo>
                    <a:pt x="8169" y="6452"/>
                  </a:lnTo>
                  <a:lnTo>
                    <a:pt x="8182" y="6440"/>
                  </a:lnTo>
                  <a:lnTo>
                    <a:pt x="8195" y="6429"/>
                  </a:lnTo>
                  <a:lnTo>
                    <a:pt x="8209" y="6419"/>
                  </a:lnTo>
                  <a:lnTo>
                    <a:pt x="8223" y="6409"/>
                  </a:lnTo>
                  <a:lnTo>
                    <a:pt x="8238" y="6399"/>
                  </a:lnTo>
                  <a:lnTo>
                    <a:pt x="8253" y="6390"/>
                  </a:lnTo>
                  <a:lnTo>
                    <a:pt x="8268" y="6382"/>
                  </a:lnTo>
                  <a:lnTo>
                    <a:pt x="8284" y="6374"/>
                  </a:lnTo>
                  <a:lnTo>
                    <a:pt x="8300" y="6366"/>
                  </a:lnTo>
                  <a:lnTo>
                    <a:pt x="8316" y="6360"/>
                  </a:lnTo>
                  <a:lnTo>
                    <a:pt x="8332" y="6354"/>
                  </a:lnTo>
                  <a:lnTo>
                    <a:pt x="8335" y="6353"/>
                  </a:lnTo>
                  <a:lnTo>
                    <a:pt x="8335" y="4004"/>
                  </a:lnTo>
                  <a:lnTo>
                    <a:pt x="8336" y="3984"/>
                  </a:lnTo>
                  <a:lnTo>
                    <a:pt x="8340" y="3965"/>
                  </a:lnTo>
                  <a:lnTo>
                    <a:pt x="8346" y="3947"/>
                  </a:lnTo>
                  <a:lnTo>
                    <a:pt x="8355" y="3929"/>
                  </a:lnTo>
                  <a:lnTo>
                    <a:pt x="8366" y="3913"/>
                  </a:lnTo>
                  <a:lnTo>
                    <a:pt x="8379" y="3898"/>
                  </a:lnTo>
                  <a:lnTo>
                    <a:pt x="8394" y="3885"/>
                  </a:lnTo>
                  <a:lnTo>
                    <a:pt x="8410" y="3874"/>
                  </a:lnTo>
                  <a:lnTo>
                    <a:pt x="8428" y="3865"/>
                  </a:lnTo>
                  <a:lnTo>
                    <a:pt x="8446" y="3859"/>
                  </a:lnTo>
                  <a:lnTo>
                    <a:pt x="8465" y="3855"/>
                  </a:lnTo>
                  <a:lnTo>
                    <a:pt x="8485" y="3854"/>
                  </a:lnTo>
                  <a:lnTo>
                    <a:pt x="8505" y="3855"/>
                  </a:lnTo>
                  <a:lnTo>
                    <a:pt x="8524" y="3859"/>
                  </a:lnTo>
                  <a:lnTo>
                    <a:pt x="8542" y="3865"/>
                  </a:lnTo>
                  <a:lnTo>
                    <a:pt x="8560" y="3874"/>
                  </a:lnTo>
                  <a:lnTo>
                    <a:pt x="8576" y="3885"/>
                  </a:lnTo>
                  <a:lnTo>
                    <a:pt x="8591" y="3898"/>
                  </a:lnTo>
                  <a:lnTo>
                    <a:pt x="8604" y="3913"/>
                  </a:lnTo>
                  <a:lnTo>
                    <a:pt x="8615" y="3929"/>
                  </a:lnTo>
                  <a:lnTo>
                    <a:pt x="8624" y="3947"/>
                  </a:lnTo>
                  <a:lnTo>
                    <a:pt x="8630" y="3965"/>
                  </a:lnTo>
                  <a:lnTo>
                    <a:pt x="8634" y="3984"/>
                  </a:lnTo>
                  <a:lnTo>
                    <a:pt x="8635" y="4004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04" name="Outline">
              <a:extLst>
                <a:ext uri="{FF2B5EF4-FFF2-40B4-BE49-F238E27FC236}">
                  <a16:creationId xmlns:a16="http://schemas.microsoft.com/office/drawing/2014/main" id="{FE843B1C-AD07-45F8-8AAE-3986671A66BE}"/>
                </a:ext>
              </a:extLst>
            </p:cNvPr>
            <p:cNvSpPr/>
            <p:nvPr/>
          </p:nvSpPr>
          <p:spPr>
            <a:xfrm>
              <a:off x="7506538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835" y="2170"/>
                  </a:moveTo>
                  <a:lnTo>
                    <a:pt x="4866" y="2181"/>
                  </a:lnTo>
                  <a:lnTo>
                    <a:pt x="8583" y="3774"/>
                  </a:lnTo>
                  <a:lnTo>
                    <a:pt x="8612" y="3789"/>
                  </a:lnTo>
                  <a:lnTo>
                    <a:pt x="8639" y="3807"/>
                  </a:lnTo>
                  <a:lnTo>
                    <a:pt x="8663" y="3829"/>
                  </a:lnTo>
                  <a:lnTo>
                    <a:pt x="8684" y="3853"/>
                  </a:lnTo>
                  <a:lnTo>
                    <a:pt x="8702" y="3880"/>
                  </a:lnTo>
                  <a:lnTo>
                    <a:pt x="8716" y="3909"/>
                  </a:lnTo>
                  <a:lnTo>
                    <a:pt x="8727" y="3940"/>
                  </a:lnTo>
                  <a:lnTo>
                    <a:pt x="8733" y="3972"/>
                  </a:lnTo>
                  <a:lnTo>
                    <a:pt x="8735" y="4004"/>
                  </a:lnTo>
                  <a:lnTo>
                    <a:pt x="8733" y="4036"/>
                  </a:lnTo>
                  <a:lnTo>
                    <a:pt x="8727" y="4068"/>
                  </a:lnTo>
                  <a:lnTo>
                    <a:pt x="8716" y="4099"/>
                  </a:lnTo>
                  <a:lnTo>
                    <a:pt x="8702" y="4128"/>
                  </a:lnTo>
                  <a:lnTo>
                    <a:pt x="8684" y="4155"/>
                  </a:lnTo>
                  <a:lnTo>
                    <a:pt x="8663" y="4179"/>
                  </a:lnTo>
                  <a:lnTo>
                    <a:pt x="8639" y="4201"/>
                  </a:lnTo>
                  <a:lnTo>
                    <a:pt x="8612" y="4219"/>
                  </a:lnTo>
                  <a:lnTo>
                    <a:pt x="8583" y="4234"/>
                  </a:lnTo>
                  <a:lnTo>
                    <a:pt x="6345" y="5193"/>
                  </a:lnTo>
                  <a:lnTo>
                    <a:pt x="6345" y="6925"/>
                  </a:lnTo>
                  <a:lnTo>
                    <a:pt x="6345" y="6934"/>
                  </a:lnTo>
                  <a:lnTo>
                    <a:pt x="6344" y="6959"/>
                  </a:lnTo>
                  <a:lnTo>
                    <a:pt x="6343" y="6978"/>
                  </a:lnTo>
                  <a:lnTo>
                    <a:pt x="6340" y="7003"/>
                  </a:lnTo>
                  <a:lnTo>
                    <a:pt x="6337" y="7021"/>
                  </a:lnTo>
                  <a:lnTo>
                    <a:pt x="6332" y="7046"/>
                  </a:lnTo>
                  <a:lnTo>
                    <a:pt x="6328" y="7063"/>
                  </a:lnTo>
                  <a:lnTo>
                    <a:pt x="6322" y="7088"/>
                  </a:lnTo>
                  <a:lnTo>
                    <a:pt x="6317" y="7105"/>
                  </a:lnTo>
                  <a:lnTo>
                    <a:pt x="6309" y="7129"/>
                  </a:lnTo>
                  <a:lnTo>
                    <a:pt x="6303" y="7145"/>
                  </a:lnTo>
                  <a:lnTo>
                    <a:pt x="6293" y="7169"/>
                  </a:lnTo>
                  <a:lnTo>
                    <a:pt x="6286" y="7184"/>
                  </a:lnTo>
                  <a:lnTo>
                    <a:pt x="6274" y="7208"/>
                  </a:lnTo>
                  <a:lnTo>
                    <a:pt x="6266" y="7222"/>
                  </a:lnTo>
                  <a:lnTo>
                    <a:pt x="6253" y="7246"/>
                  </a:lnTo>
                  <a:lnTo>
                    <a:pt x="6245" y="7258"/>
                  </a:lnTo>
                  <a:lnTo>
                    <a:pt x="6229" y="7282"/>
                  </a:lnTo>
                  <a:lnTo>
                    <a:pt x="6221" y="7293"/>
                  </a:lnTo>
                  <a:lnTo>
                    <a:pt x="6204" y="7317"/>
                  </a:lnTo>
                  <a:lnTo>
                    <a:pt x="6196" y="7327"/>
                  </a:lnTo>
                  <a:lnTo>
                    <a:pt x="6177" y="7350"/>
                  </a:lnTo>
                  <a:lnTo>
                    <a:pt x="6168" y="7360"/>
                  </a:lnTo>
                  <a:lnTo>
                    <a:pt x="6148" y="7382"/>
                  </a:lnTo>
                  <a:lnTo>
                    <a:pt x="6139" y="7391"/>
                  </a:lnTo>
                  <a:lnTo>
                    <a:pt x="6117" y="7413"/>
                  </a:lnTo>
                  <a:lnTo>
                    <a:pt x="6109" y="7421"/>
                  </a:lnTo>
                  <a:lnTo>
                    <a:pt x="6084" y="7443"/>
                  </a:lnTo>
                  <a:lnTo>
                    <a:pt x="6077" y="7449"/>
                  </a:lnTo>
                  <a:lnTo>
                    <a:pt x="6051" y="7470"/>
                  </a:lnTo>
                  <a:lnTo>
                    <a:pt x="6043" y="7477"/>
                  </a:lnTo>
                  <a:lnTo>
                    <a:pt x="6016" y="7498"/>
                  </a:lnTo>
                  <a:lnTo>
                    <a:pt x="6008" y="7503"/>
                  </a:lnTo>
                  <a:lnTo>
                    <a:pt x="5980" y="7524"/>
                  </a:lnTo>
                  <a:lnTo>
                    <a:pt x="5972" y="7529"/>
                  </a:lnTo>
                  <a:lnTo>
                    <a:pt x="5942" y="7549"/>
                  </a:lnTo>
                  <a:lnTo>
                    <a:pt x="5935" y="7553"/>
                  </a:lnTo>
                  <a:lnTo>
                    <a:pt x="5903" y="7572"/>
                  </a:lnTo>
                  <a:lnTo>
                    <a:pt x="5896" y="7576"/>
                  </a:lnTo>
                  <a:lnTo>
                    <a:pt x="5863" y="7595"/>
                  </a:lnTo>
                  <a:lnTo>
                    <a:pt x="5856" y="7599"/>
                  </a:lnTo>
                  <a:lnTo>
                    <a:pt x="5822" y="7616"/>
                  </a:lnTo>
                  <a:lnTo>
                    <a:pt x="5815" y="7620"/>
                  </a:lnTo>
                  <a:lnTo>
                    <a:pt x="5779" y="7637"/>
                  </a:lnTo>
                  <a:lnTo>
                    <a:pt x="5773" y="7640"/>
                  </a:lnTo>
                  <a:lnTo>
                    <a:pt x="5736" y="7657"/>
                  </a:lnTo>
                  <a:lnTo>
                    <a:pt x="5730" y="7659"/>
                  </a:lnTo>
                  <a:lnTo>
                    <a:pt x="5692" y="7675"/>
                  </a:lnTo>
                  <a:lnTo>
                    <a:pt x="5685" y="7677"/>
                  </a:lnTo>
                  <a:lnTo>
                    <a:pt x="5646" y="7693"/>
                  </a:lnTo>
                  <a:lnTo>
                    <a:pt x="5640" y="7695"/>
                  </a:lnTo>
                  <a:lnTo>
                    <a:pt x="5600" y="7709"/>
                  </a:lnTo>
                  <a:lnTo>
                    <a:pt x="5594" y="7711"/>
                  </a:lnTo>
                  <a:lnTo>
                    <a:pt x="5552" y="7725"/>
                  </a:lnTo>
                  <a:lnTo>
                    <a:pt x="5547" y="7727"/>
                  </a:lnTo>
                  <a:lnTo>
                    <a:pt x="5504" y="7739"/>
                  </a:lnTo>
                  <a:lnTo>
                    <a:pt x="5498" y="7741"/>
                  </a:lnTo>
                  <a:lnTo>
                    <a:pt x="5455" y="7753"/>
                  </a:lnTo>
                  <a:lnTo>
                    <a:pt x="5449" y="7754"/>
                  </a:lnTo>
                  <a:lnTo>
                    <a:pt x="5405" y="7766"/>
                  </a:lnTo>
                  <a:lnTo>
                    <a:pt x="5400" y="7767"/>
                  </a:lnTo>
                  <a:lnTo>
                    <a:pt x="5354" y="7777"/>
                  </a:lnTo>
                  <a:lnTo>
                    <a:pt x="5349" y="7778"/>
                  </a:lnTo>
                  <a:lnTo>
                    <a:pt x="5303" y="7788"/>
                  </a:lnTo>
                  <a:lnTo>
                    <a:pt x="5298" y="7789"/>
                  </a:lnTo>
                  <a:lnTo>
                    <a:pt x="5252" y="7797"/>
                  </a:lnTo>
                  <a:lnTo>
                    <a:pt x="5247" y="7798"/>
                  </a:lnTo>
                  <a:lnTo>
                    <a:pt x="5200" y="7806"/>
                  </a:lnTo>
                  <a:lnTo>
                    <a:pt x="5195" y="7807"/>
                  </a:lnTo>
                  <a:lnTo>
                    <a:pt x="5147" y="7814"/>
                  </a:lnTo>
                  <a:lnTo>
                    <a:pt x="5143" y="7814"/>
                  </a:lnTo>
                  <a:lnTo>
                    <a:pt x="5094" y="7820"/>
                  </a:lnTo>
                  <a:lnTo>
                    <a:pt x="5090" y="7821"/>
                  </a:lnTo>
                  <a:lnTo>
                    <a:pt x="5041" y="7826"/>
                  </a:lnTo>
                  <a:lnTo>
                    <a:pt x="5036" y="7826"/>
                  </a:lnTo>
                  <a:lnTo>
                    <a:pt x="4988" y="7831"/>
                  </a:lnTo>
                  <a:lnTo>
                    <a:pt x="4983" y="7831"/>
                  </a:lnTo>
                  <a:lnTo>
                    <a:pt x="4934" y="7834"/>
                  </a:lnTo>
                  <a:lnTo>
                    <a:pt x="4929" y="7834"/>
                  </a:lnTo>
                  <a:lnTo>
                    <a:pt x="4879" y="7837"/>
                  </a:lnTo>
                  <a:lnTo>
                    <a:pt x="4875" y="7837"/>
                  </a:lnTo>
                  <a:lnTo>
                    <a:pt x="4825" y="7838"/>
                  </a:lnTo>
                  <a:lnTo>
                    <a:pt x="4820" y="7839"/>
                  </a:lnTo>
                  <a:lnTo>
                    <a:pt x="4770" y="7839"/>
                  </a:lnTo>
                  <a:lnTo>
                    <a:pt x="4766" y="7839"/>
                  </a:lnTo>
                  <a:lnTo>
                    <a:pt x="4716" y="7839"/>
                  </a:lnTo>
                  <a:lnTo>
                    <a:pt x="4711" y="7838"/>
                  </a:lnTo>
                  <a:lnTo>
                    <a:pt x="4661" y="7837"/>
                  </a:lnTo>
                  <a:lnTo>
                    <a:pt x="4657" y="7837"/>
                  </a:lnTo>
                  <a:lnTo>
                    <a:pt x="4607" y="7834"/>
                  </a:lnTo>
                  <a:lnTo>
                    <a:pt x="4602" y="7834"/>
                  </a:lnTo>
                  <a:lnTo>
                    <a:pt x="4553" y="7831"/>
                  </a:lnTo>
                  <a:lnTo>
                    <a:pt x="4548" y="7831"/>
                  </a:lnTo>
                  <a:lnTo>
                    <a:pt x="4500" y="7826"/>
                  </a:lnTo>
                  <a:lnTo>
                    <a:pt x="4495" y="7826"/>
                  </a:lnTo>
                  <a:lnTo>
                    <a:pt x="4446" y="7821"/>
                  </a:lnTo>
                  <a:lnTo>
                    <a:pt x="4442" y="7820"/>
                  </a:lnTo>
                  <a:lnTo>
                    <a:pt x="4393" y="7814"/>
                  </a:lnTo>
                  <a:lnTo>
                    <a:pt x="4389" y="7814"/>
                  </a:lnTo>
                  <a:lnTo>
                    <a:pt x="4341" y="7807"/>
                  </a:lnTo>
                  <a:lnTo>
                    <a:pt x="4336" y="7806"/>
                  </a:lnTo>
                  <a:lnTo>
                    <a:pt x="4289" y="7798"/>
                  </a:lnTo>
                  <a:lnTo>
                    <a:pt x="4284" y="7797"/>
                  </a:lnTo>
                  <a:lnTo>
                    <a:pt x="4238" y="7789"/>
                  </a:lnTo>
                  <a:lnTo>
                    <a:pt x="4233" y="7788"/>
                  </a:lnTo>
                  <a:lnTo>
                    <a:pt x="4187" y="7778"/>
                  </a:lnTo>
                  <a:lnTo>
                    <a:pt x="4182" y="7777"/>
                  </a:lnTo>
                  <a:lnTo>
                    <a:pt x="4136" y="7767"/>
                  </a:lnTo>
                  <a:lnTo>
                    <a:pt x="4131" y="7766"/>
                  </a:lnTo>
                  <a:lnTo>
                    <a:pt x="4087" y="7754"/>
                  </a:lnTo>
                  <a:lnTo>
                    <a:pt x="4081" y="7753"/>
                  </a:lnTo>
                  <a:lnTo>
                    <a:pt x="4038" y="7741"/>
                  </a:lnTo>
                  <a:lnTo>
                    <a:pt x="4032" y="7739"/>
                  </a:lnTo>
                  <a:lnTo>
                    <a:pt x="3989" y="7727"/>
                  </a:lnTo>
                  <a:lnTo>
                    <a:pt x="3984" y="7725"/>
                  </a:lnTo>
                  <a:lnTo>
                    <a:pt x="3942" y="7711"/>
                  </a:lnTo>
                  <a:lnTo>
                    <a:pt x="3936" y="7709"/>
                  </a:lnTo>
                  <a:lnTo>
                    <a:pt x="3896" y="7695"/>
                  </a:lnTo>
                  <a:lnTo>
                    <a:pt x="3890" y="7693"/>
                  </a:lnTo>
                  <a:lnTo>
                    <a:pt x="3850" y="7678"/>
                  </a:lnTo>
                  <a:lnTo>
                    <a:pt x="3844" y="7675"/>
                  </a:lnTo>
                  <a:lnTo>
                    <a:pt x="3806" y="7659"/>
                  </a:lnTo>
                  <a:lnTo>
                    <a:pt x="3799" y="7657"/>
                  </a:lnTo>
                  <a:lnTo>
                    <a:pt x="3762" y="7640"/>
                  </a:lnTo>
                  <a:lnTo>
                    <a:pt x="3756" y="7637"/>
                  </a:lnTo>
                  <a:lnTo>
                    <a:pt x="3720" y="7620"/>
                  </a:lnTo>
                  <a:lnTo>
                    <a:pt x="3714" y="7617"/>
                  </a:lnTo>
                  <a:lnTo>
                    <a:pt x="3679" y="7599"/>
                  </a:lnTo>
                  <a:lnTo>
                    <a:pt x="3672" y="7595"/>
                  </a:lnTo>
                  <a:lnTo>
                    <a:pt x="3639" y="7576"/>
                  </a:lnTo>
                  <a:lnTo>
                    <a:pt x="3632" y="7572"/>
                  </a:lnTo>
                  <a:lnTo>
                    <a:pt x="3600" y="7553"/>
                  </a:lnTo>
                  <a:lnTo>
                    <a:pt x="3593" y="7549"/>
                  </a:lnTo>
                  <a:lnTo>
                    <a:pt x="3563" y="7529"/>
                  </a:lnTo>
                  <a:lnTo>
                    <a:pt x="3555" y="7524"/>
                  </a:lnTo>
                  <a:lnTo>
                    <a:pt x="3527" y="7503"/>
                  </a:lnTo>
                  <a:lnTo>
                    <a:pt x="3519" y="7498"/>
                  </a:lnTo>
                  <a:lnTo>
                    <a:pt x="3492" y="7477"/>
                  </a:lnTo>
                  <a:lnTo>
                    <a:pt x="3484" y="7470"/>
                  </a:lnTo>
                  <a:lnTo>
                    <a:pt x="3458" y="7449"/>
                  </a:lnTo>
                  <a:lnTo>
                    <a:pt x="3451" y="7443"/>
                  </a:lnTo>
                  <a:lnTo>
                    <a:pt x="3426" y="7421"/>
                  </a:lnTo>
                  <a:lnTo>
                    <a:pt x="3418" y="7413"/>
                  </a:lnTo>
                  <a:lnTo>
                    <a:pt x="3396" y="7391"/>
                  </a:lnTo>
                  <a:lnTo>
                    <a:pt x="3387" y="7382"/>
                  </a:lnTo>
                  <a:lnTo>
                    <a:pt x="3367" y="7360"/>
                  </a:lnTo>
                  <a:lnTo>
                    <a:pt x="3358" y="7350"/>
                  </a:lnTo>
                  <a:lnTo>
                    <a:pt x="3339" y="7327"/>
                  </a:lnTo>
                  <a:lnTo>
                    <a:pt x="3331" y="7317"/>
                  </a:lnTo>
                  <a:lnTo>
                    <a:pt x="3314" y="7293"/>
                  </a:lnTo>
                  <a:lnTo>
                    <a:pt x="3306" y="7282"/>
                  </a:lnTo>
                  <a:lnTo>
                    <a:pt x="3290" y="7258"/>
                  </a:lnTo>
                  <a:lnTo>
                    <a:pt x="3282" y="7246"/>
                  </a:lnTo>
                  <a:lnTo>
                    <a:pt x="3269" y="7222"/>
                  </a:lnTo>
                  <a:lnTo>
                    <a:pt x="3261" y="7208"/>
                  </a:lnTo>
                  <a:lnTo>
                    <a:pt x="3249" y="7184"/>
                  </a:lnTo>
                  <a:lnTo>
                    <a:pt x="3242" y="7169"/>
                  </a:lnTo>
                  <a:lnTo>
                    <a:pt x="3232" y="7145"/>
                  </a:lnTo>
                  <a:lnTo>
                    <a:pt x="3226" y="7129"/>
                  </a:lnTo>
                  <a:lnTo>
                    <a:pt x="3218" y="7105"/>
                  </a:lnTo>
                  <a:lnTo>
                    <a:pt x="3213" y="7088"/>
                  </a:lnTo>
                  <a:lnTo>
                    <a:pt x="3207" y="7063"/>
                  </a:lnTo>
                  <a:lnTo>
                    <a:pt x="3203" y="7046"/>
                  </a:lnTo>
                  <a:lnTo>
                    <a:pt x="3198" y="7021"/>
                  </a:lnTo>
                  <a:lnTo>
                    <a:pt x="3195" y="7003"/>
                  </a:lnTo>
                  <a:lnTo>
                    <a:pt x="3192" y="6978"/>
                  </a:lnTo>
                  <a:lnTo>
                    <a:pt x="3191" y="6959"/>
                  </a:lnTo>
                  <a:lnTo>
                    <a:pt x="3190" y="6934"/>
                  </a:lnTo>
                  <a:lnTo>
                    <a:pt x="3190" y="6925"/>
                  </a:lnTo>
                  <a:lnTo>
                    <a:pt x="3190" y="5193"/>
                  </a:lnTo>
                  <a:lnTo>
                    <a:pt x="952" y="4234"/>
                  </a:lnTo>
                  <a:lnTo>
                    <a:pt x="923" y="4219"/>
                  </a:lnTo>
                  <a:lnTo>
                    <a:pt x="896" y="4201"/>
                  </a:lnTo>
                  <a:lnTo>
                    <a:pt x="872" y="4179"/>
                  </a:lnTo>
                  <a:lnTo>
                    <a:pt x="851" y="4155"/>
                  </a:lnTo>
                  <a:lnTo>
                    <a:pt x="833" y="4128"/>
                  </a:lnTo>
                  <a:lnTo>
                    <a:pt x="819" y="4099"/>
                  </a:lnTo>
                  <a:lnTo>
                    <a:pt x="808" y="4068"/>
                  </a:lnTo>
                  <a:lnTo>
                    <a:pt x="802" y="4036"/>
                  </a:lnTo>
                  <a:lnTo>
                    <a:pt x="800" y="4004"/>
                  </a:lnTo>
                  <a:lnTo>
                    <a:pt x="802" y="3972"/>
                  </a:lnTo>
                  <a:lnTo>
                    <a:pt x="808" y="3940"/>
                  </a:lnTo>
                  <a:lnTo>
                    <a:pt x="819" y="3909"/>
                  </a:lnTo>
                  <a:lnTo>
                    <a:pt x="833" y="3880"/>
                  </a:lnTo>
                  <a:lnTo>
                    <a:pt x="851" y="3853"/>
                  </a:lnTo>
                  <a:lnTo>
                    <a:pt x="872" y="3829"/>
                  </a:lnTo>
                  <a:lnTo>
                    <a:pt x="896" y="3807"/>
                  </a:lnTo>
                  <a:lnTo>
                    <a:pt x="923" y="3789"/>
                  </a:lnTo>
                  <a:lnTo>
                    <a:pt x="952" y="3774"/>
                  </a:lnTo>
                  <a:lnTo>
                    <a:pt x="4670" y="2181"/>
                  </a:lnTo>
                  <a:lnTo>
                    <a:pt x="4701" y="2170"/>
                  </a:lnTo>
                  <a:lnTo>
                    <a:pt x="4734" y="2163"/>
                  </a:lnTo>
                  <a:lnTo>
                    <a:pt x="4768" y="2161"/>
                  </a:lnTo>
                  <a:lnTo>
                    <a:pt x="4802" y="2163"/>
                  </a:lnTo>
                  <a:lnTo>
                    <a:pt x="4835" y="2170"/>
                  </a:lnTo>
                  <a:close/>
                  <a:moveTo>
                    <a:pt x="7850" y="4004"/>
                  </a:moveTo>
                  <a:lnTo>
                    <a:pt x="4768" y="2683"/>
                  </a:lnTo>
                  <a:lnTo>
                    <a:pt x="1685" y="4004"/>
                  </a:lnTo>
                  <a:lnTo>
                    <a:pt x="3331" y="4709"/>
                  </a:lnTo>
                  <a:lnTo>
                    <a:pt x="3344" y="4703"/>
                  </a:lnTo>
                  <a:lnTo>
                    <a:pt x="3375" y="4693"/>
                  </a:lnTo>
                  <a:lnTo>
                    <a:pt x="3407" y="4686"/>
                  </a:lnTo>
                  <a:lnTo>
                    <a:pt x="3440" y="4684"/>
                  </a:lnTo>
                  <a:lnTo>
                    <a:pt x="3473" y="4686"/>
                  </a:lnTo>
                  <a:lnTo>
                    <a:pt x="3505" y="4693"/>
                  </a:lnTo>
                  <a:lnTo>
                    <a:pt x="3536" y="4703"/>
                  </a:lnTo>
                  <a:lnTo>
                    <a:pt x="3565" y="4717"/>
                  </a:lnTo>
                  <a:lnTo>
                    <a:pt x="3592" y="4736"/>
                  </a:lnTo>
                  <a:lnTo>
                    <a:pt x="3617" y="4757"/>
                  </a:lnTo>
                  <a:lnTo>
                    <a:pt x="3638" y="4782"/>
                  </a:lnTo>
                  <a:lnTo>
                    <a:pt x="3657" y="4809"/>
                  </a:lnTo>
                  <a:lnTo>
                    <a:pt x="3671" y="4838"/>
                  </a:lnTo>
                  <a:lnTo>
                    <a:pt x="3678" y="4858"/>
                  </a:lnTo>
                  <a:lnTo>
                    <a:pt x="4768" y="5325"/>
                  </a:lnTo>
                  <a:lnTo>
                    <a:pt x="5857" y="4858"/>
                  </a:lnTo>
                  <a:lnTo>
                    <a:pt x="5864" y="4838"/>
                  </a:lnTo>
                  <a:lnTo>
                    <a:pt x="5878" y="4809"/>
                  </a:lnTo>
                  <a:lnTo>
                    <a:pt x="5897" y="4782"/>
                  </a:lnTo>
                  <a:lnTo>
                    <a:pt x="5918" y="4757"/>
                  </a:lnTo>
                  <a:lnTo>
                    <a:pt x="5943" y="4736"/>
                  </a:lnTo>
                  <a:lnTo>
                    <a:pt x="5970" y="4717"/>
                  </a:lnTo>
                  <a:lnTo>
                    <a:pt x="5999" y="4703"/>
                  </a:lnTo>
                  <a:lnTo>
                    <a:pt x="6030" y="4693"/>
                  </a:lnTo>
                  <a:lnTo>
                    <a:pt x="6062" y="4686"/>
                  </a:lnTo>
                  <a:lnTo>
                    <a:pt x="6095" y="4684"/>
                  </a:lnTo>
                  <a:lnTo>
                    <a:pt x="6128" y="4686"/>
                  </a:lnTo>
                  <a:lnTo>
                    <a:pt x="6160" y="4693"/>
                  </a:lnTo>
                  <a:lnTo>
                    <a:pt x="6191" y="4703"/>
                  </a:lnTo>
                  <a:lnTo>
                    <a:pt x="6204" y="4710"/>
                  </a:lnTo>
                  <a:lnTo>
                    <a:pt x="7850" y="4004"/>
                  </a:lnTo>
                  <a:close/>
                  <a:moveTo>
                    <a:pt x="4670" y="5827"/>
                  </a:moveTo>
                  <a:lnTo>
                    <a:pt x="3690" y="5407"/>
                  </a:lnTo>
                  <a:lnTo>
                    <a:pt x="3690" y="6920"/>
                  </a:lnTo>
                  <a:lnTo>
                    <a:pt x="3690" y="6931"/>
                  </a:lnTo>
                  <a:lnTo>
                    <a:pt x="3691" y="6938"/>
                  </a:lnTo>
                  <a:lnTo>
                    <a:pt x="3692" y="6945"/>
                  </a:lnTo>
                  <a:lnTo>
                    <a:pt x="3694" y="6952"/>
                  </a:lnTo>
                  <a:lnTo>
                    <a:pt x="3697" y="6960"/>
                  </a:lnTo>
                  <a:lnTo>
                    <a:pt x="3701" y="6969"/>
                  </a:lnTo>
                  <a:lnTo>
                    <a:pt x="3706" y="6979"/>
                  </a:lnTo>
                  <a:lnTo>
                    <a:pt x="3712" y="6989"/>
                  </a:lnTo>
                  <a:lnTo>
                    <a:pt x="3719" y="7001"/>
                  </a:lnTo>
                  <a:lnTo>
                    <a:pt x="3728" y="7013"/>
                  </a:lnTo>
                  <a:lnTo>
                    <a:pt x="3739" y="7026"/>
                  </a:lnTo>
                  <a:lnTo>
                    <a:pt x="3751" y="7039"/>
                  </a:lnTo>
                  <a:lnTo>
                    <a:pt x="3765" y="7053"/>
                  </a:lnTo>
                  <a:lnTo>
                    <a:pt x="3782" y="7068"/>
                  </a:lnTo>
                  <a:lnTo>
                    <a:pt x="3800" y="7083"/>
                  </a:lnTo>
                  <a:lnTo>
                    <a:pt x="3819" y="7098"/>
                  </a:lnTo>
                  <a:lnTo>
                    <a:pt x="3840" y="7113"/>
                  </a:lnTo>
                  <a:lnTo>
                    <a:pt x="3863" y="7127"/>
                  </a:lnTo>
                  <a:lnTo>
                    <a:pt x="3887" y="7142"/>
                  </a:lnTo>
                  <a:lnTo>
                    <a:pt x="3913" y="7157"/>
                  </a:lnTo>
                  <a:lnTo>
                    <a:pt x="3941" y="7171"/>
                  </a:lnTo>
                  <a:lnTo>
                    <a:pt x="3970" y="7185"/>
                  </a:lnTo>
                  <a:lnTo>
                    <a:pt x="4000" y="7199"/>
                  </a:lnTo>
                  <a:lnTo>
                    <a:pt x="4032" y="7212"/>
                  </a:lnTo>
                  <a:lnTo>
                    <a:pt x="4065" y="7225"/>
                  </a:lnTo>
                  <a:lnTo>
                    <a:pt x="4100" y="7237"/>
                  </a:lnTo>
                  <a:lnTo>
                    <a:pt x="4136" y="7249"/>
                  </a:lnTo>
                  <a:lnTo>
                    <a:pt x="4173" y="7260"/>
                  </a:lnTo>
                  <a:lnTo>
                    <a:pt x="4211" y="7270"/>
                  </a:lnTo>
                  <a:lnTo>
                    <a:pt x="4251" y="7280"/>
                  </a:lnTo>
                  <a:lnTo>
                    <a:pt x="4291" y="7289"/>
                  </a:lnTo>
                  <a:lnTo>
                    <a:pt x="4331" y="7298"/>
                  </a:lnTo>
                  <a:lnTo>
                    <a:pt x="4373" y="7305"/>
                  </a:lnTo>
                  <a:lnTo>
                    <a:pt x="4415" y="7312"/>
                  </a:lnTo>
                  <a:lnTo>
                    <a:pt x="4458" y="7318"/>
                  </a:lnTo>
                  <a:lnTo>
                    <a:pt x="4501" y="7324"/>
                  </a:lnTo>
                  <a:lnTo>
                    <a:pt x="4545" y="7328"/>
                  </a:lnTo>
                  <a:lnTo>
                    <a:pt x="4589" y="7332"/>
                  </a:lnTo>
                  <a:lnTo>
                    <a:pt x="4633" y="7335"/>
                  </a:lnTo>
                  <a:lnTo>
                    <a:pt x="4678" y="7337"/>
                  </a:lnTo>
                  <a:lnTo>
                    <a:pt x="4723" y="7339"/>
                  </a:lnTo>
                  <a:lnTo>
                    <a:pt x="4768" y="7339"/>
                  </a:lnTo>
                  <a:lnTo>
                    <a:pt x="4813" y="7339"/>
                  </a:lnTo>
                  <a:lnTo>
                    <a:pt x="4858" y="7337"/>
                  </a:lnTo>
                  <a:lnTo>
                    <a:pt x="4903" y="7335"/>
                  </a:lnTo>
                  <a:lnTo>
                    <a:pt x="4947" y="7332"/>
                  </a:lnTo>
                  <a:lnTo>
                    <a:pt x="4991" y="7328"/>
                  </a:lnTo>
                  <a:lnTo>
                    <a:pt x="5035" y="7324"/>
                  </a:lnTo>
                  <a:lnTo>
                    <a:pt x="5078" y="7318"/>
                  </a:lnTo>
                  <a:lnTo>
                    <a:pt x="5121" y="7312"/>
                  </a:lnTo>
                  <a:lnTo>
                    <a:pt x="5163" y="7305"/>
                  </a:lnTo>
                  <a:lnTo>
                    <a:pt x="5205" y="7298"/>
                  </a:lnTo>
                  <a:lnTo>
                    <a:pt x="5245" y="7289"/>
                  </a:lnTo>
                  <a:lnTo>
                    <a:pt x="5285" y="7280"/>
                  </a:lnTo>
                  <a:lnTo>
                    <a:pt x="5325" y="7270"/>
                  </a:lnTo>
                  <a:lnTo>
                    <a:pt x="5363" y="7260"/>
                  </a:lnTo>
                  <a:lnTo>
                    <a:pt x="5400" y="7249"/>
                  </a:lnTo>
                  <a:lnTo>
                    <a:pt x="5435" y="7237"/>
                  </a:lnTo>
                  <a:lnTo>
                    <a:pt x="5470" y="7225"/>
                  </a:lnTo>
                  <a:lnTo>
                    <a:pt x="5503" y="7212"/>
                  </a:lnTo>
                  <a:lnTo>
                    <a:pt x="5535" y="7199"/>
                  </a:lnTo>
                  <a:lnTo>
                    <a:pt x="5565" y="7185"/>
                  </a:lnTo>
                  <a:lnTo>
                    <a:pt x="5594" y="7171"/>
                  </a:lnTo>
                  <a:lnTo>
                    <a:pt x="5622" y="7157"/>
                  </a:lnTo>
                  <a:lnTo>
                    <a:pt x="5648" y="7142"/>
                  </a:lnTo>
                  <a:lnTo>
                    <a:pt x="5672" y="7127"/>
                  </a:lnTo>
                  <a:lnTo>
                    <a:pt x="5695" y="7113"/>
                  </a:lnTo>
                  <a:lnTo>
                    <a:pt x="5716" y="7098"/>
                  </a:lnTo>
                  <a:lnTo>
                    <a:pt x="5735" y="7083"/>
                  </a:lnTo>
                  <a:lnTo>
                    <a:pt x="5753" y="7068"/>
                  </a:lnTo>
                  <a:lnTo>
                    <a:pt x="5770" y="7053"/>
                  </a:lnTo>
                  <a:lnTo>
                    <a:pt x="5784" y="7039"/>
                  </a:lnTo>
                  <a:lnTo>
                    <a:pt x="5796" y="7026"/>
                  </a:lnTo>
                  <a:lnTo>
                    <a:pt x="5807" y="7013"/>
                  </a:lnTo>
                  <a:lnTo>
                    <a:pt x="5816" y="7001"/>
                  </a:lnTo>
                  <a:lnTo>
                    <a:pt x="5823" y="6989"/>
                  </a:lnTo>
                  <a:lnTo>
                    <a:pt x="5829" y="6979"/>
                  </a:lnTo>
                  <a:lnTo>
                    <a:pt x="5834" y="6969"/>
                  </a:lnTo>
                  <a:lnTo>
                    <a:pt x="5838" y="6960"/>
                  </a:lnTo>
                  <a:lnTo>
                    <a:pt x="5841" y="6952"/>
                  </a:lnTo>
                  <a:lnTo>
                    <a:pt x="5843" y="6945"/>
                  </a:lnTo>
                  <a:lnTo>
                    <a:pt x="5844" y="6938"/>
                  </a:lnTo>
                  <a:lnTo>
                    <a:pt x="5845" y="6931"/>
                  </a:lnTo>
                  <a:lnTo>
                    <a:pt x="5845" y="6920"/>
                  </a:lnTo>
                  <a:lnTo>
                    <a:pt x="5845" y="5407"/>
                  </a:lnTo>
                  <a:lnTo>
                    <a:pt x="4866" y="5827"/>
                  </a:lnTo>
                  <a:lnTo>
                    <a:pt x="4835" y="5838"/>
                  </a:lnTo>
                  <a:lnTo>
                    <a:pt x="4802" y="5845"/>
                  </a:lnTo>
                  <a:lnTo>
                    <a:pt x="4768" y="5847"/>
                  </a:lnTo>
                  <a:lnTo>
                    <a:pt x="4734" y="5845"/>
                  </a:lnTo>
                  <a:lnTo>
                    <a:pt x="4701" y="5838"/>
                  </a:lnTo>
                  <a:lnTo>
                    <a:pt x="4670" y="5827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156095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E20013-F3EC-4CE2-A25E-605B01AE6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Three Governance Forums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D284D3-E5B6-420C-8E41-DA040DD3E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36</a:t>
            </a:fld>
            <a:endParaRPr lang="en-PH" dirty="0"/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3EF693C8-F543-49AE-8A8D-AAE34378D111}"/>
              </a:ext>
            </a:extLst>
          </p:cNvPr>
          <p:cNvSpPr/>
          <p:nvPr/>
        </p:nvSpPr>
        <p:spPr>
          <a:xfrm rot="5400000">
            <a:off x="5902763" y="-2368818"/>
            <a:ext cx="1294517" cy="10026646"/>
          </a:xfrm>
          <a:prstGeom prst="round2SameRect">
            <a:avLst>
              <a:gd name="adj1" fmla="val 3972"/>
              <a:gd name="adj2" fmla="val 0"/>
            </a:avLst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0F0AFA8-5A36-4BF8-A5C6-3F2BE3CD146B}"/>
              </a:ext>
            </a:extLst>
          </p:cNvPr>
          <p:cNvSpPr/>
          <p:nvPr/>
        </p:nvSpPr>
        <p:spPr>
          <a:xfrm>
            <a:off x="630000" y="2166902"/>
            <a:ext cx="813060" cy="951124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Trapezoid 101">
            <a:extLst>
              <a:ext uri="{FF2B5EF4-FFF2-40B4-BE49-F238E27FC236}">
                <a16:creationId xmlns:a16="http://schemas.microsoft.com/office/drawing/2014/main" id="{87295E24-244E-43D9-ADE8-6FA864BBEA8D}"/>
              </a:ext>
            </a:extLst>
          </p:cNvPr>
          <p:cNvSpPr/>
          <p:nvPr/>
        </p:nvSpPr>
        <p:spPr>
          <a:xfrm rot="16200000">
            <a:off x="899078" y="2595302"/>
            <a:ext cx="1176835" cy="98407"/>
          </a:xfrm>
          <a:custGeom>
            <a:avLst/>
            <a:gdLst>
              <a:gd name="connsiteX0" fmla="*/ 0 w 874422"/>
              <a:gd name="connsiteY0" fmla="*/ 93644 h 93644"/>
              <a:gd name="connsiteX1" fmla="*/ 37477 w 874422"/>
              <a:gd name="connsiteY1" fmla="*/ 0 h 93644"/>
              <a:gd name="connsiteX2" fmla="*/ 836945 w 874422"/>
              <a:gd name="connsiteY2" fmla="*/ 0 h 93644"/>
              <a:gd name="connsiteX3" fmla="*/ 874422 w 874422"/>
              <a:gd name="connsiteY3" fmla="*/ 93644 h 93644"/>
              <a:gd name="connsiteX4" fmla="*/ 0 w 874422"/>
              <a:gd name="connsiteY4" fmla="*/ 93644 h 93644"/>
              <a:gd name="connsiteX0" fmla="*/ 0 w 874422"/>
              <a:gd name="connsiteY0" fmla="*/ 98407 h 98407"/>
              <a:gd name="connsiteX1" fmla="*/ 37477 w 874422"/>
              <a:gd name="connsiteY1" fmla="*/ 476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  <a:gd name="connsiteX0" fmla="*/ 0 w 874422"/>
              <a:gd name="connsiteY0" fmla="*/ 98407 h 98407"/>
              <a:gd name="connsiteX1" fmla="*/ 89865 w 874422"/>
              <a:gd name="connsiteY1" fmla="*/ 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22" h="98407">
                <a:moveTo>
                  <a:pt x="0" y="98407"/>
                </a:moveTo>
                <a:lnTo>
                  <a:pt x="89865" y="3"/>
                </a:lnTo>
                <a:lnTo>
                  <a:pt x="808370" y="0"/>
                </a:lnTo>
                <a:lnTo>
                  <a:pt x="874422" y="98407"/>
                </a:lnTo>
                <a:lnTo>
                  <a:pt x="0" y="98407"/>
                </a:lnTo>
                <a:close/>
              </a:path>
            </a:pathLst>
          </a:cu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C1FD92AA-5D36-4340-AC40-5FBFF7AAF949}"/>
              </a:ext>
            </a:extLst>
          </p:cNvPr>
          <p:cNvSpPr/>
          <p:nvPr/>
        </p:nvSpPr>
        <p:spPr>
          <a:xfrm rot="5400000">
            <a:off x="5902766" y="-916737"/>
            <a:ext cx="1294517" cy="10026643"/>
          </a:xfrm>
          <a:prstGeom prst="round2SameRect">
            <a:avLst>
              <a:gd name="adj1" fmla="val 3972"/>
              <a:gd name="adj2" fmla="val 0"/>
            </a:avLst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B9E0827-3892-4887-A392-0B604169B5B2}"/>
              </a:ext>
            </a:extLst>
          </p:cNvPr>
          <p:cNvSpPr/>
          <p:nvPr/>
        </p:nvSpPr>
        <p:spPr>
          <a:xfrm>
            <a:off x="630000" y="3618981"/>
            <a:ext cx="813060" cy="951124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Trapezoid 101">
            <a:extLst>
              <a:ext uri="{FF2B5EF4-FFF2-40B4-BE49-F238E27FC236}">
                <a16:creationId xmlns:a16="http://schemas.microsoft.com/office/drawing/2014/main" id="{1210A890-5D51-40E4-9BEF-A3FF43686EC9}"/>
              </a:ext>
            </a:extLst>
          </p:cNvPr>
          <p:cNvSpPr/>
          <p:nvPr/>
        </p:nvSpPr>
        <p:spPr>
          <a:xfrm rot="16200000">
            <a:off x="899078" y="4047381"/>
            <a:ext cx="1176835" cy="98407"/>
          </a:xfrm>
          <a:custGeom>
            <a:avLst/>
            <a:gdLst>
              <a:gd name="connsiteX0" fmla="*/ 0 w 874422"/>
              <a:gd name="connsiteY0" fmla="*/ 93644 h 93644"/>
              <a:gd name="connsiteX1" fmla="*/ 37477 w 874422"/>
              <a:gd name="connsiteY1" fmla="*/ 0 h 93644"/>
              <a:gd name="connsiteX2" fmla="*/ 836945 w 874422"/>
              <a:gd name="connsiteY2" fmla="*/ 0 h 93644"/>
              <a:gd name="connsiteX3" fmla="*/ 874422 w 874422"/>
              <a:gd name="connsiteY3" fmla="*/ 93644 h 93644"/>
              <a:gd name="connsiteX4" fmla="*/ 0 w 874422"/>
              <a:gd name="connsiteY4" fmla="*/ 93644 h 93644"/>
              <a:gd name="connsiteX0" fmla="*/ 0 w 874422"/>
              <a:gd name="connsiteY0" fmla="*/ 98407 h 98407"/>
              <a:gd name="connsiteX1" fmla="*/ 37477 w 874422"/>
              <a:gd name="connsiteY1" fmla="*/ 476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  <a:gd name="connsiteX0" fmla="*/ 0 w 874422"/>
              <a:gd name="connsiteY0" fmla="*/ 98407 h 98407"/>
              <a:gd name="connsiteX1" fmla="*/ 89865 w 874422"/>
              <a:gd name="connsiteY1" fmla="*/ 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22" h="98407">
                <a:moveTo>
                  <a:pt x="0" y="98407"/>
                </a:moveTo>
                <a:lnTo>
                  <a:pt x="89865" y="3"/>
                </a:lnTo>
                <a:lnTo>
                  <a:pt x="808370" y="0"/>
                </a:lnTo>
                <a:lnTo>
                  <a:pt x="874422" y="98407"/>
                </a:lnTo>
                <a:lnTo>
                  <a:pt x="0" y="98407"/>
                </a:lnTo>
                <a:close/>
              </a:path>
            </a:pathLst>
          </a:cu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1C3BC60F-A179-41A4-98BD-DCCCD9A6E07F}"/>
              </a:ext>
            </a:extLst>
          </p:cNvPr>
          <p:cNvSpPr/>
          <p:nvPr/>
        </p:nvSpPr>
        <p:spPr>
          <a:xfrm rot="5400000">
            <a:off x="5902766" y="535342"/>
            <a:ext cx="1294517" cy="10026644"/>
          </a:xfrm>
          <a:prstGeom prst="round2SameRect">
            <a:avLst>
              <a:gd name="adj1" fmla="val 3972"/>
              <a:gd name="adj2" fmla="val 0"/>
            </a:avLst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3DF3B42-6406-456E-BBB9-98A7459F55C2}"/>
              </a:ext>
            </a:extLst>
          </p:cNvPr>
          <p:cNvSpPr/>
          <p:nvPr/>
        </p:nvSpPr>
        <p:spPr>
          <a:xfrm>
            <a:off x="630000" y="5071061"/>
            <a:ext cx="813060" cy="951124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" name="Trapezoid 101">
            <a:extLst>
              <a:ext uri="{FF2B5EF4-FFF2-40B4-BE49-F238E27FC236}">
                <a16:creationId xmlns:a16="http://schemas.microsoft.com/office/drawing/2014/main" id="{7E56C573-3252-4615-A1F8-16F66650243D}"/>
              </a:ext>
            </a:extLst>
          </p:cNvPr>
          <p:cNvSpPr/>
          <p:nvPr/>
        </p:nvSpPr>
        <p:spPr>
          <a:xfrm rot="16200000">
            <a:off x="899078" y="5499461"/>
            <a:ext cx="1176835" cy="98407"/>
          </a:xfrm>
          <a:custGeom>
            <a:avLst/>
            <a:gdLst>
              <a:gd name="connsiteX0" fmla="*/ 0 w 874422"/>
              <a:gd name="connsiteY0" fmla="*/ 93644 h 93644"/>
              <a:gd name="connsiteX1" fmla="*/ 37477 w 874422"/>
              <a:gd name="connsiteY1" fmla="*/ 0 h 93644"/>
              <a:gd name="connsiteX2" fmla="*/ 836945 w 874422"/>
              <a:gd name="connsiteY2" fmla="*/ 0 h 93644"/>
              <a:gd name="connsiteX3" fmla="*/ 874422 w 874422"/>
              <a:gd name="connsiteY3" fmla="*/ 93644 h 93644"/>
              <a:gd name="connsiteX4" fmla="*/ 0 w 874422"/>
              <a:gd name="connsiteY4" fmla="*/ 93644 h 93644"/>
              <a:gd name="connsiteX0" fmla="*/ 0 w 874422"/>
              <a:gd name="connsiteY0" fmla="*/ 98407 h 98407"/>
              <a:gd name="connsiteX1" fmla="*/ 37477 w 874422"/>
              <a:gd name="connsiteY1" fmla="*/ 476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  <a:gd name="connsiteX0" fmla="*/ 0 w 874422"/>
              <a:gd name="connsiteY0" fmla="*/ 98407 h 98407"/>
              <a:gd name="connsiteX1" fmla="*/ 89865 w 874422"/>
              <a:gd name="connsiteY1" fmla="*/ 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22" h="98407">
                <a:moveTo>
                  <a:pt x="0" y="98407"/>
                </a:moveTo>
                <a:lnTo>
                  <a:pt x="89865" y="3"/>
                </a:lnTo>
                <a:lnTo>
                  <a:pt x="808370" y="0"/>
                </a:lnTo>
                <a:lnTo>
                  <a:pt x="874422" y="98407"/>
                </a:lnTo>
                <a:lnTo>
                  <a:pt x="0" y="98407"/>
                </a:lnTo>
                <a:close/>
              </a:path>
            </a:pathLst>
          </a:cu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72EFEB4-8033-499E-814E-3A0168CEABA0}"/>
              </a:ext>
            </a:extLst>
          </p:cNvPr>
          <p:cNvSpPr/>
          <p:nvPr/>
        </p:nvSpPr>
        <p:spPr>
          <a:xfrm>
            <a:off x="1678079" y="2056088"/>
            <a:ext cx="2751046" cy="1176835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PH" sz="1600" dirty="0">
                <a:solidFill>
                  <a:schemeClr val="accent1"/>
                </a:solidFill>
                <a:latin typeface="Arial" panose="020B0604020202020204" pitchFamily="34" charset="0"/>
              </a:rPr>
              <a:t>Automation Steering Board, monthly</a:t>
            </a:r>
            <a:endParaRPr lang="en-US" sz="1600" dirty="0">
              <a:solidFill>
                <a:schemeClr val="accent1"/>
              </a:solidFill>
              <a:latin typeface="Arial" panose="020B0604020202020204" pitchFamily="34" charset="0"/>
              <a:sym typeface="Franklin Gothic Book" panose="020B05030201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1C1D070-B103-437D-A136-56CC84E505E7}"/>
              </a:ext>
            </a:extLst>
          </p:cNvPr>
          <p:cNvSpPr/>
          <p:nvPr/>
        </p:nvSpPr>
        <p:spPr>
          <a:xfrm>
            <a:off x="1678079" y="3508166"/>
            <a:ext cx="2751046" cy="1176835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PH" sz="1600" dirty="0">
                <a:solidFill>
                  <a:schemeClr val="accent1"/>
                </a:solidFill>
                <a:latin typeface="Arial" panose="020B0604020202020204" pitchFamily="34" charset="0"/>
              </a:rPr>
              <a:t>CoE Delivery Review, weekly</a:t>
            </a:r>
            <a:endParaRPr lang="en-US" sz="1600" dirty="0">
              <a:solidFill>
                <a:schemeClr val="accent1"/>
              </a:solidFill>
              <a:latin typeface="Arial" panose="020B0604020202020204" pitchFamily="34" charset="0"/>
              <a:sym typeface="Franklin Gothic Book" panose="020B05030201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BD75D47-F5C9-4904-B754-6F9CC30C72B1}"/>
              </a:ext>
            </a:extLst>
          </p:cNvPr>
          <p:cNvSpPr/>
          <p:nvPr/>
        </p:nvSpPr>
        <p:spPr>
          <a:xfrm>
            <a:off x="1678079" y="4960245"/>
            <a:ext cx="2751046" cy="1176835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PH" sz="1600" dirty="0">
                <a:solidFill>
                  <a:schemeClr val="accent1"/>
                </a:solidFill>
                <a:latin typeface="Arial" panose="020B0604020202020204" pitchFamily="34" charset="0"/>
              </a:rPr>
              <a:t>Benefits Review with Finance, quarterly</a:t>
            </a:r>
            <a:endParaRPr lang="en-US" sz="1600" dirty="0">
              <a:solidFill>
                <a:schemeClr val="accent1"/>
              </a:solidFill>
              <a:latin typeface="Arial" panose="020B0604020202020204" pitchFamily="34" charset="0"/>
              <a:sym typeface="Franklin Gothic Book" panose="020B05030201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20E2151-20CA-4FD4-B638-EEF17E38CA66}"/>
              </a:ext>
            </a:extLst>
          </p:cNvPr>
          <p:cNvSpPr txBox="1"/>
          <p:nvPr/>
        </p:nvSpPr>
        <p:spPr>
          <a:xfrm>
            <a:off x="4638907" y="2056088"/>
            <a:ext cx="6924444" cy="1176835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Sponsors from each function plus IT security and finance.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Approves wave priorities and funding, resolves conflicts, and owns payback exceptions.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ABF2DB4-22E3-44EE-AB99-8949937C6504}"/>
              </a:ext>
            </a:extLst>
          </p:cNvPr>
          <p:cNvSpPr txBox="1"/>
          <p:nvPr/>
        </p:nvSpPr>
        <p:spPr>
          <a:xfrm>
            <a:off x="4638907" y="4960245"/>
            <a:ext cx="6924444" cy="1176835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CoE leads, squad leads, and the platform product owner.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Tracks delivery against plan, unblocks squads, and reviews incidents from the prior week.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70B0061-5BEF-4067-8995-394F926AA13A}"/>
              </a:ext>
            </a:extLst>
          </p:cNvPr>
          <p:cNvSpPr txBox="1"/>
          <p:nvPr/>
        </p:nvSpPr>
        <p:spPr>
          <a:xfrm>
            <a:off x="4638907" y="3508166"/>
            <a:ext cx="6924444" cy="1176835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Finance business partner, CoE lead, and process owners.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Validates claimed benefits, signs off realized savings, and reports results upward.</a:t>
            </a:r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4457B97F-E773-4918-9995-A2A387379D26}"/>
              </a:ext>
            </a:extLst>
          </p:cNvPr>
          <p:cNvSpPr/>
          <p:nvPr/>
        </p:nvSpPr>
        <p:spPr>
          <a:xfrm>
            <a:off x="1536698" y="1469985"/>
            <a:ext cx="3104750" cy="453907"/>
          </a:xfrm>
          <a:prstGeom prst="round2Same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Forum</a:t>
            </a:r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5" name="Rectangle: Top Corners Rounded 44">
            <a:extLst>
              <a:ext uri="{FF2B5EF4-FFF2-40B4-BE49-F238E27FC236}">
                <a16:creationId xmlns:a16="http://schemas.microsoft.com/office/drawing/2014/main" id="{E7E927BC-DEFD-4535-BDC5-32BF16CEA65D}"/>
              </a:ext>
            </a:extLst>
          </p:cNvPr>
          <p:cNvSpPr/>
          <p:nvPr/>
        </p:nvSpPr>
        <p:spPr>
          <a:xfrm>
            <a:off x="4638906" y="1469985"/>
            <a:ext cx="6982075" cy="453907"/>
          </a:xfrm>
          <a:prstGeom prst="round2Same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Purpose</a:t>
            </a:r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90046" name="Group 5">
            <a:extLst>
              <a:ext uri="{FF2B5EF4-FFF2-40B4-BE49-F238E27FC236}">
                <a16:creationId xmlns:a16="http://schemas.microsoft.com/office/drawing/2014/main" id="{EA81C174-E940-4236-96F6-D60FC084CE67}"/>
              </a:ext>
            </a:extLst>
          </p:cNvPr>
          <p:cNvGrpSpPr/>
          <p:nvPr/>
        </p:nvGrpSpPr>
        <p:grpSpPr>
          <a:xfrm>
            <a:off x="740249" y="2346183"/>
            <a:ext cx="592562" cy="592562"/>
            <a:chOff x="9756372" y="861060"/>
            <a:chExt cx="633600" cy="633600"/>
          </a:xfrm>
        </p:grpSpPr>
        <p:sp>
          <p:nvSpPr>
            <p:cNvPr id="90047" name="Accent">
              <a:extLst>
                <a:ext uri="{FF2B5EF4-FFF2-40B4-BE49-F238E27FC236}">
                  <a16:creationId xmlns:a16="http://schemas.microsoft.com/office/drawing/2014/main" id="{775EC33D-861C-4F96-ADD0-F06ACCE69E41}"/>
                </a:ext>
              </a:extLst>
            </p:cNvPr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48" name="Outline">
              <a:extLst>
                <a:ext uri="{FF2B5EF4-FFF2-40B4-BE49-F238E27FC236}">
                  <a16:creationId xmlns:a16="http://schemas.microsoft.com/office/drawing/2014/main" id="{C595D5CC-E3AA-47B3-903A-5D30FFFB46C7}"/>
                </a:ext>
              </a:extLst>
            </p:cNvPr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49" name="Group 32">
            <a:extLst>
              <a:ext uri="{FF2B5EF4-FFF2-40B4-BE49-F238E27FC236}">
                <a16:creationId xmlns:a16="http://schemas.microsoft.com/office/drawing/2014/main" id="{927938E5-F7C8-4C5E-9ED8-EECF6CBD24A0}"/>
              </a:ext>
            </a:extLst>
          </p:cNvPr>
          <p:cNvGrpSpPr/>
          <p:nvPr/>
        </p:nvGrpSpPr>
        <p:grpSpPr>
          <a:xfrm>
            <a:off x="740249" y="3798262"/>
            <a:ext cx="592562" cy="592562"/>
            <a:chOff x="1869633" y="1769449"/>
            <a:chExt cx="589280" cy="589280"/>
          </a:xfrm>
        </p:grpSpPr>
        <p:sp>
          <p:nvSpPr>
            <p:cNvPr id="90050" name="Accent">
              <a:extLst>
                <a:ext uri="{FF2B5EF4-FFF2-40B4-BE49-F238E27FC236}">
                  <a16:creationId xmlns:a16="http://schemas.microsoft.com/office/drawing/2014/main" id="{EE319BB5-ED8B-4001-A8A6-23583248F925}"/>
                </a:ext>
              </a:extLst>
            </p:cNvPr>
            <p:cNvSpPr/>
            <p:nvPr/>
          </p:nvSpPr>
          <p:spPr>
            <a:xfrm>
              <a:off x="1869633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101" y="6174"/>
                  </a:moveTo>
                  <a:lnTo>
                    <a:pt x="7102" y="6229"/>
                  </a:lnTo>
                  <a:lnTo>
                    <a:pt x="7102" y="6239"/>
                  </a:lnTo>
                  <a:lnTo>
                    <a:pt x="7101" y="6294"/>
                  </a:lnTo>
                  <a:lnTo>
                    <a:pt x="7101" y="6304"/>
                  </a:lnTo>
                  <a:lnTo>
                    <a:pt x="7097" y="6359"/>
                  </a:lnTo>
                  <a:lnTo>
                    <a:pt x="7097" y="6369"/>
                  </a:lnTo>
                  <a:lnTo>
                    <a:pt x="7091" y="6424"/>
                  </a:lnTo>
                  <a:lnTo>
                    <a:pt x="7090" y="6433"/>
                  </a:lnTo>
                  <a:lnTo>
                    <a:pt x="7083" y="6488"/>
                  </a:lnTo>
                  <a:lnTo>
                    <a:pt x="7082" y="6497"/>
                  </a:lnTo>
                  <a:lnTo>
                    <a:pt x="7072" y="6552"/>
                  </a:lnTo>
                  <a:lnTo>
                    <a:pt x="7071" y="6561"/>
                  </a:lnTo>
                  <a:lnTo>
                    <a:pt x="7059" y="6615"/>
                  </a:lnTo>
                  <a:lnTo>
                    <a:pt x="7057" y="6624"/>
                  </a:lnTo>
                  <a:lnTo>
                    <a:pt x="7044" y="6678"/>
                  </a:lnTo>
                  <a:lnTo>
                    <a:pt x="7041" y="6687"/>
                  </a:lnTo>
                  <a:lnTo>
                    <a:pt x="7026" y="6740"/>
                  </a:lnTo>
                  <a:lnTo>
                    <a:pt x="7023" y="6749"/>
                  </a:lnTo>
                  <a:lnTo>
                    <a:pt x="7006" y="6802"/>
                  </a:lnTo>
                  <a:lnTo>
                    <a:pt x="7003" y="6810"/>
                  </a:lnTo>
                  <a:lnTo>
                    <a:pt x="6984" y="6862"/>
                  </a:lnTo>
                  <a:lnTo>
                    <a:pt x="6980" y="6871"/>
                  </a:lnTo>
                  <a:lnTo>
                    <a:pt x="6959" y="6922"/>
                  </a:lnTo>
                  <a:lnTo>
                    <a:pt x="6955" y="6931"/>
                  </a:lnTo>
                  <a:lnTo>
                    <a:pt x="6932" y="6981"/>
                  </a:lnTo>
                  <a:lnTo>
                    <a:pt x="6928" y="6989"/>
                  </a:lnTo>
                  <a:lnTo>
                    <a:pt x="6903" y="7039"/>
                  </a:lnTo>
                  <a:lnTo>
                    <a:pt x="6899" y="7047"/>
                  </a:lnTo>
                  <a:lnTo>
                    <a:pt x="6872" y="7096"/>
                  </a:lnTo>
                  <a:lnTo>
                    <a:pt x="6867" y="7104"/>
                  </a:lnTo>
                  <a:lnTo>
                    <a:pt x="6838" y="7152"/>
                  </a:lnTo>
                  <a:lnTo>
                    <a:pt x="6833" y="7160"/>
                  </a:lnTo>
                  <a:lnTo>
                    <a:pt x="6803" y="7206"/>
                  </a:lnTo>
                  <a:lnTo>
                    <a:pt x="6798" y="7214"/>
                  </a:lnTo>
                  <a:lnTo>
                    <a:pt x="6766" y="7259"/>
                  </a:lnTo>
                  <a:lnTo>
                    <a:pt x="6760" y="7267"/>
                  </a:lnTo>
                  <a:lnTo>
                    <a:pt x="6758" y="7269"/>
                  </a:lnTo>
                  <a:lnTo>
                    <a:pt x="8263" y="8773"/>
                  </a:lnTo>
                  <a:lnTo>
                    <a:pt x="8284" y="8798"/>
                  </a:lnTo>
                  <a:lnTo>
                    <a:pt x="8303" y="8825"/>
                  </a:lnTo>
                  <a:lnTo>
                    <a:pt x="8317" y="8854"/>
                  </a:lnTo>
                  <a:lnTo>
                    <a:pt x="8327" y="8885"/>
                  </a:lnTo>
                  <a:lnTo>
                    <a:pt x="8334" y="8917"/>
                  </a:lnTo>
                  <a:lnTo>
                    <a:pt x="8336" y="8950"/>
                  </a:lnTo>
                  <a:lnTo>
                    <a:pt x="8334" y="8983"/>
                  </a:lnTo>
                  <a:lnTo>
                    <a:pt x="8327" y="9015"/>
                  </a:lnTo>
                  <a:lnTo>
                    <a:pt x="8317" y="9046"/>
                  </a:lnTo>
                  <a:lnTo>
                    <a:pt x="8303" y="9075"/>
                  </a:lnTo>
                  <a:lnTo>
                    <a:pt x="8284" y="9102"/>
                  </a:lnTo>
                  <a:lnTo>
                    <a:pt x="8263" y="9127"/>
                  </a:lnTo>
                  <a:lnTo>
                    <a:pt x="8238" y="9148"/>
                  </a:lnTo>
                  <a:lnTo>
                    <a:pt x="8211" y="9167"/>
                  </a:lnTo>
                  <a:lnTo>
                    <a:pt x="8182" y="9181"/>
                  </a:lnTo>
                  <a:lnTo>
                    <a:pt x="8151" y="9191"/>
                  </a:lnTo>
                  <a:lnTo>
                    <a:pt x="8119" y="9198"/>
                  </a:lnTo>
                  <a:lnTo>
                    <a:pt x="8086" y="9200"/>
                  </a:lnTo>
                  <a:lnTo>
                    <a:pt x="8053" y="9198"/>
                  </a:lnTo>
                  <a:lnTo>
                    <a:pt x="8021" y="9191"/>
                  </a:lnTo>
                  <a:lnTo>
                    <a:pt x="7990" y="9181"/>
                  </a:lnTo>
                  <a:lnTo>
                    <a:pt x="7961" y="9167"/>
                  </a:lnTo>
                  <a:lnTo>
                    <a:pt x="7934" y="9148"/>
                  </a:lnTo>
                  <a:lnTo>
                    <a:pt x="7909" y="9127"/>
                  </a:lnTo>
                  <a:lnTo>
                    <a:pt x="6405" y="7622"/>
                  </a:lnTo>
                  <a:lnTo>
                    <a:pt x="6403" y="7624"/>
                  </a:lnTo>
                  <a:lnTo>
                    <a:pt x="6395" y="7630"/>
                  </a:lnTo>
                  <a:lnTo>
                    <a:pt x="6350" y="7662"/>
                  </a:lnTo>
                  <a:lnTo>
                    <a:pt x="6342" y="7667"/>
                  </a:lnTo>
                  <a:lnTo>
                    <a:pt x="6296" y="7697"/>
                  </a:lnTo>
                  <a:lnTo>
                    <a:pt x="6288" y="7702"/>
                  </a:lnTo>
                  <a:lnTo>
                    <a:pt x="6240" y="7731"/>
                  </a:lnTo>
                  <a:lnTo>
                    <a:pt x="6232" y="7736"/>
                  </a:lnTo>
                  <a:lnTo>
                    <a:pt x="6183" y="7763"/>
                  </a:lnTo>
                  <a:lnTo>
                    <a:pt x="6175" y="7767"/>
                  </a:lnTo>
                  <a:lnTo>
                    <a:pt x="6125" y="7792"/>
                  </a:lnTo>
                  <a:lnTo>
                    <a:pt x="6117" y="7796"/>
                  </a:lnTo>
                  <a:lnTo>
                    <a:pt x="6067" y="7819"/>
                  </a:lnTo>
                  <a:lnTo>
                    <a:pt x="6058" y="7823"/>
                  </a:lnTo>
                  <a:lnTo>
                    <a:pt x="6007" y="7844"/>
                  </a:lnTo>
                  <a:lnTo>
                    <a:pt x="5998" y="7848"/>
                  </a:lnTo>
                  <a:lnTo>
                    <a:pt x="5946" y="7867"/>
                  </a:lnTo>
                  <a:lnTo>
                    <a:pt x="5938" y="7870"/>
                  </a:lnTo>
                  <a:lnTo>
                    <a:pt x="5885" y="7887"/>
                  </a:lnTo>
                  <a:lnTo>
                    <a:pt x="5876" y="7890"/>
                  </a:lnTo>
                  <a:lnTo>
                    <a:pt x="5823" y="7905"/>
                  </a:lnTo>
                  <a:lnTo>
                    <a:pt x="5814" y="7908"/>
                  </a:lnTo>
                  <a:lnTo>
                    <a:pt x="5760" y="7921"/>
                  </a:lnTo>
                  <a:lnTo>
                    <a:pt x="5751" y="7923"/>
                  </a:lnTo>
                  <a:lnTo>
                    <a:pt x="5697" y="7935"/>
                  </a:lnTo>
                  <a:lnTo>
                    <a:pt x="5688" y="7936"/>
                  </a:lnTo>
                  <a:lnTo>
                    <a:pt x="5633" y="7946"/>
                  </a:lnTo>
                  <a:lnTo>
                    <a:pt x="5624" y="7947"/>
                  </a:lnTo>
                  <a:lnTo>
                    <a:pt x="5569" y="7954"/>
                  </a:lnTo>
                  <a:lnTo>
                    <a:pt x="5560" y="7955"/>
                  </a:lnTo>
                  <a:lnTo>
                    <a:pt x="5505" y="7961"/>
                  </a:lnTo>
                  <a:lnTo>
                    <a:pt x="5495" y="7961"/>
                  </a:lnTo>
                  <a:lnTo>
                    <a:pt x="5440" y="7965"/>
                  </a:lnTo>
                  <a:lnTo>
                    <a:pt x="5430" y="7965"/>
                  </a:lnTo>
                  <a:lnTo>
                    <a:pt x="5375" y="7966"/>
                  </a:lnTo>
                  <a:lnTo>
                    <a:pt x="5365" y="7966"/>
                  </a:lnTo>
                  <a:lnTo>
                    <a:pt x="5310" y="7965"/>
                  </a:lnTo>
                  <a:lnTo>
                    <a:pt x="5300" y="7965"/>
                  </a:lnTo>
                  <a:lnTo>
                    <a:pt x="5245" y="7961"/>
                  </a:lnTo>
                  <a:lnTo>
                    <a:pt x="5235" y="7961"/>
                  </a:lnTo>
                  <a:lnTo>
                    <a:pt x="5180" y="7955"/>
                  </a:lnTo>
                  <a:lnTo>
                    <a:pt x="5171" y="7954"/>
                  </a:lnTo>
                  <a:lnTo>
                    <a:pt x="5116" y="7947"/>
                  </a:lnTo>
                  <a:lnTo>
                    <a:pt x="5107" y="7946"/>
                  </a:lnTo>
                  <a:lnTo>
                    <a:pt x="5052" y="7936"/>
                  </a:lnTo>
                  <a:lnTo>
                    <a:pt x="5043" y="7935"/>
                  </a:lnTo>
                  <a:lnTo>
                    <a:pt x="4989" y="7923"/>
                  </a:lnTo>
                  <a:lnTo>
                    <a:pt x="4980" y="7921"/>
                  </a:lnTo>
                  <a:lnTo>
                    <a:pt x="4926" y="7908"/>
                  </a:lnTo>
                  <a:lnTo>
                    <a:pt x="4917" y="7905"/>
                  </a:lnTo>
                  <a:lnTo>
                    <a:pt x="4864" y="7890"/>
                  </a:lnTo>
                  <a:lnTo>
                    <a:pt x="4855" y="7887"/>
                  </a:lnTo>
                  <a:lnTo>
                    <a:pt x="4803" y="7870"/>
                  </a:lnTo>
                  <a:lnTo>
                    <a:pt x="4794" y="7867"/>
                  </a:lnTo>
                  <a:lnTo>
                    <a:pt x="4742" y="7848"/>
                  </a:lnTo>
                  <a:lnTo>
                    <a:pt x="4734" y="7844"/>
                  </a:lnTo>
                  <a:lnTo>
                    <a:pt x="4683" y="7823"/>
                  </a:lnTo>
                  <a:lnTo>
                    <a:pt x="4674" y="7819"/>
                  </a:lnTo>
                  <a:lnTo>
                    <a:pt x="4624" y="7796"/>
                  </a:lnTo>
                  <a:lnTo>
                    <a:pt x="4615" y="7792"/>
                  </a:lnTo>
                  <a:lnTo>
                    <a:pt x="4566" y="7767"/>
                  </a:lnTo>
                  <a:lnTo>
                    <a:pt x="4558" y="7763"/>
                  </a:lnTo>
                  <a:lnTo>
                    <a:pt x="4509" y="7736"/>
                  </a:lnTo>
                  <a:lnTo>
                    <a:pt x="4501" y="7731"/>
                  </a:lnTo>
                  <a:lnTo>
                    <a:pt x="4453" y="7702"/>
                  </a:lnTo>
                  <a:lnTo>
                    <a:pt x="4445" y="7697"/>
                  </a:lnTo>
                  <a:lnTo>
                    <a:pt x="4399" y="7667"/>
                  </a:lnTo>
                  <a:lnTo>
                    <a:pt x="4391" y="7662"/>
                  </a:lnTo>
                  <a:lnTo>
                    <a:pt x="4346" y="7630"/>
                  </a:lnTo>
                  <a:lnTo>
                    <a:pt x="4338" y="7624"/>
                  </a:lnTo>
                  <a:lnTo>
                    <a:pt x="4295" y="7590"/>
                  </a:lnTo>
                  <a:lnTo>
                    <a:pt x="4287" y="7585"/>
                  </a:lnTo>
                  <a:lnTo>
                    <a:pt x="4245" y="7549"/>
                  </a:lnTo>
                  <a:lnTo>
                    <a:pt x="4238" y="7543"/>
                  </a:lnTo>
                  <a:lnTo>
                    <a:pt x="4197" y="7506"/>
                  </a:lnTo>
                  <a:lnTo>
                    <a:pt x="4190" y="7500"/>
                  </a:lnTo>
                  <a:lnTo>
                    <a:pt x="4150" y="7462"/>
                  </a:lnTo>
                  <a:lnTo>
                    <a:pt x="4143" y="7455"/>
                  </a:lnTo>
                  <a:lnTo>
                    <a:pt x="4105" y="7415"/>
                  </a:lnTo>
                  <a:lnTo>
                    <a:pt x="4099" y="7408"/>
                  </a:lnTo>
                  <a:lnTo>
                    <a:pt x="4062" y="7367"/>
                  </a:lnTo>
                  <a:lnTo>
                    <a:pt x="4056" y="7360"/>
                  </a:lnTo>
                  <a:lnTo>
                    <a:pt x="4020" y="7318"/>
                  </a:lnTo>
                  <a:lnTo>
                    <a:pt x="4015" y="7310"/>
                  </a:lnTo>
                  <a:lnTo>
                    <a:pt x="3981" y="7267"/>
                  </a:lnTo>
                  <a:lnTo>
                    <a:pt x="3975" y="7259"/>
                  </a:lnTo>
                  <a:lnTo>
                    <a:pt x="3943" y="7214"/>
                  </a:lnTo>
                  <a:lnTo>
                    <a:pt x="3938" y="7206"/>
                  </a:lnTo>
                  <a:lnTo>
                    <a:pt x="3908" y="7160"/>
                  </a:lnTo>
                  <a:lnTo>
                    <a:pt x="3903" y="7152"/>
                  </a:lnTo>
                  <a:lnTo>
                    <a:pt x="3874" y="7104"/>
                  </a:lnTo>
                  <a:lnTo>
                    <a:pt x="3869" y="7096"/>
                  </a:lnTo>
                  <a:lnTo>
                    <a:pt x="3842" y="7047"/>
                  </a:lnTo>
                  <a:lnTo>
                    <a:pt x="3838" y="7039"/>
                  </a:lnTo>
                  <a:lnTo>
                    <a:pt x="3813" y="6989"/>
                  </a:lnTo>
                  <a:lnTo>
                    <a:pt x="3809" y="6981"/>
                  </a:lnTo>
                  <a:lnTo>
                    <a:pt x="3786" y="6931"/>
                  </a:lnTo>
                  <a:lnTo>
                    <a:pt x="3782" y="6922"/>
                  </a:lnTo>
                  <a:lnTo>
                    <a:pt x="3761" y="6871"/>
                  </a:lnTo>
                  <a:lnTo>
                    <a:pt x="3757" y="6862"/>
                  </a:lnTo>
                  <a:lnTo>
                    <a:pt x="3738" y="6810"/>
                  </a:lnTo>
                  <a:lnTo>
                    <a:pt x="3735" y="6802"/>
                  </a:lnTo>
                  <a:lnTo>
                    <a:pt x="3718" y="6749"/>
                  </a:lnTo>
                  <a:lnTo>
                    <a:pt x="3715" y="6740"/>
                  </a:lnTo>
                  <a:lnTo>
                    <a:pt x="3700" y="6687"/>
                  </a:lnTo>
                  <a:lnTo>
                    <a:pt x="3697" y="6678"/>
                  </a:lnTo>
                  <a:lnTo>
                    <a:pt x="3684" y="6624"/>
                  </a:lnTo>
                  <a:lnTo>
                    <a:pt x="3682" y="6615"/>
                  </a:lnTo>
                  <a:lnTo>
                    <a:pt x="3670" y="6561"/>
                  </a:lnTo>
                  <a:lnTo>
                    <a:pt x="3669" y="6552"/>
                  </a:lnTo>
                  <a:lnTo>
                    <a:pt x="3659" y="6497"/>
                  </a:lnTo>
                  <a:lnTo>
                    <a:pt x="3658" y="6488"/>
                  </a:lnTo>
                  <a:lnTo>
                    <a:pt x="3651" y="6433"/>
                  </a:lnTo>
                  <a:lnTo>
                    <a:pt x="3650" y="6424"/>
                  </a:lnTo>
                  <a:lnTo>
                    <a:pt x="3644" y="6369"/>
                  </a:lnTo>
                  <a:lnTo>
                    <a:pt x="3644" y="6359"/>
                  </a:lnTo>
                  <a:lnTo>
                    <a:pt x="3640" y="6304"/>
                  </a:lnTo>
                  <a:lnTo>
                    <a:pt x="3640" y="6294"/>
                  </a:lnTo>
                  <a:lnTo>
                    <a:pt x="3639" y="6239"/>
                  </a:lnTo>
                  <a:lnTo>
                    <a:pt x="3639" y="6229"/>
                  </a:lnTo>
                  <a:lnTo>
                    <a:pt x="3640" y="6174"/>
                  </a:lnTo>
                  <a:lnTo>
                    <a:pt x="3640" y="6164"/>
                  </a:lnTo>
                  <a:lnTo>
                    <a:pt x="3644" y="6109"/>
                  </a:lnTo>
                  <a:lnTo>
                    <a:pt x="3644" y="6099"/>
                  </a:lnTo>
                  <a:lnTo>
                    <a:pt x="3650" y="6044"/>
                  </a:lnTo>
                  <a:lnTo>
                    <a:pt x="3651" y="6035"/>
                  </a:lnTo>
                  <a:lnTo>
                    <a:pt x="3658" y="5980"/>
                  </a:lnTo>
                  <a:lnTo>
                    <a:pt x="3659" y="5971"/>
                  </a:lnTo>
                  <a:lnTo>
                    <a:pt x="3669" y="5916"/>
                  </a:lnTo>
                  <a:lnTo>
                    <a:pt x="3670" y="5907"/>
                  </a:lnTo>
                  <a:lnTo>
                    <a:pt x="3682" y="5853"/>
                  </a:lnTo>
                  <a:lnTo>
                    <a:pt x="3684" y="5844"/>
                  </a:lnTo>
                  <a:lnTo>
                    <a:pt x="3697" y="5790"/>
                  </a:lnTo>
                  <a:lnTo>
                    <a:pt x="3700" y="5781"/>
                  </a:lnTo>
                  <a:lnTo>
                    <a:pt x="3715" y="5728"/>
                  </a:lnTo>
                  <a:lnTo>
                    <a:pt x="3718" y="5719"/>
                  </a:lnTo>
                  <a:lnTo>
                    <a:pt x="3735" y="5667"/>
                  </a:lnTo>
                  <a:lnTo>
                    <a:pt x="3738" y="5658"/>
                  </a:lnTo>
                  <a:lnTo>
                    <a:pt x="3757" y="5606"/>
                  </a:lnTo>
                  <a:lnTo>
                    <a:pt x="3761" y="5598"/>
                  </a:lnTo>
                  <a:lnTo>
                    <a:pt x="3782" y="5547"/>
                  </a:lnTo>
                  <a:lnTo>
                    <a:pt x="3786" y="5538"/>
                  </a:lnTo>
                  <a:lnTo>
                    <a:pt x="3809" y="5488"/>
                  </a:lnTo>
                  <a:lnTo>
                    <a:pt x="3813" y="5479"/>
                  </a:lnTo>
                  <a:lnTo>
                    <a:pt x="3838" y="5430"/>
                  </a:lnTo>
                  <a:lnTo>
                    <a:pt x="3842" y="5422"/>
                  </a:lnTo>
                  <a:lnTo>
                    <a:pt x="3869" y="5373"/>
                  </a:lnTo>
                  <a:lnTo>
                    <a:pt x="3874" y="5365"/>
                  </a:lnTo>
                  <a:lnTo>
                    <a:pt x="3903" y="5317"/>
                  </a:lnTo>
                  <a:lnTo>
                    <a:pt x="3908" y="5309"/>
                  </a:lnTo>
                  <a:lnTo>
                    <a:pt x="3938" y="5263"/>
                  </a:lnTo>
                  <a:lnTo>
                    <a:pt x="3943" y="5255"/>
                  </a:lnTo>
                  <a:lnTo>
                    <a:pt x="3975" y="5210"/>
                  </a:lnTo>
                  <a:lnTo>
                    <a:pt x="3981" y="5202"/>
                  </a:lnTo>
                  <a:lnTo>
                    <a:pt x="4015" y="5159"/>
                  </a:lnTo>
                  <a:lnTo>
                    <a:pt x="4020" y="5151"/>
                  </a:lnTo>
                  <a:lnTo>
                    <a:pt x="4056" y="5109"/>
                  </a:lnTo>
                  <a:lnTo>
                    <a:pt x="4062" y="5102"/>
                  </a:lnTo>
                  <a:lnTo>
                    <a:pt x="4099" y="5061"/>
                  </a:lnTo>
                  <a:lnTo>
                    <a:pt x="4105" y="5054"/>
                  </a:lnTo>
                  <a:lnTo>
                    <a:pt x="4143" y="5014"/>
                  </a:lnTo>
                  <a:lnTo>
                    <a:pt x="4150" y="5007"/>
                  </a:lnTo>
                  <a:lnTo>
                    <a:pt x="4190" y="4969"/>
                  </a:lnTo>
                  <a:lnTo>
                    <a:pt x="4197" y="4963"/>
                  </a:lnTo>
                  <a:lnTo>
                    <a:pt x="4238" y="4926"/>
                  </a:lnTo>
                  <a:lnTo>
                    <a:pt x="4245" y="4920"/>
                  </a:lnTo>
                  <a:lnTo>
                    <a:pt x="4287" y="4884"/>
                  </a:lnTo>
                  <a:lnTo>
                    <a:pt x="4295" y="4879"/>
                  </a:lnTo>
                  <a:lnTo>
                    <a:pt x="4338" y="4845"/>
                  </a:lnTo>
                  <a:lnTo>
                    <a:pt x="4346" y="4839"/>
                  </a:lnTo>
                  <a:lnTo>
                    <a:pt x="4391" y="4807"/>
                  </a:lnTo>
                  <a:lnTo>
                    <a:pt x="4399" y="4802"/>
                  </a:lnTo>
                  <a:lnTo>
                    <a:pt x="4445" y="4772"/>
                  </a:lnTo>
                  <a:lnTo>
                    <a:pt x="4453" y="4767"/>
                  </a:lnTo>
                  <a:lnTo>
                    <a:pt x="4501" y="4738"/>
                  </a:lnTo>
                  <a:lnTo>
                    <a:pt x="4509" y="4733"/>
                  </a:lnTo>
                  <a:lnTo>
                    <a:pt x="4558" y="4706"/>
                  </a:lnTo>
                  <a:lnTo>
                    <a:pt x="4566" y="4702"/>
                  </a:lnTo>
                  <a:lnTo>
                    <a:pt x="4615" y="4677"/>
                  </a:lnTo>
                  <a:lnTo>
                    <a:pt x="4624" y="4673"/>
                  </a:lnTo>
                  <a:lnTo>
                    <a:pt x="4674" y="4650"/>
                  </a:lnTo>
                  <a:lnTo>
                    <a:pt x="4683" y="4646"/>
                  </a:lnTo>
                  <a:lnTo>
                    <a:pt x="4734" y="4625"/>
                  </a:lnTo>
                  <a:lnTo>
                    <a:pt x="4742" y="4621"/>
                  </a:lnTo>
                  <a:lnTo>
                    <a:pt x="4794" y="4602"/>
                  </a:lnTo>
                  <a:lnTo>
                    <a:pt x="4803" y="4599"/>
                  </a:lnTo>
                  <a:lnTo>
                    <a:pt x="4855" y="4582"/>
                  </a:lnTo>
                  <a:lnTo>
                    <a:pt x="4864" y="4579"/>
                  </a:lnTo>
                  <a:lnTo>
                    <a:pt x="4917" y="4564"/>
                  </a:lnTo>
                  <a:lnTo>
                    <a:pt x="4926" y="4561"/>
                  </a:lnTo>
                  <a:lnTo>
                    <a:pt x="4980" y="4548"/>
                  </a:lnTo>
                  <a:lnTo>
                    <a:pt x="4989" y="4546"/>
                  </a:lnTo>
                  <a:lnTo>
                    <a:pt x="5043" y="4534"/>
                  </a:lnTo>
                  <a:lnTo>
                    <a:pt x="5052" y="4533"/>
                  </a:lnTo>
                  <a:lnTo>
                    <a:pt x="5107" y="4523"/>
                  </a:lnTo>
                  <a:lnTo>
                    <a:pt x="5116" y="4522"/>
                  </a:lnTo>
                  <a:lnTo>
                    <a:pt x="5171" y="4515"/>
                  </a:lnTo>
                  <a:lnTo>
                    <a:pt x="5180" y="4514"/>
                  </a:lnTo>
                  <a:lnTo>
                    <a:pt x="5235" y="4508"/>
                  </a:lnTo>
                  <a:lnTo>
                    <a:pt x="5245" y="4508"/>
                  </a:lnTo>
                  <a:lnTo>
                    <a:pt x="5300" y="4504"/>
                  </a:lnTo>
                  <a:lnTo>
                    <a:pt x="5310" y="4504"/>
                  </a:lnTo>
                  <a:lnTo>
                    <a:pt x="5365" y="4503"/>
                  </a:lnTo>
                  <a:lnTo>
                    <a:pt x="5375" y="4503"/>
                  </a:lnTo>
                  <a:lnTo>
                    <a:pt x="5430" y="4504"/>
                  </a:lnTo>
                  <a:lnTo>
                    <a:pt x="5440" y="4504"/>
                  </a:lnTo>
                  <a:lnTo>
                    <a:pt x="5495" y="4508"/>
                  </a:lnTo>
                  <a:lnTo>
                    <a:pt x="5505" y="4508"/>
                  </a:lnTo>
                  <a:lnTo>
                    <a:pt x="5560" y="4514"/>
                  </a:lnTo>
                  <a:lnTo>
                    <a:pt x="5569" y="4515"/>
                  </a:lnTo>
                  <a:lnTo>
                    <a:pt x="5624" y="4522"/>
                  </a:lnTo>
                  <a:lnTo>
                    <a:pt x="5633" y="4523"/>
                  </a:lnTo>
                  <a:lnTo>
                    <a:pt x="5688" y="4533"/>
                  </a:lnTo>
                  <a:lnTo>
                    <a:pt x="5697" y="4534"/>
                  </a:lnTo>
                  <a:lnTo>
                    <a:pt x="5751" y="4546"/>
                  </a:lnTo>
                  <a:lnTo>
                    <a:pt x="5760" y="4548"/>
                  </a:lnTo>
                  <a:lnTo>
                    <a:pt x="5814" y="4561"/>
                  </a:lnTo>
                  <a:lnTo>
                    <a:pt x="5823" y="4564"/>
                  </a:lnTo>
                  <a:lnTo>
                    <a:pt x="5876" y="4579"/>
                  </a:lnTo>
                  <a:lnTo>
                    <a:pt x="5885" y="4582"/>
                  </a:lnTo>
                  <a:lnTo>
                    <a:pt x="5938" y="4599"/>
                  </a:lnTo>
                  <a:lnTo>
                    <a:pt x="5946" y="4602"/>
                  </a:lnTo>
                  <a:lnTo>
                    <a:pt x="5998" y="4621"/>
                  </a:lnTo>
                  <a:lnTo>
                    <a:pt x="6007" y="4625"/>
                  </a:lnTo>
                  <a:lnTo>
                    <a:pt x="6058" y="4646"/>
                  </a:lnTo>
                  <a:lnTo>
                    <a:pt x="6067" y="4650"/>
                  </a:lnTo>
                  <a:lnTo>
                    <a:pt x="6117" y="4673"/>
                  </a:lnTo>
                  <a:lnTo>
                    <a:pt x="6125" y="4677"/>
                  </a:lnTo>
                  <a:lnTo>
                    <a:pt x="6175" y="4702"/>
                  </a:lnTo>
                  <a:lnTo>
                    <a:pt x="6183" y="4706"/>
                  </a:lnTo>
                  <a:lnTo>
                    <a:pt x="6232" y="4733"/>
                  </a:lnTo>
                  <a:lnTo>
                    <a:pt x="6240" y="4738"/>
                  </a:lnTo>
                  <a:lnTo>
                    <a:pt x="6288" y="4767"/>
                  </a:lnTo>
                  <a:lnTo>
                    <a:pt x="6296" y="4772"/>
                  </a:lnTo>
                  <a:lnTo>
                    <a:pt x="6342" y="4802"/>
                  </a:lnTo>
                  <a:lnTo>
                    <a:pt x="6350" y="4807"/>
                  </a:lnTo>
                  <a:lnTo>
                    <a:pt x="6395" y="4839"/>
                  </a:lnTo>
                  <a:lnTo>
                    <a:pt x="6403" y="4845"/>
                  </a:lnTo>
                  <a:lnTo>
                    <a:pt x="6446" y="4879"/>
                  </a:lnTo>
                  <a:lnTo>
                    <a:pt x="6454" y="4884"/>
                  </a:lnTo>
                  <a:lnTo>
                    <a:pt x="6496" y="4920"/>
                  </a:lnTo>
                  <a:lnTo>
                    <a:pt x="6503" y="4926"/>
                  </a:lnTo>
                  <a:lnTo>
                    <a:pt x="6544" y="4963"/>
                  </a:lnTo>
                  <a:lnTo>
                    <a:pt x="6551" y="4969"/>
                  </a:lnTo>
                  <a:lnTo>
                    <a:pt x="6591" y="5007"/>
                  </a:lnTo>
                  <a:lnTo>
                    <a:pt x="6598" y="5014"/>
                  </a:lnTo>
                  <a:lnTo>
                    <a:pt x="6636" y="5054"/>
                  </a:lnTo>
                  <a:lnTo>
                    <a:pt x="6642" y="5061"/>
                  </a:lnTo>
                  <a:lnTo>
                    <a:pt x="6679" y="5102"/>
                  </a:lnTo>
                  <a:lnTo>
                    <a:pt x="6685" y="5109"/>
                  </a:lnTo>
                  <a:lnTo>
                    <a:pt x="6721" y="5151"/>
                  </a:lnTo>
                  <a:lnTo>
                    <a:pt x="6726" y="5159"/>
                  </a:lnTo>
                  <a:lnTo>
                    <a:pt x="6760" y="5202"/>
                  </a:lnTo>
                  <a:lnTo>
                    <a:pt x="6766" y="5210"/>
                  </a:lnTo>
                  <a:lnTo>
                    <a:pt x="6798" y="5255"/>
                  </a:lnTo>
                  <a:lnTo>
                    <a:pt x="6803" y="5263"/>
                  </a:lnTo>
                  <a:lnTo>
                    <a:pt x="6833" y="5309"/>
                  </a:lnTo>
                  <a:lnTo>
                    <a:pt x="6838" y="5317"/>
                  </a:lnTo>
                  <a:lnTo>
                    <a:pt x="6867" y="5365"/>
                  </a:lnTo>
                  <a:lnTo>
                    <a:pt x="6872" y="5373"/>
                  </a:lnTo>
                  <a:lnTo>
                    <a:pt x="6899" y="5422"/>
                  </a:lnTo>
                  <a:lnTo>
                    <a:pt x="6903" y="5430"/>
                  </a:lnTo>
                  <a:lnTo>
                    <a:pt x="6928" y="5479"/>
                  </a:lnTo>
                  <a:lnTo>
                    <a:pt x="6932" y="5488"/>
                  </a:lnTo>
                  <a:lnTo>
                    <a:pt x="6955" y="5538"/>
                  </a:lnTo>
                  <a:lnTo>
                    <a:pt x="6959" y="5547"/>
                  </a:lnTo>
                  <a:lnTo>
                    <a:pt x="6980" y="5598"/>
                  </a:lnTo>
                  <a:lnTo>
                    <a:pt x="6984" y="5606"/>
                  </a:lnTo>
                  <a:lnTo>
                    <a:pt x="7003" y="5658"/>
                  </a:lnTo>
                  <a:lnTo>
                    <a:pt x="7006" y="5667"/>
                  </a:lnTo>
                  <a:lnTo>
                    <a:pt x="7023" y="5719"/>
                  </a:lnTo>
                  <a:lnTo>
                    <a:pt x="7026" y="5728"/>
                  </a:lnTo>
                  <a:lnTo>
                    <a:pt x="7041" y="5781"/>
                  </a:lnTo>
                  <a:lnTo>
                    <a:pt x="7044" y="5790"/>
                  </a:lnTo>
                  <a:lnTo>
                    <a:pt x="7057" y="5844"/>
                  </a:lnTo>
                  <a:lnTo>
                    <a:pt x="7059" y="5853"/>
                  </a:lnTo>
                  <a:lnTo>
                    <a:pt x="7071" y="5907"/>
                  </a:lnTo>
                  <a:lnTo>
                    <a:pt x="7072" y="5916"/>
                  </a:lnTo>
                  <a:lnTo>
                    <a:pt x="7082" y="5971"/>
                  </a:lnTo>
                  <a:lnTo>
                    <a:pt x="7083" y="5980"/>
                  </a:lnTo>
                  <a:lnTo>
                    <a:pt x="7090" y="6035"/>
                  </a:lnTo>
                  <a:lnTo>
                    <a:pt x="7091" y="6044"/>
                  </a:lnTo>
                  <a:lnTo>
                    <a:pt x="7097" y="6099"/>
                  </a:lnTo>
                  <a:lnTo>
                    <a:pt x="7097" y="6109"/>
                  </a:lnTo>
                  <a:lnTo>
                    <a:pt x="7101" y="6164"/>
                  </a:lnTo>
                  <a:lnTo>
                    <a:pt x="7101" y="6174"/>
                  </a:lnTo>
                  <a:close/>
                  <a:moveTo>
                    <a:pt x="6601" y="6280"/>
                  </a:moveTo>
                  <a:lnTo>
                    <a:pt x="6602" y="6234"/>
                  </a:lnTo>
                  <a:lnTo>
                    <a:pt x="6601" y="6188"/>
                  </a:lnTo>
                  <a:lnTo>
                    <a:pt x="6598" y="6142"/>
                  </a:lnTo>
                  <a:lnTo>
                    <a:pt x="6594" y="6096"/>
                  </a:lnTo>
                  <a:lnTo>
                    <a:pt x="6588" y="6051"/>
                  </a:lnTo>
                  <a:lnTo>
                    <a:pt x="6580" y="6005"/>
                  </a:lnTo>
                  <a:lnTo>
                    <a:pt x="6571" y="5960"/>
                  </a:lnTo>
                  <a:lnTo>
                    <a:pt x="6560" y="5916"/>
                  </a:lnTo>
                  <a:lnTo>
                    <a:pt x="6547" y="5872"/>
                  </a:lnTo>
                  <a:lnTo>
                    <a:pt x="6533" y="5828"/>
                  </a:lnTo>
                  <a:lnTo>
                    <a:pt x="6517" y="5785"/>
                  </a:lnTo>
                  <a:lnTo>
                    <a:pt x="6499" y="5743"/>
                  </a:lnTo>
                  <a:lnTo>
                    <a:pt x="6480" y="5701"/>
                  </a:lnTo>
                  <a:lnTo>
                    <a:pt x="6459" y="5660"/>
                  </a:lnTo>
                  <a:lnTo>
                    <a:pt x="6437" y="5619"/>
                  </a:lnTo>
                  <a:lnTo>
                    <a:pt x="6413" y="5579"/>
                  </a:lnTo>
                  <a:lnTo>
                    <a:pt x="6387" y="5541"/>
                  </a:lnTo>
                  <a:lnTo>
                    <a:pt x="6361" y="5503"/>
                  </a:lnTo>
                  <a:lnTo>
                    <a:pt x="6333" y="5467"/>
                  </a:lnTo>
                  <a:lnTo>
                    <a:pt x="6303" y="5431"/>
                  </a:lnTo>
                  <a:lnTo>
                    <a:pt x="6273" y="5397"/>
                  </a:lnTo>
                  <a:lnTo>
                    <a:pt x="6241" y="5364"/>
                  </a:lnTo>
                  <a:lnTo>
                    <a:pt x="6208" y="5332"/>
                  </a:lnTo>
                  <a:lnTo>
                    <a:pt x="6174" y="5302"/>
                  </a:lnTo>
                  <a:lnTo>
                    <a:pt x="6138" y="5272"/>
                  </a:lnTo>
                  <a:lnTo>
                    <a:pt x="6102" y="5244"/>
                  </a:lnTo>
                  <a:lnTo>
                    <a:pt x="6064" y="5218"/>
                  </a:lnTo>
                  <a:lnTo>
                    <a:pt x="6026" y="5192"/>
                  </a:lnTo>
                  <a:lnTo>
                    <a:pt x="5986" y="5169"/>
                  </a:lnTo>
                  <a:lnTo>
                    <a:pt x="5945" y="5146"/>
                  </a:lnTo>
                  <a:lnTo>
                    <a:pt x="5904" y="5125"/>
                  </a:lnTo>
                  <a:lnTo>
                    <a:pt x="5862" y="5106"/>
                  </a:lnTo>
                  <a:lnTo>
                    <a:pt x="5820" y="5088"/>
                  </a:lnTo>
                  <a:lnTo>
                    <a:pt x="5777" y="5072"/>
                  </a:lnTo>
                  <a:lnTo>
                    <a:pt x="5733" y="5058"/>
                  </a:lnTo>
                  <a:lnTo>
                    <a:pt x="5689" y="5045"/>
                  </a:lnTo>
                  <a:lnTo>
                    <a:pt x="5644" y="5034"/>
                  </a:lnTo>
                  <a:lnTo>
                    <a:pt x="5599" y="5025"/>
                  </a:lnTo>
                  <a:lnTo>
                    <a:pt x="5554" y="5017"/>
                  </a:lnTo>
                  <a:lnTo>
                    <a:pt x="5508" y="5011"/>
                  </a:lnTo>
                  <a:lnTo>
                    <a:pt x="5462" y="5007"/>
                  </a:lnTo>
                  <a:lnTo>
                    <a:pt x="5416" y="5004"/>
                  </a:lnTo>
                  <a:lnTo>
                    <a:pt x="5370" y="5003"/>
                  </a:lnTo>
                  <a:lnTo>
                    <a:pt x="5324" y="5004"/>
                  </a:lnTo>
                  <a:lnTo>
                    <a:pt x="5278" y="5007"/>
                  </a:lnTo>
                  <a:lnTo>
                    <a:pt x="5232" y="5011"/>
                  </a:lnTo>
                  <a:lnTo>
                    <a:pt x="5187" y="5017"/>
                  </a:lnTo>
                  <a:lnTo>
                    <a:pt x="5141" y="5025"/>
                  </a:lnTo>
                  <a:lnTo>
                    <a:pt x="5096" y="5034"/>
                  </a:lnTo>
                  <a:lnTo>
                    <a:pt x="5052" y="5045"/>
                  </a:lnTo>
                  <a:lnTo>
                    <a:pt x="5008" y="5058"/>
                  </a:lnTo>
                  <a:lnTo>
                    <a:pt x="4964" y="5072"/>
                  </a:lnTo>
                  <a:lnTo>
                    <a:pt x="4921" y="5088"/>
                  </a:lnTo>
                  <a:lnTo>
                    <a:pt x="4879" y="5106"/>
                  </a:lnTo>
                  <a:lnTo>
                    <a:pt x="4837" y="5125"/>
                  </a:lnTo>
                  <a:lnTo>
                    <a:pt x="4796" y="5146"/>
                  </a:lnTo>
                  <a:lnTo>
                    <a:pt x="4755" y="5168"/>
                  </a:lnTo>
                  <a:lnTo>
                    <a:pt x="4715" y="5192"/>
                  </a:lnTo>
                  <a:lnTo>
                    <a:pt x="4677" y="5218"/>
                  </a:lnTo>
                  <a:lnTo>
                    <a:pt x="4639" y="5244"/>
                  </a:lnTo>
                  <a:lnTo>
                    <a:pt x="4603" y="5272"/>
                  </a:lnTo>
                  <a:lnTo>
                    <a:pt x="4567" y="5302"/>
                  </a:lnTo>
                  <a:lnTo>
                    <a:pt x="4533" y="5332"/>
                  </a:lnTo>
                  <a:lnTo>
                    <a:pt x="4500" y="5364"/>
                  </a:lnTo>
                  <a:lnTo>
                    <a:pt x="4468" y="5397"/>
                  </a:lnTo>
                  <a:lnTo>
                    <a:pt x="4438" y="5431"/>
                  </a:lnTo>
                  <a:lnTo>
                    <a:pt x="4408" y="5467"/>
                  </a:lnTo>
                  <a:lnTo>
                    <a:pt x="4380" y="5503"/>
                  </a:lnTo>
                  <a:lnTo>
                    <a:pt x="4354" y="5541"/>
                  </a:lnTo>
                  <a:lnTo>
                    <a:pt x="4328" y="5579"/>
                  </a:lnTo>
                  <a:lnTo>
                    <a:pt x="4304" y="5619"/>
                  </a:lnTo>
                  <a:lnTo>
                    <a:pt x="4282" y="5660"/>
                  </a:lnTo>
                  <a:lnTo>
                    <a:pt x="4261" y="5701"/>
                  </a:lnTo>
                  <a:lnTo>
                    <a:pt x="4242" y="5743"/>
                  </a:lnTo>
                  <a:lnTo>
                    <a:pt x="4224" y="5785"/>
                  </a:lnTo>
                  <a:lnTo>
                    <a:pt x="4208" y="5828"/>
                  </a:lnTo>
                  <a:lnTo>
                    <a:pt x="4194" y="5872"/>
                  </a:lnTo>
                  <a:lnTo>
                    <a:pt x="4181" y="5916"/>
                  </a:lnTo>
                  <a:lnTo>
                    <a:pt x="4170" y="5960"/>
                  </a:lnTo>
                  <a:lnTo>
                    <a:pt x="4161" y="6005"/>
                  </a:lnTo>
                  <a:lnTo>
                    <a:pt x="4153" y="6051"/>
                  </a:lnTo>
                  <a:lnTo>
                    <a:pt x="4147" y="6096"/>
                  </a:lnTo>
                  <a:lnTo>
                    <a:pt x="4143" y="6142"/>
                  </a:lnTo>
                  <a:lnTo>
                    <a:pt x="4140" y="6188"/>
                  </a:lnTo>
                  <a:lnTo>
                    <a:pt x="4139" y="6234"/>
                  </a:lnTo>
                  <a:lnTo>
                    <a:pt x="4140" y="6280"/>
                  </a:lnTo>
                  <a:lnTo>
                    <a:pt x="4143" y="6326"/>
                  </a:lnTo>
                  <a:lnTo>
                    <a:pt x="4147" y="6372"/>
                  </a:lnTo>
                  <a:lnTo>
                    <a:pt x="4153" y="6418"/>
                  </a:lnTo>
                  <a:lnTo>
                    <a:pt x="4161" y="6463"/>
                  </a:lnTo>
                  <a:lnTo>
                    <a:pt x="4170" y="6508"/>
                  </a:lnTo>
                  <a:lnTo>
                    <a:pt x="4181" y="6553"/>
                  </a:lnTo>
                  <a:lnTo>
                    <a:pt x="4194" y="6597"/>
                  </a:lnTo>
                  <a:lnTo>
                    <a:pt x="4208" y="6641"/>
                  </a:lnTo>
                  <a:lnTo>
                    <a:pt x="4224" y="6684"/>
                  </a:lnTo>
                  <a:lnTo>
                    <a:pt x="4242" y="6726"/>
                  </a:lnTo>
                  <a:lnTo>
                    <a:pt x="4261" y="6768"/>
                  </a:lnTo>
                  <a:lnTo>
                    <a:pt x="4282" y="6809"/>
                  </a:lnTo>
                  <a:lnTo>
                    <a:pt x="4305" y="6850"/>
                  </a:lnTo>
                  <a:lnTo>
                    <a:pt x="4328" y="6890"/>
                  </a:lnTo>
                  <a:lnTo>
                    <a:pt x="4354" y="6928"/>
                  </a:lnTo>
                  <a:lnTo>
                    <a:pt x="4380" y="6966"/>
                  </a:lnTo>
                  <a:lnTo>
                    <a:pt x="4408" y="7002"/>
                  </a:lnTo>
                  <a:lnTo>
                    <a:pt x="4438" y="7038"/>
                  </a:lnTo>
                  <a:lnTo>
                    <a:pt x="4468" y="7072"/>
                  </a:lnTo>
                  <a:lnTo>
                    <a:pt x="4500" y="7105"/>
                  </a:lnTo>
                  <a:lnTo>
                    <a:pt x="4533" y="7137"/>
                  </a:lnTo>
                  <a:lnTo>
                    <a:pt x="4567" y="7167"/>
                  </a:lnTo>
                  <a:lnTo>
                    <a:pt x="4603" y="7197"/>
                  </a:lnTo>
                  <a:lnTo>
                    <a:pt x="4639" y="7225"/>
                  </a:lnTo>
                  <a:lnTo>
                    <a:pt x="4677" y="7251"/>
                  </a:lnTo>
                  <a:lnTo>
                    <a:pt x="4715" y="7277"/>
                  </a:lnTo>
                  <a:lnTo>
                    <a:pt x="4755" y="7301"/>
                  </a:lnTo>
                  <a:lnTo>
                    <a:pt x="4796" y="7323"/>
                  </a:lnTo>
                  <a:lnTo>
                    <a:pt x="4837" y="7344"/>
                  </a:lnTo>
                  <a:lnTo>
                    <a:pt x="4879" y="7363"/>
                  </a:lnTo>
                  <a:lnTo>
                    <a:pt x="4921" y="7381"/>
                  </a:lnTo>
                  <a:lnTo>
                    <a:pt x="4964" y="7397"/>
                  </a:lnTo>
                  <a:lnTo>
                    <a:pt x="5008" y="7411"/>
                  </a:lnTo>
                  <a:lnTo>
                    <a:pt x="5052" y="7424"/>
                  </a:lnTo>
                  <a:lnTo>
                    <a:pt x="5096" y="7435"/>
                  </a:lnTo>
                  <a:lnTo>
                    <a:pt x="5141" y="7444"/>
                  </a:lnTo>
                  <a:lnTo>
                    <a:pt x="5187" y="7452"/>
                  </a:lnTo>
                  <a:lnTo>
                    <a:pt x="5232" y="7458"/>
                  </a:lnTo>
                  <a:lnTo>
                    <a:pt x="5278" y="7462"/>
                  </a:lnTo>
                  <a:lnTo>
                    <a:pt x="5324" y="7465"/>
                  </a:lnTo>
                  <a:lnTo>
                    <a:pt x="5370" y="7466"/>
                  </a:lnTo>
                  <a:lnTo>
                    <a:pt x="5416" y="7465"/>
                  </a:lnTo>
                  <a:lnTo>
                    <a:pt x="5462" y="7462"/>
                  </a:lnTo>
                  <a:lnTo>
                    <a:pt x="5508" y="7458"/>
                  </a:lnTo>
                  <a:lnTo>
                    <a:pt x="5554" y="7452"/>
                  </a:lnTo>
                  <a:lnTo>
                    <a:pt x="5599" y="7444"/>
                  </a:lnTo>
                  <a:lnTo>
                    <a:pt x="5644" y="7435"/>
                  </a:lnTo>
                  <a:lnTo>
                    <a:pt x="5689" y="7424"/>
                  </a:lnTo>
                  <a:lnTo>
                    <a:pt x="5733" y="7411"/>
                  </a:lnTo>
                  <a:lnTo>
                    <a:pt x="5777" y="7397"/>
                  </a:lnTo>
                  <a:lnTo>
                    <a:pt x="5820" y="7381"/>
                  </a:lnTo>
                  <a:lnTo>
                    <a:pt x="5862" y="7363"/>
                  </a:lnTo>
                  <a:lnTo>
                    <a:pt x="5904" y="7344"/>
                  </a:lnTo>
                  <a:lnTo>
                    <a:pt x="5945" y="7323"/>
                  </a:lnTo>
                  <a:lnTo>
                    <a:pt x="5986" y="7300"/>
                  </a:lnTo>
                  <a:lnTo>
                    <a:pt x="6026" y="7277"/>
                  </a:lnTo>
                  <a:lnTo>
                    <a:pt x="6064" y="7251"/>
                  </a:lnTo>
                  <a:lnTo>
                    <a:pt x="6102" y="7225"/>
                  </a:lnTo>
                  <a:lnTo>
                    <a:pt x="6138" y="7197"/>
                  </a:lnTo>
                  <a:lnTo>
                    <a:pt x="6174" y="7167"/>
                  </a:lnTo>
                  <a:lnTo>
                    <a:pt x="6208" y="7137"/>
                  </a:lnTo>
                  <a:lnTo>
                    <a:pt x="6241" y="7105"/>
                  </a:lnTo>
                  <a:lnTo>
                    <a:pt x="6273" y="7072"/>
                  </a:lnTo>
                  <a:lnTo>
                    <a:pt x="6303" y="7038"/>
                  </a:lnTo>
                  <a:lnTo>
                    <a:pt x="6333" y="7002"/>
                  </a:lnTo>
                  <a:lnTo>
                    <a:pt x="6361" y="6966"/>
                  </a:lnTo>
                  <a:lnTo>
                    <a:pt x="6387" y="6928"/>
                  </a:lnTo>
                  <a:lnTo>
                    <a:pt x="6413" y="6890"/>
                  </a:lnTo>
                  <a:lnTo>
                    <a:pt x="6436" y="6850"/>
                  </a:lnTo>
                  <a:lnTo>
                    <a:pt x="6459" y="6809"/>
                  </a:lnTo>
                  <a:lnTo>
                    <a:pt x="6480" y="6768"/>
                  </a:lnTo>
                  <a:lnTo>
                    <a:pt x="6499" y="6726"/>
                  </a:lnTo>
                  <a:lnTo>
                    <a:pt x="6517" y="6684"/>
                  </a:lnTo>
                  <a:lnTo>
                    <a:pt x="6533" y="6641"/>
                  </a:lnTo>
                  <a:lnTo>
                    <a:pt x="6547" y="6597"/>
                  </a:lnTo>
                  <a:lnTo>
                    <a:pt x="6560" y="6553"/>
                  </a:lnTo>
                  <a:lnTo>
                    <a:pt x="6571" y="6508"/>
                  </a:lnTo>
                  <a:lnTo>
                    <a:pt x="6580" y="6463"/>
                  </a:lnTo>
                  <a:lnTo>
                    <a:pt x="6588" y="6418"/>
                  </a:lnTo>
                  <a:lnTo>
                    <a:pt x="6594" y="6372"/>
                  </a:lnTo>
                  <a:lnTo>
                    <a:pt x="6598" y="6326"/>
                  </a:lnTo>
                  <a:lnTo>
                    <a:pt x="6601" y="6280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51" name="Outline">
              <a:extLst>
                <a:ext uri="{FF2B5EF4-FFF2-40B4-BE49-F238E27FC236}">
                  <a16:creationId xmlns:a16="http://schemas.microsoft.com/office/drawing/2014/main" id="{61FFCFFC-A2E7-465C-95BC-31554D64B5AC}"/>
                </a:ext>
              </a:extLst>
            </p:cNvPr>
            <p:cNvSpPr/>
            <p:nvPr/>
          </p:nvSpPr>
          <p:spPr>
            <a:xfrm>
              <a:off x="1869633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346" y="2498"/>
                  </a:moveTo>
                  <a:lnTo>
                    <a:pt x="7348" y="2531"/>
                  </a:lnTo>
                  <a:lnTo>
                    <a:pt x="7348" y="7962"/>
                  </a:lnTo>
                  <a:lnTo>
                    <a:pt x="7346" y="7995"/>
                  </a:lnTo>
                  <a:lnTo>
                    <a:pt x="7339" y="8027"/>
                  </a:lnTo>
                  <a:lnTo>
                    <a:pt x="7329" y="8058"/>
                  </a:lnTo>
                  <a:lnTo>
                    <a:pt x="7315" y="8087"/>
                  </a:lnTo>
                  <a:lnTo>
                    <a:pt x="7296" y="8114"/>
                  </a:lnTo>
                  <a:lnTo>
                    <a:pt x="7275" y="8139"/>
                  </a:lnTo>
                  <a:lnTo>
                    <a:pt x="7250" y="8160"/>
                  </a:lnTo>
                  <a:lnTo>
                    <a:pt x="7223" y="8179"/>
                  </a:lnTo>
                  <a:lnTo>
                    <a:pt x="7194" y="8193"/>
                  </a:lnTo>
                  <a:lnTo>
                    <a:pt x="7163" y="8203"/>
                  </a:lnTo>
                  <a:lnTo>
                    <a:pt x="7131" y="8210"/>
                  </a:lnTo>
                  <a:lnTo>
                    <a:pt x="7098" y="8212"/>
                  </a:lnTo>
                  <a:lnTo>
                    <a:pt x="1914" y="8212"/>
                  </a:lnTo>
                  <a:lnTo>
                    <a:pt x="1881" y="8210"/>
                  </a:lnTo>
                  <a:lnTo>
                    <a:pt x="1849" y="8203"/>
                  </a:lnTo>
                  <a:lnTo>
                    <a:pt x="1818" y="8193"/>
                  </a:lnTo>
                  <a:lnTo>
                    <a:pt x="1789" y="8179"/>
                  </a:lnTo>
                  <a:lnTo>
                    <a:pt x="1762" y="8160"/>
                  </a:lnTo>
                  <a:lnTo>
                    <a:pt x="1737" y="8139"/>
                  </a:lnTo>
                  <a:lnTo>
                    <a:pt x="1716" y="8114"/>
                  </a:lnTo>
                  <a:lnTo>
                    <a:pt x="1697" y="8087"/>
                  </a:lnTo>
                  <a:lnTo>
                    <a:pt x="1683" y="8058"/>
                  </a:lnTo>
                  <a:lnTo>
                    <a:pt x="1673" y="8027"/>
                  </a:lnTo>
                  <a:lnTo>
                    <a:pt x="1666" y="7995"/>
                  </a:lnTo>
                  <a:lnTo>
                    <a:pt x="1664" y="7962"/>
                  </a:lnTo>
                  <a:lnTo>
                    <a:pt x="1664" y="1050"/>
                  </a:lnTo>
                  <a:lnTo>
                    <a:pt x="1666" y="1017"/>
                  </a:lnTo>
                  <a:lnTo>
                    <a:pt x="1673" y="985"/>
                  </a:lnTo>
                  <a:lnTo>
                    <a:pt x="1683" y="954"/>
                  </a:lnTo>
                  <a:lnTo>
                    <a:pt x="1697" y="925"/>
                  </a:lnTo>
                  <a:lnTo>
                    <a:pt x="1716" y="898"/>
                  </a:lnTo>
                  <a:lnTo>
                    <a:pt x="1737" y="873"/>
                  </a:lnTo>
                  <a:lnTo>
                    <a:pt x="1762" y="852"/>
                  </a:lnTo>
                  <a:lnTo>
                    <a:pt x="1789" y="833"/>
                  </a:lnTo>
                  <a:lnTo>
                    <a:pt x="1818" y="819"/>
                  </a:lnTo>
                  <a:lnTo>
                    <a:pt x="1849" y="809"/>
                  </a:lnTo>
                  <a:lnTo>
                    <a:pt x="1881" y="802"/>
                  </a:lnTo>
                  <a:lnTo>
                    <a:pt x="1914" y="800"/>
                  </a:lnTo>
                  <a:lnTo>
                    <a:pt x="5617" y="800"/>
                  </a:lnTo>
                  <a:lnTo>
                    <a:pt x="5650" y="802"/>
                  </a:lnTo>
                  <a:lnTo>
                    <a:pt x="5682" y="809"/>
                  </a:lnTo>
                  <a:lnTo>
                    <a:pt x="5713" y="819"/>
                  </a:lnTo>
                  <a:lnTo>
                    <a:pt x="5742" y="833"/>
                  </a:lnTo>
                  <a:lnTo>
                    <a:pt x="5769" y="852"/>
                  </a:lnTo>
                  <a:lnTo>
                    <a:pt x="5794" y="873"/>
                  </a:lnTo>
                  <a:lnTo>
                    <a:pt x="7275" y="2354"/>
                  </a:lnTo>
                  <a:lnTo>
                    <a:pt x="7296" y="2379"/>
                  </a:lnTo>
                  <a:lnTo>
                    <a:pt x="7315" y="2406"/>
                  </a:lnTo>
                  <a:lnTo>
                    <a:pt x="7329" y="2435"/>
                  </a:lnTo>
                  <a:lnTo>
                    <a:pt x="7339" y="2466"/>
                  </a:lnTo>
                  <a:lnTo>
                    <a:pt x="7346" y="2498"/>
                  </a:lnTo>
                  <a:close/>
                  <a:moveTo>
                    <a:pt x="5376" y="2596"/>
                  </a:moveTo>
                  <a:lnTo>
                    <a:pt x="5369" y="2564"/>
                  </a:lnTo>
                  <a:lnTo>
                    <a:pt x="5367" y="2531"/>
                  </a:lnTo>
                  <a:lnTo>
                    <a:pt x="5367" y="1300"/>
                  </a:lnTo>
                  <a:lnTo>
                    <a:pt x="2164" y="1300"/>
                  </a:lnTo>
                  <a:lnTo>
                    <a:pt x="2164" y="7712"/>
                  </a:lnTo>
                  <a:lnTo>
                    <a:pt x="6848" y="7712"/>
                  </a:lnTo>
                  <a:lnTo>
                    <a:pt x="6848" y="2781"/>
                  </a:lnTo>
                  <a:lnTo>
                    <a:pt x="5617" y="2781"/>
                  </a:lnTo>
                  <a:lnTo>
                    <a:pt x="5584" y="2779"/>
                  </a:lnTo>
                  <a:lnTo>
                    <a:pt x="5552" y="2772"/>
                  </a:lnTo>
                  <a:lnTo>
                    <a:pt x="5521" y="2762"/>
                  </a:lnTo>
                  <a:lnTo>
                    <a:pt x="5492" y="2748"/>
                  </a:lnTo>
                  <a:lnTo>
                    <a:pt x="5465" y="2729"/>
                  </a:lnTo>
                  <a:lnTo>
                    <a:pt x="5440" y="2708"/>
                  </a:lnTo>
                  <a:lnTo>
                    <a:pt x="5419" y="2683"/>
                  </a:lnTo>
                  <a:lnTo>
                    <a:pt x="5400" y="2656"/>
                  </a:lnTo>
                  <a:lnTo>
                    <a:pt x="5386" y="2627"/>
                  </a:lnTo>
                  <a:lnTo>
                    <a:pt x="5376" y="2596"/>
                  </a:lnTo>
                  <a:close/>
                  <a:moveTo>
                    <a:pt x="5867" y="2281"/>
                  </a:moveTo>
                  <a:lnTo>
                    <a:pt x="6494" y="2281"/>
                  </a:lnTo>
                  <a:lnTo>
                    <a:pt x="5867" y="1654"/>
                  </a:lnTo>
                  <a:lnTo>
                    <a:pt x="5867" y="2281"/>
                  </a:lnTo>
                  <a:close/>
                  <a:moveTo>
                    <a:pt x="5427" y="3905"/>
                  </a:moveTo>
                  <a:lnTo>
                    <a:pt x="5409" y="3911"/>
                  </a:lnTo>
                  <a:lnTo>
                    <a:pt x="5390" y="3915"/>
                  </a:lnTo>
                  <a:lnTo>
                    <a:pt x="5370" y="3916"/>
                  </a:lnTo>
                  <a:lnTo>
                    <a:pt x="2902" y="3916"/>
                  </a:lnTo>
                  <a:lnTo>
                    <a:pt x="2882" y="3915"/>
                  </a:lnTo>
                  <a:lnTo>
                    <a:pt x="2863" y="3911"/>
                  </a:lnTo>
                  <a:lnTo>
                    <a:pt x="2845" y="3905"/>
                  </a:lnTo>
                  <a:lnTo>
                    <a:pt x="2827" y="3896"/>
                  </a:lnTo>
                  <a:lnTo>
                    <a:pt x="2811" y="3885"/>
                  </a:lnTo>
                  <a:lnTo>
                    <a:pt x="2796" y="3872"/>
                  </a:lnTo>
                  <a:lnTo>
                    <a:pt x="2783" y="3857"/>
                  </a:lnTo>
                  <a:lnTo>
                    <a:pt x="2772" y="3841"/>
                  </a:lnTo>
                  <a:lnTo>
                    <a:pt x="2763" y="3823"/>
                  </a:lnTo>
                  <a:lnTo>
                    <a:pt x="2757" y="3805"/>
                  </a:lnTo>
                  <a:lnTo>
                    <a:pt x="2753" y="3786"/>
                  </a:lnTo>
                  <a:lnTo>
                    <a:pt x="2752" y="3766"/>
                  </a:lnTo>
                  <a:lnTo>
                    <a:pt x="2753" y="3746"/>
                  </a:lnTo>
                  <a:lnTo>
                    <a:pt x="2757" y="3727"/>
                  </a:lnTo>
                  <a:lnTo>
                    <a:pt x="2763" y="3709"/>
                  </a:lnTo>
                  <a:lnTo>
                    <a:pt x="2772" y="3691"/>
                  </a:lnTo>
                  <a:lnTo>
                    <a:pt x="2783" y="3675"/>
                  </a:lnTo>
                  <a:lnTo>
                    <a:pt x="2796" y="3660"/>
                  </a:lnTo>
                  <a:lnTo>
                    <a:pt x="2811" y="3647"/>
                  </a:lnTo>
                  <a:lnTo>
                    <a:pt x="2827" y="3636"/>
                  </a:lnTo>
                  <a:lnTo>
                    <a:pt x="2845" y="3627"/>
                  </a:lnTo>
                  <a:lnTo>
                    <a:pt x="2863" y="3621"/>
                  </a:lnTo>
                  <a:lnTo>
                    <a:pt x="2882" y="3617"/>
                  </a:lnTo>
                  <a:lnTo>
                    <a:pt x="2902" y="3616"/>
                  </a:lnTo>
                  <a:lnTo>
                    <a:pt x="5370" y="3616"/>
                  </a:lnTo>
                  <a:lnTo>
                    <a:pt x="5390" y="3617"/>
                  </a:lnTo>
                  <a:lnTo>
                    <a:pt x="5409" y="3621"/>
                  </a:lnTo>
                  <a:lnTo>
                    <a:pt x="5427" y="3627"/>
                  </a:lnTo>
                  <a:lnTo>
                    <a:pt x="5445" y="3636"/>
                  </a:lnTo>
                  <a:lnTo>
                    <a:pt x="5461" y="3647"/>
                  </a:lnTo>
                  <a:lnTo>
                    <a:pt x="5476" y="3660"/>
                  </a:lnTo>
                  <a:lnTo>
                    <a:pt x="5489" y="3675"/>
                  </a:lnTo>
                  <a:lnTo>
                    <a:pt x="5500" y="3691"/>
                  </a:lnTo>
                  <a:lnTo>
                    <a:pt x="5509" y="3709"/>
                  </a:lnTo>
                  <a:lnTo>
                    <a:pt x="5515" y="3727"/>
                  </a:lnTo>
                  <a:lnTo>
                    <a:pt x="5519" y="3746"/>
                  </a:lnTo>
                  <a:lnTo>
                    <a:pt x="5520" y="3766"/>
                  </a:lnTo>
                  <a:lnTo>
                    <a:pt x="5519" y="3786"/>
                  </a:lnTo>
                  <a:lnTo>
                    <a:pt x="5515" y="3805"/>
                  </a:lnTo>
                  <a:lnTo>
                    <a:pt x="5509" y="3823"/>
                  </a:lnTo>
                  <a:lnTo>
                    <a:pt x="5500" y="3841"/>
                  </a:lnTo>
                  <a:lnTo>
                    <a:pt x="5489" y="3857"/>
                  </a:lnTo>
                  <a:lnTo>
                    <a:pt x="5476" y="3872"/>
                  </a:lnTo>
                  <a:lnTo>
                    <a:pt x="5461" y="3885"/>
                  </a:lnTo>
                  <a:lnTo>
                    <a:pt x="5445" y="3896"/>
                  </a:lnTo>
                  <a:lnTo>
                    <a:pt x="5427" y="3905"/>
                  </a:lnTo>
                  <a:close/>
                  <a:moveTo>
                    <a:pt x="4687" y="4892"/>
                  </a:moveTo>
                  <a:lnTo>
                    <a:pt x="4669" y="4898"/>
                  </a:lnTo>
                  <a:lnTo>
                    <a:pt x="4650" y="4902"/>
                  </a:lnTo>
                  <a:lnTo>
                    <a:pt x="4630" y="4903"/>
                  </a:lnTo>
                  <a:lnTo>
                    <a:pt x="2902" y="4903"/>
                  </a:lnTo>
                  <a:lnTo>
                    <a:pt x="2882" y="4902"/>
                  </a:lnTo>
                  <a:lnTo>
                    <a:pt x="2863" y="4898"/>
                  </a:lnTo>
                  <a:lnTo>
                    <a:pt x="2845" y="4892"/>
                  </a:lnTo>
                  <a:lnTo>
                    <a:pt x="2827" y="4883"/>
                  </a:lnTo>
                  <a:lnTo>
                    <a:pt x="2811" y="4872"/>
                  </a:lnTo>
                  <a:lnTo>
                    <a:pt x="2796" y="4859"/>
                  </a:lnTo>
                  <a:lnTo>
                    <a:pt x="2783" y="4844"/>
                  </a:lnTo>
                  <a:lnTo>
                    <a:pt x="2772" y="4828"/>
                  </a:lnTo>
                  <a:lnTo>
                    <a:pt x="2763" y="4810"/>
                  </a:lnTo>
                  <a:lnTo>
                    <a:pt x="2757" y="4792"/>
                  </a:lnTo>
                  <a:lnTo>
                    <a:pt x="2753" y="4773"/>
                  </a:lnTo>
                  <a:lnTo>
                    <a:pt x="2752" y="4753"/>
                  </a:lnTo>
                  <a:lnTo>
                    <a:pt x="2753" y="4733"/>
                  </a:lnTo>
                  <a:lnTo>
                    <a:pt x="2757" y="4714"/>
                  </a:lnTo>
                  <a:lnTo>
                    <a:pt x="2763" y="4696"/>
                  </a:lnTo>
                  <a:lnTo>
                    <a:pt x="2772" y="4678"/>
                  </a:lnTo>
                  <a:lnTo>
                    <a:pt x="2783" y="4662"/>
                  </a:lnTo>
                  <a:lnTo>
                    <a:pt x="2796" y="4647"/>
                  </a:lnTo>
                  <a:lnTo>
                    <a:pt x="2811" y="4634"/>
                  </a:lnTo>
                  <a:lnTo>
                    <a:pt x="2827" y="4623"/>
                  </a:lnTo>
                  <a:lnTo>
                    <a:pt x="2845" y="4614"/>
                  </a:lnTo>
                  <a:lnTo>
                    <a:pt x="2863" y="4608"/>
                  </a:lnTo>
                  <a:lnTo>
                    <a:pt x="2882" y="4604"/>
                  </a:lnTo>
                  <a:lnTo>
                    <a:pt x="2902" y="4603"/>
                  </a:lnTo>
                  <a:lnTo>
                    <a:pt x="4630" y="4603"/>
                  </a:lnTo>
                  <a:lnTo>
                    <a:pt x="4650" y="4604"/>
                  </a:lnTo>
                  <a:lnTo>
                    <a:pt x="4669" y="4608"/>
                  </a:lnTo>
                  <a:lnTo>
                    <a:pt x="4687" y="4614"/>
                  </a:lnTo>
                  <a:lnTo>
                    <a:pt x="4705" y="4623"/>
                  </a:lnTo>
                  <a:lnTo>
                    <a:pt x="4721" y="4634"/>
                  </a:lnTo>
                  <a:lnTo>
                    <a:pt x="4736" y="4647"/>
                  </a:lnTo>
                  <a:lnTo>
                    <a:pt x="4749" y="4662"/>
                  </a:lnTo>
                  <a:lnTo>
                    <a:pt x="4760" y="4678"/>
                  </a:lnTo>
                  <a:lnTo>
                    <a:pt x="4769" y="4696"/>
                  </a:lnTo>
                  <a:lnTo>
                    <a:pt x="4775" y="4714"/>
                  </a:lnTo>
                  <a:lnTo>
                    <a:pt x="4779" y="4733"/>
                  </a:lnTo>
                  <a:lnTo>
                    <a:pt x="4780" y="4753"/>
                  </a:lnTo>
                  <a:lnTo>
                    <a:pt x="4779" y="4773"/>
                  </a:lnTo>
                  <a:lnTo>
                    <a:pt x="4775" y="4792"/>
                  </a:lnTo>
                  <a:lnTo>
                    <a:pt x="4769" y="4810"/>
                  </a:lnTo>
                  <a:lnTo>
                    <a:pt x="4760" y="4828"/>
                  </a:lnTo>
                  <a:lnTo>
                    <a:pt x="4749" y="4844"/>
                  </a:lnTo>
                  <a:lnTo>
                    <a:pt x="4736" y="4859"/>
                  </a:lnTo>
                  <a:lnTo>
                    <a:pt x="4721" y="4872"/>
                  </a:lnTo>
                  <a:lnTo>
                    <a:pt x="4705" y="4883"/>
                  </a:lnTo>
                  <a:lnTo>
                    <a:pt x="4687" y="4892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52" name="Group 13">
            <a:extLst>
              <a:ext uri="{FF2B5EF4-FFF2-40B4-BE49-F238E27FC236}">
                <a16:creationId xmlns:a16="http://schemas.microsoft.com/office/drawing/2014/main" id="{668E2435-651F-4A44-8FCE-22477CB48F04}"/>
              </a:ext>
            </a:extLst>
          </p:cNvPr>
          <p:cNvGrpSpPr/>
          <p:nvPr/>
        </p:nvGrpSpPr>
        <p:grpSpPr>
          <a:xfrm>
            <a:off x="740249" y="5250342"/>
            <a:ext cx="592562" cy="592562"/>
            <a:chOff x="8624067" y="1760585"/>
            <a:chExt cx="633600" cy="633600"/>
          </a:xfrm>
        </p:grpSpPr>
        <p:sp>
          <p:nvSpPr>
            <p:cNvPr id="90053" name="Accent">
              <a:extLst>
                <a:ext uri="{FF2B5EF4-FFF2-40B4-BE49-F238E27FC236}">
                  <a16:creationId xmlns:a16="http://schemas.microsoft.com/office/drawing/2014/main" id="{E2AC7B18-C031-43F3-9532-B8AAD7D45FEA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54" name="Outline">
              <a:extLst>
                <a:ext uri="{FF2B5EF4-FFF2-40B4-BE49-F238E27FC236}">
                  <a16:creationId xmlns:a16="http://schemas.microsoft.com/office/drawing/2014/main" id="{CCBA2FE9-8DBB-4BB4-9688-8D60978A5DCE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094054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Delivery RACI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37</a:t>
            </a:fld>
            <a:endParaRPr lang="en-PH" dirty="0"/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D5867F4D-3415-4451-8A96-9C134D498577}"/>
              </a:ext>
            </a:extLst>
          </p:cNvPr>
          <p:cNvSpPr/>
          <p:nvPr/>
        </p:nvSpPr>
        <p:spPr>
          <a:xfrm>
            <a:off x="708565" y="2236434"/>
            <a:ext cx="1809001" cy="840593"/>
          </a:xfrm>
          <a:prstGeom prst="homePlate">
            <a:avLst>
              <a:gd name="adj" fmla="val 12004"/>
            </a:avLst>
          </a:prstGeom>
          <a:solidFill>
            <a:schemeClr val="tx2">
              <a:lumMod val="50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3152" rIns="72000" bIns="7315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157411BA-6ABA-4C85-A097-A718F1A4B449}"/>
              </a:ext>
            </a:extLst>
          </p:cNvPr>
          <p:cNvSpPr/>
          <p:nvPr/>
        </p:nvSpPr>
        <p:spPr>
          <a:xfrm>
            <a:off x="629399" y="2236434"/>
            <a:ext cx="1809001" cy="840593"/>
          </a:xfrm>
          <a:prstGeom prst="homePlate">
            <a:avLst>
              <a:gd name="adj" fmla="val 12004"/>
            </a:avLst>
          </a:prstGeom>
          <a:solidFill>
            <a:schemeClr val="tx2">
              <a:lumMod val="20000"/>
              <a:lumOff val="80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3152" rIns="72000" bIns="7315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39B4CB4E-A0C0-4374-AAAD-928B2339D476}"/>
              </a:ext>
            </a:extLst>
          </p:cNvPr>
          <p:cNvSpPr/>
          <p:nvPr/>
        </p:nvSpPr>
        <p:spPr>
          <a:xfrm>
            <a:off x="2708397" y="2191656"/>
            <a:ext cx="2122057" cy="885371"/>
          </a:xfrm>
          <a:prstGeom prst="round2Same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3152" rIns="72000" bIns="7315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spc="-1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EB53B060-C961-40A3-8D99-24C89A5DCE66}"/>
              </a:ext>
            </a:extLst>
          </p:cNvPr>
          <p:cNvSpPr/>
          <p:nvPr/>
        </p:nvSpPr>
        <p:spPr>
          <a:xfrm>
            <a:off x="4935020" y="2191656"/>
            <a:ext cx="2122057" cy="885371"/>
          </a:xfrm>
          <a:prstGeom prst="round2Same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3152" rIns="72000" bIns="7315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Rectangle: Top Corners Rounded 10">
            <a:extLst>
              <a:ext uri="{FF2B5EF4-FFF2-40B4-BE49-F238E27FC236}">
                <a16:creationId xmlns:a16="http://schemas.microsoft.com/office/drawing/2014/main" id="{57CCCCB6-79C2-4515-9D7C-4D55D8320DCF}"/>
              </a:ext>
            </a:extLst>
          </p:cNvPr>
          <p:cNvSpPr/>
          <p:nvPr/>
        </p:nvSpPr>
        <p:spPr>
          <a:xfrm>
            <a:off x="7161643" y="2191656"/>
            <a:ext cx="2122057" cy="885371"/>
          </a:xfrm>
          <a:prstGeom prst="round2Same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3152" rIns="72000" bIns="7315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F23E6F6E-8357-4B77-8A62-5AAA1FF9453D}"/>
              </a:ext>
            </a:extLst>
          </p:cNvPr>
          <p:cNvSpPr/>
          <p:nvPr/>
        </p:nvSpPr>
        <p:spPr>
          <a:xfrm>
            <a:off x="9388266" y="2191656"/>
            <a:ext cx="2122057" cy="885371"/>
          </a:xfrm>
          <a:prstGeom prst="round2Same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3152" rIns="72000" bIns="7315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7BD930A-8CDB-4A5D-A07B-46EF9520CD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957570"/>
              </p:ext>
            </p:extLst>
          </p:nvPr>
        </p:nvGraphicFramePr>
        <p:xfrm>
          <a:off x="628650" y="2191656"/>
          <a:ext cx="10933207" cy="396547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26715">
                  <a:extLst>
                    <a:ext uri="{9D8B030D-6E8A-4147-A177-3AD203B41FA5}">
                      <a16:colId xmlns:a16="http://schemas.microsoft.com/office/drawing/2014/main" val="3634988258"/>
                    </a:ext>
                  </a:extLst>
                </a:gridCol>
                <a:gridCol w="2226623">
                  <a:extLst>
                    <a:ext uri="{9D8B030D-6E8A-4147-A177-3AD203B41FA5}">
                      <a16:colId xmlns:a16="http://schemas.microsoft.com/office/drawing/2014/main" val="906536079"/>
                    </a:ext>
                  </a:extLst>
                </a:gridCol>
                <a:gridCol w="2226623">
                  <a:extLst>
                    <a:ext uri="{9D8B030D-6E8A-4147-A177-3AD203B41FA5}">
                      <a16:colId xmlns:a16="http://schemas.microsoft.com/office/drawing/2014/main" val="1183292142"/>
                    </a:ext>
                  </a:extLst>
                </a:gridCol>
                <a:gridCol w="2226623">
                  <a:extLst>
                    <a:ext uri="{9D8B030D-6E8A-4147-A177-3AD203B41FA5}">
                      <a16:colId xmlns:a16="http://schemas.microsoft.com/office/drawing/2014/main" val="1743187766"/>
                    </a:ext>
                  </a:extLst>
                </a:gridCol>
                <a:gridCol w="2226623">
                  <a:extLst>
                    <a:ext uri="{9D8B030D-6E8A-4147-A177-3AD203B41FA5}">
                      <a16:colId xmlns:a16="http://schemas.microsoft.com/office/drawing/2014/main" val="3378364922"/>
                    </a:ext>
                  </a:extLst>
                </a:gridCol>
              </a:tblGrid>
              <a:tr h="771913">
                <a:tc>
                  <a:txBody>
                    <a:bodyPr/>
                    <a:lstStyle/>
                    <a:p>
                      <a:pPr marL="0" indent="0" algn="l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Key handoffs </a:t>
                      </a:r>
                      <a:br>
                        <a:rPr lang="en-US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</a:br>
                      <a:r>
                        <a:rPr lang="en-US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to align on</a:t>
                      </a:r>
                    </a:p>
                  </a:txBody>
                  <a:tcPr marL="14400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spc="-1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Process owners</a:t>
                      </a:r>
                      <a:br>
                        <a:rPr lang="en-US" sz="1600" b="1" i="0" u="none" strike="noStrike" spc="-1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600" b="1" i="0" u="none" strike="noStrike" spc="-1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(business </a:t>
                      </a:r>
                      <a:br>
                        <a:rPr lang="en-US" sz="1600" b="1" i="0" u="none" strike="noStrike" spc="-1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600" b="1" i="0" u="none" strike="noStrike" spc="-1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teams)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CoE core team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Build squads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Platform/IT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466038"/>
                  </a:ext>
                </a:extLst>
              </a:tr>
              <a:tr h="771913">
                <a:tc>
                  <a:txBody>
                    <a:bodyPr/>
                    <a:lstStyle/>
                    <a:p>
                      <a:pPr marL="0" indent="0" algn="l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Intake and prioritization</a:t>
                      </a:r>
                    </a:p>
                  </a:txBody>
                  <a:tcPr marL="28800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541555"/>
                  </a:ext>
                </a:extLst>
              </a:tr>
              <a:tr h="7719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 design sign-off</a:t>
                      </a:r>
                    </a:p>
                  </a:txBody>
                  <a:tcPr marL="28800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65108"/>
                  </a:ext>
                </a:extLst>
              </a:tr>
              <a:tr h="7719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Go-live approval</a:t>
                      </a:r>
                    </a:p>
                  </a:txBody>
                  <a:tcPr marL="28800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0688521"/>
                  </a:ext>
                </a:extLst>
              </a:tr>
              <a:tr h="7719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Benefits tracking</a:t>
                      </a:r>
                    </a:p>
                  </a:txBody>
                  <a:tcPr marL="28800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79797541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4FC74C74-5A38-4B24-92C6-8E9A09AAF5C3}"/>
              </a:ext>
            </a:extLst>
          </p:cNvPr>
          <p:cNvSpPr/>
          <p:nvPr/>
        </p:nvSpPr>
        <p:spPr>
          <a:xfrm>
            <a:off x="635958" y="3077027"/>
            <a:ext cx="45719" cy="2766868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625FD37-7A6A-439F-96C1-02EE4027F1A2}"/>
              </a:ext>
            </a:extLst>
          </p:cNvPr>
          <p:cNvSpPr/>
          <p:nvPr/>
        </p:nvSpPr>
        <p:spPr>
          <a:xfrm>
            <a:off x="593333" y="3389953"/>
            <a:ext cx="130968" cy="130968"/>
          </a:xfrm>
          <a:prstGeom prst="ellipse">
            <a:avLst/>
          </a:prstGeom>
          <a:solidFill>
            <a:srgbClr val="FFFFFF"/>
          </a:solidFill>
          <a:ln w="9525" cap="rnd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32C6C21-94C8-4B3C-B4BE-75ED2A8C937B}"/>
              </a:ext>
            </a:extLst>
          </p:cNvPr>
          <p:cNvSpPr/>
          <p:nvPr/>
        </p:nvSpPr>
        <p:spPr>
          <a:xfrm>
            <a:off x="593333" y="4161866"/>
            <a:ext cx="130968" cy="130968"/>
          </a:xfrm>
          <a:prstGeom prst="ellipse">
            <a:avLst/>
          </a:prstGeom>
          <a:solidFill>
            <a:srgbClr val="FFFFFF"/>
          </a:solidFill>
          <a:ln w="9525" cap="rnd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081DE83-4742-45B7-BA3D-C12A82083F79}"/>
              </a:ext>
            </a:extLst>
          </p:cNvPr>
          <p:cNvSpPr/>
          <p:nvPr/>
        </p:nvSpPr>
        <p:spPr>
          <a:xfrm>
            <a:off x="593333" y="4933779"/>
            <a:ext cx="130968" cy="130968"/>
          </a:xfrm>
          <a:prstGeom prst="ellipse">
            <a:avLst/>
          </a:prstGeom>
          <a:solidFill>
            <a:srgbClr val="FFFFFF"/>
          </a:solidFill>
          <a:ln w="9525" cap="rnd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01D8E22-B38D-4464-A233-BB7C966015D5}"/>
              </a:ext>
            </a:extLst>
          </p:cNvPr>
          <p:cNvSpPr/>
          <p:nvPr/>
        </p:nvSpPr>
        <p:spPr>
          <a:xfrm>
            <a:off x="593333" y="5712927"/>
            <a:ext cx="130968" cy="130968"/>
          </a:xfrm>
          <a:prstGeom prst="ellipse">
            <a:avLst/>
          </a:prstGeom>
          <a:solidFill>
            <a:srgbClr val="FFFFFF"/>
          </a:solidFill>
          <a:ln w="9525" cap="rnd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5912CC-B72D-4E9F-973D-AF09A8B2A759}"/>
              </a:ext>
            </a:extLst>
          </p:cNvPr>
          <p:cNvSpPr txBox="1"/>
          <p:nvPr/>
        </p:nvSpPr>
        <p:spPr>
          <a:xfrm>
            <a:off x="2708396" y="1548675"/>
            <a:ext cx="8772403" cy="338555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R = responsible, A = accountable, C = consulted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228840A-F596-473B-AED9-02520AB74581}"/>
              </a:ext>
            </a:extLst>
          </p:cNvPr>
          <p:cNvCxnSpPr>
            <a:cxnSpLocks/>
          </p:cNvCxnSpPr>
          <p:nvPr/>
        </p:nvCxnSpPr>
        <p:spPr>
          <a:xfrm>
            <a:off x="2708396" y="1991749"/>
            <a:ext cx="8717465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44235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9168B2B-6C6D-4298-BE9D-93BF5C056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Intake And Prioritization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79D12D-5052-49CC-ACF4-F8D3E0840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38</a:t>
            </a:fld>
            <a:endParaRPr lang="en-PH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39476E6-1B1F-4B7A-9D71-33E7FAF59C6A}"/>
              </a:ext>
            </a:extLst>
          </p:cNvPr>
          <p:cNvSpPr/>
          <p:nvPr/>
        </p:nvSpPr>
        <p:spPr>
          <a:xfrm>
            <a:off x="645289" y="2619379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36A9AB7-070F-42A4-9C9C-1D0A3EEF056A}"/>
              </a:ext>
            </a:extLst>
          </p:cNvPr>
          <p:cNvSpPr/>
          <p:nvPr/>
        </p:nvSpPr>
        <p:spPr>
          <a:xfrm>
            <a:off x="645289" y="3529798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B793E84-A3B8-4D0B-BDC8-23F19B079B76}"/>
              </a:ext>
            </a:extLst>
          </p:cNvPr>
          <p:cNvSpPr/>
          <p:nvPr/>
        </p:nvSpPr>
        <p:spPr>
          <a:xfrm>
            <a:off x="645289" y="4440216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522B75-3594-491F-8EBF-F916638EBE53}"/>
              </a:ext>
            </a:extLst>
          </p:cNvPr>
          <p:cNvSpPr/>
          <p:nvPr/>
        </p:nvSpPr>
        <p:spPr>
          <a:xfrm>
            <a:off x="645289" y="5350635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1" name="Oval 20">
            <a:extLst>
              <a:ext uri="{FF2B5EF4-FFF2-40B4-BE49-F238E27FC236}">
                <a16:creationId xmlns:a16="http://schemas.microsoft.com/office/drawing/2014/main" id="{8B1BB51A-5B64-4DAC-B0B0-E672AA7F09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10" y="2618645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2" name="Oval 20">
            <a:extLst>
              <a:ext uri="{FF2B5EF4-FFF2-40B4-BE49-F238E27FC236}">
                <a16:creationId xmlns:a16="http://schemas.microsoft.com/office/drawing/2014/main" id="{EE9856EE-475F-48D6-9B0E-A09E12ADBC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09" y="3529063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2A247F0-E65E-431F-AB75-11D9DC6411A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09" y="4439481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4" name="Oval 20">
            <a:extLst>
              <a:ext uri="{FF2B5EF4-FFF2-40B4-BE49-F238E27FC236}">
                <a16:creationId xmlns:a16="http://schemas.microsoft.com/office/drawing/2014/main" id="{C422560C-C1FF-4B7E-83AA-D4CF5AF0C6E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08" y="5349900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5" name="ee4pHeader1">
            <a:extLst>
              <a:ext uri="{FF2B5EF4-FFF2-40B4-BE49-F238E27FC236}">
                <a16:creationId xmlns:a16="http://schemas.microsoft.com/office/drawing/2014/main" id="{930E4517-430E-4723-A04D-6E859C5B4E07}"/>
              </a:ext>
            </a:extLst>
          </p:cNvPr>
          <p:cNvSpPr txBox="1"/>
          <p:nvPr/>
        </p:nvSpPr>
        <p:spPr>
          <a:xfrm>
            <a:off x="630001" y="1838621"/>
            <a:ext cx="7264319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Every idea follows the same four steps, from any</a:t>
            </a:r>
            <a:b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</a:b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source to a decision</a:t>
            </a:r>
          </a:p>
        </p:txBody>
      </p:sp>
      <p:sp>
        <p:nvSpPr>
          <p:cNvPr id="37" name="ee4pContent1">
            <a:extLst>
              <a:ext uri="{FF2B5EF4-FFF2-40B4-BE49-F238E27FC236}">
                <a16:creationId xmlns:a16="http://schemas.microsoft.com/office/drawing/2014/main" id="{144F85EF-1F8C-45E5-BBF5-E5794B8EF50F}"/>
              </a:ext>
            </a:extLst>
          </p:cNvPr>
          <p:cNvSpPr txBox="1"/>
          <p:nvPr/>
        </p:nvSpPr>
        <p:spPr>
          <a:xfrm>
            <a:off x="1672896" y="2630112"/>
            <a:ext cx="6112311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Submit through the portal: a short form any colleague can complete in ten minutes, with a champion to help.</a:t>
            </a:r>
          </a:p>
        </p:txBody>
      </p:sp>
      <p:sp>
        <p:nvSpPr>
          <p:cNvPr id="38" name="ee4pContent1">
            <a:extLst>
              <a:ext uri="{FF2B5EF4-FFF2-40B4-BE49-F238E27FC236}">
                <a16:creationId xmlns:a16="http://schemas.microsoft.com/office/drawing/2014/main" id="{8BA56BF2-E5DF-4410-9650-C6257CED80E1}"/>
              </a:ext>
            </a:extLst>
          </p:cNvPr>
          <p:cNvSpPr txBox="1"/>
          <p:nvPr/>
        </p:nvSpPr>
        <p:spPr>
          <a:xfrm>
            <a:off x="1672896" y="3540530"/>
            <a:ext cx="6112311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CoE triage within five days: duplicates merged, quick clarifications handled directly with the requestor.</a:t>
            </a:r>
          </a:p>
        </p:txBody>
      </p:sp>
      <p:sp>
        <p:nvSpPr>
          <p:cNvPr id="39" name="ee4pContent1">
            <a:extLst>
              <a:ext uri="{FF2B5EF4-FFF2-40B4-BE49-F238E27FC236}">
                <a16:creationId xmlns:a16="http://schemas.microsoft.com/office/drawing/2014/main" id="{ED876C57-F060-4B35-B680-22FF88061E85}"/>
              </a:ext>
            </a:extLst>
          </p:cNvPr>
          <p:cNvSpPr txBox="1"/>
          <p:nvPr/>
        </p:nvSpPr>
        <p:spPr>
          <a:xfrm>
            <a:off x="1671434" y="4450948"/>
            <a:ext cx="6113772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Assessment in ten days: effort, value, and risk scored with the process owner; a benefits baseline is agreed.</a:t>
            </a:r>
          </a:p>
        </p:txBody>
      </p:sp>
      <p:sp>
        <p:nvSpPr>
          <p:cNvPr id="40" name="ee4pContent1">
            <a:extLst>
              <a:ext uri="{FF2B5EF4-FFF2-40B4-BE49-F238E27FC236}">
                <a16:creationId xmlns:a16="http://schemas.microsoft.com/office/drawing/2014/main" id="{961A2B8A-6ABC-428E-A472-D44ED125496A}"/>
              </a:ext>
            </a:extLst>
          </p:cNvPr>
          <p:cNvSpPr txBox="1"/>
          <p:nvPr/>
        </p:nvSpPr>
        <p:spPr>
          <a:xfrm>
            <a:off x="1671437" y="5361367"/>
            <a:ext cx="6113770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Decision at the next review: build now with a wave assignment, batch for later, or decline with reasons.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49767ED-B821-47E1-99E1-16AE0B47DB61}"/>
              </a:ext>
            </a:extLst>
          </p:cNvPr>
          <p:cNvCxnSpPr>
            <a:cxnSpLocks/>
          </p:cNvCxnSpPr>
          <p:nvPr/>
        </p:nvCxnSpPr>
        <p:spPr>
          <a:xfrm>
            <a:off x="711251" y="5275490"/>
            <a:ext cx="7264318" cy="0"/>
          </a:xfrm>
          <a:prstGeom prst="line">
            <a:avLst/>
          </a:prstGeom>
          <a:ln w="12700" cap="rnd">
            <a:solidFill>
              <a:srgbClr val="C6CDD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A166723-690C-4A18-9B05-BA1427432DE3}"/>
              </a:ext>
            </a:extLst>
          </p:cNvPr>
          <p:cNvCxnSpPr>
            <a:cxnSpLocks/>
          </p:cNvCxnSpPr>
          <p:nvPr/>
        </p:nvCxnSpPr>
        <p:spPr>
          <a:xfrm>
            <a:off x="711251" y="4365071"/>
            <a:ext cx="7264318" cy="0"/>
          </a:xfrm>
          <a:prstGeom prst="line">
            <a:avLst/>
          </a:prstGeom>
          <a:ln w="12700" cap="rnd">
            <a:solidFill>
              <a:srgbClr val="C6CDD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21EC7CD-A05E-42B5-BB32-E7F32E0C1A12}"/>
              </a:ext>
            </a:extLst>
          </p:cNvPr>
          <p:cNvCxnSpPr>
            <a:cxnSpLocks/>
          </p:cNvCxnSpPr>
          <p:nvPr/>
        </p:nvCxnSpPr>
        <p:spPr>
          <a:xfrm>
            <a:off x="711251" y="3454653"/>
            <a:ext cx="7264319" cy="0"/>
          </a:xfrm>
          <a:prstGeom prst="line">
            <a:avLst/>
          </a:prstGeom>
          <a:ln w="12700" cap="rnd">
            <a:solidFill>
              <a:srgbClr val="C6CDD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ee4pHeader3">
            <a:extLst>
              <a:ext uri="{FF2B5EF4-FFF2-40B4-BE49-F238E27FC236}">
                <a16:creationId xmlns:a16="http://schemas.microsoft.com/office/drawing/2014/main" id="{5456245A-607A-4004-8D3B-9CB78EB6015F}"/>
              </a:ext>
            </a:extLst>
          </p:cNvPr>
          <p:cNvSpPr txBox="1"/>
          <p:nvPr/>
        </p:nvSpPr>
        <p:spPr>
          <a:xfrm>
            <a:off x="8449519" y="1838621"/>
            <a:ext cx="3345324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sz="2000" dirty="0">
                <a:solidFill>
                  <a:schemeClr val="accent4"/>
                </a:solidFill>
                <a:latin typeface="Arial" panose="020B0604020202020204" pitchFamily="34" charset="0"/>
              </a:rPr>
              <a:t>What makes the funnel work in practice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A940384-580B-4355-8CF7-059776269324}"/>
              </a:ext>
            </a:extLst>
          </p:cNvPr>
          <p:cNvSpPr txBox="1"/>
          <p:nvPr/>
        </p:nvSpPr>
        <p:spPr>
          <a:xfrm>
            <a:off x="8449519" y="2630112"/>
            <a:ext cx="3345324" cy="361637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Transparency: requestors see their idea's status at every step, and declined ideas always get reasons.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Speed: the clock from submission to decision is 20 working days or less, tracked as a CoE KPI.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Honesty: value scores are validated by finance, so the pipeline reflects real benefit, not enthusiasm.</a:t>
            </a:r>
          </a:p>
        </p:txBody>
      </p:sp>
      <p:sp>
        <p:nvSpPr>
          <p:cNvPr id="45" name="Oval 20">
            <a:extLst>
              <a:ext uri="{FF2B5EF4-FFF2-40B4-BE49-F238E27FC236}">
                <a16:creationId xmlns:a16="http://schemas.microsoft.com/office/drawing/2014/main" id="{97D524CA-A47E-4700-B544-F812E4A2E3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8" y="2640655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46" name="Oval 20">
            <a:extLst>
              <a:ext uri="{FF2B5EF4-FFF2-40B4-BE49-F238E27FC236}">
                <a16:creationId xmlns:a16="http://schemas.microsoft.com/office/drawing/2014/main" id="{80B47C6B-A773-4650-A76C-E880DDA370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7" y="3551073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89A937D1-868C-4DAD-8D5C-B7FA48CDFB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7" y="4461491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48" name="Oval 20">
            <a:extLst>
              <a:ext uri="{FF2B5EF4-FFF2-40B4-BE49-F238E27FC236}">
                <a16:creationId xmlns:a16="http://schemas.microsoft.com/office/drawing/2014/main" id="{DD47C367-BCD4-406F-BD2C-4C47AD472BB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6" y="5371910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4</a:t>
            </a:r>
          </a:p>
        </p:txBody>
      </p:sp>
      <p:grpSp>
        <p:nvGrpSpPr>
          <p:cNvPr id="90055" name="Group 11">
            <a:extLst>
              <a:ext uri="{FF2B5EF4-FFF2-40B4-BE49-F238E27FC236}">
                <a16:creationId xmlns:a16="http://schemas.microsoft.com/office/drawing/2014/main" id="{5A6FA8F3-D28E-4CB0-8A1C-A6D907D7E91F}"/>
              </a:ext>
            </a:extLst>
          </p:cNvPr>
          <p:cNvGrpSpPr/>
          <p:nvPr/>
        </p:nvGrpSpPr>
        <p:grpSpPr>
          <a:xfrm>
            <a:off x="795303" y="2769393"/>
            <a:ext cx="460100" cy="460100"/>
            <a:chOff x="1830237" y="861060"/>
            <a:chExt cx="633600" cy="633600"/>
          </a:xfrm>
        </p:grpSpPr>
        <p:sp>
          <p:nvSpPr>
            <p:cNvPr id="90056" name="Accent">
              <a:extLst>
                <a:ext uri="{FF2B5EF4-FFF2-40B4-BE49-F238E27FC236}">
                  <a16:creationId xmlns:a16="http://schemas.microsoft.com/office/drawing/2014/main" id="{DFCE4A52-6FF1-40B5-AA63-0A7C460B504B}"/>
                </a:ext>
              </a:extLst>
            </p:cNvPr>
            <p:cNvSpPr/>
            <p:nvPr/>
          </p:nvSpPr>
          <p:spPr>
            <a:xfrm>
              <a:off x="183023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94" y="4785"/>
                  </a:moveTo>
                  <a:lnTo>
                    <a:pt x="3606" y="4785"/>
                  </a:lnTo>
                  <a:lnTo>
                    <a:pt x="3573" y="4783"/>
                  </a:lnTo>
                  <a:lnTo>
                    <a:pt x="3541" y="4776"/>
                  </a:lnTo>
                  <a:lnTo>
                    <a:pt x="3510" y="4766"/>
                  </a:lnTo>
                  <a:lnTo>
                    <a:pt x="3481" y="4752"/>
                  </a:lnTo>
                  <a:lnTo>
                    <a:pt x="3454" y="4733"/>
                  </a:lnTo>
                  <a:lnTo>
                    <a:pt x="3429" y="4712"/>
                  </a:lnTo>
                  <a:lnTo>
                    <a:pt x="3408" y="4687"/>
                  </a:lnTo>
                  <a:lnTo>
                    <a:pt x="3389" y="4660"/>
                  </a:lnTo>
                  <a:lnTo>
                    <a:pt x="3375" y="4631"/>
                  </a:lnTo>
                  <a:lnTo>
                    <a:pt x="3365" y="4600"/>
                  </a:lnTo>
                  <a:lnTo>
                    <a:pt x="3358" y="4568"/>
                  </a:lnTo>
                  <a:lnTo>
                    <a:pt x="3356" y="4535"/>
                  </a:lnTo>
                  <a:lnTo>
                    <a:pt x="3358" y="4502"/>
                  </a:lnTo>
                  <a:lnTo>
                    <a:pt x="3365" y="4470"/>
                  </a:lnTo>
                  <a:lnTo>
                    <a:pt x="3375" y="4439"/>
                  </a:lnTo>
                  <a:lnTo>
                    <a:pt x="3389" y="4410"/>
                  </a:lnTo>
                  <a:lnTo>
                    <a:pt x="3408" y="4383"/>
                  </a:lnTo>
                  <a:lnTo>
                    <a:pt x="3429" y="4358"/>
                  </a:lnTo>
                  <a:lnTo>
                    <a:pt x="3454" y="4337"/>
                  </a:lnTo>
                  <a:lnTo>
                    <a:pt x="3481" y="4318"/>
                  </a:lnTo>
                  <a:lnTo>
                    <a:pt x="3510" y="4304"/>
                  </a:lnTo>
                  <a:lnTo>
                    <a:pt x="3541" y="4294"/>
                  </a:lnTo>
                  <a:lnTo>
                    <a:pt x="3573" y="4287"/>
                  </a:lnTo>
                  <a:lnTo>
                    <a:pt x="3606" y="4285"/>
                  </a:lnTo>
                  <a:lnTo>
                    <a:pt x="6394" y="4285"/>
                  </a:lnTo>
                  <a:lnTo>
                    <a:pt x="6427" y="4287"/>
                  </a:lnTo>
                  <a:lnTo>
                    <a:pt x="6459" y="4294"/>
                  </a:lnTo>
                  <a:lnTo>
                    <a:pt x="6490" y="4304"/>
                  </a:lnTo>
                  <a:lnTo>
                    <a:pt x="6519" y="4318"/>
                  </a:lnTo>
                  <a:lnTo>
                    <a:pt x="6546" y="4337"/>
                  </a:lnTo>
                  <a:lnTo>
                    <a:pt x="6571" y="4358"/>
                  </a:lnTo>
                  <a:lnTo>
                    <a:pt x="6592" y="4383"/>
                  </a:lnTo>
                  <a:lnTo>
                    <a:pt x="6611" y="4410"/>
                  </a:lnTo>
                  <a:lnTo>
                    <a:pt x="6625" y="4439"/>
                  </a:lnTo>
                  <a:lnTo>
                    <a:pt x="6635" y="4470"/>
                  </a:lnTo>
                  <a:lnTo>
                    <a:pt x="6642" y="4502"/>
                  </a:lnTo>
                  <a:lnTo>
                    <a:pt x="6644" y="4535"/>
                  </a:lnTo>
                  <a:lnTo>
                    <a:pt x="6642" y="4568"/>
                  </a:lnTo>
                  <a:lnTo>
                    <a:pt x="6635" y="4600"/>
                  </a:lnTo>
                  <a:lnTo>
                    <a:pt x="6625" y="4631"/>
                  </a:lnTo>
                  <a:lnTo>
                    <a:pt x="6611" y="4660"/>
                  </a:lnTo>
                  <a:lnTo>
                    <a:pt x="6592" y="4687"/>
                  </a:lnTo>
                  <a:lnTo>
                    <a:pt x="6571" y="4712"/>
                  </a:lnTo>
                  <a:lnTo>
                    <a:pt x="6546" y="4733"/>
                  </a:lnTo>
                  <a:lnTo>
                    <a:pt x="6519" y="4752"/>
                  </a:lnTo>
                  <a:lnTo>
                    <a:pt x="6490" y="4766"/>
                  </a:lnTo>
                  <a:lnTo>
                    <a:pt x="6459" y="4776"/>
                  </a:lnTo>
                  <a:lnTo>
                    <a:pt x="6427" y="4783"/>
                  </a:lnTo>
                  <a:lnTo>
                    <a:pt x="6394" y="47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57" name="Outline">
              <a:extLst>
                <a:ext uri="{FF2B5EF4-FFF2-40B4-BE49-F238E27FC236}">
                  <a16:creationId xmlns:a16="http://schemas.microsoft.com/office/drawing/2014/main" id="{7EBC831B-D30B-484A-B04D-CF95120E5120}"/>
                </a:ext>
              </a:extLst>
            </p:cNvPr>
            <p:cNvSpPr/>
            <p:nvPr/>
          </p:nvSpPr>
          <p:spPr>
            <a:xfrm>
              <a:off x="183023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572" y="2643"/>
                  </a:moveTo>
                  <a:lnTo>
                    <a:pt x="7572" y="2643"/>
                  </a:lnTo>
                  <a:lnTo>
                    <a:pt x="7574" y="2676"/>
                  </a:lnTo>
                  <a:lnTo>
                    <a:pt x="7574" y="8718"/>
                  </a:lnTo>
                  <a:lnTo>
                    <a:pt x="7574" y="8723"/>
                  </a:lnTo>
                  <a:lnTo>
                    <a:pt x="7574" y="8731"/>
                  </a:lnTo>
                  <a:lnTo>
                    <a:pt x="7573" y="8741"/>
                  </a:lnTo>
                  <a:lnTo>
                    <a:pt x="7573" y="8750"/>
                  </a:lnTo>
                  <a:lnTo>
                    <a:pt x="7572" y="8759"/>
                  </a:lnTo>
                  <a:lnTo>
                    <a:pt x="7571" y="8768"/>
                  </a:lnTo>
                  <a:lnTo>
                    <a:pt x="7570" y="8777"/>
                  </a:lnTo>
                  <a:lnTo>
                    <a:pt x="7569" y="8786"/>
                  </a:lnTo>
                  <a:lnTo>
                    <a:pt x="7568" y="8795"/>
                  </a:lnTo>
                  <a:lnTo>
                    <a:pt x="7566" y="8804"/>
                  </a:lnTo>
                  <a:lnTo>
                    <a:pt x="7564" y="8813"/>
                  </a:lnTo>
                  <a:lnTo>
                    <a:pt x="7562" y="8822"/>
                  </a:lnTo>
                  <a:lnTo>
                    <a:pt x="7560" y="8831"/>
                  </a:lnTo>
                  <a:lnTo>
                    <a:pt x="7558" y="8839"/>
                  </a:lnTo>
                  <a:lnTo>
                    <a:pt x="7556" y="8848"/>
                  </a:lnTo>
                  <a:lnTo>
                    <a:pt x="7553" y="8857"/>
                  </a:lnTo>
                  <a:lnTo>
                    <a:pt x="7550" y="8866"/>
                  </a:lnTo>
                  <a:lnTo>
                    <a:pt x="7548" y="8874"/>
                  </a:lnTo>
                  <a:lnTo>
                    <a:pt x="7544" y="8883"/>
                  </a:lnTo>
                  <a:lnTo>
                    <a:pt x="7541" y="8891"/>
                  </a:lnTo>
                  <a:lnTo>
                    <a:pt x="7538" y="8900"/>
                  </a:lnTo>
                  <a:lnTo>
                    <a:pt x="7534" y="8908"/>
                  </a:lnTo>
                  <a:lnTo>
                    <a:pt x="7530" y="8917"/>
                  </a:lnTo>
                  <a:lnTo>
                    <a:pt x="7527" y="8925"/>
                  </a:lnTo>
                  <a:lnTo>
                    <a:pt x="7522" y="8934"/>
                  </a:lnTo>
                  <a:lnTo>
                    <a:pt x="7518" y="8942"/>
                  </a:lnTo>
                  <a:lnTo>
                    <a:pt x="7513" y="8951"/>
                  </a:lnTo>
                  <a:lnTo>
                    <a:pt x="7509" y="8958"/>
                  </a:lnTo>
                  <a:lnTo>
                    <a:pt x="7507" y="8962"/>
                  </a:lnTo>
                  <a:lnTo>
                    <a:pt x="7502" y="8970"/>
                  </a:lnTo>
                  <a:lnTo>
                    <a:pt x="7497" y="8978"/>
                  </a:lnTo>
                  <a:lnTo>
                    <a:pt x="7492" y="8985"/>
                  </a:lnTo>
                  <a:lnTo>
                    <a:pt x="7487" y="8993"/>
                  </a:lnTo>
                  <a:lnTo>
                    <a:pt x="7482" y="9000"/>
                  </a:lnTo>
                  <a:lnTo>
                    <a:pt x="7477" y="9008"/>
                  </a:lnTo>
                  <a:lnTo>
                    <a:pt x="7471" y="9014"/>
                  </a:lnTo>
                  <a:lnTo>
                    <a:pt x="7465" y="9022"/>
                  </a:lnTo>
                  <a:lnTo>
                    <a:pt x="7460" y="9028"/>
                  </a:lnTo>
                  <a:lnTo>
                    <a:pt x="7454" y="9036"/>
                  </a:lnTo>
                  <a:lnTo>
                    <a:pt x="7448" y="9042"/>
                  </a:lnTo>
                  <a:lnTo>
                    <a:pt x="7442" y="9049"/>
                  </a:lnTo>
                  <a:lnTo>
                    <a:pt x="7436" y="9055"/>
                  </a:lnTo>
                  <a:lnTo>
                    <a:pt x="7429" y="9062"/>
                  </a:lnTo>
                  <a:lnTo>
                    <a:pt x="7423" y="9068"/>
                  </a:lnTo>
                  <a:lnTo>
                    <a:pt x="7416" y="9074"/>
                  </a:lnTo>
                  <a:lnTo>
                    <a:pt x="7409" y="9080"/>
                  </a:lnTo>
                  <a:lnTo>
                    <a:pt x="7402" y="9086"/>
                  </a:lnTo>
                  <a:lnTo>
                    <a:pt x="7396" y="9092"/>
                  </a:lnTo>
                  <a:lnTo>
                    <a:pt x="7388" y="9097"/>
                  </a:lnTo>
                  <a:lnTo>
                    <a:pt x="7381" y="9103"/>
                  </a:lnTo>
                  <a:lnTo>
                    <a:pt x="7374" y="9108"/>
                  </a:lnTo>
                  <a:lnTo>
                    <a:pt x="7367" y="9113"/>
                  </a:lnTo>
                  <a:lnTo>
                    <a:pt x="7359" y="9118"/>
                  </a:lnTo>
                  <a:lnTo>
                    <a:pt x="7352" y="9123"/>
                  </a:lnTo>
                  <a:lnTo>
                    <a:pt x="7344" y="9128"/>
                  </a:lnTo>
                  <a:lnTo>
                    <a:pt x="7337" y="9133"/>
                  </a:lnTo>
                  <a:lnTo>
                    <a:pt x="7327" y="9138"/>
                  </a:lnTo>
                  <a:lnTo>
                    <a:pt x="7319" y="9142"/>
                  </a:lnTo>
                  <a:lnTo>
                    <a:pt x="7311" y="9147"/>
                  </a:lnTo>
                  <a:lnTo>
                    <a:pt x="7304" y="9151"/>
                  </a:lnTo>
                  <a:lnTo>
                    <a:pt x="7295" y="9154"/>
                  </a:lnTo>
                  <a:lnTo>
                    <a:pt x="7288" y="9158"/>
                  </a:lnTo>
                  <a:lnTo>
                    <a:pt x="7279" y="9162"/>
                  </a:lnTo>
                  <a:lnTo>
                    <a:pt x="7271" y="9165"/>
                  </a:lnTo>
                  <a:lnTo>
                    <a:pt x="7263" y="9168"/>
                  </a:lnTo>
                  <a:lnTo>
                    <a:pt x="7255" y="9171"/>
                  </a:lnTo>
                  <a:lnTo>
                    <a:pt x="7246" y="9174"/>
                  </a:lnTo>
                  <a:lnTo>
                    <a:pt x="7238" y="9177"/>
                  </a:lnTo>
                  <a:lnTo>
                    <a:pt x="7229" y="9180"/>
                  </a:lnTo>
                  <a:lnTo>
                    <a:pt x="7221" y="9182"/>
                  </a:lnTo>
                  <a:lnTo>
                    <a:pt x="7212" y="9185"/>
                  </a:lnTo>
                  <a:lnTo>
                    <a:pt x="7203" y="9187"/>
                  </a:lnTo>
                  <a:lnTo>
                    <a:pt x="7194" y="9189"/>
                  </a:lnTo>
                  <a:lnTo>
                    <a:pt x="7186" y="9191"/>
                  </a:lnTo>
                  <a:lnTo>
                    <a:pt x="7177" y="9192"/>
                  </a:lnTo>
                  <a:lnTo>
                    <a:pt x="7168" y="9194"/>
                  </a:lnTo>
                  <a:lnTo>
                    <a:pt x="7159" y="9195"/>
                  </a:lnTo>
                  <a:lnTo>
                    <a:pt x="7150" y="9196"/>
                  </a:lnTo>
                  <a:lnTo>
                    <a:pt x="7141" y="9197"/>
                  </a:lnTo>
                  <a:lnTo>
                    <a:pt x="7132" y="9198"/>
                  </a:lnTo>
                  <a:lnTo>
                    <a:pt x="7123" y="9199"/>
                  </a:lnTo>
                  <a:lnTo>
                    <a:pt x="7114" y="9199"/>
                  </a:lnTo>
                  <a:lnTo>
                    <a:pt x="7105" y="9200"/>
                  </a:lnTo>
                  <a:lnTo>
                    <a:pt x="7096" y="9200"/>
                  </a:lnTo>
                  <a:lnTo>
                    <a:pt x="7091" y="9200"/>
                  </a:lnTo>
                  <a:lnTo>
                    <a:pt x="2909" y="9200"/>
                  </a:lnTo>
                  <a:lnTo>
                    <a:pt x="2904" y="9200"/>
                  </a:lnTo>
                  <a:lnTo>
                    <a:pt x="2895" y="9200"/>
                  </a:lnTo>
                  <a:lnTo>
                    <a:pt x="2886" y="9199"/>
                  </a:lnTo>
                  <a:lnTo>
                    <a:pt x="2877" y="9199"/>
                  </a:lnTo>
                  <a:lnTo>
                    <a:pt x="2868" y="9198"/>
                  </a:lnTo>
                  <a:lnTo>
                    <a:pt x="2859" y="9197"/>
                  </a:lnTo>
                  <a:lnTo>
                    <a:pt x="2850" y="9196"/>
                  </a:lnTo>
                  <a:lnTo>
                    <a:pt x="2841" y="9195"/>
                  </a:lnTo>
                  <a:lnTo>
                    <a:pt x="2832" y="9194"/>
                  </a:lnTo>
                  <a:lnTo>
                    <a:pt x="2823" y="9192"/>
                  </a:lnTo>
                  <a:lnTo>
                    <a:pt x="2814" y="9191"/>
                  </a:lnTo>
                  <a:lnTo>
                    <a:pt x="2806" y="9189"/>
                  </a:lnTo>
                  <a:lnTo>
                    <a:pt x="2797" y="9187"/>
                  </a:lnTo>
                  <a:lnTo>
                    <a:pt x="2788" y="9185"/>
                  </a:lnTo>
                  <a:lnTo>
                    <a:pt x="2779" y="9182"/>
                  </a:lnTo>
                  <a:lnTo>
                    <a:pt x="2771" y="9180"/>
                  </a:lnTo>
                  <a:lnTo>
                    <a:pt x="2762" y="9177"/>
                  </a:lnTo>
                  <a:lnTo>
                    <a:pt x="2754" y="9174"/>
                  </a:lnTo>
                  <a:lnTo>
                    <a:pt x="2745" y="9171"/>
                  </a:lnTo>
                  <a:lnTo>
                    <a:pt x="2737" y="9168"/>
                  </a:lnTo>
                  <a:lnTo>
                    <a:pt x="2729" y="9165"/>
                  </a:lnTo>
                  <a:lnTo>
                    <a:pt x="2721" y="9162"/>
                  </a:lnTo>
                  <a:lnTo>
                    <a:pt x="2712" y="9158"/>
                  </a:lnTo>
                  <a:lnTo>
                    <a:pt x="2705" y="9154"/>
                  </a:lnTo>
                  <a:lnTo>
                    <a:pt x="2696" y="9151"/>
                  </a:lnTo>
                  <a:lnTo>
                    <a:pt x="2689" y="9147"/>
                  </a:lnTo>
                  <a:lnTo>
                    <a:pt x="2681" y="9142"/>
                  </a:lnTo>
                  <a:lnTo>
                    <a:pt x="2673" y="9138"/>
                  </a:lnTo>
                  <a:lnTo>
                    <a:pt x="2663" y="9133"/>
                  </a:lnTo>
                  <a:lnTo>
                    <a:pt x="2656" y="9128"/>
                  </a:lnTo>
                  <a:lnTo>
                    <a:pt x="2648" y="9123"/>
                  </a:lnTo>
                  <a:lnTo>
                    <a:pt x="2641" y="9118"/>
                  </a:lnTo>
                  <a:lnTo>
                    <a:pt x="2633" y="9113"/>
                  </a:lnTo>
                  <a:lnTo>
                    <a:pt x="2626" y="9108"/>
                  </a:lnTo>
                  <a:lnTo>
                    <a:pt x="2619" y="9103"/>
                  </a:lnTo>
                  <a:lnTo>
                    <a:pt x="2612" y="9097"/>
                  </a:lnTo>
                  <a:lnTo>
                    <a:pt x="2604" y="9092"/>
                  </a:lnTo>
                  <a:lnTo>
                    <a:pt x="2598" y="9086"/>
                  </a:lnTo>
                  <a:lnTo>
                    <a:pt x="2591" y="9080"/>
                  </a:lnTo>
                  <a:lnTo>
                    <a:pt x="2584" y="9074"/>
                  </a:lnTo>
                  <a:lnTo>
                    <a:pt x="2577" y="9068"/>
                  </a:lnTo>
                  <a:lnTo>
                    <a:pt x="2571" y="9062"/>
                  </a:lnTo>
                  <a:lnTo>
                    <a:pt x="2564" y="9055"/>
                  </a:lnTo>
                  <a:lnTo>
                    <a:pt x="2558" y="9049"/>
                  </a:lnTo>
                  <a:lnTo>
                    <a:pt x="2552" y="9042"/>
                  </a:lnTo>
                  <a:lnTo>
                    <a:pt x="2546" y="9036"/>
                  </a:lnTo>
                  <a:lnTo>
                    <a:pt x="2540" y="9028"/>
                  </a:lnTo>
                  <a:lnTo>
                    <a:pt x="2535" y="9022"/>
                  </a:lnTo>
                  <a:lnTo>
                    <a:pt x="2529" y="9014"/>
                  </a:lnTo>
                  <a:lnTo>
                    <a:pt x="2523" y="9008"/>
                  </a:lnTo>
                  <a:lnTo>
                    <a:pt x="2518" y="9000"/>
                  </a:lnTo>
                  <a:lnTo>
                    <a:pt x="2513" y="8993"/>
                  </a:lnTo>
                  <a:lnTo>
                    <a:pt x="2508" y="8985"/>
                  </a:lnTo>
                  <a:lnTo>
                    <a:pt x="2503" y="8978"/>
                  </a:lnTo>
                  <a:lnTo>
                    <a:pt x="2498" y="8970"/>
                  </a:lnTo>
                  <a:lnTo>
                    <a:pt x="2493" y="8962"/>
                  </a:lnTo>
                  <a:lnTo>
                    <a:pt x="2491" y="8958"/>
                  </a:lnTo>
                  <a:lnTo>
                    <a:pt x="2487" y="8951"/>
                  </a:lnTo>
                  <a:lnTo>
                    <a:pt x="2482" y="8942"/>
                  </a:lnTo>
                  <a:lnTo>
                    <a:pt x="2478" y="8934"/>
                  </a:lnTo>
                  <a:lnTo>
                    <a:pt x="2473" y="8925"/>
                  </a:lnTo>
                  <a:lnTo>
                    <a:pt x="2470" y="8917"/>
                  </a:lnTo>
                  <a:lnTo>
                    <a:pt x="2466" y="8908"/>
                  </a:lnTo>
                  <a:lnTo>
                    <a:pt x="2462" y="8900"/>
                  </a:lnTo>
                  <a:lnTo>
                    <a:pt x="2459" y="8891"/>
                  </a:lnTo>
                  <a:lnTo>
                    <a:pt x="2456" y="8883"/>
                  </a:lnTo>
                  <a:lnTo>
                    <a:pt x="2452" y="8874"/>
                  </a:lnTo>
                  <a:lnTo>
                    <a:pt x="2450" y="8866"/>
                  </a:lnTo>
                  <a:lnTo>
                    <a:pt x="2447" y="8857"/>
                  </a:lnTo>
                  <a:lnTo>
                    <a:pt x="2444" y="8848"/>
                  </a:lnTo>
                  <a:lnTo>
                    <a:pt x="2442" y="8839"/>
                  </a:lnTo>
                  <a:lnTo>
                    <a:pt x="2440" y="8831"/>
                  </a:lnTo>
                  <a:lnTo>
                    <a:pt x="2438" y="8822"/>
                  </a:lnTo>
                  <a:lnTo>
                    <a:pt x="2436" y="8813"/>
                  </a:lnTo>
                  <a:lnTo>
                    <a:pt x="2434" y="8804"/>
                  </a:lnTo>
                  <a:lnTo>
                    <a:pt x="2432" y="8795"/>
                  </a:lnTo>
                  <a:lnTo>
                    <a:pt x="2431" y="8786"/>
                  </a:lnTo>
                  <a:lnTo>
                    <a:pt x="2430" y="8777"/>
                  </a:lnTo>
                  <a:lnTo>
                    <a:pt x="2429" y="8768"/>
                  </a:lnTo>
                  <a:lnTo>
                    <a:pt x="2428" y="8759"/>
                  </a:lnTo>
                  <a:lnTo>
                    <a:pt x="2427" y="8750"/>
                  </a:lnTo>
                  <a:lnTo>
                    <a:pt x="2427" y="8741"/>
                  </a:lnTo>
                  <a:lnTo>
                    <a:pt x="2426" y="8731"/>
                  </a:lnTo>
                  <a:lnTo>
                    <a:pt x="2426" y="8723"/>
                  </a:lnTo>
                  <a:lnTo>
                    <a:pt x="2426" y="8718"/>
                  </a:lnTo>
                  <a:lnTo>
                    <a:pt x="2426" y="1050"/>
                  </a:lnTo>
                  <a:lnTo>
                    <a:pt x="2428" y="1017"/>
                  </a:lnTo>
                  <a:lnTo>
                    <a:pt x="2435" y="985"/>
                  </a:lnTo>
                  <a:lnTo>
                    <a:pt x="2445" y="954"/>
                  </a:lnTo>
                  <a:lnTo>
                    <a:pt x="2459" y="925"/>
                  </a:lnTo>
                  <a:lnTo>
                    <a:pt x="2478" y="898"/>
                  </a:lnTo>
                  <a:lnTo>
                    <a:pt x="2499" y="873"/>
                  </a:lnTo>
                  <a:lnTo>
                    <a:pt x="2524" y="852"/>
                  </a:lnTo>
                  <a:lnTo>
                    <a:pt x="2551" y="833"/>
                  </a:lnTo>
                  <a:lnTo>
                    <a:pt x="2580" y="819"/>
                  </a:lnTo>
                  <a:lnTo>
                    <a:pt x="2611" y="809"/>
                  </a:lnTo>
                  <a:lnTo>
                    <a:pt x="2643" y="802"/>
                  </a:lnTo>
                  <a:lnTo>
                    <a:pt x="2676" y="800"/>
                  </a:lnTo>
                  <a:lnTo>
                    <a:pt x="5697" y="800"/>
                  </a:lnTo>
                  <a:lnTo>
                    <a:pt x="5730" y="802"/>
                  </a:lnTo>
                  <a:lnTo>
                    <a:pt x="5730" y="802"/>
                  </a:lnTo>
                  <a:lnTo>
                    <a:pt x="5730" y="802"/>
                  </a:lnTo>
                  <a:lnTo>
                    <a:pt x="5740" y="804"/>
                  </a:lnTo>
                  <a:lnTo>
                    <a:pt x="5762" y="809"/>
                  </a:lnTo>
                  <a:lnTo>
                    <a:pt x="5762" y="809"/>
                  </a:lnTo>
                  <a:lnTo>
                    <a:pt x="5762" y="809"/>
                  </a:lnTo>
                  <a:lnTo>
                    <a:pt x="5774" y="813"/>
                  </a:lnTo>
                  <a:lnTo>
                    <a:pt x="5793" y="819"/>
                  </a:lnTo>
                  <a:lnTo>
                    <a:pt x="5793" y="819"/>
                  </a:lnTo>
                  <a:lnTo>
                    <a:pt x="5793" y="819"/>
                  </a:lnTo>
                  <a:lnTo>
                    <a:pt x="5805" y="825"/>
                  </a:lnTo>
                  <a:lnTo>
                    <a:pt x="5822" y="833"/>
                  </a:lnTo>
                  <a:lnTo>
                    <a:pt x="5822" y="833"/>
                  </a:lnTo>
                  <a:lnTo>
                    <a:pt x="5822" y="833"/>
                  </a:lnTo>
                  <a:lnTo>
                    <a:pt x="5834" y="842"/>
                  </a:lnTo>
                  <a:lnTo>
                    <a:pt x="5849" y="852"/>
                  </a:lnTo>
                  <a:lnTo>
                    <a:pt x="5849" y="852"/>
                  </a:lnTo>
                  <a:lnTo>
                    <a:pt x="5849" y="852"/>
                  </a:lnTo>
                  <a:lnTo>
                    <a:pt x="5860" y="861"/>
                  </a:lnTo>
                  <a:lnTo>
                    <a:pt x="5874" y="873"/>
                  </a:lnTo>
                  <a:lnTo>
                    <a:pt x="7501" y="2499"/>
                  </a:lnTo>
                  <a:lnTo>
                    <a:pt x="7501" y="2499"/>
                  </a:lnTo>
                  <a:lnTo>
                    <a:pt x="7501" y="2499"/>
                  </a:lnTo>
                  <a:lnTo>
                    <a:pt x="7513" y="2513"/>
                  </a:lnTo>
                  <a:lnTo>
                    <a:pt x="7522" y="2524"/>
                  </a:lnTo>
                  <a:lnTo>
                    <a:pt x="7522" y="2524"/>
                  </a:lnTo>
                  <a:lnTo>
                    <a:pt x="7522" y="2524"/>
                  </a:lnTo>
                  <a:lnTo>
                    <a:pt x="7532" y="2539"/>
                  </a:lnTo>
                  <a:lnTo>
                    <a:pt x="7540" y="2551"/>
                  </a:lnTo>
                  <a:lnTo>
                    <a:pt x="7540" y="2551"/>
                  </a:lnTo>
                  <a:lnTo>
                    <a:pt x="7541" y="2551"/>
                  </a:lnTo>
                  <a:lnTo>
                    <a:pt x="7549" y="2568"/>
                  </a:lnTo>
                  <a:lnTo>
                    <a:pt x="7555" y="2580"/>
                  </a:lnTo>
                  <a:lnTo>
                    <a:pt x="7555" y="2580"/>
                  </a:lnTo>
                  <a:lnTo>
                    <a:pt x="7555" y="2580"/>
                  </a:lnTo>
                  <a:lnTo>
                    <a:pt x="7561" y="2599"/>
                  </a:lnTo>
                  <a:lnTo>
                    <a:pt x="7565" y="2611"/>
                  </a:lnTo>
                  <a:lnTo>
                    <a:pt x="7565" y="2611"/>
                  </a:lnTo>
                  <a:lnTo>
                    <a:pt x="7565" y="2611"/>
                  </a:lnTo>
                  <a:lnTo>
                    <a:pt x="7570" y="2633"/>
                  </a:lnTo>
                  <a:lnTo>
                    <a:pt x="7572" y="2643"/>
                  </a:lnTo>
                  <a:lnTo>
                    <a:pt x="7572" y="2643"/>
                  </a:lnTo>
                  <a:close/>
                  <a:moveTo>
                    <a:pt x="5456" y="2741"/>
                  </a:moveTo>
                  <a:lnTo>
                    <a:pt x="5449" y="2709"/>
                  </a:lnTo>
                  <a:lnTo>
                    <a:pt x="5447" y="2676"/>
                  </a:lnTo>
                  <a:lnTo>
                    <a:pt x="5447" y="1300"/>
                  </a:lnTo>
                  <a:lnTo>
                    <a:pt x="2926" y="1300"/>
                  </a:lnTo>
                  <a:lnTo>
                    <a:pt x="2926" y="8700"/>
                  </a:lnTo>
                  <a:lnTo>
                    <a:pt x="7074" y="8700"/>
                  </a:lnTo>
                  <a:lnTo>
                    <a:pt x="7074" y="2926"/>
                  </a:lnTo>
                  <a:lnTo>
                    <a:pt x="5697" y="2926"/>
                  </a:lnTo>
                  <a:lnTo>
                    <a:pt x="5664" y="2924"/>
                  </a:lnTo>
                  <a:lnTo>
                    <a:pt x="5632" y="2917"/>
                  </a:lnTo>
                  <a:lnTo>
                    <a:pt x="5601" y="2907"/>
                  </a:lnTo>
                  <a:lnTo>
                    <a:pt x="5572" y="2893"/>
                  </a:lnTo>
                  <a:lnTo>
                    <a:pt x="5545" y="2874"/>
                  </a:lnTo>
                  <a:lnTo>
                    <a:pt x="5520" y="2853"/>
                  </a:lnTo>
                  <a:lnTo>
                    <a:pt x="5499" y="2828"/>
                  </a:lnTo>
                  <a:lnTo>
                    <a:pt x="5480" y="2801"/>
                  </a:lnTo>
                  <a:lnTo>
                    <a:pt x="5466" y="2772"/>
                  </a:lnTo>
                  <a:lnTo>
                    <a:pt x="5456" y="2741"/>
                  </a:lnTo>
                  <a:close/>
                  <a:moveTo>
                    <a:pt x="5947" y="1653"/>
                  </a:moveTo>
                  <a:lnTo>
                    <a:pt x="5947" y="2426"/>
                  </a:lnTo>
                  <a:lnTo>
                    <a:pt x="6720" y="2426"/>
                  </a:lnTo>
                  <a:lnTo>
                    <a:pt x="5947" y="1653"/>
                  </a:lnTo>
                  <a:close/>
                  <a:moveTo>
                    <a:pt x="6459" y="6170"/>
                  </a:moveTo>
                  <a:lnTo>
                    <a:pt x="6427" y="6177"/>
                  </a:lnTo>
                  <a:lnTo>
                    <a:pt x="6394" y="6179"/>
                  </a:lnTo>
                  <a:lnTo>
                    <a:pt x="3606" y="6179"/>
                  </a:lnTo>
                  <a:lnTo>
                    <a:pt x="3573" y="6177"/>
                  </a:lnTo>
                  <a:lnTo>
                    <a:pt x="3541" y="6170"/>
                  </a:lnTo>
                  <a:lnTo>
                    <a:pt x="3510" y="6160"/>
                  </a:lnTo>
                  <a:lnTo>
                    <a:pt x="3481" y="6146"/>
                  </a:lnTo>
                  <a:lnTo>
                    <a:pt x="3454" y="6127"/>
                  </a:lnTo>
                  <a:lnTo>
                    <a:pt x="3429" y="6106"/>
                  </a:lnTo>
                  <a:lnTo>
                    <a:pt x="3408" y="6081"/>
                  </a:lnTo>
                  <a:lnTo>
                    <a:pt x="3389" y="6054"/>
                  </a:lnTo>
                  <a:lnTo>
                    <a:pt x="3375" y="6025"/>
                  </a:lnTo>
                  <a:lnTo>
                    <a:pt x="3365" y="5994"/>
                  </a:lnTo>
                  <a:lnTo>
                    <a:pt x="3358" y="5962"/>
                  </a:lnTo>
                  <a:lnTo>
                    <a:pt x="3356" y="5929"/>
                  </a:lnTo>
                  <a:lnTo>
                    <a:pt x="3358" y="5896"/>
                  </a:lnTo>
                  <a:lnTo>
                    <a:pt x="3365" y="5864"/>
                  </a:lnTo>
                  <a:lnTo>
                    <a:pt x="3375" y="5833"/>
                  </a:lnTo>
                  <a:lnTo>
                    <a:pt x="3389" y="5804"/>
                  </a:lnTo>
                  <a:lnTo>
                    <a:pt x="3408" y="5777"/>
                  </a:lnTo>
                  <a:lnTo>
                    <a:pt x="3429" y="5752"/>
                  </a:lnTo>
                  <a:lnTo>
                    <a:pt x="3454" y="5731"/>
                  </a:lnTo>
                  <a:lnTo>
                    <a:pt x="3481" y="5712"/>
                  </a:lnTo>
                  <a:lnTo>
                    <a:pt x="3510" y="5698"/>
                  </a:lnTo>
                  <a:lnTo>
                    <a:pt x="3541" y="5688"/>
                  </a:lnTo>
                  <a:lnTo>
                    <a:pt x="3573" y="5681"/>
                  </a:lnTo>
                  <a:lnTo>
                    <a:pt x="3606" y="5679"/>
                  </a:lnTo>
                  <a:lnTo>
                    <a:pt x="6394" y="5679"/>
                  </a:lnTo>
                  <a:lnTo>
                    <a:pt x="6427" y="5681"/>
                  </a:lnTo>
                  <a:lnTo>
                    <a:pt x="6459" y="5688"/>
                  </a:lnTo>
                  <a:lnTo>
                    <a:pt x="6490" y="5698"/>
                  </a:lnTo>
                  <a:lnTo>
                    <a:pt x="6519" y="5712"/>
                  </a:lnTo>
                  <a:lnTo>
                    <a:pt x="6546" y="5731"/>
                  </a:lnTo>
                  <a:lnTo>
                    <a:pt x="6571" y="5752"/>
                  </a:lnTo>
                  <a:lnTo>
                    <a:pt x="6592" y="5777"/>
                  </a:lnTo>
                  <a:lnTo>
                    <a:pt x="6611" y="5804"/>
                  </a:lnTo>
                  <a:lnTo>
                    <a:pt x="6625" y="5833"/>
                  </a:lnTo>
                  <a:lnTo>
                    <a:pt x="6635" y="5864"/>
                  </a:lnTo>
                  <a:lnTo>
                    <a:pt x="6642" y="5896"/>
                  </a:lnTo>
                  <a:lnTo>
                    <a:pt x="6644" y="5929"/>
                  </a:lnTo>
                  <a:lnTo>
                    <a:pt x="6642" y="5962"/>
                  </a:lnTo>
                  <a:lnTo>
                    <a:pt x="6635" y="5994"/>
                  </a:lnTo>
                  <a:lnTo>
                    <a:pt x="6625" y="6025"/>
                  </a:lnTo>
                  <a:lnTo>
                    <a:pt x="6611" y="6054"/>
                  </a:lnTo>
                  <a:lnTo>
                    <a:pt x="6592" y="6081"/>
                  </a:lnTo>
                  <a:lnTo>
                    <a:pt x="6571" y="6106"/>
                  </a:lnTo>
                  <a:lnTo>
                    <a:pt x="6546" y="6127"/>
                  </a:lnTo>
                  <a:lnTo>
                    <a:pt x="6519" y="6146"/>
                  </a:lnTo>
                  <a:lnTo>
                    <a:pt x="6490" y="6160"/>
                  </a:lnTo>
                  <a:lnTo>
                    <a:pt x="6459" y="6170"/>
                  </a:lnTo>
                  <a:close/>
                  <a:moveTo>
                    <a:pt x="5530" y="7565"/>
                  </a:moveTo>
                  <a:lnTo>
                    <a:pt x="5498" y="7572"/>
                  </a:lnTo>
                  <a:lnTo>
                    <a:pt x="5465" y="7574"/>
                  </a:lnTo>
                  <a:lnTo>
                    <a:pt x="3606" y="7574"/>
                  </a:lnTo>
                  <a:lnTo>
                    <a:pt x="3573" y="7572"/>
                  </a:lnTo>
                  <a:lnTo>
                    <a:pt x="3541" y="7565"/>
                  </a:lnTo>
                  <a:lnTo>
                    <a:pt x="3510" y="7555"/>
                  </a:lnTo>
                  <a:lnTo>
                    <a:pt x="3481" y="7541"/>
                  </a:lnTo>
                  <a:lnTo>
                    <a:pt x="3454" y="7522"/>
                  </a:lnTo>
                  <a:lnTo>
                    <a:pt x="3429" y="7501"/>
                  </a:lnTo>
                  <a:lnTo>
                    <a:pt x="3408" y="7476"/>
                  </a:lnTo>
                  <a:lnTo>
                    <a:pt x="3389" y="7449"/>
                  </a:lnTo>
                  <a:lnTo>
                    <a:pt x="3375" y="7420"/>
                  </a:lnTo>
                  <a:lnTo>
                    <a:pt x="3365" y="7389"/>
                  </a:lnTo>
                  <a:lnTo>
                    <a:pt x="3358" y="7357"/>
                  </a:lnTo>
                  <a:lnTo>
                    <a:pt x="3356" y="7324"/>
                  </a:lnTo>
                  <a:lnTo>
                    <a:pt x="3358" y="7291"/>
                  </a:lnTo>
                  <a:lnTo>
                    <a:pt x="3365" y="7259"/>
                  </a:lnTo>
                  <a:lnTo>
                    <a:pt x="3375" y="7228"/>
                  </a:lnTo>
                  <a:lnTo>
                    <a:pt x="3389" y="7199"/>
                  </a:lnTo>
                  <a:lnTo>
                    <a:pt x="3408" y="7172"/>
                  </a:lnTo>
                  <a:lnTo>
                    <a:pt x="3429" y="7147"/>
                  </a:lnTo>
                  <a:lnTo>
                    <a:pt x="3454" y="7126"/>
                  </a:lnTo>
                  <a:lnTo>
                    <a:pt x="3481" y="7107"/>
                  </a:lnTo>
                  <a:lnTo>
                    <a:pt x="3510" y="7093"/>
                  </a:lnTo>
                  <a:lnTo>
                    <a:pt x="3541" y="7083"/>
                  </a:lnTo>
                  <a:lnTo>
                    <a:pt x="3573" y="7076"/>
                  </a:lnTo>
                  <a:lnTo>
                    <a:pt x="3606" y="7074"/>
                  </a:lnTo>
                  <a:lnTo>
                    <a:pt x="5465" y="7074"/>
                  </a:lnTo>
                  <a:lnTo>
                    <a:pt x="5498" y="7076"/>
                  </a:lnTo>
                  <a:lnTo>
                    <a:pt x="5530" y="7083"/>
                  </a:lnTo>
                  <a:lnTo>
                    <a:pt x="5561" y="7093"/>
                  </a:lnTo>
                  <a:lnTo>
                    <a:pt x="5590" y="7107"/>
                  </a:lnTo>
                  <a:lnTo>
                    <a:pt x="5617" y="7126"/>
                  </a:lnTo>
                  <a:lnTo>
                    <a:pt x="5642" y="7147"/>
                  </a:lnTo>
                  <a:lnTo>
                    <a:pt x="5663" y="7172"/>
                  </a:lnTo>
                  <a:lnTo>
                    <a:pt x="5682" y="7199"/>
                  </a:lnTo>
                  <a:lnTo>
                    <a:pt x="5696" y="7228"/>
                  </a:lnTo>
                  <a:lnTo>
                    <a:pt x="5706" y="7259"/>
                  </a:lnTo>
                  <a:lnTo>
                    <a:pt x="5713" y="7291"/>
                  </a:lnTo>
                  <a:lnTo>
                    <a:pt x="5715" y="7324"/>
                  </a:lnTo>
                  <a:lnTo>
                    <a:pt x="5713" y="7357"/>
                  </a:lnTo>
                  <a:lnTo>
                    <a:pt x="5706" y="7389"/>
                  </a:lnTo>
                  <a:lnTo>
                    <a:pt x="5696" y="7420"/>
                  </a:lnTo>
                  <a:lnTo>
                    <a:pt x="5682" y="7449"/>
                  </a:lnTo>
                  <a:lnTo>
                    <a:pt x="5663" y="7476"/>
                  </a:lnTo>
                  <a:lnTo>
                    <a:pt x="5642" y="7501"/>
                  </a:lnTo>
                  <a:lnTo>
                    <a:pt x="5617" y="7522"/>
                  </a:lnTo>
                  <a:lnTo>
                    <a:pt x="5590" y="7541"/>
                  </a:lnTo>
                  <a:lnTo>
                    <a:pt x="5561" y="7555"/>
                  </a:lnTo>
                  <a:lnTo>
                    <a:pt x="5530" y="75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58" name="Group 38">
            <a:extLst>
              <a:ext uri="{FF2B5EF4-FFF2-40B4-BE49-F238E27FC236}">
                <a16:creationId xmlns:a16="http://schemas.microsoft.com/office/drawing/2014/main" id="{BFEE5E94-20E7-4392-A4B5-595CD7304650}"/>
              </a:ext>
            </a:extLst>
          </p:cNvPr>
          <p:cNvGrpSpPr/>
          <p:nvPr/>
        </p:nvGrpSpPr>
        <p:grpSpPr>
          <a:xfrm>
            <a:off x="795303" y="3679812"/>
            <a:ext cx="460100" cy="460100"/>
            <a:chOff x="4124395" y="1769449"/>
            <a:chExt cx="589280" cy="589280"/>
          </a:xfrm>
        </p:grpSpPr>
        <p:sp>
          <p:nvSpPr>
            <p:cNvPr id="90059" name="Accent">
              <a:extLst>
                <a:ext uri="{FF2B5EF4-FFF2-40B4-BE49-F238E27FC236}">
                  <a16:creationId xmlns:a16="http://schemas.microsoft.com/office/drawing/2014/main" id="{A8583793-6EA9-4BEF-B425-E6E32522A6CA}"/>
                </a:ext>
              </a:extLst>
            </p:cNvPr>
            <p:cNvSpPr/>
            <p:nvPr/>
          </p:nvSpPr>
          <p:spPr>
            <a:xfrm>
              <a:off x="4124395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9148" y="5152"/>
                  </a:moveTo>
                  <a:lnTo>
                    <a:pt x="9127" y="5177"/>
                  </a:lnTo>
                  <a:lnTo>
                    <a:pt x="7893" y="6411"/>
                  </a:lnTo>
                  <a:lnTo>
                    <a:pt x="7868" y="6432"/>
                  </a:lnTo>
                  <a:lnTo>
                    <a:pt x="7841" y="6451"/>
                  </a:lnTo>
                  <a:lnTo>
                    <a:pt x="7812" y="6465"/>
                  </a:lnTo>
                  <a:lnTo>
                    <a:pt x="7781" y="6475"/>
                  </a:lnTo>
                  <a:lnTo>
                    <a:pt x="7749" y="6482"/>
                  </a:lnTo>
                  <a:lnTo>
                    <a:pt x="7716" y="6484"/>
                  </a:lnTo>
                  <a:lnTo>
                    <a:pt x="7683" y="6482"/>
                  </a:lnTo>
                  <a:lnTo>
                    <a:pt x="7651" y="6475"/>
                  </a:lnTo>
                  <a:lnTo>
                    <a:pt x="7620" y="6465"/>
                  </a:lnTo>
                  <a:lnTo>
                    <a:pt x="7591" y="6451"/>
                  </a:lnTo>
                  <a:lnTo>
                    <a:pt x="7564" y="6432"/>
                  </a:lnTo>
                  <a:lnTo>
                    <a:pt x="7539" y="6411"/>
                  </a:lnTo>
                  <a:lnTo>
                    <a:pt x="7518" y="6386"/>
                  </a:lnTo>
                  <a:lnTo>
                    <a:pt x="7499" y="6359"/>
                  </a:lnTo>
                  <a:lnTo>
                    <a:pt x="7485" y="6330"/>
                  </a:lnTo>
                  <a:lnTo>
                    <a:pt x="7475" y="6299"/>
                  </a:lnTo>
                  <a:lnTo>
                    <a:pt x="7468" y="6267"/>
                  </a:lnTo>
                  <a:lnTo>
                    <a:pt x="7466" y="6234"/>
                  </a:lnTo>
                  <a:lnTo>
                    <a:pt x="7468" y="6201"/>
                  </a:lnTo>
                  <a:lnTo>
                    <a:pt x="7475" y="6169"/>
                  </a:lnTo>
                  <a:lnTo>
                    <a:pt x="7485" y="6138"/>
                  </a:lnTo>
                  <a:lnTo>
                    <a:pt x="7499" y="6109"/>
                  </a:lnTo>
                  <a:lnTo>
                    <a:pt x="7518" y="6082"/>
                  </a:lnTo>
                  <a:lnTo>
                    <a:pt x="7539" y="6057"/>
                  </a:lnTo>
                  <a:lnTo>
                    <a:pt x="8346" y="5250"/>
                  </a:lnTo>
                  <a:lnTo>
                    <a:pt x="5000" y="5250"/>
                  </a:lnTo>
                  <a:lnTo>
                    <a:pt x="4967" y="5248"/>
                  </a:lnTo>
                  <a:lnTo>
                    <a:pt x="4935" y="5241"/>
                  </a:lnTo>
                  <a:lnTo>
                    <a:pt x="4904" y="5231"/>
                  </a:lnTo>
                  <a:lnTo>
                    <a:pt x="4875" y="5217"/>
                  </a:lnTo>
                  <a:lnTo>
                    <a:pt x="4848" y="5198"/>
                  </a:lnTo>
                  <a:lnTo>
                    <a:pt x="4823" y="5177"/>
                  </a:lnTo>
                  <a:lnTo>
                    <a:pt x="4802" y="5152"/>
                  </a:lnTo>
                  <a:lnTo>
                    <a:pt x="4783" y="5125"/>
                  </a:lnTo>
                  <a:lnTo>
                    <a:pt x="4769" y="5096"/>
                  </a:lnTo>
                  <a:lnTo>
                    <a:pt x="4759" y="5065"/>
                  </a:lnTo>
                  <a:lnTo>
                    <a:pt x="4752" y="5033"/>
                  </a:lnTo>
                  <a:lnTo>
                    <a:pt x="4750" y="5000"/>
                  </a:lnTo>
                  <a:lnTo>
                    <a:pt x="4752" y="4967"/>
                  </a:lnTo>
                  <a:lnTo>
                    <a:pt x="4759" y="4935"/>
                  </a:lnTo>
                  <a:lnTo>
                    <a:pt x="4769" y="4904"/>
                  </a:lnTo>
                  <a:lnTo>
                    <a:pt x="4783" y="4875"/>
                  </a:lnTo>
                  <a:lnTo>
                    <a:pt x="4802" y="4848"/>
                  </a:lnTo>
                  <a:lnTo>
                    <a:pt x="4823" y="4823"/>
                  </a:lnTo>
                  <a:lnTo>
                    <a:pt x="4848" y="4802"/>
                  </a:lnTo>
                  <a:lnTo>
                    <a:pt x="4875" y="4783"/>
                  </a:lnTo>
                  <a:lnTo>
                    <a:pt x="4904" y="4769"/>
                  </a:lnTo>
                  <a:lnTo>
                    <a:pt x="4935" y="4759"/>
                  </a:lnTo>
                  <a:lnTo>
                    <a:pt x="4967" y="4752"/>
                  </a:lnTo>
                  <a:lnTo>
                    <a:pt x="5000" y="4750"/>
                  </a:lnTo>
                  <a:lnTo>
                    <a:pt x="8346" y="4750"/>
                  </a:lnTo>
                  <a:lnTo>
                    <a:pt x="7539" y="3943"/>
                  </a:lnTo>
                  <a:lnTo>
                    <a:pt x="7518" y="3918"/>
                  </a:lnTo>
                  <a:lnTo>
                    <a:pt x="7499" y="3891"/>
                  </a:lnTo>
                  <a:lnTo>
                    <a:pt x="7485" y="3862"/>
                  </a:lnTo>
                  <a:lnTo>
                    <a:pt x="7475" y="3831"/>
                  </a:lnTo>
                  <a:lnTo>
                    <a:pt x="7468" y="3799"/>
                  </a:lnTo>
                  <a:lnTo>
                    <a:pt x="7466" y="3766"/>
                  </a:lnTo>
                  <a:lnTo>
                    <a:pt x="7468" y="3733"/>
                  </a:lnTo>
                  <a:lnTo>
                    <a:pt x="7475" y="3701"/>
                  </a:lnTo>
                  <a:lnTo>
                    <a:pt x="7485" y="3670"/>
                  </a:lnTo>
                  <a:lnTo>
                    <a:pt x="7499" y="3641"/>
                  </a:lnTo>
                  <a:lnTo>
                    <a:pt x="7518" y="3614"/>
                  </a:lnTo>
                  <a:lnTo>
                    <a:pt x="7539" y="3589"/>
                  </a:lnTo>
                  <a:lnTo>
                    <a:pt x="7564" y="3568"/>
                  </a:lnTo>
                  <a:lnTo>
                    <a:pt x="7591" y="3549"/>
                  </a:lnTo>
                  <a:lnTo>
                    <a:pt x="7620" y="3535"/>
                  </a:lnTo>
                  <a:lnTo>
                    <a:pt x="7651" y="3525"/>
                  </a:lnTo>
                  <a:lnTo>
                    <a:pt x="7683" y="3518"/>
                  </a:lnTo>
                  <a:lnTo>
                    <a:pt x="7716" y="3516"/>
                  </a:lnTo>
                  <a:lnTo>
                    <a:pt x="7749" y="3518"/>
                  </a:lnTo>
                  <a:lnTo>
                    <a:pt x="7781" y="3525"/>
                  </a:lnTo>
                  <a:lnTo>
                    <a:pt x="7812" y="3535"/>
                  </a:lnTo>
                  <a:lnTo>
                    <a:pt x="7841" y="3549"/>
                  </a:lnTo>
                  <a:lnTo>
                    <a:pt x="7868" y="3568"/>
                  </a:lnTo>
                  <a:lnTo>
                    <a:pt x="7893" y="3589"/>
                  </a:lnTo>
                  <a:lnTo>
                    <a:pt x="9127" y="4823"/>
                  </a:lnTo>
                  <a:lnTo>
                    <a:pt x="9148" y="4848"/>
                  </a:lnTo>
                  <a:lnTo>
                    <a:pt x="9167" y="4875"/>
                  </a:lnTo>
                  <a:lnTo>
                    <a:pt x="9181" y="4904"/>
                  </a:lnTo>
                  <a:lnTo>
                    <a:pt x="9191" y="4935"/>
                  </a:lnTo>
                  <a:lnTo>
                    <a:pt x="9198" y="4967"/>
                  </a:lnTo>
                  <a:lnTo>
                    <a:pt x="9200" y="5000"/>
                  </a:lnTo>
                  <a:lnTo>
                    <a:pt x="9198" y="5033"/>
                  </a:lnTo>
                  <a:lnTo>
                    <a:pt x="9191" y="5065"/>
                  </a:lnTo>
                  <a:lnTo>
                    <a:pt x="9181" y="5096"/>
                  </a:lnTo>
                  <a:lnTo>
                    <a:pt x="9167" y="5125"/>
                  </a:lnTo>
                  <a:lnTo>
                    <a:pt x="9148" y="5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60" name="Outline">
              <a:extLst>
                <a:ext uri="{FF2B5EF4-FFF2-40B4-BE49-F238E27FC236}">
                  <a16:creationId xmlns:a16="http://schemas.microsoft.com/office/drawing/2014/main" id="{FA55A8EC-C6F5-47E1-80FE-CAD9D79CA3F6}"/>
                </a:ext>
              </a:extLst>
            </p:cNvPr>
            <p:cNvSpPr/>
            <p:nvPr/>
          </p:nvSpPr>
          <p:spPr>
            <a:xfrm>
              <a:off x="4124395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831" y="7957"/>
                  </a:moveTo>
                  <a:lnTo>
                    <a:pt x="3799" y="7964"/>
                  </a:lnTo>
                  <a:lnTo>
                    <a:pt x="3766" y="7966"/>
                  </a:lnTo>
                  <a:lnTo>
                    <a:pt x="1050" y="7966"/>
                  </a:lnTo>
                  <a:lnTo>
                    <a:pt x="1017" y="7964"/>
                  </a:lnTo>
                  <a:lnTo>
                    <a:pt x="985" y="7957"/>
                  </a:lnTo>
                  <a:lnTo>
                    <a:pt x="954" y="7947"/>
                  </a:lnTo>
                  <a:lnTo>
                    <a:pt x="925" y="7933"/>
                  </a:lnTo>
                  <a:lnTo>
                    <a:pt x="898" y="7914"/>
                  </a:lnTo>
                  <a:lnTo>
                    <a:pt x="873" y="7893"/>
                  </a:lnTo>
                  <a:lnTo>
                    <a:pt x="852" y="7868"/>
                  </a:lnTo>
                  <a:lnTo>
                    <a:pt x="833" y="7841"/>
                  </a:lnTo>
                  <a:lnTo>
                    <a:pt x="819" y="7812"/>
                  </a:lnTo>
                  <a:lnTo>
                    <a:pt x="809" y="7781"/>
                  </a:lnTo>
                  <a:lnTo>
                    <a:pt x="802" y="7749"/>
                  </a:lnTo>
                  <a:lnTo>
                    <a:pt x="800" y="7716"/>
                  </a:lnTo>
                  <a:lnTo>
                    <a:pt x="802" y="7683"/>
                  </a:lnTo>
                  <a:lnTo>
                    <a:pt x="809" y="7651"/>
                  </a:lnTo>
                  <a:lnTo>
                    <a:pt x="819" y="7620"/>
                  </a:lnTo>
                  <a:lnTo>
                    <a:pt x="833" y="7591"/>
                  </a:lnTo>
                  <a:lnTo>
                    <a:pt x="852" y="7564"/>
                  </a:lnTo>
                  <a:lnTo>
                    <a:pt x="873" y="7539"/>
                  </a:lnTo>
                  <a:lnTo>
                    <a:pt x="898" y="7518"/>
                  </a:lnTo>
                  <a:lnTo>
                    <a:pt x="925" y="7499"/>
                  </a:lnTo>
                  <a:lnTo>
                    <a:pt x="954" y="7485"/>
                  </a:lnTo>
                  <a:lnTo>
                    <a:pt x="985" y="7475"/>
                  </a:lnTo>
                  <a:lnTo>
                    <a:pt x="1017" y="7468"/>
                  </a:lnTo>
                  <a:lnTo>
                    <a:pt x="1050" y="7466"/>
                  </a:lnTo>
                  <a:lnTo>
                    <a:pt x="3641" y="7466"/>
                  </a:lnTo>
                  <a:lnTo>
                    <a:pt x="5047" y="5591"/>
                  </a:lnTo>
                  <a:lnTo>
                    <a:pt x="5068" y="5566"/>
                  </a:lnTo>
                  <a:lnTo>
                    <a:pt x="5093" y="5544"/>
                  </a:lnTo>
                  <a:lnTo>
                    <a:pt x="5120" y="5526"/>
                  </a:lnTo>
                  <a:lnTo>
                    <a:pt x="5149" y="5511"/>
                  </a:lnTo>
                  <a:lnTo>
                    <a:pt x="5180" y="5500"/>
                  </a:lnTo>
                  <a:lnTo>
                    <a:pt x="5212" y="5494"/>
                  </a:lnTo>
                  <a:lnTo>
                    <a:pt x="5244" y="5491"/>
                  </a:lnTo>
                  <a:lnTo>
                    <a:pt x="5277" y="5493"/>
                  </a:lnTo>
                  <a:lnTo>
                    <a:pt x="5309" y="5499"/>
                  </a:lnTo>
                  <a:lnTo>
                    <a:pt x="5340" y="5509"/>
                  </a:lnTo>
                  <a:lnTo>
                    <a:pt x="5370" y="5523"/>
                  </a:lnTo>
                  <a:lnTo>
                    <a:pt x="5397" y="5541"/>
                  </a:lnTo>
                  <a:lnTo>
                    <a:pt x="5422" y="5562"/>
                  </a:lnTo>
                  <a:lnTo>
                    <a:pt x="5444" y="5587"/>
                  </a:lnTo>
                  <a:lnTo>
                    <a:pt x="5462" y="5614"/>
                  </a:lnTo>
                  <a:lnTo>
                    <a:pt x="5477" y="5643"/>
                  </a:lnTo>
                  <a:lnTo>
                    <a:pt x="5488" y="5674"/>
                  </a:lnTo>
                  <a:lnTo>
                    <a:pt x="5494" y="5706"/>
                  </a:lnTo>
                  <a:lnTo>
                    <a:pt x="5497" y="5738"/>
                  </a:lnTo>
                  <a:lnTo>
                    <a:pt x="5495" y="5771"/>
                  </a:lnTo>
                  <a:lnTo>
                    <a:pt x="5489" y="5803"/>
                  </a:lnTo>
                  <a:lnTo>
                    <a:pt x="5479" y="5834"/>
                  </a:lnTo>
                  <a:lnTo>
                    <a:pt x="5465" y="5864"/>
                  </a:lnTo>
                  <a:lnTo>
                    <a:pt x="5447" y="5891"/>
                  </a:lnTo>
                  <a:lnTo>
                    <a:pt x="3966" y="7866"/>
                  </a:lnTo>
                  <a:lnTo>
                    <a:pt x="3944" y="7891"/>
                  </a:lnTo>
                  <a:lnTo>
                    <a:pt x="3920" y="7913"/>
                  </a:lnTo>
                  <a:lnTo>
                    <a:pt x="3892" y="7932"/>
                  </a:lnTo>
                  <a:lnTo>
                    <a:pt x="3863" y="7947"/>
                  </a:lnTo>
                  <a:lnTo>
                    <a:pt x="3831" y="7957"/>
                  </a:lnTo>
                  <a:close/>
                  <a:moveTo>
                    <a:pt x="5068" y="4434"/>
                  </a:moveTo>
                  <a:lnTo>
                    <a:pt x="5047" y="4409"/>
                  </a:lnTo>
                  <a:lnTo>
                    <a:pt x="3641" y="2534"/>
                  </a:lnTo>
                  <a:lnTo>
                    <a:pt x="1050" y="2534"/>
                  </a:lnTo>
                  <a:lnTo>
                    <a:pt x="1017" y="2532"/>
                  </a:lnTo>
                  <a:lnTo>
                    <a:pt x="985" y="2525"/>
                  </a:lnTo>
                  <a:lnTo>
                    <a:pt x="954" y="2515"/>
                  </a:lnTo>
                  <a:lnTo>
                    <a:pt x="925" y="2501"/>
                  </a:lnTo>
                  <a:lnTo>
                    <a:pt x="898" y="2482"/>
                  </a:lnTo>
                  <a:lnTo>
                    <a:pt x="873" y="2461"/>
                  </a:lnTo>
                  <a:lnTo>
                    <a:pt x="852" y="2436"/>
                  </a:lnTo>
                  <a:lnTo>
                    <a:pt x="833" y="2409"/>
                  </a:lnTo>
                  <a:lnTo>
                    <a:pt x="819" y="2380"/>
                  </a:lnTo>
                  <a:lnTo>
                    <a:pt x="809" y="2349"/>
                  </a:lnTo>
                  <a:lnTo>
                    <a:pt x="802" y="2317"/>
                  </a:lnTo>
                  <a:lnTo>
                    <a:pt x="800" y="2284"/>
                  </a:lnTo>
                  <a:lnTo>
                    <a:pt x="802" y="2251"/>
                  </a:lnTo>
                  <a:lnTo>
                    <a:pt x="809" y="2219"/>
                  </a:lnTo>
                  <a:lnTo>
                    <a:pt x="819" y="2188"/>
                  </a:lnTo>
                  <a:lnTo>
                    <a:pt x="833" y="2159"/>
                  </a:lnTo>
                  <a:lnTo>
                    <a:pt x="852" y="2132"/>
                  </a:lnTo>
                  <a:lnTo>
                    <a:pt x="873" y="2107"/>
                  </a:lnTo>
                  <a:lnTo>
                    <a:pt x="898" y="2086"/>
                  </a:lnTo>
                  <a:lnTo>
                    <a:pt x="925" y="2067"/>
                  </a:lnTo>
                  <a:lnTo>
                    <a:pt x="954" y="2053"/>
                  </a:lnTo>
                  <a:lnTo>
                    <a:pt x="985" y="2043"/>
                  </a:lnTo>
                  <a:lnTo>
                    <a:pt x="1017" y="2036"/>
                  </a:lnTo>
                  <a:lnTo>
                    <a:pt x="1050" y="2034"/>
                  </a:lnTo>
                  <a:lnTo>
                    <a:pt x="3766" y="2034"/>
                  </a:lnTo>
                  <a:lnTo>
                    <a:pt x="3799" y="2036"/>
                  </a:lnTo>
                  <a:lnTo>
                    <a:pt x="3831" y="2043"/>
                  </a:lnTo>
                  <a:lnTo>
                    <a:pt x="3863" y="2053"/>
                  </a:lnTo>
                  <a:lnTo>
                    <a:pt x="3892" y="2068"/>
                  </a:lnTo>
                  <a:lnTo>
                    <a:pt x="3920" y="2087"/>
                  </a:lnTo>
                  <a:lnTo>
                    <a:pt x="3944" y="2109"/>
                  </a:lnTo>
                  <a:lnTo>
                    <a:pt x="3966" y="2134"/>
                  </a:lnTo>
                  <a:lnTo>
                    <a:pt x="5447" y="4109"/>
                  </a:lnTo>
                  <a:lnTo>
                    <a:pt x="5465" y="4136"/>
                  </a:lnTo>
                  <a:lnTo>
                    <a:pt x="5479" y="4166"/>
                  </a:lnTo>
                  <a:lnTo>
                    <a:pt x="5489" y="4197"/>
                  </a:lnTo>
                  <a:lnTo>
                    <a:pt x="5495" y="4229"/>
                  </a:lnTo>
                  <a:lnTo>
                    <a:pt x="5497" y="4262"/>
                  </a:lnTo>
                  <a:lnTo>
                    <a:pt x="5494" y="4294"/>
                  </a:lnTo>
                  <a:lnTo>
                    <a:pt x="5488" y="4326"/>
                  </a:lnTo>
                  <a:lnTo>
                    <a:pt x="5477" y="4357"/>
                  </a:lnTo>
                  <a:lnTo>
                    <a:pt x="5462" y="4386"/>
                  </a:lnTo>
                  <a:lnTo>
                    <a:pt x="5444" y="4413"/>
                  </a:lnTo>
                  <a:lnTo>
                    <a:pt x="5422" y="4438"/>
                  </a:lnTo>
                  <a:lnTo>
                    <a:pt x="5397" y="4459"/>
                  </a:lnTo>
                  <a:lnTo>
                    <a:pt x="5370" y="4477"/>
                  </a:lnTo>
                  <a:lnTo>
                    <a:pt x="5340" y="4491"/>
                  </a:lnTo>
                  <a:lnTo>
                    <a:pt x="5309" y="4501"/>
                  </a:lnTo>
                  <a:lnTo>
                    <a:pt x="5277" y="4507"/>
                  </a:lnTo>
                  <a:lnTo>
                    <a:pt x="5244" y="4509"/>
                  </a:lnTo>
                  <a:lnTo>
                    <a:pt x="5212" y="4506"/>
                  </a:lnTo>
                  <a:lnTo>
                    <a:pt x="5180" y="4500"/>
                  </a:lnTo>
                  <a:lnTo>
                    <a:pt x="5149" y="4489"/>
                  </a:lnTo>
                  <a:lnTo>
                    <a:pt x="5120" y="4474"/>
                  </a:lnTo>
                  <a:lnTo>
                    <a:pt x="5093" y="4456"/>
                  </a:lnTo>
                  <a:lnTo>
                    <a:pt x="5068" y="44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61" name="Group 26">
            <a:extLst>
              <a:ext uri="{FF2B5EF4-FFF2-40B4-BE49-F238E27FC236}">
                <a16:creationId xmlns:a16="http://schemas.microsoft.com/office/drawing/2014/main" id="{6CADE11D-C457-4A81-A8B2-7814852E02D6}"/>
              </a:ext>
            </a:extLst>
          </p:cNvPr>
          <p:cNvGrpSpPr/>
          <p:nvPr/>
        </p:nvGrpSpPr>
        <p:grpSpPr>
          <a:xfrm>
            <a:off x="795303" y="4590230"/>
            <a:ext cx="460100" cy="460100"/>
            <a:chOff x="10888678" y="2677838"/>
            <a:chExt cx="589280" cy="589280"/>
          </a:xfrm>
        </p:grpSpPr>
        <p:sp>
          <p:nvSpPr>
            <p:cNvPr id="90062" name="Accent">
              <a:extLst>
                <a:ext uri="{FF2B5EF4-FFF2-40B4-BE49-F238E27FC236}">
                  <a16:creationId xmlns:a16="http://schemas.microsoft.com/office/drawing/2014/main" id="{97985440-1E49-4BAA-BBCE-0F3F1349CE29}"/>
                </a:ext>
              </a:extLst>
            </p:cNvPr>
            <p:cNvSpPr/>
            <p:nvPr/>
          </p:nvSpPr>
          <p:spPr>
            <a:xfrm>
              <a:off x="10888678" y="2677838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531" y="4433"/>
                  </a:moveTo>
                  <a:lnTo>
                    <a:pt x="3515" y="4422"/>
                  </a:lnTo>
                  <a:lnTo>
                    <a:pt x="3500" y="4409"/>
                  </a:lnTo>
                  <a:lnTo>
                    <a:pt x="3035" y="3944"/>
                  </a:lnTo>
                  <a:lnTo>
                    <a:pt x="3022" y="3929"/>
                  </a:lnTo>
                  <a:lnTo>
                    <a:pt x="3011" y="3913"/>
                  </a:lnTo>
                  <a:lnTo>
                    <a:pt x="3002" y="3895"/>
                  </a:lnTo>
                  <a:lnTo>
                    <a:pt x="2996" y="3877"/>
                  </a:lnTo>
                  <a:lnTo>
                    <a:pt x="2992" y="3858"/>
                  </a:lnTo>
                  <a:lnTo>
                    <a:pt x="2991" y="3838"/>
                  </a:lnTo>
                  <a:lnTo>
                    <a:pt x="2992" y="3818"/>
                  </a:lnTo>
                  <a:lnTo>
                    <a:pt x="2996" y="3799"/>
                  </a:lnTo>
                  <a:lnTo>
                    <a:pt x="3002" y="3781"/>
                  </a:lnTo>
                  <a:lnTo>
                    <a:pt x="3011" y="3763"/>
                  </a:lnTo>
                  <a:lnTo>
                    <a:pt x="3022" y="3747"/>
                  </a:lnTo>
                  <a:lnTo>
                    <a:pt x="3035" y="3732"/>
                  </a:lnTo>
                  <a:lnTo>
                    <a:pt x="3050" y="3719"/>
                  </a:lnTo>
                  <a:lnTo>
                    <a:pt x="3066" y="3708"/>
                  </a:lnTo>
                  <a:lnTo>
                    <a:pt x="3084" y="3699"/>
                  </a:lnTo>
                  <a:lnTo>
                    <a:pt x="3102" y="3693"/>
                  </a:lnTo>
                  <a:lnTo>
                    <a:pt x="3121" y="3689"/>
                  </a:lnTo>
                  <a:lnTo>
                    <a:pt x="3141" y="3688"/>
                  </a:lnTo>
                  <a:lnTo>
                    <a:pt x="3161" y="3689"/>
                  </a:lnTo>
                  <a:lnTo>
                    <a:pt x="3180" y="3693"/>
                  </a:lnTo>
                  <a:lnTo>
                    <a:pt x="3198" y="3699"/>
                  </a:lnTo>
                  <a:lnTo>
                    <a:pt x="3216" y="3708"/>
                  </a:lnTo>
                  <a:lnTo>
                    <a:pt x="3232" y="3719"/>
                  </a:lnTo>
                  <a:lnTo>
                    <a:pt x="3247" y="3732"/>
                  </a:lnTo>
                  <a:lnTo>
                    <a:pt x="3606" y="4091"/>
                  </a:lnTo>
                  <a:lnTo>
                    <a:pt x="4429" y="3268"/>
                  </a:lnTo>
                  <a:lnTo>
                    <a:pt x="4444" y="3255"/>
                  </a:lnTo>
                  <a:lnTo>
                    <a:pt x="4460" y="3244"/>
                  </a:lnTo>
                  <a:lnTo>
                    <a:pt x="4478" y="3235"/>
                  </a:lnTo>
                  <a:lnTo>
                    <a:pt x="4496" y="3229"/>
                  </a:lnTo>
                  <a:lnTo>
                    <a:pt x="4515" y="3225"/>
                  </a:lnTo>
                  <a:lnTo>
                    <a:pt x="4535" y="3224"/>
                  </a:lnTo>
                  <a:lnTo>
                    <a:pt x="4555" y="3225"/>
                  </a:lnTo>
                  <a:lnTo>
                    <a:pt x="4574" y="3229"/>
                  </a:lnTo>
                  <a:lnTo>
                    <a:pt x="4592" y="3235"/>
                  </a:lnTo>
                  <a:lnTo>
                    <a:pt x="4610" y="3244"/>
                  </a:lnTo>
                  <a:lnTo>
                    <a:pt x="4626" y="3255"/>
                  </a:lnTo>
                  <a:lnTo>
                    <a:pt x="4641" y="3268"/>
                  </a:lnTo>
                  <a:lnTo>
                    <a:pt x="4654" y="3283"/>
                  </a:lnTo>
                  <a:lnTo>
                    <a:pt x="4665" y="3299"/>
                  </a:lnTo>
                  <a:lnTo>
                    <a:pt x="4674" y="3317"/>
                  </a:lnTo>
                  <a:lnTo>
                    <a:pt x="4680" y="3335"/>
                  </a:lnTo>
                  <a:lnTo>
                    <a:pt x="4684" y="3354"/>
                  </a:lnTo>
                  <a:lnTo>
                    <a:pt x="4685" y="3374"/>
                  </a:lnTo>
                  <a:lnTo>
                    <a:pt x="4684" y="3394"/>
                  </a:lnTo>
                  <a:lnTo>
                    <a:pt x="4680" y="3413"/>
                  </a:lnTo>
                  <a:lnTo>
                    <a:pt x="4674" y="3431"/>
                  </a:lnTo>
                  <a:lnTo>
                    <a:pt x="4665" y="3449"/>
                  </a:lnTo>
                  <a:lnTo>
                    <a:pt x="4654" y="3465"/>
                  </a:lnTo>
                  <a:lnTo>
                    <a:pt x="4641" y="3480"/>
                  </a:lnTo>
                  <a:lnTo>
                    <a:pt x="3712" y="4409"/>
                  </a:lnTo>
                  <a:lnTo>
                    <a:pt x="3697" y="4422"/>
                  </a:lnTo>
                  <a:lnTo>
                    <a:pt x="3681" y="4433"/>
                  </a:lnTo>
                  <a:lnTo>
                    <a:pt x="3663" y="4442"/>
                  </a:lnTo>
                  <a:lnTo>
                    <a:pt x="3645" y="4448"/>
                  </a:lnTo>
                  <a:lnTo>
                    <a:pt x="3626" y="4452"/>
                  </a:lnTo>
                  <a:lnTo>
                    <a:pt x="3606" y="4453"/>
                  </a:lnTo>
                  <a:lnTo>
                    <a:pt x="3586" y="4452"/>
                  </a:lnTo>
                  <a:lnTo>
                    <a:pt x="3567" y="4448"/>
                  </a:lnTo>
                  <a:lnTo>
                    <a:pt x="3549" y="4442"/>
                  </a:lnTo>
                  <a:lnTo>
                    <a:pt x="3531" y="4433"/>
                  </a:lnTo>
                  <a:close/>
                  <a:moveTo>
                    <a:pt x="3531" y="6059"/>
                  </a:moveTo>
                  <a:lnTo>
                    <a:pt x="3515" y="6048"/>
                  </a:lnTo>
                  <a:lnTo>
                    <a:pt x="3500" y="6035"/>
                  </a:lnTo>
                  <a:lnTo>
                    <a:pt x="3035" y="5571"/>
                  </a:lnTo>
                  <a:lnTo>
                    <a:pt x="3022" y="5556"/>
                  </a:lnTo>
                  <a:lnTo>
                    <a:pt x="3011" y="5540"/>
                  </a:lnTo>
                  <a:lnTo>
                    <a:pt x="3002" y="5523"/>
                  </a:lnTo>
                  <a:lnTo>
                    <a:pt x="2996" y="5504"/>
                  </a:lnTo>
                  <a:lnTo>
                    <a:pt x="2992" y="5485"/>
                  </a:lnTo>
                  <a:lnTo>
                    <a:pt x="2991" y="5465"/>
                  </a:lnTo>
                  <a:lnTo>
                    <a:pt x="2992" y="5446"/>
                  </a:lnTo>
                  <a:lnTo>
                    <a:pt x="2996" y="5426"/>
                  </a:lnTo>
                  <a:lnTo>
                    <a:pt x="3002" y="5408"/>
                  </a:lnTo>
                  <a:lnTo>
                    <a:pt x="3011" y="5390"/>
                  </a:lnTo>
                  <a:lnTo>
                    <a:pt x="3022" y="5374"/>
                  </a:lnTo>
                  <a:lnTo>
                    <a:pt x="3035" y="5359"/>
                  </a:lnTo>
                  <a:lnTo>
                    <a:pt x="3050" y="5346"/>
                  </a:lnTo>
                  <a:lnTo>
                    <a:pt x="3066" y="5335"/>
                  </a:lnTo>
                  <a:lnTo>
                    <a:pt x="3083" y="5326"/>
                  </a:lnTo>
                  <a:lnTo>
                    <a:pt x="3102" y="5320"/>
                  </a:lnTo>
                  <a:lnTo>
                    <a:pt x="3121" y="5316"/>
                  </a:lnTo>
                  <a:lnTo>
                    <a:pt x="3141" y="5315"/>
                  </a:lnTo>
                  <a:lnTo>
                    <a:pt x="3160" y="5316"/>
                  </a:lnTo>
                  <a:lnTo>
                    <a:pt x="3180" y="5320"/>
                  </a:lnTo>
                  <a:lnTo>
                    <a:pt x="3198" y="5326"/>
                  </a:lnTo>
                  <a:lnTo>
                    <a:pt x="3216" y="5335"/>
                  </a:lnTo>
                  <a:lnTo>
                    <a:pt x="3232" y="5346"/>
                  </a:lnTo>
                  <a:lnTo>
                    <a:pt x="3247" y="5359"/>
                  </a:lnTo>
                  <a:lnTo>
                    <a:pt x="3606" y="5717"/>
                  </a:lnTo>
                  <a:lnTo>
                    <a:pt x="4429" y="4894"/>
                  </a:lnTo>
                  <a:lnTo>
                    <a:pt x="4444" y="4881"/>
                  </a:lnTo>
                  <a:lnTo>
                    <a:pt x="4460" y="4870"/>
                  </a:lnTo>
                  <a:lnTo>
                    <a:pt x="4478" y="4861"/>
                  </a:lnTo>
                  <a:lnTo>
                    <a:pt x="4496" y="4855"/>
                  </a:lnTo>
                  <a:lnTo>
                    <a:pt x="4515" y="4851"/>
                  </a:lnTo>
                  <a:lnTo>
                    <a:pt x="4535" y="4850"/>
                  </a:lnTo>
                  <a:lnTo>
                    <a:pt x="4555" y="4851"/>
                  </a:lnTo>
                  <a:lnTo>
                    <a:pt x="4574" y="4855"/>
                  </a:lnTo>
                  <a:lnTo>
                    <a:pt x="4592" y="4861"/>
                  </a:lnTo>
                  <a:lnTo>
                    <a:pt x="4610" y="4870"/>
                  </a:lnTo>
                  <a:lnTo>
                    <a:pt x="4626" y="4881"/>
                  </a:lnTo>
                  <a:lnTo>
                    <a:pt x="4641" y="4894"/>
                  </a:lnTo>
                  <a:lnTo>
                    <a:pt x="4654" y="4909"/>
                  </a:lnTo>
                  <a:lnTo>
                    <a:pt x="4665" y="4925"/>
                  </a:lnTo>
                  <a:lnTo>
                    <a:pt x="4674" y="4943"/>
                  </a:lnTo>
                  <a:lnTo>
                    <a:pt x="4680" y="4961"/>
                  </a:lnTo>
                  <a:lnTo>
                    <a:pt x="4684" y="4980"/>
                  </a:lnTo>
                  <a:lnTo>
                    <a:pt x="4685" y="5000"/>
                  </a:lnTo>
                  <a:lnTo>
                    <a:pt x="4684" y="5020"/>
                  </a:lnTo>
                  <a:lnTo>
                    <a:pt x="4680" y="5039"/>
                  </a:lnTo>
                  <a:lnTo>
                    <a:pt x="4674" y="5057"/>
                  </a:lnTo>
                  <a:lnTo>
                    <a:pt x="4665" y="5075"/>
                  </a:lnTo>
                  <a:lnTo>
                    <a:pt x="4654" y="5091"/>
                  </a:lnTo>
                  <a:lnTo>
                    <a:pt x="4641" y="5106"/>
                  </a:lnTo>
                  <a:lnTo>
                    <a:pt x="3712" y="6035"/>
                  </a:lnTo>
                  <a:lnTo>
                    <a:pt x="3697" y="6048"/>
                  </a:lnTo>
                  <a:lnTo>
                    <a:pt x="3681" y="6059"/>
                  </a:lnTo>
                  <a:lnTo>
                    <a:pt x="3663" y="6068"/>
                  </a:lnTo>
                  <a:lnTo>
                    <a:pt x="3645" y="6074"/>
                  </a:lnTo>
                  <a:lnTo>
                    <a:pt x="3626" y="6078"/>
                  </a:lnTo>
                  <a:lnTo>
                    <a:pt x="3606" y="6079"/>
                  </a:lnTo>
                  <a:lnTo>
                    <a:pt x="3587" y="6078"/>
                  </a:lnTo>
                  <a:lnTo>
                    <a:pt x="3567" y="6074"/>
                  </a:lnTo>
                  <a:lnTo>
                    <a:pt x="3549" y="6068"/>
                  </a:lnTo>
                  <a:lnTo>
                    <a:pt x="3531" y="60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63" name="Outline">
              <a:extLst>
                <a:ext uri="{FF2B5EF4-FFF2-40B4-BE49-F238E27FC236}">
                  <a16:creationId xmlns:a16="http://schemas.microsoft.com/office/drawing/2014/main" id="{7AB03728-60A2-4FC9-87B7-B1F6A37048E0}"/>
                </a:ext>
              </a:extLst>
            </p:cNvPr>
            <p:cNvSpPr/>
            <p:nvPr/>
          </p:nvSpPr>
          <p:spPr>
            <a:xfrm>
              <a:off x="10888678" y="2677838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048" y="801"/>
                  </a:moveTo>
                  <a:lnTo>
                    <a:pt x="4057" y="800"/>
                  </a:lnTo>
                  <a:lnTo>
                    <a:pt x="4066" y="800"/>
                  </a:lnTo>
                  <a:lnTo>
                    <a:pt x="4071" y="800"/>
                  </a:lnTo>
                  <a:lnTo>
                    <a:pt x="5929" y="800"/>
                  </a:lnTo>
                  <a:lnTo>
                    <a:pt x="5934" y="800"/>
                  </a:lnTo>
                  <a:lnTo>
                    <a:pt x="5943" y="800"/>
                  </a:lnTo>
                  <a:lnTo>
                    <a:pt x="5952" y="801"/>
                  </a:lnTo>
                  <a:lnTo>
                    <a:pt x="5961" y="801"/>
                  </a:lnTo>
                  <a:lnTo>
                    <a:pt x="5970" y="802"/>
                  </a:lnTo>
                  <a:lnTo>
                    <a:pt x="5979" y="803"/>
                  </a:lnTo>
                  <a:lnTo>
                    <a:pt x="5988" y="804"/>
                  </a:lnTo>
                  <a:lnTo>
                    <a:pt x="5997" y="805"/>
                  </a:lnTo>
                  <a:lnTo>
                    <a:pt x="6006" y="806"/>
                  </a:lnTo>
                  <a:lnTo>
                    <a:pt x="6015" y="808"/>
                  </a:lnTo>
                  <a:lnTo>
                    <a:pt x="6024" y="809"/>
                  </a:lnTo>
                  <a:lnTo>
                    <a:pt x="6032" y="811"/>
                  </a:lnTo>
                  <a:lnTo>
                    <a:pt x="6041" y="813"/>
                  </a:lnTo>
                  <a:lnTo>
                    <a:pt x="6050" y="815"/>
                  </a:lnTo>
                  <a:lnTo>
                    <a:pt x="6058" y="818"/>
                  </a:lnTo>
                  <a:lnTo>
                    <a:pt x="6067" y="820"/>
                  </a:lnTo>
                  <a:lnTo>
                    <a:pt x="6075" y="823"/>
                  </a:lnTo>
                  <a:lnTo>
                    <a:pt x="6084" y="825"/>
                  </a:lnTo>
                  <a:lnTo>
                    <a:pt x="6092" y="828"/>
                  </a:lnTo>
                  <a:lnTo>
                    <a:pt x="6100" y="831"/>
                  </a:lnTo>
                  <a:lnTo>
                    <a:pt x="6108" y="835"/>
                  </a:lnTo>
                  <a:lnTo>
                    <a:pt x="6117" y="838"/>
                  </a:lnTo>
                  <a:lnTo>
                    <a:pt x="6125" y="841"/>
                  </a:lnTo>
                  <a:lnTo>
                    <a:pt x="6133" y="845"/>
                  </a:lnTo>
                  <a:lnTo>
                    <a:pt x="6140" y="849"/>
                  </a:lnTo>
                  <a:lnTo>
                    <a:pt x="6148" y="852"/>
                  </a:lnTo>
                  <a:lnTo>
                    <a:pt x="6156" y="856"/>
                  </a:lnTo>
                  <a:lnTo>
                    <a:pt x="6164" y="860"/>
                  </a:lnTo>
                  <a:lnTo>
                    <a:pt x="6178" y="869"/>
                  </a:lnTo>
                  <a:lnTo>
                    <a:pt x="6186" y="874"/>
                  </a:lnTo>
                  <a:lnTo>
                    <a:pt x="6193" y="878"/>
                  </a:lnTo>
                  <a:lnTo>
                    <a:pt x="6200" y="883"/>
                  </a:lnTo>
                  <a:lnTo>
                    <a:pt x="6207" y="888"/>
                  </a:lnTo>
                  <a:lnTo>
                    <a:pt x="6214" y="893"/>
                  </a:lnTo>
                  <a:lnTo>
                    <a:pt x="6221" y="898"/>
                  </a:lnTo>
                  <a:lnTo>
                    <a:pt x="6228" y="904"/>
                  </a:lnTo>
                  <a:lnTo>
                    <a:pt x="6235" y="909"/>
                  </a:lnTo>
                  <a:lnTo>
                    <a:pt x="6242" y="915"/>
                  </a:lnTo>
                  <a:lnTo>
                    <a:pt x="6248" y="921"/>
                  </a:lnTo>
                  <a:lnTo>
                    <a:pt x="6255" y="926"/>
                  </a:lnTo>
                  <a:lnTo>
                    <a:pt x="6261" y="932"/>
                  </a:lnTo>
                  <a:lnTo>
                    <a:pt x="6267" y="938"/>
                  </a:lnTo>
                  <a:lnTo>
                    <a:pt x="6274" y="945"/>
                  </a:lnTo>
                  <a:lnTo>
                    <a:pt x="6280" y="951"/>
                  </a:lnTo>
                  <a:lnTo>
                    <a:pt x="6286" y="957"/>
                  </a:lnTo>
                  <a:lnTo>
                    <a:pt x="6291" y="964"/>
                  </a:lnTo>
                  <a:lnTo>
                    <a:pt x="6297" y="970"/>
                  </a:lnTo>
                  <a:lnTo>
                    <a:pt x="6303" y="977"/>
                  </a:lnTo>
                  <a:lnTo>
                    <a:pt x="6308" y="984"/>
                  </a:lnTo>
                  <a:lnTo>
                    <a:pt x="6314" y="991"/>
                  </a:lnTo>
                  <a:lnTo>
                    <a:pt x="6319" y="998"/>
                  </a:lnTo>
                  <a:lnTo>
                    <a:pt x="6324" y="1005"/>
                  </a:lnTo>
                  <a:lnTo>
                    <a:pt x="6329" y="1012"/>
                  </a:lnTo>
                  <a:lnTo>
                    <a:pt x="6334" y="1019"/>
                  </a:lnTo>
                  <a:lnTo>
                    <a:pt x="6338" y="1026"/>
                  </a:lnTo>
                  <a:lnTo>
                    <a:pt x="6343" y="1034"/>
                  </a:lnTo>
                  <a:lnTo>
                    <a:pt x="6350" y="1046"/>
                  </a:lnTo>
                  <a:lnTo>
                    <a:pt x="6355" y="1054"/>
                  </a:lnTo>
                  <a:lnTo>
                    <a:pt x="6359" y="1062"/>
                  </a:lnTo>
                  <a:lnTo>
                    <a:pt x="6363" y="1070"/>
                  </a:lnTo>
                  <a:lnTo>
                    <a:pt x="6367" y="1078"/>
                  </a:lnTo>
                  <a:lnTo>
                    <a:pt x="6370" y="1086"/>
                  </a:lnTo>
                  <a:lnTo>
                    <a:pt x="6374" y="1095"/>
                  </a:lnTo>
                  <a:lnTo>
                    <a:pt x="6377" y="1103"/>
                  </a:lnTo>
                  <a:lnTo>
                    <a:pt x="6381" y="1111"/>
                  </a:lnTo>
                  <a:lnTo>
                    <a:pt x="6384" y="1119"/>
                  </a:lnTo>
                  <a:lnTo>
                    <a:pt x="6387" y="1128"/>
                  </a:lnTo>
                  <a:lnTo>
                    <a:pt x="6389" y="1136"/>
                  </a:lnTo>
                  <a:lnTo>
                    <a:pt x="6392" y="1145"/>
                  </a:lnTo>
                  <a:lnTo>
                    <a:pt x="6394" y="1153"/>
                  </a:lnTo>
                  <a:lnTo>
                    <a:pt x="6397" y="1162"/>
                  </a:lnTo>
                  <a:lnTo>
                    <a:pt x="6399" y="1170"/>
                  </a:lnTo>
                  <a:lnTo>
                    <a:pt x="6401" y="1179"/>
                  </a:lnTo>
                  <a:lnTo>
                    <a:pt x="6403" y="1188"/>
                  </a:lnTo>
                  <a:lnTo>
                    <a:pt x="6404" y="1197"/>
                  </a:lnTo>
                  <a:lnTo>
                    <a:pt x="6406" y="1205"/>
                  </a:lnTo>
                  <a:lnTo>
                    <a:pt x="6407" y="1214"/>
                  </a:lnTo>
                  <a:lnTo>
                    <a:pt x="6408" y="1223"/>
                  </a:lnTo>
                  <a:lnTo>
                    <a:pt x="6409" y="1232"/>
                  </a:lnTo>
                  <a:lnTo>
                    <a:pt x="6410" y="1241"/>
                  </a:lnTo>
                  <a:lnTo>
                    <a:pt x="6411" y="1250"/>
                  </a:lnTo>
                  <a:lnTo>
                    <a:pt x="6411" y="1259"/>
                  </a:lnTo>
                  <a:lnTo>
                    <a:pt x="6412" y="1269"/>
                  </a:lnTo>
                  <a:lnTo>
                    <a:pt x="6412" y="1277"/>
                  </a:lnTo>
                  <a:lnTo>
                    <a:pt x="6412" y="1282"/>
                  </a:lnTo>
                  <a:lnTo>
                    <a:pt x="6412" y="1497"/>
                  </a:lnTo>
                  <a:lnTo>
                    <a:pt x="7440" y="1497"/>
                  </a:lnTo>
                  <a:lnTo>
                    <a:pt x="7445" y="1497"/>
                  </a:lnTo>
                  <a:lnTo>
                    <a:pt x="7458" y="1497"/>
                  </a:lnTo>
                  <a:lnTo>
                    <a:pt x="7467" y="1498"/>
                  </a:lnTo>
                  <a:lnTo>
                    <a:pt x="7480" y="1498"/>
                  </a:lnTo>
                  <a:lnTo>
                    <a:pt x="7489" y="1499"/>
                  </a:lnTo>
                  <a:lnTo>
                    <a:pt x="7502" y="1500"/>
                  </a:lnTo>
                  <a:lnTo>
                    <a:pt x="7512" y="1501"/>
                  </a:lnTo>
                  <a:lnTo>
                    <a:pt x="7525" y="1503"/>
                  </a:lnTo>
                  <a:lnTo>
                    <a:pt x="7534" y="1504"/>
                  </a:lnTo>
                  <a:lnTo>
                    <a:pt x="7547" y="1507"/>
                  </a:lnTo>
                  <a:lnTo>
                    <a:pt x="7556" y="1508"/>
                  </a:lnTo>
                  <a:lnTo>
                    <a:pt x="7569" y="1511"/>
                  </a:lnTo>
                  <a:lnTo>
                    <a:pt x="7578" y="1513"/>
                  </a:lnTo>
                  <a:lnTo>
                    <a:pt x="7590" y="1516"/>
                  </a:lnTo>
                  <a:lnTo>
                    <a:pt x="7600" y="1519"/>
                  </a:lnTo>
                  <a:lnTo>
                    <a:pt x="7612" y="1522"/>
                  </a:lnTo>
                  <a:lnTo>
                    <a:pt x="7621" y="1525"/>
                  </a:lnTo>
                  <a:lnTo>
                    <a:pt x="7633" y="1529"/>
                  </a:lnTo>
                  <a:lnTo>
                    <a:pt x="7642" y="1532"/>
                  </a:lnTo>
                  <a:lnTo>
                    <a:pt x="7655" y="1537"/>
                  </a:lnTo>
                  <a:lnTo>
                    <a:pt x="7663" y="1540"/>
                  </a:lnTo>
                  <a:lnTo>
                    <a:pt x="7675" y="1545"/>
                  </a:lnTo>
                  <a:lnTo>
                    <a:pt x="7684" y="1549"/>
                  </a:lnTo>
                  <a:lnTo>
                    <a:pt x="7696" y="1555"/>
                  </a:lnTo>
                  <a:lnTo>
                    <a:pt x="7705" y="1559"/>
                  </a:lnTo>
                  <a:lnTo>
                    <a:pt x="7716" y="1565"/>
                  </a:lnTo>
                  <a:lnTo>
                    <a:pt x="7725" y="1569"/>
                  </a:lnTo>
                  <a:lnTo>
                    <a:pt x="7736" y="1576"/>
                  </a:lnTo>
                  <a:lnTo>
                    <a:pt x="7741" y="1579"/>
                  </a:lnTo>
                  <a:lnTo>
                    <a:pt x="7753" y="1586"/>
                  </a:lnTo>
                  <a:lnTo>
                    <a:pt x="7761" y="1591"/>
                  </a:lnTo>
                  <a:lnTo>
                    <a:pt x="7772" y="1598"/>
                  </a:lnTo>
                  <a:lnTo>
                    <a:pt x="7780" y="1603"/>
                  </a:lnTo>
                  <a:lnTo>
                    <a:pt x="7790" y="1611"/>
                  </a:lnTo>
                  <a:lnTo>
                    <a:pt x="7798" y="1616"/>
                  </a:lnTo>
                  <a:lnTo>
                    <a:pt x="7808" y="1624"/>
                  </a:lnTo>
                  <a:lnTo>
                    <a:pt x="7816" y="1630"/>
                  </a:lnTo>
                  <a:lnTo>
                    <a:pt x="7826" y="1638"/>
                  </a:lnTo>
                  <a:lnTo>
                    <a:pt x="7833" y="1644"/>
                  </a:lnTo>
                  <a:lnTo>
                    <a:pt x="7843" y="1653"/>
                  </a:lnTo>
                  <a:lnTo>
                    <a:pt x="7850" y="1659"/>
                  </a:lnTo>
                  <a:lnTo>
                    <a:pt x="7859" y="1668"/>
                  </a:lnTo>
                  <a:lnTo>
                    <a:pt x="7866" y="1675"/>
                  </a:lnTo>
                  <a:lnTo>
                    <a:pt x="7875" y="1684"/>
                  </a:lnTo>
                  <a:lnTo>
                    <a:pt x="7881" y="1691"/>
                  </a:lnTo>
                  <a:lnTo>
                    <a:pt x="7890" y="1701"/>
                  </a:lnTo>
                  <a:lnTo>
                    <a:pt x="7896" y="1708"/>
                  </a:lnTo>
                  <a:lnTo>
                    <a:pt x="7904" y="1718"/>
                  </a:lnTo>
                  <a:lnTo>
                    <a:pt x="7910" y="1725"/>
                  </a:lnTo>
                  <a:lnTo>
                    <a:pt x="7918" y="1735"/>
                  </a:lnTo>
                  <a:lnTo>
                    <a:pt x="7924" y="1743"/>
                  </a:lnTo>
                  <a:lnTo>
                    <a:pt x="7931" y="1753"/>
                  </a:lnTo>
                  <a:lnTo>
                    <a:pt x="7936" y="1761"/>
                  </a:lnTo>
                  <a:lnTo>
                    <a:pt x="7944" y="1772"/>
                  </a:lnTo>
                  <a:lnTo>
                    <a:pt x="7949" y="1780"/>
                  </a:lnTo>
                  <a:lnTo>
                    <a:pt x="7955" y="1791"/>
                  </a:lnTo>
                  <a:lnTo>
                    <a:pt x="7962" y="1802"/>
                  </a:lnTo>
                  <a:lnTo>
                    <a:pt x="7968" y="1813"/>
                  </a:lnTo>
                  <a:lnTo>
                    <a:pt x="7972" y="1821"/>
                  </a:lnTo>
                  <a:lnTo>
                    <a:pt x="7978" y="1833"/>
                  </a:lnTo>
                  <a:lnTo>
                    <a:pt x="7982" y="1841"/>
                  </a:lnTo>
                  <a:lnTo>
                    <a:pt x="7987" y="1853"/>
                  </a:lnTo>
                  <a:lnTo>
                    <a:pt x="7991" y="1862"/>
                  </a:lnTo>
                  <a:lnTo>
                    <a:pt x="7996" y="1874"/>
                  </a:lnTo>
                  <a:lnTo>
                    <a:pt x="7999" y="1882"/>
                  </a:lnTo>
                  <a:lnTo>
                    <a:pt x="8004" y="1895"/>
                  </a:lnTo>
                  <a:lnTo>
                    <a:pt x="8007" y="1903"/>
                  </a:lnTo>
                  <a:lnTo>
                    <a:pt x="8011" y="1916"/>
                  </a:lnTo>
                  <a:lnTo>
                    <a:pt x="8013" y="1924"/>
                  </a:lnTo>
                  <a:lnTo>
                    <a:pt x="8017" y="1937"/>
                  </a:lnTo>
                  <a:lnTo>
                    <a:pt x="8019" y="1946"/>
                  </a:lnTo>
                  <a:lnTo>
                    <a:pt x="8022" y="1958"/>
                  </a:lnTo>
                  <a:lnTo>
                    <a:pt x="8024" y="1967"/>
                  </a:lnTo>
                  <a:lnTo>
                    <a:pt x="8027" y="1980"/>
                  </a:lnTo>
                  <a:lnTo>
                    <a:pt x="8029" y="1989"/>
                  </a:lnTo>
                  <a:lnTo>
                    <a:pt x="8031" y="2002"/>
                  </a:lnTo>
                  <a:lnTo>
                    <a:pt x="8032" y="2011"/>
                  </a:lnTo>
                  <a:lnTo>
                    <a:pt x="8034" y="2024"/>
                  </a:lnTo>
                  <a:lnTo>
                    <a:pt x="8035" y="2033"/>
                  </a:lnTo>
                  <a:lnTo>
                    <a:pt x="8036" y="2047"/>
                  </a:lnTo>
                  <a:lnTo>
                    <a:pt x="8037" y="2056"/>
                  </a:lnTo>
                  <a:lnTo>
                    <a:pt x="8037" y="2069"/>
                  </a:lnTo>
                  <a:lnTo>
                    <a:pt x="8038" y="2078"/>
                  </a:lnTo>
                  <a:lnTo>
                    <a:pt x="8038" y="2091"/>
                  </a:lnTo>
                  <a:lnTo>
                    <a:pt x="8038" y="2096"/>
                  </a:lnTo>
                  <a:lnTo>
                    <a:pt x="8038" y="8369"/>
                  </a:lnTo>
                  <a:lnTo>
                    <a:pt x="8038" y="8374"/>
                  </a:lnTo>
                  <a:lnTo>
                    <a:pt x="8038" y="8387"/>
                  </a:lnTo>
                  <a:lnTo>
                    <a:pt x="8037" y="8396"/>
                  </a:lnTo>
                  <a:lnTo>
                    <a:pt x="8037" y="8409"/>
                  </a:lnTo>
                  <a:lnTo>
                    <a:pt x="8036" y="8418"/>
                  </a:lnTo>
                  <a:lnTo>
                    <a:pt x="8035" y="8431"/>
                  </a:lnTo>
                  <a:lnTo>
                    <a:pt x="8034" y="8440"/>
                  </a:lnTo>
                  <a:lnTo>
                    <a:pt x="8032" y="8453"/>
                  </a:lnTo>
                  <a:lnTo>
                    <a:pt x="8031" y="8462"/>
                  </a:lnTo>
                  <a:lnTo>
                    <a:pt x="8028" y="8475"/>
                  </a:lnTo>
                  <a:lnTo>
                    <a:pt x="8027" y="8484"/>
                  </a:lnTo>
                  <a:lnTo>
                    <a:pt x="8024" y="8497"/>
                  </a:lnTo>
                  <a:lnTo>
                    <a:pt x="8022" y="8506"/>
                  </a:lnTo>
                  <a:lnTo>
                    <a:pt x="8019" y="8519"/>
                  </a:lnTo>
                  <a:lnTo>
                    <a:pt x="8017" y="8527"/>
                  </a:lnTo>
                  <a:lnTo>
                    <a:pt x="8013" y="8540"/>
                  </a:lnTo>
                  <a:lnTo>
                    <a:pt x="8010" y="8549"/>
                  </a:lnTo>
                  <a:lnTo>
                    <a:pt x="8006" y="8561"/>
                  </a:lnTo>
                  <a:lnTo>
                    <a:pt x="8003" y="8570"/>
                  </a:lnTo>
                  <a:lnTo>
                    <a:pt x="7999" y="8582"/>
                  </a:lnTo>
                  <a:lnTo>
                    <a:pt x="7996" y="8590"/>
                  </a:lnTo>
                  <a:lnTo>
                    <a:pt x="7991" y="8602"/>
                  </a:lnTo>
                  <a:lnTo>
                    <a:pt x="7987" y="8611"/>
                  </a:lnTo>
                  <a:lnTo>
                    <a:pt x="7982" y="8623"/>
                  </a:lnTo>
                  <a:lnTo>
                    <a:pt x="7978" y="8631"/>
                  </a:lnTo>
                  <a:lnTo>
                    <a:pt x="7972" y="8643"/>
                  </a:lnTo>
                  <a:lnTo>
                    <a:pt x="7968" y="8651"/>
                  </a:lnTo>
                  <a:lnTo>
                    <a:pt x="7962" y="8662"/>
                  </a:lnTo>
                  <a:lnTo>
                    <a:pt x="7955" y="8673"/>
                  </a:lnTo>
                  <a:lnTo>
                    <a:pt x="7949" y="8684"/>
                  </a:lnTo>
                  <a:lnTo>
                    <a:pt x="7944" y="8692"/>
                  </a:lnTo>
                  <a:lnTo>
                    <a:pt x="7936" y="8703"/>
                  </a:lnTo>
                  <a:lnTo>
                    <a:pt x="7931" y="8711"/>
                  </a:lnTo>
                  <a:lnTo>
                    <a:pt x="7924" y="8721"/>
                  </a:lnTo>
                  <a:lnTo>
                    <a:pt x="7918" y="8729"/>
                  </a:lnTo>
                  <a:lnTo>
                    <a:pt x="7910" y="8739"/>
                  </a:lnTo>
                  <a:lnTo>
                    <a:pt x="7905" y="8746"/>
                  </a:lnTo>
                  <a:lnTo>
                    <a:pt x="7896" y="8756"/>
                  </a:lnTo>
                  <a:lnTo>
                    <a:pt x="7890" y="8763"/>
                  </a:lnTo>
                  <a:lnTo>
                    <a:pt x="7881" y="8773"/>
                  </a:lnTo>
                  <a:lnTo>
                    <a:pt x="7875" y="8779"/>
                  </a:lnTo>
                  <a:lnTo>
                    <a:pt x="7866" y="8789"/>
                  </a:lnTo>
                  <a:lnTo>
                    <a:pt x="7860" y="8795"/>
                  </a:lnTo>
                  <a:lnTo>
                    <a:pt x="7852" y="8802"/>
                  </a:lnTo>
                  <a:lnTo>
                    <a:pt x="7894" y="8844"/>
                  </a:lnTo>
                  <a:lnTo>
                    <a:pt x="7907" y="8859"/>
                  </a:lnTo>
                  <a:lnTo>
                    <a:pt x="7918" y="8875"/>
                  </a:lnTo>
                  <a:lnTo>
                    <a:pt x="7927" y="8893"/>
                  </a:lnTo>
                  <a:lnTo>
                    <a:pt x="7933" y="8911"/>
                  </a:lnTo>
                  <a:lnTo>
                    <a:pt x="7937" y="8930"/>
                  </a:lnTo>
                  <a:lnTo>
                    <a:pt x="7938" y="8950"/>
                  </a:lnTo>
                  <a:lnTo>
                    <a:pt x="7937" y="8970"/>
                  </a:lnTo>
                  <a:lnTo>
                    <a:pt x="7933" y="8989"/>
                  </a:lnTo>
                  <a:lnTo>
                    <a:pt x="7927" y="9007"/>
                  </a:lnTo>
                  <a:lnTo>
                    <a:pt x="7918" y="9025"/>
                  </a:lnTo>
                  <a:lnTo>
                    <a:pt x="7907" y="9041"/>
                  </a:lnTo>
                  <a:lnTo>
                    <a:pt x="7894" y="9056"/>
                  </a:lnTo>
                  <a:lnTo>
                    <a:pt x="7879" y="9069"/>
                  </a:lnTo>
                  <a:lnTo>
                    <a:pt x="7863" y="9080"/>
                  </a:lnTo>
                  <a:lnTo>
                    <a:pt x="7845" y="9089"/>
                  </a:lnTo>
                  <a:lnTo>
                    <a:pt x="7827" y="9095"/>
                  </a:lnTo>
                  <a:lnTo>
                    <a:pt x="7808" y="9099"/>
                  </a:lnTo>
                  <a:lnTo>
                    <a:pt x="7788" y="9100"/>
                  </a:lnTo>
                  <a:lnTo>
                    <a:pt x="7768" y="9099"/>
                  </a:lnTo>
                  <a:lnTo>
                    <a:pt x="7749" y="9095"/>
                  </a:lnTo>
                  <a:lnTo>
                    <a:pt x="7731" y="9089"/>
                  </a:lnTo>
                  <a:lnTo>
                    <a:pt x="7713" y="9080"/>
                  </a:lnTo>
                  <a:lnTo>
                    <a:pt x="7697" y="9069"/>
                  </a:lnTo>
                  <a:lnTo>
                    <a:pt x="7682" y="9056"/>
                  </a:lnTo>
                  <a:lnTo>
                    <a:pt x="7578" y="8952"/>
                  </a:lnTo>
                  <a:lnTo>
                    <a:pt x="7569" y="8954"/>
                  </a:lnTo>
                  <a:lnTo>
                    <a:pt x="7556" y="8957"/>
                  </a:lnTo>
                  <a:lnTo>
                    <a:pt x="7547" y="8958"/>
                  </a:lnTo>
                  <a:lnTo>
                    <a:pt x="7534" y="8961"/>
                  </a:lnTo>
                  <a:lnTo>
                    <a:pt x="7525" y="8962"/>
                  </a:lnTo>
                  <a:lnTo>
                    <a:pt x="7512" y="8964"/>
                  </a:lnTo>
                  <a:lnTo>
                    <a:pt x="7502" y="8965"/>
                  </a:lnTo>
                  <a:lnTo>
                    <a:pt x="7489" y="8966"/>
                  </a:lnTo>
                  <a:lnTo>
                    <a:pt x="7480" y="8967"/>
                  </a:lnTo>
                  <a:lnTo>
                    <a:pt x="7467" y="8967"/>
                  </a:lnTo>
                  <a:lnTo>
                    <a:pt x="7458" y="8968"/>
                  </a:lnTo>
                  <a:lnTo>
                    <a:pt x="7445" y="8968"/>
                  </a:lnTo>
                  <a:lnTo>
                    <a:pt x="7440" y="8968"/>
                  </a:lnTo>
                  <a:lnTo>
                    <a:pt x="2560" y="8968"/>
                  </a:lnTo>
                  <a:lnTo>
                    <a:pt x="2555" y="8968"/>
                  </a:lnTo>
                  <a:lnTo>
                    <a:pt x="2542" y="8968"/>
                  </a:lnTo>
                  <a:lnTo>
                    <a:pt x="2533" y="8967"/>
                  </a:lnTo>
                  <a:lnTo>
                    <a:pt x="2520" y="8967"/>
                  </a:lnTo>
                  <a:lnTo>
                    <a:pt x="2511" y="8966"/>
                  </a:lnTo>
                  <a:lnTo>
                    <a:pt x="2498" y="8965"/>
                  </a:lnTo>
                  <a:lnTo>
                    <a:pt x="2488" y="8964"/>
                  </a:lnTo>
                  <a:lnTo>
                    <a:pt x="2475" y="8962"/>
                  </a:lnTo>
                  <a:lnTo>
                    <a:pt x="2466" y="8961"/>
                  </a:lnTo>
                  <a:lnTo>
                    <a:pt x="2453" y="8958"/>
                  </a:lnTo>
                  <a:lnTo>
                    <a:pt x="2444" y="8957"/>
                  </a:lnTo>
                  <a:lnTo>
                    <a:pt x="2431" y="8954"/>
                  </a:lnTo>
                  <a:lnTo>
                    <a:pt x="2422" y="8952"/>
                  </a:lnTo>
                  <a:lnTo>
                    <a:pt x="2410" y="8949"/>
                  </a:lnTo>
                  <a:lnTo>
                    <a:pt x="2400" y="8946"/>
                  </a:lnTo>
                  <a:lnTo>
                    <a:pt x="2388" y="8943"/>
                  </a:lnTo>
                  <a:lnTo>
                    <a:pt x="2379" y="8940"/>
                  </a:lnTo>
                  <a:lnTo>
                    <a:pt x="2367" y="8936"/>
                  </a:lnTo>
                  <a:lnTo>
                    <a:pt x="2358" y="8933"/>
                  </a:lnTo>
                  <a:lnTo>
                    <a:pt x="2345" y="8928"/>
                  </a:lnTo>
                  <a:lnTo>
                    <a:pt x="2337" y="8925"/>
                  </a:lnTo>
                  <a:lnTo>
                    <a:pt x="2325" y="8920"/>
                  </a:lnTo>
                  <a:lnTo>
                    <a:pt x="2316" y="8916"/>
                  </a:lnTo>
                  <a:lnTo>
                    <a:pt x="2304" y="8910"/>
                  </a:lnTo>
                  <a:lnTo>
                    <a:pt x="2295" y="8906"/>
                  </a:lnTo>
                  <a:lnTo>
                    <a:pt x="2284" y="8900"/>
                  </a:lnTo>
                  <a:lnTo>
                    <a:pt x="2275" y="8896"/>
                  </a:lnTo>
                  <a:lnTo>
                    <a:pt x="2264" y="8889"/>
                  </a:lnTo>
                  <a:lnTo>
                    <a:pt x="2256" y="8884"/>
                  </a:lnTo>
                  <a:lnTo>
                    <a:pt x="2245" y="8878"/>
                  </a:lnTo>
                  <a:lnTo>
                    <a:pt x="2237" y="8873"/>
                  </a:lnTo>
                  <a:lnTo>
                    <a:pt x="2226" y="8865"/>
                  </a:lnTo>
                  <a:lnTo>
                    <a:pt x="2218" y="8860"/>
                  </a:lnTo>
                  <a:lnTo>
                    <a:pt x="2208" y="8853"/>
                  </a:lnTo>
                  <a:lnTo>
                    <a:pt x="2200" y="8847"/>
                  </a:lnTo>
                  <a:lnTo>
                    <a:pt x="2190" y="8839"/>
                  </a:lnTo>
                  <a:lnTo>
                    <a:pt x="2183" y="8834"/>
                  </a:lnTo>
                  <a:lnTo>
                    <a:pt x="2173" y="8825"/>
                  </a:lnTo>
                  <a:lnTo>
                    <a:pt x="2166" y="8819"/>
                  </a:lnTo>
                  <a:lnTo>
                    <a:pt x="2156" y="8810"/>
                  </a:lnTo>
                  <a:lnTo>
                    <a:pt x="2150" y="8804"/>
                  </a:lnTo>
                  <a:lnTo>
                    <a:pt x="2140" y="8795"/>
                  </a:lnTo>
                  <a:lnTo>
                    <a:pt x="2134" y="8789"/>
                  </a:lnTo>
                  <a:lnTo>
                    <a:pt x="2125" y="8779"/>
                  </a:lnTo>
                  <a:lnTo>
                    <a:pt x="2119" y="8773"/>
                  </a:lnTo>
                  <a:lnTo>
                    <a:pt x="2110" y="8763"/>
                  </a:lnTo>
                  <a:lnTo>
                    <a:pt x="2104" y="8756"/>
                  </a:lnTo>
                  <a:lnTo>
                    <a:pt x="2095" y="8746"/>
                  </a:lnTo>
                  <a:lnTo>
                    <a:pt x="2090" y="8739"/>
                  </a:lnTo>
                  <a:lnTo>
                    <a:pt x="2082" y="8729"/>
                  </a:lnTo>
                  <a:lnTo>
                    <a:pt x="2076" y="8721"/>
                  </a:lnTo>
                  <a:lnTo>
                    <a:pt x="2069" y="8711"/>
                  </a:lnTo>
                  <a:lnTo>
                    <a:pt x="2064" y="8703"/>
                  </a:lnTo>
                  <a:lnTo>
                    <a:pt x="2056" y="8692"/>
                  </a:lnTo>
                  <a:lnTo>
                    <a:pt x="2051" y="8684"/>
                  </a:lnTo>
                  <a:lnTo>
                    <a:pt x="2045" y="8673"/>
                  </a:lnTo>
                  <a:lnTo>
                    <a:pt x="2038" y="8662"/>
                  </a:lnTo>
                  <a:lnTo>
                    <a:pt x="2032" y="8651"/>
                  </a:lnTo>
                  <a:lnTo>
                    <a:pt x="2028" y="8643"/>
                  </a:lnTo>
                  <a:lnTo>
                    <a:pt x="2022" y="8631"/>
                  </a:lnTo>
                  <a:lnTo>
                    <a:pt x="2018" y="8623"/>
                  </a:lnTo>
                  <a:lnTo>
                    <a:pt x="2013" y="8611"/>
                  </a:lnTo>
                  <a:lnTo>
                    <a:pt x="2009" y="8602"/>
                  </a:lnTo>
                  <a:lnTo>
                    <a:pt x="2004" y="8590"/>
                  </a:lnTo>
                  <a:lnTo>
                    <a:pt x="2001" y="8582"/>
                  </a:lnTo>
                  <a:lnTo>
                    <a:pt x="1997" y="8570"/>
                  </a:lnTo>
                  <a:lnTo>
                    <a:pt x="1994" y="8561"/>
                  </a:lnTo>
                  <a:lnTo>
                    <a:pt x="1990" y="8549"/>
                  </a:lnTo>
                  <a:lnTo>
                    <a:pt x="1987" y="8540"/>
                  </a:lnTo>
                  <a:lnTo>
                    <a:pt x="1983" y="8527"/>
                  </a:lnTo>
                  <a:lnTo>
                    <a:pt x="1981" y="8519"/>
                  </a:lnTo>
                  <a:lnTo>
                    <a:pt x="1978" y="8506"/>
                  </a:lnTo>
                  <a:lnTo>
                    <a:pt x="1976" y="8497"/>
                  </a:lnTo>
                  <a:lnTo>
                    <a:pt x="1973" y="8484"/>
                  </a:lnTo>
                  <a:lnTo>
                    <a:pt x="1972" y="8475"/>
                  </a:lnTo>
                  <a:lnTo>
                    <a:pt x="1969" y="8462"/>
                  </a:lnTo>
                  <a:lnTo>
                    <a:pt x="1968" y="8453"/>
                  </a:lnTo>
                  <a:lnTo>
                    <a:pt x="1966" y="8440"/>
                  </a:lnTo>
                  <a:lnTo>
                    <a:pt x="1965" y="8431"/>
                  </a:lnTo>
                  <a:lnTo>
                    <a:pt x="1964" y="8418"/>
                  </a:lnTo>
                  <a:lnTo>
                    <a:pt x="1963" y="8409"/>
                  </a:lnTo>
                  <a:lnTo>
                    <a:pt x="1963" y="8396"/>
                  </a:lnTo>
                  <a:lnTo>
                    <a:pt x="1962" y="8387"/>
                  </a:lnTo>
                  <a:lnTo>
                    <a:pt x="1962" y="8374"/>
                  </a:lnTo>
                  <a:lnTo>
                    <a:pt x="1962" y="8369"/>
                  </a:lnTo>
                  <a:lnTo>
                    <a:pt x="1962" y="2096"/>
                  </a:lnTo>
                  <a:lnTo>
                    <a:pt x="1962" y="2091"/>
                  </a:lnTo>
                  <a:lnTo>
                    <a:pt x="1962" y="2078"/>
                  </a:lnTo>
                  <a:lnTo>
                    <a:pt x="1963" y="2069"/>
                  </a:lnTo>
                  <a:lnTo>
                    <a:pt x="1963" y="2056"/>
                  </a:lnTo>
                  <a:lnTo>
                    <a:pt x="1964" y="2047"/>
                  </a:lnTo>
                  <a:lnTo>
                    <a:pt x="1965" y="2033"/>
                  </a:lnTo>
                  <a:lnTo>
                    <a:pt x="1966" y="2024"/>
                  </a:lnTo>
                  <a:lnTo>
                    <a:pt x="1968" y="2011"/>
                  </a:lnTo>
                  <a:lnTo>
                    <a:pt x="1969" y="2002"/>
                  </a:lnTo>
                  <a:lnTo>
                    <a:pt x="1971" y="1989"/>
                  </a:lnTo>
                  <a:lnTo>
                    <a:pt x="1973" y="1980"/>
                  </a:lnTo>
                  <a:lnTo>
                    <a:pt x="1976" y="1967"/>
                  </a:lnTo>
                  <a:lnTo>
                    <a:pt x="1978" y="1958"/>
                  </a:lnTo>
                  <a:lnTo>
                    <a:pt x="1981" y="1946"/>
                  </a:lnTo>
                  <a:lnTo>
                    <a:pt x="1983" y="1937"/>
                  </a:lnTo>
                  <a:lnTo>
                    <a:pt x="1987" y="1924"/>
                  </a:lnTo>
                  <a:lnTo>
                    <a:pt x="1989" y="1916"/>
                  </a:lnTo>
                  <a:lnTo>
                    <a:pt x="1993" y="1903"/>
                  </a:lnTo>
                  <a:lnTo>
                    <a:pt x="1996" y="1895"/>
                  </a:lnTo>
                  <a:lnTo>
                    <a:pt x="2001" y="1882"/>
                  </a:lnTo>
                  <a:lnTo>
                    <a:pt x="2004" y="1874"/>
                  </a:lnTo>
                  <a:lnTo>
                    <a:pt x="2009" y="1862"/>
                  </a:lnTo>
                  <a:lnTo>
                    <a:pt x="2013" y="1853"/>
                  </a:lnTo>
                  <a:lnTo>
                    <a:pt x="2018" y="1841"/>
                  </a:lnTo>
                  <a:lnTo>
                    <a:pt x="2022" y="1833"/>
                  </a:lnTo>
                  <a:lnTo>
                    <a:pt x="2028" y="1821"/>
                  </a:lnTo>
                  <a:lnTo>
                    <a:pt x="2032" y="1813"/>
                  </a:lnTo>
                  <a:lnTo>
                    <a:pt x="2038" y="1802"/>
                  </a:lnTo>
                  <a:lnTo>
                    <a:pt x="2045" y="1791"/>
                  </a:lnTo>
                  <a:lnTo>
                    <a:pt x="2051" y="1780"/>
                  </a:lnTo>
                  <a:lnTo>
                    <a:pt x="2056" y="1772"/>
                  </a:lnTo>
                  <a:lnTo>
                    <a:pt x="2064" y="1761"/>
                  </a:lnTo>
                  <a:lnTo>
                    <a:pt x="2069" y="1753"/>
                  </a:lnTo>
                  <a:lnTo>
                    <a:pt x="2076" y="1743"/>
                  </a:lnTo>
                  <a:lnTo>
                    <a:pt x="2082" y="1735"/>
                  </a:lnTo>
                  <a:lnTo>
                    <a:pt x="2090" y="1725"/>
                  </a:lnTo>
                  <a:lnTo>
                    <a:pt x="2096" y="1718"/>
                  </a:lnTo>
                  <a:lnTo>
                    <a:pt x="2104" y="1708"/>
                  </a:lnTo>
                  <a:lnTo>
                    <a:pt x="2110" y="1701"/>
                  </a:lnTo>
                  <a:lnTo>
                    <a:pt x="2119" y="1691"/>
                  </a:lnTo>
                  <a:lnTo>
                    <a:pt x="2125" y="1684"/>
                  </a:lnTo>
                  <a:lnTo>
                    <a:pt x="2134" y="1675"/>
                  </a:lnTo>
                  <a:lnTo>
                    <a:pt x="2141" y="1668"/>
                  </a:lnTo>
                  <a:lnTo>
                    <a:pt x="2150" y="1659"/>
                  </a:lnTo>
                  <a:lnTo>
                    <a:pt x="2157" y="1653"/>
                  </a:lnTo>
                  <a:lnTo>
                    <a:pt x="2167" y="1644"/>
                  </a:lnTo>
                  <a:lnTo>
                    <a:pt x="2174" y="1638"/>
                  </a:lnTo>
                  <a:lnTo>
                    <a:pt x="2184" y="1630"/>
                  </a:lnTo>
                  <a:lnTo>
                    <a:pt x="2192" y="1624"/>
                  </a:lnTo>
                  <a:lnTo>
                    <a:pt x="2202" y="1616"/>
                  </a:lnTo>
                  <a:lnTo>
                    <a:pt x="2210" y="1611"/>
                  </a:lnTo>
                  <a:lnTo>
                    <a:pt x="2220" y="1603"/>
                  </a:lnTo>
                  <a:lnTo>
                    <a:pt x="2228" y="1598"/>
                  </a:lnTo>
                  <a:lnTo>
                    <a:pt x="2239" y="1591"/>
                  </a:lnTo>
                  <a:lnTo>
                    <a:pt x="2247" y="1586"/>
                  </a:lnTo>
                  <a:lnTo>
                    <a:pt x="2259" y="1579"/>
                  </a:lnTo>
                  <a:lnTo>
                    <a:pt x="2264" y="1576"/>
                  </a:lnTo>
                  <a:lnTo>
                    <a:pt x="2275" y="1569"/>
                  </a:lnTo>
                  <a:lnTo>
                    <a:pt x="2284" y="1565"/>
                  </a:lnTo>
                  <a:lnTo>
                    <a:pt x="2295" y="1559"/>
                  </a:lnTo>
                  <a:lnTo>
                    <a:pt x="2304" y="1555"/>
                  </a:lnTo>
                  <a:lnTo>
                    <a:pt x="2316" y="1549"/>
                  </a:lnTo>
                  <a:lnTo>
                    <a:pt x="2325" y="1545"/>
                  </a:lnTo>
                  <a:lnTo>
                    <a:pt x="2337" y="1540"/>
                  </a:lnTo>
                  <a:lnTo>
                    <a:pt x="2345" y="1537"/>
                  </a:lnTo>
                  <a:lnTo>
                    <a:pt x="2358" y="1532"/>
                  </a:lnTo>
                  <a:lnTo>
                    <a:pt x="2367" y="1529"/>
                  </a:lnTo>
                  <a:lnTo>
                    <a:pt x="2379" y="1525"/>
                  </a:lnTo>
                  <a:lnTo>
                    <a:pt x="2388" y="1522"/>
                  </a:lnTo>
                  <a:lnTo>
                    <a:pt x="2400" y="1519"/>
                  </a:lnTo>
                  <a:lnTo>
                    <a:pt x="2410" y="1516"/>
                  </a:lnTo>
                  <a:lnTo>
                    <a:pt x="2422" y="1513"/>
                  </a:lnTo>
                  <a:lnTo>
                    <a:pt x="2431" y="1511"/>
                  </a:lnTo>
                  <a:lnTo>
                    <a:pt x="2444" y="1508"/>
                  </a:lnTo>
                  <a:lnTo>
                    <a:pt x="2453" y="1507"/>
                  </a:lnTo>
                  <a:lnTo>
                    <a:pt x="2466" y="1504"/>
                  </a:lnTo>
                  <a:lnTo>
                    <a:pt x="2475" y="1503"/>
                  </a:lnTo>
                  <a:lnTo>
                    <a:pt x="2488" y="1501"/>
                  </a:lnTo>
                  <a:lnTo>
                    <a:pt x="2498" y="1500"/>
                  </a:lnTo>
                  <a:lnTo>
                    <a:pt x="2511" y="1499"/>
                  </a:lnTo>
                  <a:lnTo>
                    <a:pt x="2520" y="1498"/>
                  </a:lnTo>
                  <a:lnTo>
                    <a:pt x="2533" y="1498"/>
                  </a:lnTo>
                  <a:lnTo>
                    <a:pt x="2542" y="1497"/>
                  </a:lnTo>
                  <a:lnTo>
                    <a:pt x="2555" y="1497"/>
                  </a:lnTo>
                  <a:lnTo>
                    <a:pt x="2560" y="1497"/>
                  </a:lnTo>
                  <a:lnTo>
                    <a:pt x="3588" y="1497"/>
                  </a:lnTo>
                  <a:lnTo>
                    <a:pt x="3588" y="1282"/>
                  </a:lnTo>
                  <a:lnTo>
                    <a:pt x="3588" y="1277"/>
                  </a:lnTo>
                  <a:lnTo>
                    <a:pt x="3588" y="1269"/>
                  </a:lnTo>
                  <a:lnTo>
                    <a:pt x="3589" y="1259"/>
                  </a:lnTo>
                  <a:lnTo>
                    <a:pt x="3589" y="1250"/>
                  </a:lnTo>
                  <a:lnTo>
                    <a:pt x="3590" y="1241"/>
                  </a:lnTo>
                  <a:lnTo>
                    <a:pt x="3591" y="1232"/>
                  </a:lnTo>
                  <a:lnTo>
                    <a:pt x="3592" y="1223"/>
                  </a:lnTo>
                  <a:lnTo>
                    <a:pt x="3593" y="1214"/>
                  </a:lnTo>
                  <a:lnTo>
                    <a:pt x="3594" y="1205"/>
                  </a:lnTo>
                  <a:lnTo>
                    <a:pt x="3596" y="1197"/>
                  </a:lnTo>
                  <a:lnTo>
                    <a:pt x="3597" y="1188"/>
                  </a:lnTo>
                  <a:lnTo>
                    <a:pt x="3599" y="1179"/>
                  </a:lnTo>
                  <a:lnTo>
                    <a:pt x="3601" y="1170"/>
                  </a:lnTo>
                  <a:lnTo>
                    <a:pt x="3603" y="1162"/>
                  </a:lnTo>
                  <a:lnTo>
                    <a:pt x="3606" y="1153"/>
                  </a:lnTo>
                  <a:lnTo>
                    <a:pt x="3608" y="1145"/>
                  </a:lnTo>
                  <a:lnTo>
                    <a:pt x="3611" y="1136"/>
                  </a:lnTo>
                  <a:lnTo>
                    <a:pt x="3613" y="1128"/>
                  </a:lnTo>
                  <a:lnTo>
                    <a:pt x="3616" y="1119"/>
                  </a:lnTo>
                  <a:lnTo>
                    <a:pt x="3619" y="1111"/>
                  </a:lnTo>
                  <a:lnTo>
                    <a:pt x="3623" y="1103"/>
                  </a:lnTo>
                  <a:lnTo>
                    <a:pt x="3626" y="1095"/>
                  </a:lnTo>
                  <a:lnTo>
                    <a:pt x="3630" y="1086"/>
                  </a:lnTo>
                  <a:lnTo>
                    <a:pt x="3633" y="1078"/>
                  </a:lnTo>
                  <a:lnTo>
                    <a:pt x="3637" y="1070"/>
                  </a:lnTo>
                  <a:lnTo>
                    <a:pt x="3641" y="1062"/>
                  </a:lnTo>
                  <a:lnTo>
                    <a:pt x="3645" y="1054"/>
                  </a:lnTo>
                  <a:lnTo>
                    <a:pt x="3650" y="1046"/>
                  </a:lnTo>
                  <a:lnTo>
                    <a:pt x="3657" y="1034"/>
                  </a:lnTo>
                  <a:lnTo>
                    <a:pt x="3662" y="1026"/>
                  </a:lnTo>
                  <a:lnTo>
                    <a:pt x="3666" y="1019"/>
                  </a:lnTo>
                  <a:lnTo>
                    <a:pt x="3671" y="1012"/>
                  </a:lnTo>
                  <a:lnTo>
                    <a:pt x="3676" y="1005"/>
                  </a:lnTo>
                  <a:lnTo>
                    <a:pt x="3681" y="998"/>
                  </a:lnTo>
                  <a:lnTo>
                    <a:pt x="3686" y="991"/>
                  </a:lnTo>
                  <a:lnTo>
                    <a:pt x="3692" y="984"/>
                  </a:lnTo>
                  <a:lnTo>
                    <a:pt x="3697" y="977"/>
                  </a:lnTo>
                  <a:lnTo>
                    <a:pt x="3703" y="970"/>
                  </a:lnTo>
                  <a:lnTo>
                    <a:pt x="3709" y="964"/>
                  </a:lnTo>
                  <a:lnTo>
                    <a:pt x="3714" y="957"/>
                  </a:lnTo>
                  <a:lnTo>
                    <a:pt x="3720" y="951"/>
                  </a:lnTo>
                  <a:lnTo>
                    <a:pt x="3726" y="945"/>
                  </a:lnTo>
                  <a:lnTo>
                    <a:pt x="3733" y="938"/>
                  </a:lnTo>
                  <a:lnTo>
                    <a:pt x="3739" y="932"/>
                  </a:lnTo>
                  <a:lnTo>
                    <a:pt x="3745" y="926"/>
                  </a:lnTo>
                  <a:lnTo>
                    <a:pt x="3752" y="921"/>
                  </a:lnTo>
                  <a:lnTo>
                    <a:pt x="3758" y="915"/>
                  </a:lnTo>
                  <a:lnTo>
                    <a:pt x="3765" y="909"/>
                  </a:lnTo>
                  <a:lnTo>
                    <a:pt x="3772" y="904"/>
                  </a:lnTo>
                  <a:lnTo>
                    <a:pt x="3779" y="898"/>
                  </a:lnTo>
                  <a:lnTo>
                    <a:pt x="3786" y="893"/>
                  </a:lnTo>
                  <a:lnTo>
                    <a:pt x="3793" y="888"/>
                  </a:lnTo>
                  <a:lnTo>
                    <a:pt x="3800" y="883"/>
                  </a:lnTo>
                  <a:lnTo>
                    <a:pt x="3807" y="878"/>
                  </a:lnTo>
                  <a:lnTo>
                    <a:pt x="3814" y="874"/>
                  </a:lnTo>
                  <a:lnTo>
                    <a:pt x="3822" y="869"/>
                  </a:lnTo>
                  <a:lnTo>
                    <a:pt x="3836" y="860"/>
                  </a:lnTo>
                  <a:lnTo>
                    <a:pt x="3844" y="856"/>
                  </a:lnTo>
                  <a:lnTo>
                    <a:pt x="3852" y="852"/>
                  </a:lnTo>
                  <a:lnTo>
                    <a:pt x="3860" y="849"/>
                  </a:lnTo>
                  <a:lnTo>
                    <a:pt x="3867" y="845"/>
                  </a:lnTo>
                  <a:lnTo>
                    <a:pt x="3875" y="841"/>
                  </a:lnTo>
                  <a:lnTo>
                    <a:pt x="3883" y="838"/>
                  </a:lnTo>
                  <a:lnTo>
                    <a:pt x="3892" y="835"/>
                  </a:lnTo>
                  <a:lnTo>
                    <a:pt x="3900" y="831"/>
                  </a:lnTo>
                  <a:lnTo>
                    <a:pt x="3908" y="828"/>
                  </a:lnTo>
                  <a:lnTo>
                    <a:pt x="3916" y="825"/>
                  </a:lnTo>
                  <a:lnTo>
                    <a:pt x="3925" y="823"/>
                  </a:lnTo>
                  <a:lnTo>
                    <a:pt x="3933" y="820"/>
                  </a:lnTo>
                  <a:lnTo>
                    <a:pt x="3942" y="818"/>
                  </a:lnTo>
                  <a:lnTo>
                    <a:pt x="3950" y="815"/>
                  </a:lnTo>
                  <a:lnTo>
                    <a:pt x="3959" y="813"/>
                  </a:lnTo>
                  <a:lnTo>
                    <a:pt x="3968" y="811"/>
                  </a:lnTo>
                  <a:lnTo>
                    <a:pt x="3976" y="809"/>
                  </a:lnTo>
                  <a:lnTo>
                    <a:pt x="3985" y="808"/>
                  </a:lnTo>
                  <a:lnTo>
                    <a:pt x="3994" y="806"/>
                  </a:lnTo>
                  <a:lnTo>
                    <a:pt x="4003" y="805"/>
                  </a:lnTo>
                  <a:lnTo>
                    <a:pt x="4012" y="804"/>
                  </a:lnTo>
                  <a:lnTo>
                    <a:pt x="4021" y="803"/>
                  </a:lnTo>
                  <a:lnTo>
                    <a:pt x="4030" y="802"/>
                  </a:lnTo>
                  <a:lnTo>
                    <a:pt x="4039" y="801"/>
                  </a:lnTo>
                  <a:lnTo>
                    <a:pt x="4048" y="801"/>
                  </a:lnTo>
                  <a:close/>
                  <a:moveTo>
                    <a:pt x="3588" y="2101"/>
                  </a:moveTo>
                  <a:lnTo>
                    <a:pt x="3588" y="2096"/>
                  </a:lnTo>
                  <a:lnTo>
                    <a:pt x="3588" y="1997"/>
                  </a:lnTo>
                  <a:lnTo>
                    <a:pt x="2562" y="1997"/>
                  </a:lnTo>
                  <a:lnTo>
                    <a:pt x="2556" y="1997"/>
                  </a:lnTo>
                  <a:lnTo>
                    <a:pt x="2553" y="1997"/>
                  </a:lnTo>
                  <a:lnTo>
                    <a:pt x="2549" y="1998"/>
                  </a:lnTo>
                  <a:lnTo>
                    <a:pt x="2545" y="1998"/>
                  </a:lnTo>
                  <a:lnTo>
                    <a:pt x="2542" y="1999"/>
                  </a:lnTo>
                  <a:lnTo>
                    <a:pt x="2538" y="1999"/>
                  </a:lnTo>
                  <a:lnTo>
                    <a:pt x="2535" y="2000"/>
                  </a:lnTo>
                  <a:lnTo>
                    <a:pt x="2532" y="2001"/>
                  </a:lnTo>
                  <a:lnTo>
                    <a:pt x="2528" y="2002"/>
                  </a:lnTo>
                  <a:lnTo>
                    <a:pt x="2525" y="2004"/>
                  </a:lnTo>
                  <a:lnTo>
                    <a:pt x="2522" y="2005"/>
                  </a:lnTo>
                  <a:lnTo>
                    <a:pt x="2519" y="2006"/>
                  </a:lnTo>
                  <a:lnTo>
                    <a:pt x="2515" y="2008"/>
                  </a:lnTo>
                  <a:lnTo>
                    <a:pt x="2511" y="2011"/>
                  </a:lnTo>
                  <a:lnTo>
                    <a:pt x="2506" y="2013"/>
                  </a:lnTo>
                  <a:lnTo>
                    <a:pt x="2503" y="2015"/>
                  </a:lnTo>
                  <a:lnTo>
                    <a:pt x="2501" y="2017"/>
                  </a:lnTo>
                  <a:lnTo>
                    <a:pt x="2498" y="2019"/>
                  </a:lnTo>
                  <a:lnTo>
                    <a:pt x="2495" y="2021"/>
                  </a:lnTo>
                  <a:lnTo>
                    <a:pt x="2493" y="2024"/>
                  </a:lnTo>
                  <a:lnTo>
                    <a:pt x="2490" y="2026"/>
                  </a:lnTo>
                  <a:lnTo>
                    <a:pt x="2487" y="2029"/>
                  </a:lnTo>
                  <a:lnTo>
                    <a:pt x="2485" y="2032"/>
                  </a:lnTo>
                  <a:lnTo>
                    <a:pt x="2483" y="2034"/>
                  </a:lnTo>
                  <a:lnTo>
                    <a:pt x="2480" y="2037"/>
                  </a:lnTo>
                  <a:lnTo>
                    <a:pt x="2478" y="2041"/>
                  </a:lnTo>
                  <a:lnTo>
                    <a:pt x="2476" y="2044"/>
                  </a:lnTo>
                  <a:lnTo>
                    <a:pt x="2475" y="2046"/>
                  </a:lnTo>
                  <a:lnTo>
                    <a:pt x="2474" y="2048"/>
                  </a:lnTo>
                  <a:lnTo>
                    <a:pt x="2472" y="2051"/>
                  </a:lnTo>
                  <a:lnTo>
                    <a:pt x="2470" y="2055"/>
                  </a:lnTo>
                  <a:lnTo>
                    <a:pt x="2469" y="2058"/>
                  </a:lnTo>
                  <a:lnTo>
                    <a:pt x="2468" y="2062"/>
                  </a:lnTo>
                  <a:lnTo>
                    <a:pt x="2467" y="2065"/>
                  </a:lnTo>
                  <a:lnTo>
                    <a:pt x="2466" y="2069"/>
                  </a:lnTo>
                  <a:lnTo>
                    <a:pt x="2465" y="2073"/>
                  </a:lnTo>
                  <a:lnTo>
                    <a:pt x="2464" y="2076"/>
                  </a:lnTo>
                  <a:lnTo>
                    <a:pt x="2463" y="2080"/>
                  </a:lnTo>
                  <a:lnTo>
                    <a:pt x="2463" y="2084"/>
                  </a:lnTo>
                  <a:lnTo>
                    <a:pt x="2462" y="2088"/>
                  </a:lnTo>
                  <a:lnTo>
                    <a:pt x="2462" y="2092"/>
                  </a:lnTo>
                  <a:lnTo>
                    <a:pt x="2462" y="2098"/>
                  </a:lnTo>
                  <a:lnTo>
                    <a:pt x="2462" y="8367"/>
                  </a:lnTo>
                  <a:lnTo>
                    <a:pt x="2462" y="8373"/>
                  </a:lnTo>
                  <a:lnTo>
                    <a:pt x="2462" y="8376"/>
                  </a:lnTo>
                  <a:lnTo>
                    <a:pt x="2463" y="8380"/>
                  </a:lnTo>
                  <a:lnTo>
                    <a:pt x="2463" y="8384"/>
                  </a:lnTo>
                  <a:lnTo>
                    <a:pt x="2464" y="8388"/>
                  </a:lnTo>
                  <a:lnTo>
                    <a:pt x="2465" y="8391"/>
                  </a:lnTo>
                  <a:lnTo>
                    <a:pt x="2465" y="8395"/>
                  </a:lnTo>
                  <a:lnTo>
                    <a:pt x="2466" y="8399"/>
                  </a:lnTo>
                  <a:lnTo>
                    <a:pt x="2468" y="8402"/>
                  </a:lnTo>
                  <a:lnTo>
                    <a:pt x="2469" y="8406"/>
                  </a:lnTo>
                  <a:lnTo>
                    <a:pt x="2470" y="8409"/>
                  </a:lnTo>
                  <a:lnTo>
                    <a:pt x="2472" y="8413"/>
                  </a:lnTo>
                  <a:lnTo>
                    <a:pt x="2474" y="8416"/>
                  </a:lnTo>
                  <a:lnTo>
                    <a:pt x="2475" y="8418"/>
                  </a:lnTo>
                  <a:lnTo>
                    <a:pt x="2476" y="8420"/>
                  </a:lnTo>
                  <a:lnTo>
                    <a:pt x="2478" y="8423"/>
                  </a:lnTo>
                  <a:lnTo>
                    <a:pt x="2480" y="8427"/>
                  </a:lnTo>
                  <a:lnTo>
                    <a:pt x="2483" y="8430"/>
                  </a:lnTo>
                  <a:lnTo>
                    <a:pt x="2485" y="8433"/>
                  </a:lnTo>
                  <a:lnTo>
                    <a:pt x="2488" y="8436"/>
                  </a:lnTo>
                  <a:lnTo>
                    <a:pt x="2491" y="8438"/>
                  </a:lnTo>
                  <a:lnTo>
                    <a:pt x="2493" y="8441"/>
                  </a:lnTo>
                  <a:lnTo>
                    <a:pt x="2496" y="8444"/>
                  </a:lnTo>
                  <a:lnTo>
                    <a:pt x="2499" y="8446"/>
                  </a:lnTo>
                  <a:lnTo>
                    <a:pt x="2502" y="8449"/>
                  </a:lnTo>
                  <a:lnTo>
                    <a:pt x="2506" y="8451"/>
                  </a:lnTo>
                  <a:lnTo>
                    <a:pt x="2509" y="8453"/>
                  </a:lnTo>
                  <a:lnTo>
                    <a:pt x="2512" y="8455"/>
                  </a:lnTo>
                  <a:lnTo>
                    <a:pt x="2515" y="8457"/>
                  </a:lnTo>
                  <a:lnTo>
                    <a:pt x="2519" y="8459"/>
                  </a:lnTo>
                  <a:lnTo>
                    <a:pt x="2522" y="8460"/>
                  </a:lnTo>
                  <a:lnTo>
                    <a:pt x="2525" y="8461"/>
                  </a:lnTo>
                  <a:lnTo>
                    <a:pt x="2528" y="8463"/>
                  </a:lnTo>
                  <a:lnTo>
                    <a:pt x="2532" y="8464"/>
                  </a:lnTo>
                  <a:lnTo>
                    <a:pt x="2535" y="8465"/>
                  </a:lnTo>
                  <a:lnTo>
                    <a:pt x="2538" y="8466"/>
                  </a:lnTo>
                  <a:lnTo>
                    <a:pt x="2542" y="8466"/>
                  </a:lnTo>
                  <a:lnTo>
                    <a:pt x="2545" y="8467"/>
                  </a:lnTo>
                  <a:lnTo>
                    <a:pt x="2549" y="8467"/>
                  </a:lnTo>
                  <a:lnTo>
                    <a:pt x="2553" y="8468"/>
                  </a:lnTo>
                  <a:lnTo>
                    <a:pt x="2556" y="8468"/>
                  </a:lnTo>
                  <a:lnTo>
                    <a:pt x="2562" y="8468"/>
                  </a:lnTo>
                  <a:lnTo>
                    <a:pt x="7094" y="8468"/>
                  </a:lnTo>
                  <a:lnTo>
                    <a:pt x="6662" y="8036"/>
                  </a:lnTo>
                  <a:lnTo>
                    <a:pt x="6642" y="8051"/>
                  </a:lnTo>
                  <a:lnTo>
                    <a:pt x="6637" y="8055"/>
                  </a:lnTo>
                  <a:lnTo>
                    <a:pt x="6605" y="8077"/>
                  </a:lnTo>
                  <a:lnTo>
                    <a:pt x="6601" y="8081"/>
                  </a:lnTo>
                  <a:lnTo>
                    <a:pt x="6568" y="8102"/>
                  </a:lnTo>
                  <a:lnTo>
                    <a:pt x="6563" y="8105"/>
                  </a:lnTo>
                  <a:lnTo>
                    <a:pt x="6530" y="8125"/>
                  </a:lnTo>
                  <a:lnTo>
                    <a:pt x="6524" y="8129"/>
                  </a:lnTo>
                  <a:lnTo>
                    <a:pt x="6490" y="8147"/>
                  </a:lnTo>
                  <a:lnTo>
                    <a:pt x="6485" y="8150"/>
                  </a:lnTo>
                  <a:lnTo>
                    <a:pt x="6450" y="8167"/>
                  </a:lnTo>
                  <a:lnTo>
                    <a:pt x="6445" y="8170"/>
                  </a:lnTo>
                  <a:lnTo>
                    <a:pt x="6409" y="8186"/>
                  </a:lnTo>
                  <a:lnTo>
                    <a:pt x="6404" y="8188"/>
                  </a:lnTo>
                  <a:lnTo>
                    <a:pt x="6368" y="8203"/>
                  </a:lnTo>
                  <a:lnTo>
                    <a:pt x="6363" y="8205"/>
                  </a:lnTo>
                  <a:lnTo>
                    <a:pt x="6327" y="8219"/>
                  </a:lnTo>
                  <a:lnTo>
                    <a:pt x="6321" y="8221"/>
                  </a:lnTo>
                  <a:lnTo>
                    <a:pt x="6284" y="8233"/>
                  </a:lnTo>
                  <a:lnTo>
                    <a:pt x="6279" y="8234"/>
                  </a:lnTo>
                  <a:lnTo>
                    <a:pt x="6241" y="8245"/>
                  </a:lnTo>
                  <a:lnTo>
                    <a:pt x="6236" y="8247"/>
                  </a:lnTo>
                  <a:lnTo>
                    <a:pt x="6198" y="8256"/>
                  </a:lnTo>
                  <a:lnTo>
                    <a:pt x="6193" y="8257"/>
                  </a:lnTo>
                  <a:lnTo>
                    <a:pt x="6155" y="8265"/>
                  </a:lnTo>
                  <a:lnTo>
                    <a:pt x="6149" y="8266"/>
                  </a:lnTo>
                  <a:lnTo>
                    <a:pt x="6111" y="8273"/>
                  </a:lnTo>
                  <a:lnTo>
                    <a:pt x="6105" y="8274"/>
                  </a:lnTo>
                  <a:lnTo>
                    <a:pt x="6066" y="8279"/>
                  </a:lnTo>
                  <a:lnTo>
                    <a:pt x="6061" y="8280"/>
                  </a:lnTo>
                  <a:lnTo>
                    <a:pt x="6022" y="8283"/>
                  </a:lnTo>
                  <a:lnTo>
                    <a:pt x="6016" y="8284"/>
                  </a:lnTo>
                  <a:lnTo>
                    <a:pt x="5977" y="8286"/>
                  </a:lnTo>
                  <a:lnTo>
                    <a:pt x="5971" y="8286"/>
                  </a:lnTo>
                  <a:lnTo>
                    <a:pt x="5932" y="8287"/>
                  </a:lnTo>
                  <a:lnTo>
                    <a:pt x="5926" y="8287"/>
                  </a:lnTo>
                  <a:lnTo>
                    <a:pt x="5887" y="8286"/>
                  </a:lnTo>
                  <a:lnTo>
                    <a:pt x="5881" y="8286"/>
                  </a:lnTo>
                  <a:lnTo>
                    <a:pt x="5842" y="8284"/>
                  </a:lnTo>
                  <a:lnTo>
                    <a:pt x="5837" y="8283"/>
                  </a:lnTo>
                  <a:lnTo>
                    <a:pt x="5798" y="8280"/>
                  </a:lnTo>
                  <a:lnTo>
                    <a:pt x="5792" y="8279"/>
                  </a:lnTo>
                  <a:lnTo>
                    <a:pt x="5753" y="8274"/>
                  </a:lnTo>
                  <a:lnTo>
                    <a:pt x="5748" y="8273"/>
                  </a:lnTo>
                  <a:lnTo>
                    <a:pt x="5710" y="8266"/>
                  </a:lnTo>
                  <a:lnTo>
                    <a:pt x="5704" y="8265"/>
                  </a:lnTo>
                  <a:lnTo>
                    <a:pt x="5666" y="8257"/>
                  </a:lnTo>
                  <a:lnTo>
                    <a:pt x="5660" y="8256"/>
                  </a:lnTo>
                  <a:lnTo>
                    <a:pt x="5623" y="8247"/>
                  </a:lnTo>
                  <a:lnTo>
                    <a:pt x="5617" y="8245"/>
                  </a:lnTo>
                  <a:lnTo>
                    <a:pt x="5580" y="8234"/>
                  </a:lnTo>
                  <a:lnTo>
                    <a:pt x="5575" y="8233"/>
                  </a:lnTo>
                  <a:lnTo>
                    <a:pt x="5538" y="8221"/>
                  </a:lnTo>
                  <a:lnTo>
                    <a:pt x="5532" y="8219"/>
                  </a:lnTo>
                  <a:lnTo>
                    <a:pt x="5496" y="8205"/>
                  </a:lnTo>
                  <a:lnTo>
                    <a:pt x="5491" y="8203"/>
                  </a:lnTo>
                  <a:lnTo>
                    <a:pt x="5455" y="8188"/>
                  </a:lnTo>
                  <a:lnTo>
                    <a:pt x="5450" y="8186"/>
                  </a:lnTo>
                  <a:lnTo>
                    <a:pt x="5414" y="8170"/>
                  </a:lnTo>
                  <a:lnTo>
                    <a:pt x="5409" y="8167"/>
                  </a:lnTo>
                  <a:lnTo>
                    <a:pt x="5374" y="8150"/>
                  </a:lnTo>
                  <a:lnTo>
                    <a:pt x="5369" y="8147"/>
                  </a:lnTo>
                  <a:lnTo>
                    <a:pt x="5335" y="8129"/>
                  </a:lnTo>
                  <a:lnTo>
                    <a:pt x="5329" y="8125"/>
                  </a:lnTo>
                  <a:lnTo>
                    <a:pt x="5296" y="8105"/>
                  </a:lnTo>
                  <a:lnTo>
                    <a:pt x="5291" y="8102"/>
                  </a:lnTo>
                  <a:lnTo>
                    <a:pt x="5258" y="8081"/>
                  </a:lnTo>
                  <a:lnTo>
                    <a:pt x="5254" y="8077"/>
                  </a:lnTo>
                  <a:lnTo>
                    <a:pt x="5222" y="8055"/>
                  </a:lnTo>
                  <a:lnTo>
                    <a:pt x="5217" y="8051"/>
                  </a:lnTo>
                  <a:lnTo>
                    <a:pt x="5186" y="8028"/>
                  </a:lnTo>
                  <a:lnTo>
                    <a:pt x="5182" y="8024"/>
                  </a:lnTo>
                  <a:lnTo>
                    <a:pt x="5152" y="7999"/>
                  </a:lnTo>
                  <a:lnTo>
                    <a:pt x="5148" y="7996"/>
                  </a:lnTo>
                  <a:lnTo>
                    <a:pt x="5118" y="7970"/>
                  </a:lnTo>
                  <a:lnTo>
                    <a:pt x="5114" y="7966"/>
                  </a:lnTo>
                  <a:lnTo>
                    <a:pt x="5086" y="7939"/>
                  </a:lnTo>
                  <a:lnTo>
                    <a:pt x="5082" y="7935"/>
                  </a:lnTo>
                  <a:lnTo>
                    <a:pt x="5055" y="7907"/>
                  </a:lnTo>
                  <a:lnTo>
                    <a:pt x="5051" y="7903"/>
                  </a:lnTo>
                  <a:lnTo>
                    <a:pt x="5025" y="7873"/>
                  </a:lnTo>
                  <a:lnTo>
                    <a:pt x="5022" y="7869"/>
                  </a:lnTo>
                  <a:lnTo>
                    <a:pt x="4997" y="7839"/>
                  </a:lnTo>
                  <a:lnTo>
                    <a:pt x="4993" y="7835"/>
                  </a:lnTo>
                  <a:lnTo>
                    <a:pt x="4970" y="7804"/>
                  </a:lnTo>
                  <a:lnTo>
                    <a:pt x="4966" y="7799"/>
                  </a:lnTo>
                  <a:lnTo>
                    <a:pt x="4944" y="7767"/>
                  </a:lnTo>
                  <a:lnTo>
                    <a:pt x="4940" y="7763"/>
                  </a:lnTo>
                  <a:lnTo>
                    <a:pt x="4919" y="7730"/>
                  </a:lnTo>
                  <a:lnTo>
                    <a:pt x="4916" y="7725"/>
                  </a:lnTo>
                  <a:lnTo>
                    <a:pt x="4896" y="7692"/>
                  </a:lnTo>
                  <a:lnTo>
                    <a:pt x="4893" y="7687"/>
                  </a:lnTo>
                  <a:lnTo>
                    <a:pt x="4874" y="7652"/>
                  </a:lnTo>
                  <a:lnTo>
                    <a:pt x="4871" y="7647"/>
                  </a:lnTo>
                  <a:lnTo>
                    <a:pt x="4853" y="7612"/>
                  </a:lnTo>
                  <a:lnTo>
                    <a:pt x="4851" y="7607"/>
                  </a:lnTo>
                  <a:lnTo>
                    <a:pt x="4835" y="7572"/>
                  </a:lnTo>
                  <a:lnTo>
                    <a:pt x="4832" y="7566"/>
                  </a:lnTo>
                  <a:lnTo>
                    <a:pt x="4817" y="7530"/>
                  </a:lnTo>
                  <a:lnTo>
                    <a:pt x="4815" y="7525"/>
                  </a:lnTo>
                  <a:lnTo>
                    <a:pt x="4802" y="7489"/>
                  </a:lnTo>
                  <a:lnTo>
                    <a:pt x="4800" y="7483"/>
                  </a:lnTo>
                  <a:lnTo>
                    <a:pt x="4788" y="7446"/>
                  </a:lnTo>
                  <a:lnTo>
                    <a:pt x="4786" y="7441"/>
                  </a:lnTo>
                  <a:lnTo>
                    <a:pt x="4775" y="7403"/>
                  </a:lnTo>
                  <a:lnTo>
                    <a:pt x="4774" y="7398"/>
                  </a:lnTo>
                  <a:lnTo>
                    <a:pt x="4765" y="7360"/>
                  </a:lnTo>
                  <a:lnTo>
                    <a:pt x="4763" y="7355"/>
                  </a:lnTo>
                  <a:lnTo>
                    <a:pt x="4755" y="7316"/>
                  </a:lnTo>
                  <a:lnTo>
                    <a:pt x="4754" y="7311"/>
                  </a:lnTo>
                  <a:lnTo>
                    <a:pt x="4748" y="7272"/>
                  </a:lnTo>
                  <a:lnTo>
                    <a:pt x="4747" y="7267"/>
                  </a:lnTo>
                  <a:lnTo>
                    <a:pt x="4742" y="7228"/>
                  </a:lnTo>
                  <a:lnTo>
                    <a:pt x="4741" y="7223"/>
                  </a:lnTo>
                  <a:lnTo>
                    <a:pt x="4738" y="7184"/>
                  </a:lnTo>
                  <a:lnTo>
                    <a:pt x="4737" y="7178"/>
                  </a:lnTo>
                  <a:lnTo>
                    <a:pt x="4735" y="7139"/>
                  </a:lnTo>
                  <a:lnTo>
                    <a:pt x="4735" y="7133"/>
                  </a:lnTo>
                  <a:lnTo>
                    <a:pt x="4734" y="7094"/>
                  </a:lnTo>
                  <a:lnTo>
                    <a:pt x="4734" y="7088"/>
                  </a:lnTo>
                  <a:lnTo>
                    <a:pt x="4735" y="7049"/>
                  </a:lnTo>
                  <a:lnTo>
                    <a:pt x="4735" y="7043"/>
                  </a:lnTo>
                  <a:lnTo>
                    <a:pt x="4737" y="7004"/>
                  </a:lnTo>
                  <a:lnTo>
                    <a:pt x="4738" y="6999"/>
                  </a:lnTo>
                  <a:lnTo>
                    <a:pt x="4741" y="6960"/>
                  </a:lnTo>
                  <a:lnTo>
                    <a:pt x="4742" y="6954"/>
                  </a:lnTo>
                  <a:lnTo>
                    <a:pt x="4747" y="6916"/>
                  </a:lnTo>
                  <a:lnTo>
                    <a:pt x="4748" y="6910"/>
                  </a:lnTo>
                  <a:lnTo>
                    <a:pt x="4754" y="6872"/>
                  </a:lnTo>
                  <a:lnTo>
                    <a:pt x="4755" y="6866"/>
                  </a:lnTo>
                  <a:lnTo>
                    <a:pt x="4763" y="6828"/>
                  </a:lnTo>
                  <a:lnTo>
                    <a:pt x="4765" y="6822"/>
                  </a:lnTo>
                  <a:lnTo>
                    <a:pt x="4774" y="6785"/>
                  </a:lnTo>
                  <a:lnTo>
                    <a:pt x="4775" y="6779"/>
                  </a:lnTo>
                  <a:lnTo>
                    <a:pt x="4786" y="6742"/>
                  </a:lnTo>
                  <a:lnTo>
                    <a:pt x="4788" y="6736"/>
                  </a:lnTo>
                  <a:lnTo>
                    <a:pt x="4800" y="6699"/>
                  </a:lnTo>
                  <a:lnTo>
                    <a:pt x="4802" y="6694"/>
                  </a:lnTo>
                  <a:lnTo>
                    <a:pt x="4815" y="6657"/>
                  </a:lnTo>
                  <a:lnTo>
                    <a:pt x="4817" y="6652"/>
                  </a:lnTo>
                  <a:lnTo>
                    <a:pt x="4832" y="6616"/>
                  </a:lnTo>
                  <a:lnTo>
                    <a:pt x="4835" y="6611"/>
                  </a:lnTo>
                  <a:lnTo>
                    <a:pt x="4851" y="6575"/>
                  </a:lnTo>
                  <a:lnTo>
                    <a:pt x="4853" y="6570"/>
                  </a:lnTo>
                  <a:lnTo>
                    <a:pt x="4871" y="6535"/>
                  </a:lnTo>
                  <a:lnTo>
                    <a:pt x="4874" y="6530"/>
                  </a:lnTo>
                  <a:lnTo>
                    <a:pt x="4893" y="6495"/>
                  </a:lnTo>
                  <a:lnTo>
                    <a:pt x="4896" y="6490"/>
                  </a:lnTo>
                  <a:lnTo>
                    <a:pt x="4916" y="6457"/>
                  </a:lnTo>
                  <a:lnTo>
                    <a:pt x="4919" y="6452"/>
                  </a:lnTo>
                  <a:lnTo>
                    <a:pt x="4940" y="6419"/>
                  </a:lnTo>
                  <a:lnTo>
                    <a:pt x="4944" y="6415"/>
                  </a:lnTo>
                  <a:lnTo>
                    <a:pt x="4966" y="6383"/>
                  </a:lnTo>
                  <a:lnTo>
                    <a:pt x="4970" y="6378"/>
                  </a:lnTo>
                  <a:lnTo>
                    <a:pt x="4993" y="6347"/>
                  </a:lnTo>
                  <a:lnTo>
                    <a:pt x="4997" y="6343"/>
                  </a:lnTo>
                  <a:lnTo>
                    <a:pt x="5022" y="6313"/>
                  </a:lnTo>
                  <a:lnTo>
                    <a:pt x="5026" y="6309"/>
                  </a:lnTo>
                  <a:lnTo>
                    <a:pt x="5052" y="6279"/>
                  </a:lnTo>
                  <a:lnTo>
                    <a:pt x="5055" y="6275"/>
                  </a:lnTo>
                  <a:lnTo>
                    <a:pt x="5082" y="6247"/>
                  </a:lnTo>
                  <a:lnTo>
                    <a:pt x="5086" y="6243"/>
                  </a:lnTo>
                  <a:lnTo>
                    <a:pt x="5115" y="6216"/>
                  </a:lnTo>
                  <a:lnTo>
                    <a:pt x="5119" y="6213"/>
                  </a:lnTo>
                  <a:lnTo>
                    <a:pt x="5148" y="6187"/>
                  </a:lnTo>
                  <a:lnTo>
                    <a:pt x="5152" y="6183"/>
                  </a:lnTo>
                  <a:lnTo>
                    <a:pt x="5182" y="6158"/>
                  </a:lnTo>
                  <a:lnTo>
                    <a:pt x="5187" y="6155"/>
                  </a:lnTo>
                  <a:lnTo>
                    <a:pt x="5218" y="6131"/>
                  </a:lnTo>
                  <a:lnTo>
                    <a:pt x="5222" y="6127"/>
                  </a:lnTo>
                  <a:lnTo>
                    <a:pt x="5254" y="6105"/>
                  </a:lnTo>
                  <a:lnTo>
                    <a:pt x="5259" y="6102"/>
                  </a:lnTo>
                  <a:lnTo>
                    <a:pt x="5292" y="6080"/>
                  </a:lnTo>
                  <a:lnTo>
                    <a:pt x="5296" y="6077"/>
                  </a:lnTo>
                  <a:lnTo>
                    <a:pt x="5330" y="6057"/>
                  </a:lnTo>
                  <a:lnTo>
                    <a:pt x="5334" y="6055"/>
                  </a:lnTo>
                  <a:lnTo>
                    <a:pt x="5369" y="6036"/>
                  </a:lnTo>
                  <a:lnTo>
                    <a:pt x="5374" y="6033"/>
                  </a:lnTo>
                  <a:lnTo>
                    <a:pt x="5409" y="6015"/>
                  </a:lnTo>
                  <a:lnTo>
                    <a:pt x="5414" y="6013"/>
                  </a:lnTo>
                  <a:lnTo>
                    <a:pt x="5449" y="5997"/>
                  </a:lnTo>
                  <a:lnTo>
                    <a:pt x="5455" y="5994"/>
                  </a:lnTo>
                  <a:lnTo>
                    <a:pt x="5491" y="5979"/>
                  </a:lnTo>
                  <a:lnTo>
                    <a:pt x="5496" y="5977"/>
                  </a:lnTo>
                  <a:lnTo>
                    <a:pt x="5532" y="5964"/>
                  </a:lnTo>
                  <a:lnTo>
                    <a:pt x="5538" y="5962"/>
                  </a:lnTo>
                  <a:lnTo>
                    <a:pt x="5575" y="5950"/>
                  </a:lnTo>
                  <a:lnTo>
                    <a:pt x="5580" y="5948"/>
                  </a:lnTo>
                  <a:lnTo>
                    <a:pt x="5617" y="5937"/>
                  </a:lnTo>
                  <a:lnTo>
                    <a:pt x="5623" y="5936"/>
                  </a:lnTo>
                  <a:lnTo>
                    <a:pt x="5661" y="5927"/>
                  </a:lnTo>
                  <a:lnTo>
                    <a:pt x="5666" y="5925"/>
                  </a:lnTo>
                  <a:lnTo>
                    <a:pt x="5704" y="5917"/>
                  </a:lnTo>
                  <a:lnTo>
                    <a:pt x="5710" y="5916"/>
                  </a:lnTo>
                  <a:lnTo>
                    <a:pt x="5748" y="5910"/>
                  </a:lnTo>
                  <a:lnTo>
                    <a:pt x="5754" y="5909"/>
                  </a:lnTo>
                  <a:lnTo>
                    <a:pt x="5792" y="5904"/>
                  </a:lnTo>
                  <a:lnTo>
                    <a:pt x="5798" y="5903"/>
                  </a:lnTo>
                  <a:lnTo>
                    <a:pt x="5837" y="5900"/>
                  </a:lnTo>
                  <a:lnTo>
                    <a:pt x="5842" y="5899"/>
                  </a:lnTo>
                  <a:lnTo>
                    <a:pt x="5881" y="5897"/>
                  </a:lnTo>
                  <a:lnTo>
                    <a:pt x="5887" y="5897"/>
                  </a:lnTo>
                  <a:lnTo>
                    <a:pt x="5926" y="5896"/>
                  </a:lnTo>
                  <a:lnTo>
                    <a:pt x="5932" y="5896"/>
                  </a:lnTo>
                  <a:lnTo>
                    <a:pt x="5971" y="5897"/>
                  </a:lnTo>
                  <a:lnTo>
                    <a:pt x="5977" y="5897"/>
                  </a:lnTo>
                  <a:lnTo>
                    <a:pt x="6016" y="5899"/>
                  </a:lnTo>
                  <a:lnTo>
                    <a:pt x="6022" y="5900"/>
                  </a:lnTo>
                  <a:lnTo>
                    <a:pt x="6061" y="5903"/>
                  </a:lnTo>
                  <a:lnTo>
                    <a:pt x="6066" y="5904"/>
                  </a:lnTo>
                  <a:lnTo>
                    <a:pt x="6105" y="5909"/>
                  </a:lnTo>
                  <a:lnTo>
                    <a:pt x="6110" y="5910"/>
                  </a:lnTo>
                  <a:lnTo>
                    <a:pt x="6149" y="5916"/>
                  </a:lnTo>
                  <a:lnTo>
                    <a:pt x="6154" y="5917"/>
                  </a:lnTo>
                  <a:lnTo>
                    <a:pt x="6193" y="5925"/>
                  </a:lnTo>
                  <a:lnTo>
                    <a:pt x="6198" y="5927"/>
                  </a:lnTo>
                  <a:lnTo>
                    <a:pt x="6236" y="5936"/>
                  </a:lnTo>
                  <a:lnTo>
                    <a:pt x="6241" y="5937"/>
                  </a:lnTo>
                  <a:lnTo>
                    <a:pt x="6279" y="5948"/>
                  </a:lnTo>
                  <a:lnTo>
                    <a:pt x="6284" y="5950"/>
                  </a:lnTo>
                  <a:lnTo>
                    <a:pt x="6321" y="5962"/>
                  </a:lnTo>
                  <a:lnTo>
                    <a:pt x="6327" y="5964"/>
                  </a:lnTo>
                  <a:lnTo>
                    <a:pt x="6363" y="5977"/>
                  </a:lnTo>
                  <a:lnTo>
                    <a:pt x="6368" y="5979"/>
                  </a:lnTo>
                  <a:lnTo>
                    <a:pt x="6404" y="5994"/>
                  </a:lnTo>
                  <a:lnTo>
                    <a:pt x="6410" y="5997"/>
                  </a:lnTo>
                  <a:lnTo>
                    <a:pt x="6445" y="6013"/>
                  </a:lnTo>
                  <a:lnTo>
                    <a:pt x="6450" y="6015"/>
                  </a:lnTo>
                  <a:lnTo>
                    <a:pt x="6485" y="6033"/>
                  </a:lnTo>
                  <a:lnTo>
                    <a:pt x="6490" y="6036"/>
                  </a:lnTo>
                  <a:lnTo>
                    <a:pt x="6525" y="6055"/>
                  </a:lnTo>
                  <a:lnTo>
                    <a:pt x="6529" y="6057"/>
                  </a:lnTo>
                  <a:lnTo>
                    <a:pt x="6563" y="6077"/>
                  </a:lnTo>
                  <a:lnTo>
                    <a:pt x="6567" y="6080"/>
                  </a:lnTo>
                  <a:lnTo>
                    <a:pt x="6600" y="6102"/>
                  </a:lnTo>
                  <a:lnTo>
                    <a:pt x="6605" y="6105"/>
                  </a:lnTo>
                  <a:lnTo>
                    <a:pt x="6637" y="6127"/>
                  </a:lnTo>
                  <a:lnTo>
                    <a:pt x="6641" y="6131"/>
                  </a:lnTo>
                  <a:lnTo>
                    <a:pt x="6672" y="6155"/>
                  </a:lnTo>
                  <a:lnTo>
                    <a:pt x="6677" y="6158"/>
                  </a:lnTo>
                  <a:lnTo>
                    <a:pt x="6707" y="6183"/>
                  </a:lnTo>
                  <a:lnTo>
                    <a:pt x="6711" y="6187"/>
                  </a:lnTo>
                  <a:lnTo>
                    <a:pt x="6740" y="6213"/>
                  </a:lnTo>
                  <a:lnTo>
                    <a:pt x="6744" y="6216"/>
                  </a:lnTo>
                  <a:lnTo>
                    <a:pt x="6773" y="6243"/>
                  </a:lnTo>
                  <a:lnTo>
                    <a:pt x="6777" y="6247"/>
                  </a:lnTo>
                  <a:lnTo>
                    <a:pt x="6804" y="6275"/>
                  </a:lnTo>
                  <a:lnTo>
                    <a:pt x="6807" y="6279"/>
                  </a:lnTo>
                  <a:lnTo>
                    <a:pt x="6833" y="6309"/>
                  </a:lnTo>
                  <a:lnTo>
                    <a:pt x="6837" y="6313"/>
                  </a:lnTo>
                  <a:lnTo>
                    <a:pt x="6862" y="6343"/>
                  </a:lnTo>
                  <a:lnTo>
                    <a:pt x="6866" y="6347"/>
                  </a:lnTo>
                  <a:lnTo>
                    <a:pt x="6889" y="6378"/>
                  </a:lnTo>
                  <a:lnTo>
                    <a:pt x="6893" y="6383"/>
                  </a:lnTo>
                  <a:lnTo>
                    <a:pt x="6915" y="6415"/>
                  </a:lnTo>
                  <a:lnTo>
                    <a:pt x="6919" y="6419"/>
                  </a:lnTo>
                  <a:lnTo>
                    <a:pt x="6940" y="6452"/>
                  </a:lnTo>
                  <a:lnTo>
                    <a:pt x="6943" y="6457"/>
                  </a:lnTo>
                  <a:lnTo>
                    <a:pt x="6963" y="6490"/>
                  </a:lnTo>
                  <a:lnTo>
                    <a:pt x="6966" y="6495"/>
                  </a:lnTo>
                  <a:lnTo>
                    <a:pt x="6985" y="6530"/>
                  </a:lnTo>
                  <a:lnTo>
                    <a:pt x="6988" y="6535"/>
                  </a:lnTo>
                  <a:lnTo>
                    <a:pt x="7006" y="6570"/>
                  </a:lnTo>
                  <a:lnTo>
                    <a:pt x="7008" y="6575"/>
                  </a:lnTo>
                  <a:lnTo>
                    <a:pt x="7024" y="6611"/>
                  </a:lnTo>
                  <a:lnTo>
                    <a:pt x="7027" y="6616"/>
                  </a:lnTo>
                  <a:lnTo>
                    <a:pt x="7042" y="6652"/>
                  </a:lnTo>
                  <a:lnTo>
                    <a:pt x="7044" y="6657"/>
                  </a:lnTo>
                  <a:lnTo>
                    <a:pt x="7057" y="6694"/>
                  </a:lnTo>
                  <a:lnTo>
                    <a:pt x="7059" y="6699"/>
                  </a:lnTo>
                  <a:lnTo>
                    <a:pt x="7071" y="6736"/>
                  </a:lnTo>
                  <a:lnTo>
                    <a:pt x="7073" y="6742"/>
                  </a:lnTo>
                  <a:lnTo>
                    <a:pt x="7084" y="6779"/>
                  </a:lnTo>
                  <a:lnTo>
                    <a:pt x="7085" y="6785"/>
                  </a:lnTo>
                  <a:lnTo>
                    <a:pt x="7094" y="6822"/>
                  </a:lnTo>
                  <a:lnTo>
                    <a:pt x="7096" y="6828"/>
                  </a:lnTo>
                  <a:lnTo>
                    <a:pt x="7104" y="6866"/>
                  </a:lnTo>
                  <a:lnTo>
                    <a:pt x="7105" y="6872"/>
                  </a:lnTo>
                  <a:lnTo>
                    <a:pt x="7111" y="6910"/>
                  </a:lnTo>
                  <a:lnTo>
                    <a:pt x="7112" y="6916"/>
                  </a:lnTo>
                  <a:lnTo>
                    <a:pt x="7117" y="6954"/>
                  </a:lnTo>
                  <a:lnTo>
                    <a:pt x="7118" y="6960"/>
                  </a:lnTo>
                  <a:lnTo>
                    <a:pt x="7121" y="6999"/>
                  </a:lnTo>
                  <a:lnTo>
                    <a:pt x="7122" y="7004"/>
                  </a:lnTo>
                  <a:lnTo>
                    <a:pt x="7124" y="7043"/>
                  </a:lnTo>
                  <a:lnTo>
                    <a:pt x="7124" y="7049"/>
                  </a:lnTo>
                  <a:lnTo>
                    <a:pt x="7125" y="7088"/>
                  </a:lnTo>
                  <a:lnTo>
                    <a:pt x="7125" y="7094"/>
                  </a:lnTo>
                  <a:lnTo>
                    <a:pt x="7124" y="7133"/>
                  </a:lnTo>
                  <a:lnTo>
                    <a:pt x="7124" y="7139"/>
                  </a:lnTo>
                  <a:lnTo>
                    <a:pt x="7122" y="7178"/>
                  </a:lnTo>
                  <a:lnTo>
                    <a:pt x="7121" y="7184"/>
                  </a:lnTo>
                  <a:lnTo>
                    <a:pt x="7118" y="7223"/>
                  </a:lnTo>
                  <a:lnTo>
                    <a:pt x="7117" y="7228"/>
                  </a:lnTo>
                  <a:lnTo>
                    <a:pt x="7112" y="7267"/>
                  </a:lnTo>
                  <a:lnTo>
                    <a:pt x="7111" y="7272"/>
                  </a:lnTo>
                  <a:lnTo>
                    <a:pt x="7105" y="7311"/>
                  </a:lnTo>
                  <a:lnTo>
                    <a:pt x="7104" y="7316"/>
                  </a:lnTo>
                  <a:lnTo>
                    <a:pt x="7096" y="7355"/>
                  </a:lnTo>
                  <a:lnTo>
                    <a:pt x="7094" y="7360"/>
                  </a:lnTo>
                  <a:lnTo>
                    <a:pt x="7085" y="7398"/>
                  </a:lnTo>
                  <a:lnTo>
                    <a:pt x="7084" y="7403"/>
                  </a:lnTo>
                  <a:lnTo>
                    <a:pt x="7073" y="7441"/>
                  </a:lnTo>
                  <a:lnTo>
                    <a:pt x="7071" y="7446"/>
                  </a:lnTo>
                  <a:lnTo>
                    <a:pt x="7059" y="7483"/>
                  </a:lnTo>
                  <a:lnTo>
                    <a:pt x="7057" y="7489"/>
                  </a:lnTo>
                  <a:lnTo>
                    <a:pt x="7044" y="7525"/>
                  </a:lnTo>
                  <a:lnTo>
                    <a:pt x="7042" y="7530"/>
                  </a:lnTo>
                  <a:lnTo>
                    <a:pt x="7027" y="7566"/>
                  </a:lnTo>
                  <a:lnTo>
                    <a:pt x="7024" y="7572"/>
                  </a:lnTo>
                  <a:lnTo>
                    <a:pt x="7008" y="7607"/>
                  </a:lnTo>
                  <a:lnTo>
                    <a:pt x="7006" y="7612"/>
                  </a:lnTo>
                  <a:lnTo>
                    <a:pt x="6988" y="7647"/>
                  </a:lnTo>
                  <a:lnTo>
                    <a:pt x="6985" y="7652"/>
                  </a:lnTo>
                  <a:lnTo>
                    <a:pt x="6966" y="7687"/>
                  </a:lnTo>
                  <a:lnTo>
                    <a:pt x="6963" y="7692"/>
                  </a:lnTo>
                  <a:lnTo>
                    <a:pt x="6943" y="7725"/>
                  </a:lnTo>
                  <a:lnTo>
                    <a:pt x="6940" y="7730"/>
                  </a:lnTo>
                  <a:lnTo>
                    <a:pt x="6919" y="7763"/>
                  </a:lnTo>
                  <a:lnTo>
                    <a:pt x="6915" y="7767"/>
                  </a:lnTo>
                  <a:lnTo>
                    <a:pt x="6893" y="7799"/>
                  </a:lnTo>
                  <a:lnTo>
                    <a:pt x="6889" y="7804"/>
                  </a:lnTo>
                  <a:lnTo>
                    <a:pt x="6874" y="7823"/>
                  </a:lnTo>
                  <a:lnTo>
                    <a:pt x="7498" y="8448"/>
                  </a:lnTo>
                  <a:lnTo>
                    <a:pt x="7501" y="8446"/>
                  </a:lnTo>
                  <a:lnTo>
                    <a:pt x="7504" y="8444"/>
                  </a:lnTo>
                  <a:lnTo>
                    <a:pt x="7507" y="8441"/>
                  </a:lnTo>
                  <a:lnTo>
                    <a:pt x="7509" y="8438"/>
                  </a:lnTo>
                  <a:lnTo>
                    <a:pt x="7512" y="8436"/>
                  </a:lnTo>
                  <a:lnTo>
                    <a:pt x="7515" y="8433"/>
                  </a:lnTo>
                  <a:lnTo>
                    <a:pt x="7517" y="8430"/>
                  </a:lnTo>
                  <a:lnTo>
                    <a:pt x="7520" y="8427"/>
                  </a:lnTo>
                  <a:lnTo>
                    <a:pt x="7522" y="8423"/>
                  </a:lnTo>
                  <a:lnTo>
                    <a:pt x="7524" y="8420"/>
                  </a:lnTo>
                  <a:lnTo>
                    <a:pt x="7525" y="8418"/>
                  </a:lnTo>
                  <a:lnTo>
                    <a:pt x="7526" y="8416"/>
                  </a:lnTo>
                  <a:lnTo>
                    <a:pt x="7528" y="8413"/>
                  </a:lnTo>
                  <a:lnTo>
                    <a:pt x="7530" y="8409"/>
                  </a:lnTo>
                  <a:lnTo>
                    <a:pt x="7531" y="8406"/>
                  </a:lnTo>
                  <a:lnTo>
                    <a:pt x="7532" y="8402"/>
                  </a:lnTo>
                  <a:lnTo>
                    <a:pt x="7534" y="8399"/>
                  </a:lnTo>
                  <a:lnTo>
                    <a:pt x="7535" y="8395"/>
                  </a:lnTo>
                  <a:lnTo>
                    <a:pt x="7535" y="8391"/>
                  </a:lnTo>
                  <a:lnTo>
                    <a:pt x="7536" y="8388"/>
                  </a:lnTo>
                  <a:lnTo>
                    <a:pt x="7537" y="8384"/>
                  </a:lnTo>
                  <a:lnTo>
                    <a:pt x="7537" y="8380"/>
                  </a:lnTo>
                  <a:lnTo>
                    <a:pt x="7538" y="8376"/>
                  </a:lnTo>
                  <a:lnTo>
                    <a:pt x="7538" y="8373"/>
                  </a:lnTo>
                  <a:lnTo>
                    <a:pt x="7538" y="8367"/>
                  </a:lnTo>
                  <a:lnTo>
                    <a:pt x="7538" y="2098"/>
                  </a:lnTo>
                  <a:lnTo>
                    <a:pt x="7538" y="2092"/>
                  </a:lnTo>
                  <a:lnTo>
                    <a:pt x="7538" y="2088"/>
                  </a:lnTo>
                  <a:lnTo>
                    <a:pt x="7537" y="2084"/>
                  </a:lnTo>
                  <a:lnTo>
                    <a:pt x="7537" y="2080"/>
                  </a:lnTo>
                  <a:lnTo>
                    <a:pt x="7536" y="2076"/>
                  </a:lnTo>
                  <a:lnTo>
                    <a:pt x="7535" y="2073"/>
                  </a:lnTo>
                  <a:lnTo>
                    <a:pt x="7534" y="2069"/>
                  </a:lnTo>
                  <a:lnTo>
                    <a:pt x="7533" y="2065"/>
                  </a:lnTo>
                  <a:lnTo>
                    <a:pt x="7532" y="2062"/>
                  </a:lnTo>
                  <a:lnTo>
                    <a:pt x="7531" y="2058"/>
                  </a:lnTo>
                  <a:lnTo>
                    <a:pt x="7530" y="2055"/>
                  </a:lnTo>
                  <a:lnTo>
                    <a:pt x="7528" y="2051"/>
                  </a:lnTo>
                  <a:lnTo>
                    <a:pt x="7526" y="2048"/>
                  </a:lnTo>
                  <a:lnTo>
                    <a:pt x="7525" y="2046"/>
                  </a:lnTo>
                  <a:lnTo>
                    <a:pt x="7524" y="2044"/>
                  </a:lnTo>
                  <a:lnTo>
                    <a:pt x="7522" y="2041"/>
                  </a:lnTo>
                  <a:lnTo>
                    <a:pt x="7520" y="2037"/>
                  </a:lnTo>
                  <a:lnTo>
                    <a:pt x="7517" y="2034"/>
                  </a:lnTo>
                  <a:lnTo>
                    <a:pt x="7515" y="2032"/>
                  </a:lnTo>
                  <a:lnTo>
                    <a:pt x="7513" y="2029"/>
                  </a:lnTo>
                  <a:lnTo>
                    <a:pt x="7510" y="2026"/>
                  </a:lnTo>
                  <a:lnTo>
                    <a:pt x="7507" y="2024"/>
                  </a:lnTo>
                  <a:lnTo>
                    <a:pt x="7505" y="2021"/>
                  </a:lnTo>
                  <a:lnTo>
                    <a:pt x="7502" y="2019"/>
                  </a:lnTo>
                  <a:lnTo>
                    <a:pt x="7499" y="2017"/>
                  </a:lnTo>
                  <a:lnTo>
                    <a:pt x="7497" y="2015"/>
                  </a:lnTo>
                  <a:lnTo>
                    <a:pt x="7494" y="2013"/>
                  </a:lnTo>
                  <a:lnTo>
                    <a:pt x="7489" y="2011"/>
                  </a:lnTo>
                  <a:lnTo>
                    <a:pt x="7485" y="2008"/>
                  </a:lnTo>
                  <a:lnTo>
                    <a:pt x="7481" y="2006"/>
                  </a:lnTo>
                  <a:lnTo>
                    <a:pt x="7478" y="2005"/>
                  </a:lnTo>
                  <a:lnTo>
                    <a:pt x="7475" y="2004"/>
                  </a:lnTo>
                  <a:lnTo>
                    <a:pt x="7472" y="2002"/>
                  </a:lnTo>
                  <a:lnTo>
                    <a:pt x="7468" y="2001"/>
                  </a:lnTo>
                  <a:lnTo>
                    <a:pt x="7465" y="2000"/>
                  </a:lnTo>
                  <a:lnTo>
                    <a:pt x="7462" y="1999"/>
                  </a:lnTo>
                  <a:lnTo>
                    <a:pt x="7458" y="1999"/>
                  </a:lnTo>
                  <a:lnTo>
                    <a:pt x="7455" y="1998"/>
                  </a:lnTo>
                  <a:lnTo>
                    <a:pt x="7451" y="1998"/>
                  </a:lnTo>
                  <a:lnTo>
                    <a:pt x="7447" y="1997"/>
                  </a:lnTo>
                  <a:lnTo>
                    <a:pt x="7444" y="1997"/>
                  </a:lnTo>
                  <a:lnTo>
                    <a:pt x="7438" y="1997"/>
                  </a:lnTo>
                  <a:lnTo>
                    <a:pt x="6412" y="1997"/>
                  </a:lnTo>
                  <a:lnTo>
                    <a:pt x="6412" y="2096"/>
                  </a:lnTo>
                  <a:lnTo>
                    <a:pt x="6412" y="2101"/>
                  </a:lnTo>
                  <a:lnTo>
                    <a:pt x="6412" y="2109"/>
                  </a:lnTo>
                  <a:lnTo>
                    <a:pt x="6411" y="2119"/>
                  </a:lnTo>
                  <a:lnTo>
                    <a:pt x="6411" y="2128"/>
                  </a:lnTo>
                  <a:lnTo>
                    <a:pt x="6410" y="2137"/>
                  </a:lnTo>
                  <a:lnTo>
                    <a:pt x="6409" y="2146"/>
                  </a:lnTo>
                  <a:lnTo>
                    <a:pt x="6408" y="2155"/>
                  </a:lnTo>
                  <a:lnTo>
                    <a:pt x="6407" y="2164"/>
                  </a:lnTo>
                  <a:lnTo>
                    <a:pt x="6406" y="2173"/>
                  </a:lnTo>
                  <a:lnTo>
                    <a:pt x="6404" y="2181"/>
                  </a:lnTo>
                  <a:lnTo>
                    <a:pt x="6402" y="2190"/>
                  </a:lnTo>
                  <a:lnTo>
                    <a:pt x="6401" y="2199"/>
                  </a:lnTo>
                  <a:lnTo>
                    <a:pt x="6399" y="2208"/>
                  </a:lnTo>
                  <a:lnTo>
                    <a:pt x="6397" y="2216"/>
                  </a:lnTo>
                  <a:lnTo>
                    <a:pt x="6394" y="2225"/>
                  </a:lnTo>
                  <a:lnTo>
                    <a:pt x="6392" y="2233"/>
                  </a:lnTo>
                  <a:lnTo>
                    <a:pt x="6389" y="2242"/>
                  </a:lnTo>
                  <a:lnTo>
                    <a:pt x="6386" y="2250"/>
                  </a:lnTo>
                  <a:lnTo>
                    <a:pt x="6384" y="2258"/>
                  </a:lnTo>
                  <a:lnTo>
                    <a:pt x="6381" y="2266"/>
                  </a:lnTo>
                  <a:lnTo>
                    <a:pt x="6377" y="2275"/>
                  </a:lnTo>
                  <a:lnTo>
                    <a:pt x="6374" y="2283"/>
                  </a:lnTo>
                  <a:lnTo>
                    <a:pt x="6371" y="2291"/>
                  </a:lnTo>
                  <a:lnTo>
                    <a:pt x="6367" y="2299"/>
                  </a:lnTo>
                  <a:lnTo>
                    <a:pt x="6363" y="2306"/>
                  </a:lnTo>
                  <a:lnTo>
                    <a:pt x="6360" y="2314"/>
                  </a:lnTo>
                  <a:lnTo>
                    <a:pt x="6356" y="2322"/>
                  </a:lnTo>
                  <a:lnTo>
                    <a:pt x="6352" y="2330"/>
                  </a:lnTo>
                  <a:lnTo>
                    <a:pt x="6343" y="2344"/>
                  </a:lnTo>
                  <a:lnTo>
                    <a:pt x="6338" y="2352"/>
                  </a:lnTo>
                  <a:lnTo>
                    <a:pt x="6334" y="2359"/>
                  </a:lnTo>
                  <a:lnTo>
                    <a:pt x="6329" y="2366"/>
                  </a:lnTo>
                  <a:lnTo>
                    <a:pt x="6324" y="2373"/>
                  </a:lnTo>
                  <a:lnTo>
                    <a:pt x="6319" y="2380"/>
                  </a:lnTo>
                  <a:lnTo>
                    <a:pt x="6314" y="2387"/>
                  </a:lnTo>
                  <a:lnTo>
                    <a:pt x="6308" y="2394"/>
                  </a:lnTo>
                  <a:lnTo>
                    <a:pt x="6303" y="2401"/>
                  </a:lnTo>
                  <a:lnTo>
                    <a:pt x="6297" y="2408"/>
                  </a:lnTo>
                  <a:lnTo>
                    <a:pt x="6291" y="2414"/>
                  </a:lnTo>
                  <a:lnTo>
                    <a:pt x="6286" y="2421"/>
                  </a:lnTo>
                  <a:lnTo>
                    <a:pt x="6280" y="2427"/>
                  </a:lnTo>
                  <a:lnTo>
                    <a:pt x="6274" y="2433"/>
                  </a:lnTo>
                  <a:lnTo>
                    <a:pt x="6267" y="2440"/>
                  </a:lnTo>
                  <a:lnTo>
                    <a:pt x="6261" y="2446"/>
                  </a:lnTo>
                  <a:lnTo>
                    <a:pt x="6255" y="2452"/>
                  </a:lnTo>
                  <a:lnTo>
                    <a:pt x="6248" y="2457"/>
                  </a:lnTo>
                  <a:lnTo>
                    <a:pt x="6242" y="2463"/>
                  </a:lnTo>
                  <a:lnTo>
                    <a:pt x="6235" y="2469"/>
                  </a:lnTo>
                  <a:lnTo>
                    <a:pt x="6228" y="2474"/>
                  </a:lnTo>
                  <a:lnTo>
                    <a:pt x="6221" y="2480"/>
                  </a:lnTo>
                  <a:lnTo>
                    <a:pt x="6214" y="2485"/>
                  </a:lnTo>
                  <a:lnTo>
                    <a:pt x="6207" y="2490"/>
                  </a:lnTo>
                  <a:lnTo>
                    <a:pt x="6200" y="2495"/>
                  </a:lnTo>
                  <a:lnTo>
                    <a:pt x="6193" y="2500"/>
                  </a:lnTo>
                  <a:lnTo>
                    <a:pt x="6186" y="2504"/>
                  </a:lnTo>
                  <a:lnTo>
                    <a:pt x="6178" y="2509"/>
                  </a:lnTo>
                  <a:lnTo>
                    <a:pt x="6164" y="2518"/>
                  </a:lnTo>
                  <a:lnTo>
                    <a:pt x="6156" y="2522"/>
                  </a:lnTo>
                  <a:lnTo>
                    <a:pt x="6148" y="2526"/>
                  </a:lnTo>
                  <a:lnTo>
                    <a:pt x="6140" y="2529"/>
                  </a:lnTo>
                  <a:lnTo>
                    <a:pt x="6133" y="2533"/>
                  </a:lnTo>
                  <a:lnTo>
                    <a:pt x="6125" y="2537"/>
                  </a:lnTo>
                  <a:lnTo>
                    <a:pt x="6117" y="2540"/>
                  </a:lnTo>
                  <a:lnTo>
                    <a:pt x="6108" y="2543"/>
                  </a:lnTo>
                  <a:lnTo>
                    <a:pt x="6100" y="2547"/>
                  </a:lnTo>
                  <a:lnTo>
                    <a:pt x="6092" y="2550"/>
                  </a:lnTo>
                  <a:lnTo>
                    <a:pt x="6084" y="2553"/>
                  </a:lnTo>
                  <a:lnTo>
                    <a:pt x="6075" y="2555"/>
                  </a:lnTo>
                  <a:lnTo>
                    <a:pt x="6067" y="2558"/>
                  </a:lnTo>
                  <a:lnTo>
                    <a:pt x="6058" y="2560"/>
                  </a:lnTo>
                  <a:lnTo>
                    <a:pt x="6050" y="2563"/>
                  </a:lnTo>
                  <a:lnTo>
                    <a:pt x="6041" y="2565"/>
                  </a:lnTo>
                  <a:lnTo>
                    <a:pt x="6032" y="2567"/>
                  </a:lnTo>
                  <a:lnTo>
                    <a:pt x="6024" y="2569"/>
                  </a:lnTo>
                  <a:lnTo>
                    <a:pt x="6015" y="2570"/>
                  </a:lnTo>
                  <a:lnTo>
                    <a:pt x="6006" y="2572"/>
                  </a:lnTo>
                  <a:lnTo>
                    <a:pt x="5997" y="2573"/>
                  </a:lnTo>
                  <a:lnTo>
                    <a:pt x="5988" y="2574"/>
                  </a:lnTo>
                  <a:lnTo>
                    <a:pt x="5979" y="2575"/>
                  </a:lnTo>
                  <a:lnTo>
                    <a:pt x="5970" y="2576"/>
                  </a:lnTo>
                  <a:lnTo>
                    <a:pt x="5961" y="2577"/>
                  </a:lnTo>
                  <a:lnTo>
                    <a:pt x="5952" y="2577"/>
                  </a:lnTo>
                  <a:lnTo>
                    <a:pt x="5943" y="2578"/>
                  </a:lnTo>
                  <a:lnTo>
                    <a:pt x="5934" y="2578"/>
                  </a:lnTo>
                  <a:lnTo>
                    <a:pt x="5929" y="2578"/>
                  </a:lnTo>
                  <a:lnTo>
                    <a:pt x="4071" y="2578"/>
                  </a:lnTo>
                  <a:lnTo>
                    <a:pt x="4066" y="2578"/>
                  </a:lnTo>
                  <a:lnTo>
                    <a:pt x="4057" y="2578"/>
                  </a:lnTo>
                  <a:lnTo>
                    <a:pt x="4048" y="2577"/>
                  </a:lnTo>
                  <a:lnTo>
                    <a:pt x="4039" y="2577"/>
                  </a:lnTo>
                  <a:lnTo>
                    <a:pt x="4030" y="2576"/>
                  </a:lnTo>
                  <a:lnTo>
                    <a:pt x="4021" y="2575"/>
                  </a:lnTo>
                  <a:lnTo>
                    <a:pt x="4012" y="2574"/>
                  </a:lnTo>
                  <a:lnTo>
                    <a:pt x="4003" y="2573"/>
                  </a:lnTo>
                  <a:lnTo>
                    <a:pt x="3994" y="2572"/>
                  </a:lnTo>
                  <a:lnTo>
                    <a:pt x="3985" y="2570"/>
                  </a:lnTo>
                  <a:lnTo>
                    <a:pt x="3976" y="2569"/>
                  </a:lnTo>
                  <a:lnTo>
                    <a:pt x="3968" y="2567"/>
                  </a:lnTo>
                  <a:lnTo>
                    <a:pt x="3959" y="2565"/>
                  </a:lnTo>
                  <a:lnTo>
                    <a:pt x="3950" y="2563"/>
                  </a:lnTo>
                  <a:lnTo>
                    <a:pt x="3942" y="2560"/>
                  </a:lnTo>
                  <a:lnTo>
                    <a:pt x="3933" y="2558"/>
                  </a:lnTo>
                  <a:lnTo>
                    <a:pt x="3925" y="2555"/>
                  </a:lnTo>
                  <a:lnTo>
                    <a:pt x="3916" y="2553"/>
                  </a:lnTo>
                  <a:lnTo>
                    <a:pt x="3908" y="2550"/>
                  </a:lnTo>
                  <a:lnTo>
                    <a:pt x="3900" y="2547"/>
                  </a:lnTo>
                  <a:lnTo>
                    <a:pt x="3892" y="2543"/>
                  </a:lnTo>
                  <a:lnTo>
                    <a:pt x="3883" y="2540"/>
                  </a:lnTo>
                  <a:lnTo>
                    <a:pt x="3875" y="2537"/>
                  </a:lnTo>
                  <a:lnTo>
                    <a:pt x="3867" y="2533"/>
                  </a:lnTo>
                  <a:lnTo>
                    <a:pt x="3860" y="2529"/>
                  </a:lnTo>
                  <a:lnTo>
                    <a:pt x="3852" y="2526"/>
                  </a:lnTo>
                  <a:lnTo>
                    <a:pt x="3844" y="2522"/>
                  </a:lnTo>
                  <a:lnTo>
                    <a:pt x="3836" y="2518"/>
                  </a:lnTo>
                  <a:lnTo>
                    <a:pt x="3822" y="2509"/>
                  </a:lnTo>
                  <a:lnTo>
                    <a:pt x="3814" y="2504"/>
                  </a:lnTo>
                  <a:lnTo>
                    <a:pt x="3807" y="2500"/>
                  </a:lnTo>
                  <a:lnTo>
                    <a:pt x="3800" y="2495"/>
                  </a:lnTo>
                  <a:lnTo>
                    <a:pt x="3793" y="2490"/>
                  </a:lnTo>
                  <a:lnTo>
                    <a:pt x="3786" y="2485"/>
                  </a:lnTo>
                  <a:lnTo>
                    <a:pt x="3779" y="2480"/>
                  </a:lnTo>
                  <a:lnTo>
                    <a:pt x="3772" y="2474"/>
                  </a:lnTo>
                  <a:lnTo>
                    <a:pt x="3765" y="2469"/>
                  </a:lnTo>
                  <a:lnTo>
                    <a:pt x="3758" y="2463"/>
                  </a:lnTo>
                  <a:lnTo>
                    <a:pt x="3752" y="2457"/>
                  </a:lnTo>
                  <a:lnTo>
                    <a:pt x="3745" y="2452"/>
                  </a:lnTo>
                  <a:lnTo>
                    <a:pt x="3739" y="2446"/>
                  </a:lnTo>
                  <a:lnTo>
                    <a:pt x="3733" y="2440"/>
                  </a:lnTo>
                  <a:lnTo>
                    <a:pt x="3726" y="2433"/>
                  </a:lnTo>
                  <a:lnTo>
                    <a:pt x="3720" y="2427"/>
                  </a:lnTo>
                  <a:lnTo>
                    <a:pt x="3714" y="2421"/>
                  </a:lnTo>
                  <a:lnTo>
                    <a:pt x="3709" y="2414"/>
                  </a:lnTo>
                  <a:lnTo>
                    <a:pt x="3703" y="2408"/>
                  </a:lnTo>
                  <a:lnTo>
                    <a:pt x="3697" y="2401"/>
                  </a:lnTo>
                  <a:lnTo>
                    <a:pt x="3692" y="2394"/>
                  </a:lnTo>
                  <a:lnTo>
                    <a:pt x="3686" y="2387"/>
                  </a:lnTo>
                  <a:lnTo>
                    <a:pt x="3681" y="2380"/>
                  </a:lnTo>
                  <a:lnTo>
                    <a:pt x="3676" y="2373"/>
                  </a:lnTo>
                  <a:lnTo>
                    <a:pt x="3671" y="2366"/>
                  </a:lnTo>
                  <a:lnTo>
                    <a:pt x="3666" y="2359"/>
                  </a:lnTo>
                  <a:lnTo>
                    <a:pt x="3662" y="2352"/>
                  </a:lnTo>
                  <a:lnTo>
                    <a:pt x="3657" y="2344"/>
                  </a:lnTo>
                  <a:lnTo>
                    <a:pt x="3648" y="2330"/>
                  </a:lnTo>
                  <a:lnTo>
                    <a:pt x="3644" y="2322"/>
                  </a:lnTo>
                  <a:lnTo>
                    <a:pt x="3640" y="2314"/>
                  </a:lnTo>
                  <a:lnTo>
                    <a:pt x="3637" y="2306"/>
                  </a:lnTo>
                  <a:lnTo>
                    <a:pt x="3633" y="2299"/>
                  </a:lnTo>
                  <a:lnTo>
                    <a:pt x="3629" y="2291"/>
                  </a:lnTo>
                  <a:lnTo>
                    <a:pt x="3626" y="2283"/>
                  </a:lnTo>
                  <a:lnTo>
                    <a:pt x="3623" y="2275"/>
                  </a:lnTo>
                  <a:lnTo>
                    <a:pt x="3619" y="2266"/>
                  </a:lnTo>
                  <a:lnTo>
                    <a:pt x="3616" y="2258"/>
                  </a:lnTo>
                  <a:lnTo>
                    <a:pt x="3614" y="2250"/>
                  </a:lnTo>
                  <a:lnTo>
                    <a:pt x="3611" y="2242"/>
                  </a:lnTo>
                  <a:lnTo>
                    <a:pt x="3608" y="2233"/>
                  </a:lnTo>
                  <a:lnTo>
                    <a:pt x="3606" y="2225"/>
                  </a:lnTo>
                  <a:lnTo>
                    <a:pt x="3603" y="2216"/>
                  </a:lnTo>
                  <a:lnTo>
                    <a:pt x="3601" y="2208"/>
                  </a:lnTo>
                  <a:lnTo>
                    <a:pt x="3599" y="2199"/>
                  </a:lnTo>
                  <a:lnTo>
                    <a:pt x="3598" y="2190"/>
                  </a:lnTo>
                  <a:lnTo>
                    <a:pt x="3596" y="2181"/>
                  </a:lnTo>
                  <a:lnTo>
                    <a:pt x="3594" y="2173"/>
                  </a:lnTo>
                  <a:lnTo>
                    <a:pt x="3593" y="2164"/>
                  </a:lnTo>
                  <a:lnTo>
                    <a:pt x="3592" y="2155"/>
                  </a:lnTo>
                  <a:lnTo>
                    <a:pt x="3591" y="2146"/>
                  </a:lnTo>
                  <a:lnTo>
                    <a:pt x="3590" y="2137"/>
                  </a:lnTo>
                  <a:lnTo>
                    <a:pt x="3589" y="2128"/>
                  </a:lnTo>
                  <a:lnTo>
                    <a:pt x="3589" y="2119"/>
                  </a:lnTo>
                  <a:lnTo>
                    <a:pt x="3588" y="2109"/>
                  </a:lnTo>
                  <a:lnTo>
                    <a:pt x="3588" y="2101"/>
                  </a:lnTo>
                  <a:close/>
                  <a:moveTo>
                    <a:pt x="6819" y="7192"/>
                  </a:moveTo>
                  <a:lnTo>
                    <a:pt x="6822" y="7158"/>
                  </a:lnTo>
                  <a:lnTo>
                    <a:pt x="6824" y="7125"/>
                  </a:lnTo>
                  <a:lnTo>
                    <a:pt x="6825" y="7091"/>
                  </a:lnTo>
                  <a:lnTo>
                    <a:pt x="6824" y="7057"/>
                  </a:lnTo>
                  <a:lnTo>
                    <a:pt x="6822" y="7024"/>
                  </a:lnTo>
                  <a:lnTo>
                    <a:pt x="6819" y="6991"/>
                  </a:lnTo>
                  <a:lnTo>
                    <a:pt x="6815" y="6957"/>
                  </a:lnTo>
                  <a:lnTo>
                    <a:pt x="6809" y="6924"/>
                  </a:lnTo>
                  <a:lnTo>
                    <a:pt x="6803" y="6892"/>
                  </a:lnTo>
                  <a:lnTo>
                    <a:pt x="6795" y="6859"/>
                  </a:lnTo>
                  <a:lnTo>
                    <a:pt x="6785" y="6827"/>
                  </a:lnTo>
                  <a:lnTo>
                    <a:pt x="6775" y="6795"/>
                  </a:lnTo>
                  <a:lnTo>
                    <a:pt x="6763" y="6764"/>
                  </a:lnTo>
                  <a:lnTo>
                    <a:pt x="6750" y="6733"/>
                  </a:lnTo>
                  <a:lnTo>
                    <a:pt x="6737" y="6702"/>
                  </a:lnTo>
                  <a:lnTo>
                    <a:pt x="6721" y="6673"/>
                  </a:lnTo>
                  <a:lnTo>
                    <a:pt x="6705" y="6643"/>
                  </a:lnTo>
                  <a:lnTo>
                    <a:pt x="6688" y="6614"/>
                  </a:lnTo>
                  <a:lnTo>
                    <a:pt x="6669" y="6586"/>
                  </a:lnTo>
                  <a:lnTo>
                    <a:pt x="6650" y="6559"/>
                  </a:lnTo>
                  <a:lnTo>
                    <a:pt x="6629" y="6532"/>
                  </a:lnTo>
                  <a:lnTo>
                    <a:pt x="6608" y="6507"/>
                  </a:lnTo>
                  <a:lnTo>
                    <a:pt x="6586" y="6482"/>
                  </a:lnTo>
                  <a:lnTo>
                    <a:pt x="6563" y="6458"/>
                  </a:lnTo>
                  <a:lnTo>
                    <a:pt x="6539" y="6435"/>
                  </a:lnTo>
                  <a:lnTo>
                    <a:pt x="6514" y="6412"/>
                  </a:lnTo>
                  <a:lnTo>
                    <a:pt x="6488" y="6391"/>
                  </a:lnTo>
                  <a:lnTo>
                    <a:pt x="6462" y="6371"/>
                  </a:lnTo>
                  <a:lnTo>
                    <a:pt x="6434" y="6352"/>
                  </a:lnTo>
                  <a:lnTo>
                    <a:pt x="6406" y="6333"/>
                  </a:lnTo>
                  <a:lnTo>
                    <a:pt x="6377" y="6316"/>
                  </a:lnTo>
                  <a:lnTo>
                    <a:pt x="6347" y="6300"/>
                  </a:lnTo>
                  <a:lnTo>
                    <a:pt x="6317" y="6284"/>
                  </a:lnTo>
                  <a:lnTo>
                    <a:pt x="6287" y="6270"/>
                  </a:lnTo>
                  <a:lnTo>
                    <a:pt x="6256" y="6258"/>
                  </a:lnTo>
                  <a:lnTo>
                    <a:pt x="6225" y="6246"/>
                  </a:lnTo>
                  <a:lnTo>
                    <a:pt x="6193" y="6236"/>
                  </a:lnTo>
                  <a:lnTo>
                    <a:pt x="6161" y="6226"/>
                  </a:lnTo>
                  <a:lnTo>
                    <a:pt x="6129" y="6218"/>
                  </a:lnTo>
                  <a:lnTo>
                    <a:pt x="6096" y="6212"/>
                  </a:lnTo>
                  <a:lnTo>
                    <a:pt x="6063" y="6206"/>
                  </a:lnTo>
                  <a:lnTo>
                    <a:pt x="6030" y="6202"/>
                  </a:lnTo>
                  <a:lnTo>
                    <a:pt x="5996" y="6199"/>
                  </a:lnTo>
                  <a:lnTo>
                    <a:pt x="5963" y="6197"/>
                  </a:lnTo>
                  <a:lnTo>
                    <a:pt x="5929" y="6196"/>
                  </a:lnTo>
                  <a:lnTo>
                    <a:pt x="5895" y="6197"/>
                  </a:lnTo>
                  <a:lnTo>
                    <a:pt x="5862" y="6199"/>
                  </a:lnTo>
                  <a:lnTo>
                    <a:pt x="5829" y="6202"/>
                  </a:lnTo>
                  <a:lnTo>
                    <a:pt x="5796" y="6206"/>
                  </a:lnTo>
                  <a:lnTo>
                    <a:pt x="5763" y="6212"/>
                  </a:lnTo>
                  <a:lnTo>
                    <a:pt x="5730" y="6218"/>
                  </a:lnTo>
                  <a:lnTo>
                    <a:pt x="5698" y="6226"/>
                  </a:lnTo>
                  <a:lnTo>
                    <a:pt x="5666" y="6236"/>
                  </a:lnTo>
                  <a:lnTo>
                    <a:pt x="5634" y="6246"/>
                  </a:lnTo>
                  <a:lnTo>
                    <a:pt x="5603" y="6258"/>
                  </a:lnTo>
                  <a:lnTo>
                    <a:pt x="5572" y="6270"/>
                  </a:lnTo>
                  <a:lnTo>
                    <a:pt x="5542" y="6284"/>
                  </a:lnTo>
                  <a:lnTo>
                    <a:pt x="5512" y="6300"/>
                  </a:lnTo>
                  <a:lnTo>
                    <a:pt x="5482" y="6316"/>
                  </a:lnTo>
                  <a:lnTo>
                    <a:pt x="5453" y="6333"/>
                  </a:lnTo>
                  <a:lnTo>
                    <a:pt x="5425" y="6352"/>
                  </a:lnTo>
                  <a:lnTo>
                    <a:pt x="5397" y="6371"/>
                  </a:lnTo>
                  <a:lnTo>
                    <a:pt x="5371" y="6391"/>
                  </a:lnTo>
                  <a:lnTo>
                    <a:pt x="5345" y="6412"/>
                  </a:lnTo>
                  <a:lnTo>
                    <a:pt x="5320" y="6435"/>
                  </a:lnTo>
                  <a:lnTo>
                    <a:pt x="5296" y="6458"/>
                  </a:lnTo>
                  <a:lnTo>
                    <a:pt x="5273" y="6482"/>
                  </a:lnTo>
                  <a:lnTo>
                    <a:pt x="5251" y="6507"/>
                  </a:lnTo>
                  <a:lnTo>
                    <a:pt x="5230" y="6532"/>
                  </a:lnTo>
                  <a:lnTo>
                    <a:pt x="5209" y="6559"/>
                  </a:lnTo>
                  <a:lnTo>
                    <a:pt x="5190" y="6586"/>
                  </a:lnTo>
                  <a:lnTo>
                    <a:pt x="5171" y="6614"/>
                  </a:lnTo>
                  <a:lnTo>
                    <a:pt x="5154" y="6643"/>
                  </a:lnTo>
                  <a:lnTo>
                    <a:pt x="5138" y="6673"/>
                  </a:lnTo>
                  <a:lnTo>
                    <a:pt x="5122" y="6702"/>
                  </a:lnTo>
                  <a:lnTo>
                    <a:pt x="5109" y="6733"/>
                  </a:lnTo>
                  <a:lnTo>
                    <a:pt x="5096" y="6764"/>
                  </a:lnTo>
                  <a:lnTo>
                    <a:pt x="5084" y="6795"/>
                  </a:lnTo>
                  <a:lnTo>
                    <a:pt x="5074" y="6827"/>
                  </a:lnTo>
                  <a:lnTo>
                    <a:pt x="5064" y="6859"/>
                  </a:lnTo>
                  <a:lnTo>
                    <a:pt x="5056" y="6892"/>
                  </a:lnTo>
                  <a:lnTo>
                    <a:pt x="5050" y="6924"/>
                  </a:lnTo>
                  <a:lnTo>
                    <a:pt x="5044" y="6957"/>
                  </a:lnTo>
                  <a:lnTo>
                    <a:pt x="5040" y="6991"/>
                  </a:lnTo>
                  <a:lnTo>
                    <a:pt x="5037" y="7024"/>
                  </a:lnTo>
                  <a:lnTo>
                    <a:pt x="5035" y="7057"/>
                  </a:lnTo>
                  <a:lnTo>
                    <a:pt x="5034" y="7091"/>
                  </a:lnTo>
                  <a:lnTo>
                    <a:pt x="5035" y="7125"/>
                  </a:lnTo>
                  <a:lnTo>
                    <a:pt x="5037" y="7158"/>
                  </a:lnTo>
                  <a:lnTo>
                    <a:pt x="5040" y="7192"/>
                  </a:lnTo>
                  <a:lnTo>
                    <a:pt x="5044" y="7225"/>
                  </a:lnTo>
                  <a:lnTo>
                    <a:pt x="5050" y="7258"/>
                  </a:lnTo>
                  <a:lnTo>
                    <a:pt x="5056" y="7291"/>
                  </a:lnTo>
                  <a:lnTo>
                    <a:pt x="5064" y="7323"/>
                  </a:lnTo>
                  <a:lnTo>
                    <a:pt x="5074" y="7355"/>
                  </a:lnTo>
                  <a:lnTo>
                    <a:pt x="5084" y="7387"/>
                  </a:lnTo>
                  <a:lnTo>
                    <a:pt x="5096" y="7418"/>
                  </a:lnTo>
                  <a:lnTo>
                    <a:pt x="5108" y="7449"/>
                  </a:lnTo>
                  <a:lnTo>
                    <a:pt x="5122" y="7479"/>
                  </a:lnTo>
                  <a:lnTo>
                    <a:pt x="5138" y="7509"/>
                  </a:lnTo>
                  <a:lnTo>
                    <a:pt x="5154" y="7539"/>
                  </a:lnTo>
                  <a:lnTo>
                    <a:pt x="5171" y="7568"/>
                  </a:lnTo>
                  <a:lnTo>
                    <a:pt x="5190" y="7596"/>
                  </a:lnTo>
                  <a:lnTo>
                    <a:pt x="5209" y="7623"/>
                  </a:lnTo>
                  <a:lnTo>
                    <a:pt x="5230" y="7650"/>
                  </a:lnTo>
                  <a:lnTo>
                    <a:pt x="5251" y="7676"/>
                  </a:lnTo>
                  <a:lnTo>
                    <a:pt x="5273" y="7700"/>
                  </a:lnTo>
                  <a:lnTo>
                    <a:pt x="5296" y="7725"/>
                  </a:lnTo>
                  <a:lnTo>
                    <a:pt x="5321" y="7748"/>
                  </a:lnTo>
                  <a:lnTo>
                    <a:pt x="5345" y="7770"/>
                  </a:lnTo>
                  <a:lnTo>
                    <a:pt x="5371" y="7791"/>
                  </a:lnTo>
                  <a:lnTo>
                    <a:pt x="5398" y="7812"/>
                  </a:lnTo>
                  <a:lnTo>
                    <a:pt x="5425" y="7831"/>
                  </a:lnTo>
                  <a:lnTo>
                    <a:pt x="5453" y="7850"/>
                  </a:lnTo>
                  <a:lnTo>
                    <a:pt x="5482" y="7867"/>
                  </a:lnTo>
                  <a:lnTo>
                    <a:pt x="5511" y="7883"/>
                  </a:lnTo>
                  <a:lnTo>
                    <a:pt x="5541" y="7898"/>
                  </a:lnTo>
                  <a:lnTo>
                    <a:pt x="5572" y="7912"/>
                  </a:lnTo>
                  <a:lnTo>
                    <a:pt x="5603" y="7925"/>
                  </a:lnTo>
                  <a:lnTo>
                    <a:pt x="5634" y="7937"/>
                  </a:lnTo>
                  <a:lnTo>
                    <a:pt x="5666" y="7947"/>
                  </a:lnTo>
                  <a:lnTo>
                    <a:pt x="5698" y="7956"/>
                  </a:lnTo>
                  <a:lnTo>
                    <a:pt x="5730" y="7964"/>
                  </a:lnTo>
                  <a:lnTo>
                    <a:pt x="5763" y="7971"/>
                  </a:lnTo>
                  <a:lnTo>
                    <a:pt x="5796" y="7977"/>
                  </a:lnTo>
                  <a:lnTo>
                    <a:pt x="5829" y="7981"/>
                  </a:lnTo>
                  <a:lnTo>
                    <a:pt x="5862" y="7984"/>
                  </a:lnTo>
                  <a:lnTo>
                    <a:pt x="5896" y="7986"/>
                  </a:lnTo>
                  <a:lnTo>
                    <a:pt x="5929" y="7987"/>
                  </a:lnTo>
                  <a:lnTo>
                    <a:pt x="5963" y="7986"/>
                  </a:lnTo>
                  <a:lnTo>
                    <a:pt x="5996" y="7984"/>
                  </a:lnTo>
                  <a:lnTo>
                    <a:pt x="6030" y="7981"/>
                  </a:lnTo>
                  <a:lnTo>
                    <a:pt x="6063" y="7977"/>
                  </a:lnTo>
                  <a:lnTo>
                    <a:pt x="6096" y="7971"/>
                  </a:lnTo>
                  <a:lnTo>
                    <a:pt x="6128" y="7964"/>
                  </a:lnTo>
                  <a:lnTo>
                    <a:pt x="6161" y="7956"/>
                  </a:lnTo>
                  <a:lnTo>
                    <a:pt x="6193" y="7947"/>
                  </a:lnTo>
                  <a:lnTo>
                    <a:pt x="6225" y="7936"/>
                  </a:lnTo>
                  <a:lnTo>
                    <a:pt x="6256" y="7925"/>
                  </a:lnTo>
                  <a:lnTo>
                    <a:pt x="6287" y="7912"/>
                  </a:lnTo>
                  <a:lnTo>
                    <a:pt x="6318" y="7898"/>
                  </a:lnTo>
                  <a:lnTo>
                    <a:pt x="6348" y="7883"/>
                  </a:lnTo>
                  <a:lnTo>
                    <a:pt x="6377" y="7867"/>
                  </a:lnTo>
                  <a:lnTo>
                    <a:pt x="6406" y="7850"/>
                  </a:lnTo>
                  <a:lnTo>
                    <a:pt x="6434" y="7831"/>
                  </a:lnTo>
                  <a:lnTo>
                    <a:pt x="6461" y="7812"/>
                  </a:lnTo>
                  <a:lnTo>
                    <a:pt x="6488" y="7791"/>
                  </a:lnTo>
                  <a:lnTo>
                    <a:pt x="6514" y="7770"/>
                  </a:lnTo>
                  <a:lnTo>
                    <a:pt x="6538" y="7748"/>
                  </a:lnTo>
                  <a:lnTo>
                    <a:pt x="6563" y="7725"/>
                  </a:lnTo>
                  <a:lnTo>
                    <a:pt x="6586" y="7700"/>
                  </a:lnTo>
                  <a:lnTo>
                    <a:pt x="6608" y="7676"/>
                  </a:lnTo>
                  <a:lnTo>
                    <a:pt x="6629" y="7650"/>
                  </a:lnTo>
                  <a:lnTo>
                    <a:pt x="6650" y="7623"/>
                  </a:lnTo>
                  <a:lnTo>
                    <a:pt x="6669" y="7596"/>
                  </a:lnTo>
                  <a:lnTo>
                    <a:pt x="6688" y="7568"/>
                  </a:lnTo>
                  <a:lnTo>
                    <a:pt x="6705" y="7539"/>
                  </a:lnTo>
                  <a:lnTo>
                    <a:pt x="6721" y="7509"/>
                  </a:lnTo>
                  <a:lnTo>
                    <a:pt x="6737" y="7479"/>
                  </a:lnTo>
                  <a:lnTo>
                    <a:pt x="6751" y="7449"/>
                  </a:lnTo>
                  <a:lnTo>
                    <a:pt x="6763" y="7418"/>
                  </a:lnTo>
                  <a:lnTo>
                    <a:pt x="6775" y="7387"/>
                  </a:lnTo>
                  <a:lnTo>
                    <a:pt x="6785" y="7355"/>
                  </a:lnTo>
                  <a:lnTo>
                    <a:pt x="6795" y="7323"/>
                  </a:lnTo>
                  <a:lnTo>
                    <a:pt x="6803" y="7291"/>
                  </a:lnTo>
                  <a:lnTo>
                    <a:pt x="6809" y="7258"/>
                  </a:lnTo>
                  <a:lnTo>
                    <a:pt x="6815" y="7225"/>
                  </a:lnTo>
                  <a:lnTo>
                    <a:pt x="6819" y="7192"/>
                  </a:lnTo>
                  <a:close/>
                  <a:moveTo>
                    <a:pt x="4088" y="2078"/>
                  </a:moveTo>
                  <a:lnTo>
                    <a:pt x="5912" y="2078"/>
                  </a:lnTo>
                  <a:lnTo>
                    <a:pt x="5912" y="1997"/>
                  </a:lnTo>
                  <a:lnTo>
                    <a:pt x="4088" y="1997"/>
                  </a:lnTo>
                  <a:lnTo>
                    <a:pt x="4088" y="2078"/>
                  </a:lnTo>
                  <a:close/>
                  <a:moveTo>
                    <a:pt x="5912" y="1497"/>
                  </a:moveTo>
                  <a:lnTo>
                    <a:pt x="5912" y="1300"/>
                  </a:lnTo>
                  <a:lnTo>
                    <a:pt x="4088" y="1300"/>
                  </a:lnTo>
                  <a:lnTo>
                    <a:pt x="4088" y="1497"/>
                  </a:lnTo>
                  <a:lnTo>
                    <a:pt x="5912" y="1497"/>
                  </a:lnTo>
                  <a:close/>
                  <a:moveTo>
                    <a:pt x="6934" y="3968"/>
                  </a:moveTo>
                  <a:lnTo>
                    <a:pt x="6916" y="3977"/>
                  </a:lnTo>
                  <a:lnTo>
                    <a:pt x="6898" y="3983"/>
                  </a:lnTo>
                  <a:lnTo>
                    <a:pt x="6879" y="3987"/>
                  </a:lnTo>
                  <a:lnTo>
                    <a:pt x="6859" y="3988"/>
                  </a:lnTo>
                  <a:lnTo>
                    <a:pt x="5232" y="3988"/>
                  </a:lnTo>
                  <a:lnTo>
                    <a:pt x="5212" y="3987"/>
                  </a:lnTo>
                  <a:lnTo>
                    <a:pt x="5193" y="3983"/>
                  </a:lnTo>
                  <a:lnTo>
                    <a:pt x="5175" y="3977"/>
                  </a:lnTo>
                  <a:lnTo>
                    <a:pt x="5157" y="3968"/>
                  </a:lnTo>
                  <a:lnTo>
                    <a:pt x="5141" y="3957"/>
                  </a:lnTo>
                  <a:lnTo>
                    <a:pt x="5126" y="3944"/>
                  </a:lnTo>
                  <a:lnTo>
                    <a:pt x="5113" y="3929"/>
                  </a:lnTo>
                  <a:lnTo>
                    <a:pt x="5102" y="3913"/>
                  </a:lnTo>
                  <a:lnTo>
                    <a:pt x="5093" y="3895"/>
                  </a:lnTo>
                  <a:lnTo>
                    <a:pt x="5087" y="3877"/>
                  </a:lnTo>
                  <a:lnTo>
                    <a:pt x="5083" y="3858"/>
                  </a:lnTo>
                  <a:lnTo>
                    <a:pt x="5082" y="3838"/>
                  </a:lnTo>
                  <a:lnTo>
                    <a:pt x="5083" y="3818"/>
                  </a:lnTo>
                  <a:lnTo>
                    <a:pt x="5087" y="3799"/>
                  </a:lnTo>
                  <a:lnTo>
                    <a:pt x="5093" y="3781"/>
                  </a:lnTo>
                  <a:lnTo>
                    <a:pt x="5102" y="3763"/>
                  </a:lnTo>
                  <a:lnTo>
                    <a:pt x="5113" y="3747"/>
                  </a:lnTo>
                  <a:lnTo>
                    <a:pt x="5126" y="3732"/>
                  </a:lnTo>
                  <a:lnTo>
                    <a:pt x="5141" y="3719"/>
                  </a:lnTo>
                  <a:lnTo>
                    <a:pt x="5157" y="3708"/>
                  </a:lnTo>
                  <a:lnTo>
                    <a:pt x="5175" y="3699"/>
                  </a:lnTo>
                  <a:lnTo>
                    <a:pt x="5193" y="3693"/>
                  </a:lnTo>
                  <a:lnTo>
                    <a:pt x="5212" y="3689"/>
                  </a:lnTo>
                  <a:lnTo>
                    <a:pt x="5232" y="3688"/>
                  </a:lnTo>
                  <a:lnTo>
                    <a:pt x="6859" y="3688"/>
                  </a:lnTo>
                  <a:lnTo>
                    <a:pt x="6879" y="3689"/>
                  </a:lnTo>
                  <a:lnTo>
                    <a:pt x="6898" y="3693"/>
                  </a:lnTo>
                  <a:lnTo>
                    <a:pt x="6916" y="3699"/>
                  </a:lnTo>
                  <a:lnTo>
                    <a:pt x="6934" y="3708"/>
                  </a:lnTo>
                  <a:lnTo>
                    <a:pt x="6950" y="3719"/>
                  </a:lnTo>
                  <a:lnTo>
                    <a:pt x="6965" y="3732"/>
                  </a:lnTo>
                  <a:lnTo>
                    <a:pt x="6978" y="3747"/>
                  </a:lnTo>
                  <a:lnTo>
                    <a:pt x="6989" y="3763"/>
                  </a:lnTo>
                  <a:lnTo>
                    <a:pt x="6998" y="3781"/>
                  </a:lnTo>
                  <a:lnTo>
                    <a:pt x="7004" y="3799"/>
                  </a:lnTo>
                  <a:lnTo>
                    <a:pt x="7008" y="3818"/>
                  </a:lnTo>
                  <a:lnTo>
                    <a:pt x="7009" y="3838"/>
                  </a:lnTo>
                  <a:lnTo>
                    <a:pt x="7008" y="3858"/>
                  </a:lnTo>
                  <a:lnTo>
                    <a:pt x="7004" y="3877"/>
                  </a:lnTo>
                  <a:lnTo>
                    <a:pt x="6998" y="3895"/>
                  </a:lnTo>
                  <a:lnTo>
                    <a:pt x="6989" y="3913"/>
                  </a:lnTo>
                  <a:lnTo>
                    <a:pt x="6978" y="3929"/>
                  </a:lnTo>
                  <a:lnTo>
                    <a:pt x="6965" y="3944"/>
                  </a:lnTo>
                  <a:lnTo>
                    <a:pt x="6950" y="3957"/>
                  </a:lnTo>
                  <a:lnTo>
                    <a:pt x="6934" y="3968"/>
                  </a:lnTo>
                  <a:close/>
                  <a:moveTo>
                    <a:pt x="6683" y="5604"/>
                  </a:moveTo>
                  <a:lnTo>
                    <a:pt x="6665" y="5610"/>
                  </a:lnTo>
                  <a:lnTo>
                    <a:pt x="6646" y="5614"/>
                  </a:lnTo>
                  <a:lnTo>
                    <a:pt x="6626" y="5615"/>
                  </a:lnTo>
                  <a:lnTo>
                    <a:pt x="5232" y="5615"/>
                  </a:lnTo>
                  <a:lnTo>
                    <a:pt x="5212" y="5614"/>
                  </a:lnTo>
                  <a:lnTo>
                    <a:pt x="5193" y="5610"/>
                  </a:lnTo>
                  <a:lnTo>
                    <a:pt x="5175" y="5604"/>
                  </a:lnTo>
                  <a:lnTo>
                    <a:pt x="5157" y="5595"/>
                  </a:lnTo>
                  <a:lnTo>
                    <a:pt x="5141" y="5584"/>
                  </a:lnTo>
                  <a:lnTo>
                    <a:pt x="5126" y="5571"/>
                  </a:lnTo>
                  <a:lnTo>
                    <a:pt x="5113" y="5556"/>
                  </a:lnTo>
                  <a:lnTo>
                    <a:pt x="5102" y="5540"/>
                  </a:lnTo>
                  <a:lnTo>
                    <a:pt x="5093" y="5522"/>
                  </a:lnTo>
                  <a:lnTo>
                    <a:pt x="5087" y="5504"/>
                  </a:lnTo>
                  <a:lnTo>
                    <a:pt x="5083" y="5485"/>
                  </a:lnTo>
                  <a:lnTo>
                    <a:pt x="5082" y="5465"/>
                  </a:lnTo>
                  <a:lnTo>
                    <a:pt x="5083" y="5445"/>
                  </a:lnTo>
                  <a:lnTo>
                    <a:pt x="5087" y="5426"/>
                  </a:lnTo>
                  <a:lnTo>
                    <a:pt x="5093" y="5408"/>
                  </a:lnTo>
                  <a:lnTo>
                    <a:pt x="5102" y="5390"/>
                  </a:lnTo>
                  <a:lnTo>
                    <a:pt x="5113" y="5374"/>
                  </a:lnTo>
                  <a:lnTo>
                    <a:pt x="5126" y="5359"/>
                  </a:lnTo>
                  <a:lnTo>
                    <a:pt x="5141" y="5346"/>
                  </a:lnTo>
                  <a:lnTo>
                    <a:pt x="5157" y="5335"/>
                  </a:lnTo>
                  <a:lnTo>
                    <a:pt x="5175" y="5326"/>
                  </a:lnTo>
                  <a:lnTo>
                    <a:pt x="5193" y="5320"/>
                  </a:lnTo>
                  <a:lnTo>
                    <a:pt x="5212" y="5316"/>
                  </a:lnTo>
                  <a:lnTo>
                    <a:pt x="5232" y="5315"/>
                  </a:lnTo>
                  <a:lnTo>
                    <a:pt x="6626" y="5315"/>
                  </a:lnTo>
                  <a:lnTo>
                    <a:pt x="6646" y="5316"/>
                  </a:lnTo>
                  <a:lnTo>
                    <a:pt x="6665" y="5320"/>
                  </a:lnTo>
                  <a:lnTo>
                    <a:pt x="6683" y="5326"/>
                  </a:lnTo>
                  <a:lnTo>
                    <a:pt x="6701" y="5335"/>
                  </a:lnTo>
                  <a:lnTo>
                    <a:pt x="6717" y="5346"/>
                  </a:lnTo>
                  <a:lnTo>
                    <a:pt x="6732" y="5359"/>
                  </a:lnTo>
                  <a:lnTo>
                    <a:pt x="6745" y="5374"/>
                  </a:lnTo>
                  <a:lnTo>
                    <a:pt x="6756" y="5390"/>
                  </a:lnTo>
                  <a:lnTo>
                    <a:pt x="6765" y="5408"/>
                  </a:lnTo>
                  <a:lnTo>
                    <a:pt x="6771" y="5426"/>
                  </a:lnTo>
                  <a:lnTo>
                    <a:pt x="6775" y="5445"/>
                  </a:lnTo>
                  <a:lnTo>
                    <a:pt x="6776" y="5465"/>
                  </a:lnTo>
                  <a:lnTo>
                    <a:pt x="6775" y="5485"/>
                  </a:lnTo>
                  <a:lnTo>
                    <a:pt x="6771" y="5504"/>
                  </a:lnTo>
                  <a:lnTo>
                    <a:pt x="6765" y="5522"/>
                  </a:lnTo>
                  <a:lnTo>
                    <a:pt x="6756" y="5540"/>
                  </a:lnTo>
                  <a:lnTo>
                    <a:pt x="6745" y="5556"/>
                  </a:lnTo>
                  <a:lnTo>
                    <a:pt x="6732" y="5571"/>
                  </a:lnTo>
                  <a:lnTo>
                    <a:pt x="6717" y="5584"/>
                  </a:lnTo>
                  <a:lnTo>
                    <a:pt x="6701" y="5595"/>
                  </a:lnTo>
                  <a:lnTo>
                    <a:pt x="6683" y="56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64" name="Group 45">
            <a:extLst>
              <a:ext uri="{FF2B5EF4-FFF2-40B4-BE49-F238E27FC236}">
                <a16:creationId xmlns:a16="http://schemas.microsoft.com/office/drawing/2014/main" id="{B18B7B56-F54D-4ED6-BE74-DE0AE50F41F9}"/>
              </a:ext>
            </a:extLst>
          </p:cNvPr>
          <p:cNvGrpSpPr/>
          <p:nvPr/>
        </p:nvGrpSpPr>
        <p:grpSpPr>
          <a:xfrm>
            <a:off x="795303" y="5500649"/>
            <a:ext cx="460100" cy="460100"/>
            <a:chOff x="10888678" y="861060"/>
            <a:chExt cx="589280" cy="589280"/>
          </a:xfrm>
        </p:grpSpPr>
        <p:sp>
          <p:nvSpPr>
            <p:cNvPr id="90065" name="Accent">
              <a:extLst>
                <a:ext uri="{FF2B5EF4-FFF2-40B4-BE49-F238E27FC236}">
                  <a16:creationId xmlns:a16="http://schemas.microsoft.com/office/drawing/2014/main" id="{55C39790-C1F4-429F-A867-940FF70D52EF}"/>
                </a:ext>
              </a:extLst>
            </p:cNvPr>
            <p:cNvSpPr/>
            <p:nvPr/>
          </p:nvSpPr>
          <p:spPr>
            <a:xfrm>
              <a:off x="10888678" y="861060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217" y="2390"/>
                  </a:moveTo>
                  <a:lnTo>
                    <a:pt x="8192" y="2369"/>
                  </a:lnTo>
                  <a:lnTo>
                    <a:pt x="7527" y="1704"/>
                  </a:lnTo>
                  <a:lnTo>
                    <a:pt x="6862" y="2369"/>
                  </a:lnTo>
                  <a:lnTo>
                    <a:pt x="6837" y="2390"/>
                  </a:lnTo>
                  <a:lnTo>
                    <a:pt x="6810" y="2409"/>
                  </a:lnTo>
                  <a:lnTo>
                    <a:pt x="6781" y="2423"/>
                  </a:lnTo>
                  <a:lnTo>
                    <a:pt x="6750" y="2433"/>
                  </a:lnTo>
                  <a:lnTo>
                    <a:pt x="6718" y="2440"/>
                  </a:lnTo>
                  <a:lnTo>
                    <a:pt x="6685" y="2442"/>
                  </a:lnTo>
                  <a:lnTo>
                    <a:pt x="6652" y="2440"/>
                  </a:lnTo>
                  <a:lnTo>
                    <a:pt x="6620" y="2433"/>
                  </a:lnTo>
                  <a:lnTo>
                    <a:pt x="6589" y="2423"/>
                  </a:lnTo>
                  <a:lnTo>
                    <a:pt x="6560" y="2409"/>
                  </a:lnTo>
                  <a:lnTo>
                    <a:pt x="6533" y="2390"/>
                  </a:lnTo>
                  <a:lnTo>
                    <a:pt x="6508" y="2369"/>
                  </a:lnTo>
                  <a:lnTo>
                    <a:pt x="6487" y="2344"/>
                  </a:lnTo>
                  <a:lnTo>
                    <a:pt x="6468" y="2317"/>
                  </a:lnTo>
                  <a:lnTo>
                    <a:pt x="6454" y="2288"/>
                  </a:lnTo>
                  <a:lnTo>
                    <a:pt x="6444" y="2257"/>
                  </a:lnTo>
                  <a:lnTo>
                    <a:pt x="6437" y="2225"/>
                  </a:lnTo>
                  <a:lnTo>
                    <a:pt x="6435" y="2192"/>
                  </a:lnTo>
                  <a:lnTo>
                    <a:pt x="6437" y="2159"/>
                  </a:lnTo>
                  <a:lnTo>
                    <a:pt x="6444" y="2127"/>
                  </a:lnTo>
                  <a:lnTo>
                    <a:pt x="6454" y="2096"/>
                  </a:lnTo>
                  <a:lnTo>
                    <a:pt x="6468" y="2067"/>
                  </a:lnTo>
                  <a:lnTo>
                    <a:pt x="6487" y="2040"/>
                  </a:lnTo>
                  <a:lnTo>
                    <a:pt x="6508" y="2015"/>
                  </a:lnTo>
                  <a:lnTo>
                    <a:pt x="7350" y="1173"/>
                  </a:lnTo>
                  <a:lnTo>
                    <a:pt x="7375" y="1152"/>
                  </a:lnTo>
                  <a:lnTo>
                    <a:pt x="7402" y="1133"/>
                  </a:lnTo>
                  <a:lnTo>
                    <a:pt x="7431" y="1119"/>
                  </a:lnTo>
                  <a:lnTo>
                    <a:pt x="7462" y="1109"/>
                  </a:lnTo>
                  <a:lnTo>
                    <a:pt x="7494" y="1102"/>
                  </a:lnTo>
                  <a:lnTo>
                    <a:pt x="7527" y="1100"/>
                  </a:lnTo>
                  <a:lnTo>
                    <a:pt x="7560" y="1102"/>
                  </a:lnTo>
                  <a:lnTo>
                    <a:pt x="7592" y="1109"/>
                  </a:lnTo>
                  <a:lnTo>
                    <a:pt x="7623" y="1119"/>
                  </a:lnTo>
                  <a:lnTo>
                    <a:pt x="7652" y="1133"/>
                  </a:lnTo>
                  <a:lnTo>
                    <a:pt x="7679" y="1152"/>
                  </a:lnTo>
                  <a:lnTo>
                    <a:pt x="7704" y="1173"/>
                  </a:lnTo>
                  <a:lnTo>
                    <a:pt x="8546" y="2015"/>
                  </a:lnTo>
                  <a:lnTo>
                    <a:pt x="8567" y="2040"/>
                  </a:lnTo>
                  <a:lnTo>
                    <a:pt x="8586" y="2067"/>
                  </a:lnTo>
                  <a:lnTo>
                    <a:pt x="8600" y="2096"/>
                  </a:lnTo>
                  <a:lnTo>
                    <a:pt x="8610" y="2127"/>
                  </a:lnTo>
                  <a:lnTo>
                    <a:pt x="8617" y="2159"/>
                  </a:lnTo>
                  <a:lnTo>
                    <a:pt x="8619" y="2192"/>
                  </a:lnTo>
                  <a:lnTo>
                    <a:pt x="8617" y="2225"/>
                  </a:lnTo>
                  <a:lnTo>
                    <a:pt x="8610" y="2257"/>
                  </a:lnTo>
                  <a:lnTo>
                    <a:pt x="8600" y="2288"/>
                  </a:lnTo>
                  <a:lnTo>
                    <a:pt x="8586" y="2317"/>
                  </a:lnTo>
                  <a:lnTo>
                    <a:pt x="8567" y="2344"/>
                  </a:lnTo>
                  <a:lnTo>
                    <a:pt x="8546" y="2369"/>
                  </a:lnTo>
                  <a:lnTo>
                    <a:pt x="8521" y="2390"/>
                  </a:lnTo>
                  <a:lnTo>
                    <a:pt x="8494" y="2409"/>
                  </a:lnTo>
                  <a:lnTo>
                    <a:pt x="8465" y="2423"/>
                  </a:lnTo>
                  <a:lnTo>
                    <a:pt x="8434" y="2433"/>
                  </a:lnTo>
                  <a:lnTo>
                    <a:pt x="8402" y="2440"/>
                  </a:lnTo>
                  <a:lnTo>
                    <a:pt x="8369" y="2442"/>
                  </a:lnTo>
                  <a:lnTo>
                    <a:pt x="8336" y="2440"/>
                  </a:lnTo>
                  <a:lnTo>
                    <a:pt x="8304" y="2433"/>
                  </a:lnTo>
                  <a:lnTo>
                    <a:pt x="8273" y="2423"/>
                  </a:lnTo>
                  <a:lnTo>
                    <a:pt x="8244" y="2409"/>
                  </a:lnTo>
                  <a:lnTo>
                    <a:pt x="8217" y="2390"/>
                  </a:lnTo>
                  <a:close/>
                  <a:moveTo>
                    <a:pt x="3163" y="2390"/>
                  </a:moveTo>
                  <a:lnTo>
                    <a:pt x="3138" y="2369"/>
                  </a:lnTo>
                  <a:lnTo>
                    <a:pt x="2473" y="1704"/>
                  </a:lnTo>
                  <a:lnTo>
                    <a:pt x="1808" y="2369"/>
                  </a:lnTo>
                  <a:lnTo>
                    <a:pt x="1783" y="2390"/>
                  </a:lnTo>
                  <a:lnTo>
                    <a:pt x="1756" y="2409"/>
                  </a:lnTo>
                  <a:lnTo>
                    <a:pt x="1727" y="2423"/>
                  </a:lnTo>
                  <a:lnTo>
                    <a:pt x="1696" y="2433"/>
                  </a:lnTo>
                  <a:lnTo>
                    <a:pt x="1664" y="2440"/>
                  </a:lnTo>
                  <a:lnTo>
                    <a:pt x="1631" y="2442"/>
                  </a:lnTo>
                  <a:lnTo>
                    <a:pt x="1598" y="2440"/>
                  </a:lnTo>
                  <a:lnTo>
                    <a:pt x="1566" y="2433"/>
                  </a:lnTo>
                  <a:lnTo>
                    <a:pt x="1535" y="2423"/>
                  </a:lnTo>
                  <a:lnTo>
                    <a:pt x="1506" y="2409"/>
                  </a:lnTo>
                  <a:lnTo>
                    <a:pt x="1479" y="2390"/>
                  </a:lnTo>
                  <a:lnTo>
                    <a:pt x="1454" y="2369"/>
                  </a:lnTo>
                  <a:lnTo>
                    <a:pt x="1433" y="2344"/>
                  </a:lnTo>
                  <a:lnTo>
                    <a:pt x="1414" y="2317"/>
                  </a:lnTo>
                  <a:lnTo>
                    <a:pt x="1400" y="2288"/>
                  </a:lnTo>
                  <a:lnTo>
                    <a:pt x="1390" y="2257"/>
                  </a:lnTo>
                  <a:lnTo>
                    <a:pt x="1383" y="2225"/>
                  </a:lnTo>
                  <a:lnTo>
                    <a:pt x="1381" y="2192"/>
                  </a:lnTo>
                  <a:lnTo>
                    <a:pt x="1383" y="2159"/>
                  </a:lnTo>
                  <a:lnTo>
                    <a:pt x="1390" y="2127"/>
                  </a:lnTo>
                  <a:lnTo>
                    <a:pt x="1400" y="2096"/>
                  </a:lnTo>
                  <a:lnTo>
                    <a:pt x="1414" y="2067"/>
                  </a:lnTo>
                  <a:lnTo>
                    <a:pt x="1433" y="2040"/>
                  </a:lnTo>
                  <a:lnTo>
                    <a:pt x="1454" y="2015"/>
                  </a:lnTo>
                  <a:lnTo>
                    <a:pt x="2296" y="1173"/>
                  </a:lnTo>
                  <a:lnTo>
                    <a:pt x="2321" y="1152"/>
                  </a:lnTo>
                  <a:lnTo>
                    <a:pt x="2348" y="1133"/>
                  </a:lnTo>
                  <a:lnTo>
                    <a:pt x="2377" y="1119"/>
                  </a:lnTo>
                  <a:lnTo>
                    <a:pt x="2408" y="1109"/>
                  </a:lnTo>
                  <a:lnTo>
                    <a:pt x="2440" y="1102"/>
                  </a:lnTo>
                  <a:lnTo>
                    <a:pt x="2473" y="1100"/>
                  </a:lnTo>
                  <a:lnTo>
                    <a:pt x="2506" y="1102"/>
                  </a:lnTo>
                  <a:lnTo>
                    <a:pt x="2538" y="1109"/>
                  </a:lnTo>
                  <a:lnTo>
                    <a:pt x="2569" y="1119"/>
                  </a:lnTo>
                  <a:lnTo>
                    <a:pt x="2598" y="1133"/>
                  </a:lnTo>
                  <a:lnTo>
                    <a:pt x="2625" y="1152"/>
                  </a:lnTo>
                  <a:lnTo>
                    <a:pt x="2650" y="1173"/>
                  </a:lnTo>
                  <a:lnTo>
                    <a:pt x="3492" y="2015"/>
                  </a:lnTo>
                  <a:lnTo>
                    <a:pt x="3513" y="2040"/>
                  </a:lnTo>
                  <a:lnTo>
                    <a:pt x="3532" y="2067"/>
                  </a:lnTo>
                  <a:lnTo>
                    <a:pt x="3546" y="2096"/>
                  </a:lnTo>
                  <a:lnTo>
                    <a:pt x="3556" y="2127"/>
                  </a:lnTo>
                  <a:lnTo>
                    <a:pt x="3563" y="2159"/>
                  </a:lnTo>
                  <a:lnTo>
                    <a:pt x="3565" y="2192"/>
                  </a:lnTo>
                  <a:lnTo>
                    <a:pt x="3563" y="2225"/>
                  </a:lnTo>
                  <a:lnTo>
                    <a:pt x="3556" y="2257"/>
                  </a:lnTo>
                  <a:lnTo>
                    <a:pt x="3546" y="2288"/>
                  </a:lnTo>
                  <a:lnTo>
                    <a:pt x="3532" y="2317"/>
                  </a:lnTo>
                  <a:lnTo>
                    <a:pt x="3513" y="2344"/>
                  </a:lnTo>
                  <a:lnTo>
                    <a:pt x="3492" y="2369"/>
                  </a:lnTo>
                  <a:lnTo>
                    <a:pt x="3467" y="2390"/>
                  </a:lnTo>
                  <a:lnTo>
                    <a:pt x="3440" y="2409"/>
                  </a:lnTo>
                  <a:lnTo>
                    <a:pt x="3411" y="2423"/>
                  </a:lnTo>
                  <a:lnTo>
                    <a:pt x="3380" y="2433"/>
                  </a:lnTo>
                  <a:lnTo>
                    <a:pt x="3348" y="2440"/>
                  </a:lnTo>
                  <a:lnTo>
                    <a:pt x="3315" y="2442"/>
                  </a:lnTo>
                  <a:lnTo>
                    <a:pt x="3282" y="2440"/>
                  </a:lnTo>
                  <a:lnTo>
                    <a:pt x="3250" y="2433"/>
                  </a:lnTo>
                  <a:lnTo>
                    <a:pt x="3219" y="2423"/>
                  </a:lnTo>
                  <a:lnTo>
                    <a:pt x="3190" y="2409"/>
                  </a:lnTo>
                  <a:lnTo>
                    <a:pt x="3163" y="23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66" name="Outline">
              <a:extLst>
                <a:ext uri="{FF2B5EF4-FFF2-40B4-BE49-F238E27FC236}">
                  <a16:creationId xmlns:a16="http://schemas.microsoft.com/office/drawing/2014/main" id="{080564C6-BA27-45A8-8FD2-030D498B69F9}"/>
                </a:ext>
              </a:extLst>
            </p:cNvPr>
            <p:cNvSpPr/>
            <p:nvPr/>
          </p:nvSpPr>
          <p:spPr>
            <a:xfrm>
              <a:off x="10888678" y="861060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644" y="1449"/>
                  </a:moveTo>
                  <a:lnTo>
                    <a:pt x="2666" y="1473"/>
                  </a:lnTo>
                  <a:lnTo>
                    <a:pt x="5000" y="4324"/>
                  </a:lnTo>
                  <a:lnTo>
                    <a:pt x="7334" y="1473"/>
                  </a:lnTo>
                  <a:lnTo>
                    <a:pt x="7356" y="1449"/>
                  </a:lnTo>
                  <a:lnTo>
                    <a:pt x="7381" y="1428"/>
                  </a:lnTo>
                  <a:lnTo>
                    <a:pt x="7409" y="1411"/>
                  </a:lnTo>
                  <a:lnTo>
                    <a:pt x="7439" y="1397"/>
                  </a:lnTo>
                  <a:lnTo>
                    <a:pt x="7470" y="1388"/>
                  </a:lnTo>
                  <a:lnTo>
                    <a:pt x="7502" y="1382"/>
                  </a:lnTo>
                  <a:lnTo>
                    <a:pt x="7535" y="1381"/>
                  </a:lnTo>
                  <a:lnTo>
                    <a:pt x="7567" y="1384"/>
                  </a:lnTo>
                  <a:lnTo>
                    <a:pt x="7599" y="1392"/>
                  </a:lnTo>
                  <a:lnTo>
                    <a:pt x="7630" y="1403"/>
                  </a:lnTo>
                  <a:lnTo>
                    <a:pt x="7659" y="1419"/>
                  </a:lnTo>
                  <a:lnTo>
                    <a:pt x="7685" y="1438"/>
                  </a:lnTo>
                  <a:lnTo>
                    <a:pt x="7709" y="1460"/>
                  </a:lnTo>
                  <a:lnTo>
                    <a:pt x="7730" y="1485"/>
                  </a:lnTo>
                  <a:lnTo>
                    <a:pt x="7747" y="1513"/>
                  </a:lnTo>
                  <a:lnTo>
                    <a:pt x="7761" y="1543"/>
                  </a:lnTo>
                  <a:lnTo>
                    <a:pt x="7770" y="1574"/>
                  </a:lnTo>
                  <a:lnTo>
                    <a:pt x="7776" y="1606"/>
                  </a:lnTo>
                  <a:lnTo>
                    <a:pt x="7777" y="1639"/>
                  </a:lnTo>
                  <a:lnTo>
                    <a:pt x="7774" y="1671"/>
                  </a:lnTo>
                  <a:lnTo>
                    <a:pt x="7766" y="1703"/>
                  </a:lnTo>
                  <a:lnTo>
                    <a:pt x="7755" y="1734"/>
                  </a:lnTo>
                  <a:lnTo>
                    <a:pt x="7739" y="1763"/>
                  </a:lnTo>
                  <a:lnTo>
                    <a:pt x="7720" y="1789"/>
                  </a:lnTo>
                  <a:lnTo>
                    <a:pt x="5250" y="4808"/>
                  </a:lnTo>
                  <a:lnTo>
                    <a:pt x="5250" y="8650"/>
                  </a:lnTo>
                  <a:lnTo>
                    <a:pt x="5248" y="8683"/>
                  </a:lnTo>
                  <a:lnTo>
                    <a:pt x="5241" y="8715"/>
                  </a:lnTo>
                  <a:lnTo>
                    <a:pt x="5231" y="8746"/>
                  </a:lnTo>
                  <a:lnTo>
                    <a:pt x="5217" y="8775"/>
                  </a:lnTo>
                  <a:lnTo>
                    <a:pt x="5198" y="8802"/>
                  </a:lnTo>
                  <a:lnTo>
                    <a:pt x="5177" y="8827"/>
                  </a:lnTo>
                  <a:lnTo>
                    <a:pt x="5152" y="8848"/>
                  </a:lnTo>
                  <a:lnTo>
                    <a:pt x="5125" y="8867"/>
                  </a:lnTo>
                  <a:lnTo>
                    <a:pt x="5096" y="8881"/>
                  </a:lnTo>
                  <a:lnTo>
                    <a:pt x="5065" y="8891"/>
                  </a:lnTo>
                  <a:lnTo>
                    <a:pt x="5033" y="8898"/>
                  </a:lnTo>
                  <a:lnTo>
                    <a:pt x="5000" y="8900"/>
                  </a:lnTo>
                  <a:lnTo>
                    <a:pt x="4967" y="8898"/>
                  </a:lnTo>
                  <a:lnTo>
                    <a:pt x="4935" y="8891"/>
                  </a:lnTo>
                  <a:lnTo>
                    <a:pt x="4904" y="8881"/>
                  </a:lnTo>
                  <a:lnTo>
                    <a:pt x="4875" y="8867"/>
                  </a:lnTo>
                  <a:lnTo>
                    <a:pt x="4848" y="8848"/>
                  </a:lnTo>
                  <a:lnTo>
                    <a:pt x="4823" y="8827"/>
                  </a:lnTo>
                  <a:lnTo>
                    <a:pt x="4802" y="8802"/>
                  </a:lnTo>
                  <a:lnTo>
                    <a:pt x="4783" y="8775"/>
                  </a:lnTo>
                  <a:lnTo>
                    <a:pt x="4769" y="8746"/>
                  </a:lnTo>
                  <a:lnTo>
                    <a:pt x="4759" y="8715"/>
                  </a:lnTo>
                  <a:lnTo>
                    <a:pt x="4752" y="8683"/>
                  </a:lnTo>
                  <a:lnTo>
                    <a:pt x="4750" y="8650"/>
                  </a:lnTo>
                  <a:lnTo>
                    <a:pt x="4750" y="4808"/>
                  </a:lnTo>
                  <a:lnTo>
                    <a:pt x="2280" y="1789"/>
                  </a:lnTo>
                  <a:lnTo>
                    <a:pt x="2261" y="1763"/>
                  </a:lnTo>
                  <a:lnTo>
                    <a:pt x="2245" y="1734"/>
                  </a:lnTo>
                  <a:lnTo>
                    <a:pt x="2234" y="1703"/>
                  </a:lnTo>
                  <a:lnTo>
                    <a:pt x="2226" y="1671"/>
                  </a:lnTo>
                  <a:lnTo>
                    <a:pt x="2223" y="1639"/>
                  </a:lnTo>
                  <a:lnTo>
                    <a:pt x="2224" y="1606"/>
                  </a:lnTo>
                  <a:lnTo>
                    <a:pt x="2230" y="1574"/>
                  </a:lnTo>
                  <a:lnTo>
                    <a:pt x="2239" y="1543"/>
                  </a:lnTo>
                  <a:lnTo>
                    <a:pt x="2253" y="1513"/>
                  </a:lnTo>
                  <a:lnTo>
                    <a:pt x="2270" y="1485"/>
                  </a:lnTo>
                  <a:lnTo>
                    <a:pt x="2291" y="1460"/>
                  </a:lnTo>
                  <a:lnTo>
                    <a:pt x="2315" y="1438"/>
                  </a:lnTo>
                  <a:lnTo>
                    <a:pt x="2341" y="1419"/>
                  </a:lnTo>
                  <a:lnTo>
                    <a:pt x="2370" y="1403"/>
                  </a:lnTo>
                  <a:lnTo>
                    <a:pt x="2401" y="1392"/>
                  </a:lnTo>
                  <a:lnTo>
                    <a:pt x="2433" y="1384"/>
                  </a:lnTo>
                  <a:lnTo>
                    <a:pt x="2465" y="1381"/>
                  </a:lnTo>
                  <a:lnTo>
                    <a:pt x="2498" y="1382"/>
                  </a:lnTo>
                  <a:lnTo>
                    <a:pt x="2530" y="1388"/>
                  </a:lnTo>
                  <a:lnTo>
                    <a:pt x="2561" y="1397"/>
                  </a:lnTo>
                  <a:lnTo>
                    <a:pt x="2591" y="1411"/>
                  </a:lnTo>
                  <a:lnTo>
                    <a:pt x="2619" y="1428"/>
                  </a:lnTo>
                  <a:lnTo>
                    <a:pt x="2644" y="14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788887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Operating Model: Why Hybrid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39</a:t>
            </a:fld>
            <a:endParaRPr lang="en-PH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04FECA-7578-4DB8-9BF9-0B181D91C28A}"/>
              </a:ext>
            </a:extLst>
          </p:cNvPr>
          <p:cNvSpPr/>
          <p:nvPr/>
        </p:nvSpPr>
        <p:spPr>
          <a:xfrm>
            <a:off x="630000" y="2544843"/>
            <a:ext cx="1304565" cy="152349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a-DK" sz="1400" dirty="0">
                <a:solidFill>
                  <a:srgbClr val="FFFFFF"/>
                </a:solidFill>
              </a:rPr>
              <a:t>How it works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78EB34-CEC8-4F1F-BD01-CA038B53A957}"/>
              </a:ext>
            </a:extLst>
          </p:cNvPr>
          <p:cNvSpPr/>
          <p:nvPr/>
        </p:nvSpPr>
        <p:spPr>
          <a:xfrm>
            <a:off x="630000" y="4183972"/>
            <a:ext cx="1304565" cy="777240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a-DK" sz="1400" dirty="0">
                <a:solidFill>
                  <a:srgbClr val="FFFFFF"/>
                </a:solidFill>
              </a:rPr>
              <a:t>Strengths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75308E4-B6E0-4F90-A47A-F0AF3C75EEB7}"/>
              </a:ext>
            </a:extLst>
          </p:cNvPr>
          <p:cNvSpPr/>
          <p:nvPr/>
        </p:nvSpPr>
        <p:spPr>
          <a:xfrm>
            <a:off x="630000" y="5064334"/>
            <a:ext cx="1304565" cy="92354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a-DK" sz="1400" dirty="0">
                <a:solidFill>
                  <a:srgbClr val="FFFFFF"/>
                </a:solidFill>
              </a:rPr>
              <a:t>Drawbacks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318CD12-8A36-4463-A249-ACDCA4658957}"/>
              </a:ext>
            </a:extLst>
          </p:cNvPr>
          <p:cNvSpPr/>
          <p:nvPr/>
        </p:nvSpPr>
        <p:spPr>
          <a:xfrm>
            <a:off x="6274903" y="1566922"/>
            <a:ext cx="1996563" cy="4594166"/>
          </a:xfrm>
          <a:prstGeom prst="round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F35D339-BF8A-4311-B47A-FB894C6F1A0C}"/>
              </a:ext>
            </a:extLst>
          </p:cNvPr>
          <p:cNvSpPr/>
          <p:nvPr/>
        </p:nvSpPr>
        <p:spPr>
          <a:xfrm>
            <a:off x="5226448" y="1650714"/>
            <a:ext cx="2913097" cy="4426582"/>
          </a:xfrm>
          <a:prstGeom prst="roundRect">
            <a:avLst>
              <a:gd name="adj" fmla="val 5567"/>
            </a:avLst>
          </a:prstGeom>
          <a:solidFill>
            <a:srgbClr val="FFFFFF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0ADE6A-1C25-424B-A552-E8ABF9CEA510}"/>
              </a:ext>
            </a:extLst>
          </p:cNvPr>
          <p:cNvSpPr/>
          <p:nvPr/>
        </p:nvSpPr>
        <p:spPr>
          <a:xfrm>
            <a:off x="5232756" y="1818205"/>
            <a:ext cx="2897299" cy="696395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  <a:ln w="10795" cap="flat" cmpd="sng" algn="ctr">
            <a:noFill/>
            <a:prstDash val="solid"/>
          </a:ln>
          <a:effectLst/>
        </p:spPr>
        <p:txBody>
          <a:bodyPr lIns="137160" tIns="0" rIns="0" bIns="0" rtlCol="0" anchor="ctr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rPr>
              <a:t>Centralized only: one expert team builds everything.</a:t>
            </a:r>
          </a:p>
        </p:txBody>
      </p:sp>
      <p:sp>
        <p:nvSpPr>
          <p:cNvPr id="12" name="ee4pContent1">
            <a:extLst>
              <a:ext uri="{FF2B5EF4-FFF2-40B4-BE49-F238E27FC236}">
                <a16:creationId xmlns:a16="http://schemas.microsoft.com/office/drawing/2014/main" id="{B8BA63D7-1CF5-4928-A297-1740D2D28DD3}"/>
              </a:ext>
            </a:extLst>
          </p:cNvPr>
          <p:cNvSpPr txBox="1">
            <a:spLocks/>
          </p:cNvSpPr>
          <p:nvPr/>
        </p:nvSpPr>
        <p:spPr>
          <a:xfrm>
            <a:off x="5227503" y="2557352"/>
            <a:ext cx="2910989" cy="152349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>
            <a:defPPr>
              <a:defRPr lang="en-US"/>
            </a:defPPr>
            <a:lvl1pPr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  <a:cs typeface="Arial" pitchFamily="34" charset="0"/>
              </a:defRPr>
            </a:lvl1pPr>
            <a:lvl2pPr marL="324000" lvl="1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2pPr>
            <a:lvl3pPr marL="648000" lvl="2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3pPr>
            <a:lvl4pPr marL="0" lvl="3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4pPr>
            <a:lvl5pPr marL="0" lvl="4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5pPr>
            <a:lvl6pPr marL="324000" lvl="5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6pPr>
            <a:lvl7pPr marL="0" lvl="6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7pPr>
            <a:lvl8pPr marL="0" lvl="7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5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8pPr>
            <a:lvl9pPr marL="0" lvl="8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9pPr>
          </a:lstStyle>
          <a:p>
            <a:pPr marL="270000" lvl="1" indent="-180000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Roboto" pitchFamily="2" charset="0"/>
              </a:rPr>
              <a:t>A single central team owns intake, build, and run for every automation.</a:t>
            </a:r>
          </a:p>
          <a:p>
            <a:pPr marL="270000" lvl="1" indent="-180000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Roboto" pitchFamily="2" charset="0"/>
              </a:rPr>
              <a:t>Business teams submit requests and wait for central capacity.</a:t>
            </a:r>
          </a:p>
        </p:txBody>
      </p:sp>
      <p:sp>
        <p:nvSpPr>
          <p:cNvPr id="13" name="ee4pContent1">
            <a:extLst>
              <a:ext uri="{FF2B5EF4-FFF2-40B4-BE49-F238E27FC236}">
                <a16:creationId xmlns:a16="http://schemas.microsoft.com/office/drawing/2014/main" id="{E5FC367E-ED52-4930-BB0E-902EF20804B0}"/>
              </a:ext>
            </a:extLst>
          </p:cNvPr>
          <p:cNvSpPr txBox="1">
            <a:spLocks/>
          </p:cNvSpPr>
          <p:nvPr/>
        </p:nvSpPr>
        <p:spPr>
          <a:xfrm>
            <a:off x="5227503" y="4183972"/>
            <a:ext cx="2910989" cy="43088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  <a:cs typeface="Arial" pitchFamily="34" charset="0"/>
              </a:defRPr>
            </a:lvl1pPr>
            <a:lvl2pPr marL="324000" lvl="1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2pPr>
            <a:lvl3pPr marL="648000" lvl="2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3pPr>
            <a:lvl4pPr marL="0" lvl="3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4pPr>
            <a:lvl5pPr marL="0" lvl="4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5pPr>
            <a:lvl6pPr marL="324000" lvl="5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6pPr>
            <a:lvl7pPr marL="0" lvl="6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7pPr>
            <a:lvl8pPr marL="0" lvl="7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5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8pPr>
            <a:lvl9pPr marL="0" lvl="8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9pPr>
          </a:lstStyle>
          <a:p>
            <a:pPr marL="270000" lvl="1" indent="-180000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Roboto" pitchFamily="2" charset="0"/>
              </a:rPr>
              <a:t>Consistent standards, security, and audit on every build.</a:t>
            </a:r>
          </a:p>
        </p:txBody>
      </p:sp>
      <p:sp>
        <p:nvSpPr>
          <p:cNvPr id="14" name="ee4pContent1">
            <a:extLst>
              <a:ext uri="{FF2B5EF4-FFF2-40B4-BE49-F238E27FC236}">
                <a16:creationId xmlns:a16="http://schemas.microsoft.com/office/drawing/2014/main" id="{0BBBA825-2FB6-4681-85CF-B4DF7699EB07}"/>
              </a:ext>
            </a:extLst>
          </p:cNvPr>
          <p:cNvSpPr txBox="1">
            <a:spLocks/>
          </p:cNvSpPr>
          <p:nvPr/>
        </p:nvSpPr>
        <p:spPr>
          <a:xfrm>
            <a:off x="5227503" y="5064334"/>
            <a:ext cx="2910989" cy="43088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  <a:cs typeface="Arial" pitchFamily="34" charset="0"/>
              </a:defRPr>
            </a:lvl1pPr>
            <a:lvl2pPr marL="324000" lvl="1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2pPr>
            <a:lvl3pPr marL="648000" lvl="2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3pPr>
            <a:lvl4pPr marL="0" lvl="3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4pPr>
            <a:lvl5pPr marL="0" lvl="4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5pPr>
            <a:lvl6pPr marL="324000" lvl="5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6pPr>
            <a:lvl7pPr marL="0" lvl="6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7pPr>
            <a:lvl8pPr marL="0" lvl="7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5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8pPr>
            <a:lvl9pPr marL="0" lvl="8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9pPr>
          </a:lstStyle>
          <a:p>
            <a:pPr lvl="1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Roboto" pitchFamily="2" charset="0"/>
              </a:rPr>
              <a:t>Bottleneck: the funnel already exceeds central capacity.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A5C5D3F-E566-41C4-B133-6BD0ABDEE76D}"/>
              </a:ext>
            </a:extLst>
          </p:cNvPr>
          <p:cNvCxnSpPr/>
          <p:nvPr/>
        </p:nvCxnSpPr>
        <p:spPr>
          <a:xfrm>
            <a:off x="5359398" y="4132409"/>
            <a:ext cx="2637899" cy="0"/>
          </a:xfrm>
          <a:prstGeom prst="line">
            <a:avLst/>
          </a:prstGeom>
          <a:ln w="12700" cap="rnd" cmpd="sng" algn="ctr">
            <a:solidFill>
              <a:schemeClr val="bg1">
                <a:lumMod val="50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9F352EF-EEF2-4516-AC93-4886C66AB481}"/>
              </a:ext>
            </a:extLst>
          </p:cNvPr>
          <p:cNvCxnSpPr/>
          <p:nvPr/>
        </p:nvCxnSpPr>
        <p:spPr>
          <a:xfrm>
            <a:off x="5359398" y="5012774"/>
            <a:ext cx="2637899" cy="0"/>
          </a:xfrm>
          <a:prstGeom prst="line">
            <a:avLst/>
          </a:prstGeom>
          <a:ln w="12700" cap="rnd" cmpd="sng" algn="ctr">
            <a:solidFill>
              <a:schemeClr val="bg1">
                <a:lumMod val="50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D7BAB20-C956-4C6A-BBF6-AB94F88D8925}"/>
              </a:ext>
            </a:extLst>
          </p:cNvPr>
          <p:cNvSpPr/>
          <p:nvPr/>
        </p:nvSpPr>
        <p:spPr>
          <a:xfrm>
            <a:off x="9566787" y="1566922"/>
            <a:ext cx="1996563" cy="4594166"/>
          </a:xfrm>
          <a:prstGeom prst="round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10802F6-5173-463C-8C1A-D4AD1F2AC0EC}"/>
              </a:ext>
            </a:extLst>
          </p:cNvPr>
          <p:cNvSpPr/>
          <p:nvPr/>
        </p:nvSpPr>
        <p:spPr>
          <a:xfrm>
            <a:off x="8518332" y="1650714"/>
            <a:ext cx="2913097" cy="4426582"/>
          </a:xfrm>
          <a:prstGeom prst="roundRect">
            <a:avLst>
              <a:gd name="adj" fmla="val 5567"/>
            </a:avLst>
          </a:prstGeom>
          <a:solidFill>
            <a:srgbClr val="FFFFFF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1EC463F-CBB1-4058-80B3-71B778CB7CA7}"/>
              </a:ext>
            </a:extLst>
          </p:cNvPr>
          <p:cNvSpPr/>
          <p:nvPr/>
        </p:nvSpPr>
        <p:spPr>
          <a:xfrm>
            <a:off x="8524640" y="1818205"/>
            <a:ext cx="2897299" cy="696395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  <a:ln w="10795" cap="flat" cmpd="sng" algn="ctr">
            <a:noFill/>
            <a:prstDash val="solid"/>
          </a:ln>
          <a:effectLst/>
        </p:spPr>
        <p:txBody>
          <a:bodyPr lIns="137160" tIns="0" rIns="0" bIns="0" rtlCol="0" anchor="ctr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rPr>
              <a:t>Federated only: each team builds its own, fast but fragmented.</a:t>
            </a:r>
          </a:p>
        </p:txBody>
      </p:sp>
      <p:sp>
        <p:nvSpPr>
          <p:cNvPr id="20" name="ee4pContent1">
            <a:extLst>
              <a:ext uri="{FF2B5EF4-FFF2-40B4-BE49-F238E27FC236}">
                <a16:creationId xmlns:a16="http://schemas.microsoft.com/office/drawing/2014/main" id="{E5CE60C1-0B29-40B4-86F8-E757E16FC450}"/>
              </a:ext>
            </a:extLst>
          </p:cNvPr>
          <p:cNvSpPr txBox="1">
            <a:spLocks/>
          </p:cNvSpPr>
          <p:nvPr/>
        </p:nvSpPr>
        <p:spPr>
          <a:xfrm>
            <a:off x="8519387" y="2557353"/>
            <a:ext cx="2910989" cy="86177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  <a:cs typeface="Arial" pitchFamily="34" charset="0"/>
              </a:defRPr>
            </a:lvl1pPr>
            <a:lvl2pPr marL="324000" lvl="1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2pPr>
            <a:lvl3pPr marL="648000" lvl="2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3pPr>
            <a:lvl4pPr marL="0" lvl="3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4pPr>
            <a:lvl5pPr marL="0" lvl="4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5pPr>
            <a:lvl6pPr marL="324000" lvl="5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6pPr>
            <a:lvl7pPr marL="0" lvl="6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7pPr>
            <a:lvl8pPr marL="0" lvl="7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5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8pPr>
            <a:lvl9pPr marL="0" lvl="8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9pPr>
          </a:lstStyle>
          <a:p>
            <a:pPr marL="270000" lvl="1" indent="-180000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Roboto" pitchFamily="2" charset="0"/>
              </a:rPr>
              <a:t>Every department picks tools and builds flows independently.</a:t>
            </a:r>
          </a:p>
          <a:p>
            <a:pPr marL="270000" lvl="1" indent="-180000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Roboto" pitchFamily="2" charset="0"/>
              </a:rPr>
              <a:t>No shared platform, standards, or central support model.</a:t>
            </a:r>
          </a:p>
        </p:txBody>
      </p:sp>
      <p:sp>
        <p:nvSpPr>
          <p:cNvPr id="21" name="ee4pContent1">
            <a:extLst>
              <a:ext uri="{FF2B5EF4-FFF2-40B4-BE49-F238E27FC236}">
                <a16:creationId xmlns:a16="http://schemas.microsoft.com/office/drawing/2014/main" id="{8F2948D9-5F95-47F8-A8A1-19B9CC8686BE}"/>
              </a:ext>
            </a:extLst>
          </p:cNvPr>
          <p:cNvSpPr txBox="1">
            <a:spLocks/>
          </p:cNvSpPr>
          <p:nvPr/>
        </p:nvSpPr>
        <p:spPr>
          <a:xfrm>
            <a:off x="8519386" y="4183971"/>
            <a:ext cx="2910989" cy="43088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  <a:cs typeface="Arial" pitchFamily="34" charset="0"/>
              </a:defRPr>
            </a:lvl1pPr>
            <a:lvl2pPr marL="324000" lvl="1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2pPr>
            <a:lvl3pPr marL="648000" lvl="2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3pPr>
            <a:lvl4pPr marL="0" lvl="3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4pPr>
            <a:lvl5pPr marL="0" lvl="4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5pPr>
            <a:lvl6pPr marL="324000" lvl="5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6pPr>
            <a:lvl7pPr marL="0" lvl="6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7pPr>
            <a:lvl8pPr marL="0" lvl="7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5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8pPr>
            <a:lvl9pPr marL="0" lvl="8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9pPr>
          </a:lstStyle>
          <a:p>
            <a:pPr marL="270000" lvl="1" indent="-180000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Roboto" pitchFamily="2" charset="0"/>
              </a:rPr>
              <a:t>High energy and ownership inside individual departments.</a:t>
            </a:r>
          </a:p>
        </p:txBody>
      </p:sp>
      <p:sp>
        <p:nvSpPr>
          <p:cNvPr id="22" name="ee4pContent1">
            <a:extLst>
              <a:ext uri="{FF2B5EF4-FFF2-40B4-BE49-F238E27FC236}">
                <a16:creationId xmlns:a16="http://schemas.microsoft.com/office/drawing/2014/main" id="{59BF9701-8AEA-4CFC-B521-4A4D1B660186}"/>
              </a:ext>
            </a:extLst>
          </p:cNvPr>
          <p:cNvSpPr txBox="1">
            <a:spLocks/>
          </p:cNvSpPr>
          <p:nvPr/>
        </p:nvSpPr>
        <p:spPr>
          <a:xfrm>
            <a:off x="8519387" y="5064334"/>
            <a:ext cx="2910989" cy="64633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  <a:cs typeface="Arial" pitchFamily="34" charset="0"/>
              </a:defRPr>
            </a:lvl1pPr>
            <a:lvl2pPr marL="324000" lvl="1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2pPr>
            <a:lvl3pPr marL="648000" lvl="2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3pPr>
            <a:lvl4pPr marL="0" lvl="3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4pPr>
            <a:lvl5pPr marL="0" lvl="4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5pPr>
            <a:lvl6pPr marL="324000" lvl="5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6pPr>
            <a:lvl7pPr marL="0" lvl="6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7pPr>
            <a:lvl8pPr marL="0" lvl="7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5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8pPr>
            <a:lvl9pPr marL="0" lvl="8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9pPr>
          </a:lstStyle>
          <a:p>
            <a:pPr lvl="1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Roboto" pitchFamily="2" charset="0"/>
              </a:rPr>
              <a:t>Recreates today's sprawl, duplicate spend, and key-person risk.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DB3AADC-C594-4741-A358-9BE45BD180C9}"/>
              </a:ext>
            </a:extLst>
          </p:cNvPr>
          <p:cNvCxnSpPr/>
          <p:nvPr/>
        </p:nvCxnSpPr>
        <p:spPr>
          <a:xfrm>
            <a:off x="8651281" y="4132409"/>
            <a:ext cx="2637899" cy="0"/>
          </a:xfrm>
          <a:prstGeom prst="line">
            <a:avLst/>
          </a:prstGeom>
          <a:ln w="12700" cap="rnd" cmpd="sng" algn="ctr">
            <a:solidFill>
              <a:schemeClr val="bg1">
                <a:lumMod val="50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AF213E1-A82C-4536-9A21-FB8683C35DBB}"/>
              </a:ext>
            </a:extLst>
          </p:cNvPr>
          <p:cNvCxnSpPr/>
          <p:nvPr/>
        </p:nvCxnSpPr>
        <p:spPr>
          <a:xfrm>
            <a:off x="8651281" y="5012774"/>
            <a:ext cx="2637899" cy="0"/>
          </a:xfrm>
          <a:prstGeom prst="line">
            <a:avLst/>
          </a:prstGeom>
          <a:ln w="12700" cap="rnd" cmpd="sng" algn="ctr">
            <a:solidFill>
              <a:schemeClr val="bg1">
                <a:lumMod val="50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E9B4B93-2052-4E13-981C-DA51A89D9932}"/>
              </a:ext>
            </a:extLst>
          </p:cNvPr>
          <p:cNvSpPr/>
          <p:nvPr/>
        </p:nvSpPr>
        <p:spPr>
          <a:xfrm>
            <a:off x="2983020" y="1566922"/>
            <a:ext cx="1996563" cy="4594166"/>
          </a:xfrm>
          <a:prstGeom prst="round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D4794F4-6017-4FC8-91B8-7816975FFFBE}"/>
              </a:ext>
            </a:extLst>
          </p:cNvPr>
          <p:cNvSpPr/>
          <p:nvPr/>
        </p:nvSpPr>
        <p:spPr>
          <a:xfrm>
            <a:off x="1934565" y="1650714"/>
            <a:ext cx="2913097" cy="4426582"/>
          </a:xfrm>
          <a:prstGeom prst="roundRect">
            <a:avLst>
              <a:gd name="adj" fmla="val 5567"/>
            </a:avLst>
          </a:prstGeom>
          <a:solidFill>
            <a:srgbClr val="FFFFFF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200">
              <a:solidFill>
                <a:srgbClr val="FFFFFF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EDBF152-485B-4A25-BBD9-FE00F77D2AB3}"/>
              </a:ext>
            </a:extLst>
          </p:cNvPr>
          <p:cNvSpPr/>
          <p:nvPr/>
        </p:nvSpPr>
        <p:spPr>
          <a:xfrm>
            <a:off x="1940873" y="1818205"/>
            <a:ext cx="2897299" cy="696395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  <a:ln w="10795" cap="flat" cmpd="sng" algn="ctr">
            <a:noFill/>
            <a:prstDash val="solid"/>
          </a:ln>
          <a:effectLst/>
        </p:spPr>
        <p:txBody>
          <a:bodyPr lIns="137160" tIns="0" rIns="0" bIns="0" rtlCol="0" anchor="ctr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rPr>
              <a:t>Hybrid (chosen): a small expert CoE plus trained</a:t>
            </a:r>
            <a:b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rPr>
              <a:t>citizen developers.</a:t>
            </a:r>
          </a:p>
        </p:txBody>
      </p:sp>
      <p:sp>
        <p:nvSpPr>
          <p:cNvPr id="28" name="ee4pContent1">
            <a:extLst>
              <a:ext uri="{FF2B5EF4-FFF2-40B4-BE49-F238E27FC236}">
                <a16:creationId xmlns:a16="http://schemas.microsoft.com/office/drawing/2014/main" id="{29DA219A-95C3-4114-8123-39A97F17BBC0}"/>
              </a:ext>
            </a:extLst>
          </p:cNvPr>
          <p:cNvSpPr txBox="1">
            <a:spLocks/>
          </p:cNvSpPr>
          <p:nvPr/>
        </p:nvSpPr>
        <p:spPr>
          <a:xfrm>
            <a:off x="1935619" y="2557352"/>
            <a:ext cx="2910989" cy="152349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>
            <a:defPPr>
              <a:defRPr lang="en-US"/>
            </a:defPPr>
            <a:lvl1pPr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  <a:cs typeface="Arial" pitchFamily="34" charset="0"/>
              </a:defRPr>
            </a:lvl1pPr>
            <a:lvl2pPr marL="324000" lvl="1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2pPr>
            <a:lvl3pPr marL="648000" lvl="2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3pPr>
            <a:lvl4pPr marL="0" lvl="3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4pPr>
            <a:lvl5pPr marL="0" lvl="4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5pPr>
            <a:lvl6pPr marL="324000" lvl="5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6pPr>
            <a:lvl7pPr marL="0" lvl="6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7pPr>
            <a:lvl8pPr marL="0" lvl="7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5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8pPr>
            <a:lvl9pPr marL="0" lvl="8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9pPr>
          </a:lstStyle>
          <a:p>
            <a:pPr lvl="1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Roboto" pitchFamily="2" charset="0"/>
              </a:rPr>
              <a:t>CoE owns the platform, standards, and complex builds end to end.</a:t>
            </a:r>
          </a:p>
          <a:p>
            <a:pPr lvl="1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Roboto" pitchFamily="2" charset="0"/>
              </a:rPr>
              <a:t>Citizens build simple flows in the studio, inside guardrails.</a:t>
            </a:r>
          </a:p>
        </p:txBody>
      </p:sp>
      <p:sp>
        <p:nvSpPr>
          <p:cNvPr id="29" name="ee4pContent1">
            <a:extLst>
              <a:ext uri="{FF2B5EF4-FFF2-40B4-BE49-F238E27FC236}">
                <a16:creationId xmlns:a16="http://schemas.microsoft.com/office/drawing/2014/main" id="{72F3AE2E-D569-471C-BAD2-1F3139F6B7E1}"/>
              </a:ext>
            </a:extLst>
          </p:cNvPr>
          <p:cNvSpPr txBox="1">
            <a:spLocks/>
          </p:cNvSpPr>
          <p:nvPr/>
        </p:nvSpPr>
        <p:spPr>
          <a:xfrm>
            <a:off x="1935619" y="4183972"/>
            <a:ext cx="2910989" cy="43088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  <a:cs typeface="Arial" pitchFamily="34" charset="0"/>
              </a:defRPr>
            </a:lvl1pPr>
            <a:lvl2pPr marL="324000" lvl="1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2pPr>
            <a:lvl3pPr marL="648000" lvl="2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3pPr>
            <a:lvl4pPr marL="0" lvl="3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4pPr>
            <a:lvl5pPr marL="0" lvl="4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5pPr>
            <a:lvl6pPr marL="324000" lvl="5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6pPr>
            <a:lvl7pPr marL="0" lvl="6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7pPr>
            <a:lvl8pPr marL="0" lvl="7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5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8pPr>
            <a:lvl9pPr marL="0" lvl="8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9pPr>
          </a:lstStyle>
          <a:p>
            <a:pPr lvl="1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Roboto" pitchFamily="2" charset="0"/>
              </a:rPr>
              <a:t>Scales delivery while keeping control, audit, and support.</a:t>
            </a:r>
          </a:p>
        </p:txBody>
      </p:sp>
      <p:sp>
        <p:nvSpPr>
          <p:cNvPr id="30" name="ee4pContent1">
            <a:extLst>
              <a:ext uri="{FF2B5EF4-FFF2-40B4-BE49-F238E27FC236}">
                <a16:creationId xmlns:a16="http://schemas.microsoft.com/office/drawing/2014/main" id="{7345553A-E9FC-4B68-A15E-36D02D0B3243}"/>
              </a:ext>
            </a:extLst>
          </p:cNvPr>
          <p:cNvSpPr txBox="1">
            <a:spLocks/>
          </p:cNvSpPr>
          <p:nvPr/>
        </p:nvSpPr>
        <p:spPr>
          <a:xfrm>
            <a:off x="1935619" y="5064334"/>
            <a:ext cx="2910989" cy="64633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  <a:cs typeface="Arial" pitchFamily="34" charset="0"/>
              </a:defRPr>
            </a:lvl1pPr>
            <a:lvl2pPr marL="324000" lvl="1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2pPr>
            <a:lvl3pPr marL="648000" lvl="2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3pPr>
            <a:lvl4pPr marL="0" lvl="3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4pPr>
            <a:lvl5pPr marL="0" lvl="4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5pPr>
            <a:lvl6pPr marL="324000" lvl="5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6pPr>
            <a:lvl7pPr marL="0" lvl="6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7pPr>
            <a:lvl8pPr marL="0" lvl="7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5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8pPr>
            <a:lvl9pPr marL="0" lvl="8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9pPr>
          </a:lstStyle>
          <a:p>
            <a:pPr lvl="1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Roboto" pitchFamily="2" charset="0"/>
              </a:rPr>
              <a:t>Needs sustained training investment and active guardrails.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A2847B5-D76F-461C-A589-2DAC0B719815}"/>
              </a:ext>
            </a:extLst>
          </p:cNvPr>
          <p:cNvCxnSpPr/>
          <p:nvPr/>
        </p:nvCxnSpPr>
        <p:spPr>
          <a:xfrm>
            <a:off x="2067514" y="4132409"/>
            <a:ext cx="2637899" cy="0"/>
          </a:xfrm>
          <a:prstGeom prst="line">
            <a:avLst/>
          </a:prstGeom>
          <a:ln w="12700" cap="rnd" cmpd="sng" algn="ctr">
            <a:solidFill>
              <a:schemeClr val="bg1">
                <a:lumMod val="50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F7E8DD5-EC7E-4A46-A6E2-A91DF521A56A}"/>
              </a:ext>
            </a:extLst>
          </p:cNvPr>
          <p:cNvCxnSpPr/>
          <p:nvPr/>
        </p:nvCxnSpPr>
        <p:spPr>
          <a:xfrm>
            <a:off x="2067514" y="5012774"/>
            <a:ext cx="2637899" cy="0"/>
          </a:xfrm>
          <a:prstGeom prst="line">
            <a:avLst/>
          </a:prstGeom>
          <a:ln w="12700" cap="rnd" cmpd="sng" algn="ctr">
            <a:solidFill>
              <a:schemeClr val="bg1">
                <a:lumMod val="50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9211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0842ABE-E38F-49A2-AFA1-7A747093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US" dirty="0"/>
              <a:t>Today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70912C-286F-4713-BA86-6A1D6DCCF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4</a:t>
            </a:fld>
            <a:endParaRPr lang="en-PH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78D9F3-97DF-4826-977F-7D57CE56119E}"/>
              </a:ext>
            </a:extLst>
          </p:cNvPr>
          <p:cNvGrpSpPr/>
          <p:nvPr/>
        </p:nvGrpSpPr>
        <p:grpSpPr>
          <a:xfrm>
            <a:off x="571018" y="2684408"/>
            <a:ext cx="3272668" cy="829337"/>
            <a:chOff x="8696951" y="2745390"/>
            <a:chExt cx="2915929" cy="100434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7CB8340-8745-4216-98B5-80F5DE4E0332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of repetitive, rule-based work performed manually every year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A666136-61A5-4A9E-BB6F-9CED7D808260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120k hrs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057BEA7-0191-4365-8731-D5723D9B0EF1}"/>
              </a:ext>
            </a:extLst>
          </p:cNvPr>
          <p:cNvGrpSpPr/>
          <p:nvPr/>
        </p:nvGrpSpPr>
        <p:grpSpPr>
          <a:xfrm>
            <a:off x="571018" y="1594053"/>
            <a:ext cx="945340" cy="889280"/>
            <a:chOff x="480780" y="1594053"/>
            <a:chExt cx="945340" cy="889280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3AEEECDD-4E1B-4026-AAC0-27A142C9E141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7D3B8127-03A6-4572-82C4-51BE266B022C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A810027F-460E-419D-B908-DC792498F39F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6114AE90-C582-4E86-A2E6-E7C8465069F5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Oval 80">
                  <a:extLst>
                    <a:ext uri="{FF2B5EF4-FFF2-40B4-BE49-F238E27FC236}">
                      <a16:creationId xmlns:a16="http://schemas.microsoft.com/office/drawing/2014/main" id="{8DE552CA-755B-4A16-AB60-3A3B5E3B37EE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D9F6B028-532E-45A9-B09E-F5932FEA80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44A0446D-9C5B-49F8-B76C-C29E70CFA9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097" name="Group 3">
              <a:extLst>
                <a:ext uri="{FF2B5EF4-FFF2-40B4-BE49-F238E27FC236}">
                  <a16:creationId xmlns:a16="http://schemas.microsoft.com/office/drawing/2014/main" id="{DC0C1744-5DFB-418C-AFBA-521768EBB8EE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8624067" y="861060"/>
              <a:chExt cx="633600" cy="633600"/>
            </a:xfrm>
          </p:grpSpPr>
          <p:sp>
            <p:nvSpPr>
              <p:cNvPr id="90098" name="Accent">
                <a:extLst>
                  <a:ext uri="{FF2B5EF4-FFF2-40B4-BE49-F238E27FC236}">
                    <a16:creationId xmlns:a16="http://schemas.microsoft.com/office/drawing/2014/main" id="{C925E33D-0DBF-493F-9F3C-62D37E1CE6C7}"/>
                  </a:ext>
                </a:extLst>
              </p:cNvPr>
              <p:cNvSpPr/>
              <p:nvPr/>
            </p:nvSpPr>
            <p:spPr>
              <a:xfrm>
                <a:off x="8624067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513" y="5000"/>
                    </a:moveTo>
                    <a:lnTo>
                      <a:pt x="5513" y="5019"/>
                    </a:lnTo>
                    <a:lnTo>
                      <a:pt x="5512" y="5038"/>
                    </a:lnTo>
                    <a:lnTo>
                      <a:pt x="5510" y="5058"/>
                    </a:lnTo>
                    <a:lnTo>
                      <a:pt x="5507" y="5077"/>
                    </a:lnTo>
                    <a:lnTo>
                      <a:pt x="5504" y="5096"/>
                    </a:lnTo>
                    <a:lnTo>
                      <a:pt x="5500" y="5114"/>
                    </a:lnTo>
                    <a:lnTo>
                      <a:pt x="5496" y="5133"/>
                    </a:lnTo>
                    <a:lnTo>
                      <a:pt x="5491" y="5151"/>
                    </a:lnTo>
                    <a:lnTo>
                      <a:pt x="5485" y="5170"/>
                    </a:lnTo>
                    <a:lnTo>
                      <a:pt x="5478" y="5188"/>
                    </a:lnTo>
                    <a:lnTo>
                      <a:pt x="5471" y="5205"/>
                    </a:lnTo>
                    <a:lnTo>
                      <a:pt x="5463" y="5223"/>
                    </a:lnTo>
                    <a:lnTo>
                      <a:pt x="5454" y="5240"/>
                    </a:lnTo>
                    <a:lnTo>
                      <a:pt x="5445" y="5257"/>
                    </a:lnTo>
                    <a:lnTo>
                      <a:pt x="5435" y="5273"/>
                    </a:lnTo>
                    <a:lnTo>
                      <a:pt x="5424" y="5290"/>
                    </a:lnTo>
                    <a:lnTo>
                      <a:pt x="5413" y="5305"/>
                    </a:lnTo>
                    <a:lnTo>
                      <a:pt x="5401" y="5320"/>
                    </a:lnTo>
                    <a:lnTo>
                      <a:pt x="5389" y="5335"/>
                    </a:lnTo>
                    <a:lnTo>
                      <a:pt x="5376" y="5349"/>
                    </a:lnTo>
                    <a:lnTo>
                      <a:pt x="5363" y="5363"/>
                    </a:lnTo>
                    <a:lnTo>
                      <a:pt x="5349" y="5376"/>
                    </a:lnTo>
                    <a:lnTo>
                      <a:pt x="5335" y="5389"/>
                    </a:lnTo>
                    <a:lnTo>
                      <a:pt x="5320" y="5401"/>
                    </a:lnTo>
                    <a:lnTo>
                      <a:pt x="5305" y="5413"/>
                    </a:lnTo>
                    <a:lnTo>
                      <a:pt x="5290" y="5424"/>
                    </a:lnTo>
                    <a:lnTo>
                      <a:pt x="5273" y="5435"/>
                    </a:lnTo>
                    <a:lnTo>
                      <a:pt x="5257" y="5445"/>
                    </a:lnTo>
                    <a:lnTo>
                      <a:pt x="5240" y="5454"/>
                    </a:lnTo>
                    <a:lnTo>
                      <a:pt x="5223" y="5463"/>
                    </a:lnTo>
                    <a:lnTo>
                      <a:pt x="5205" y="5471"/>
                    </a:lnTo>
                    <a:lnTo>
                      <a:pt x="5188" y="5478"/>
                    </a:lnTo>
                    <a:lnTo>
                      <a:pt x="5170" y="5485"/>
                    </a:lnTo>
                    <a:lnTo>
                      <a:pt x="5151" y="5491"/>
                    </a:lnTo>
                    <a:lnTo>
                      <a:pt x="5133" y="5496"/>
                    </a:lnTo>
                    <a:lnTo>
                      <a:pt x="5114" y="5500"/>
                    </a:lnTo>
                    <a:lnTo>
                      <a:pt x="5096" y="5504"/>
                    </a:lnTo>
                    <a:lnTo>
                      <a:pt x="5077" y="5507"/>
                    </a:lnTo>
                    <a:lnTo>
                      <a:pt x="5058" y="5510"/>
                    </a:lnTo>
                    <a:lnTo>
                      <a:pt x="5038" y="5512"/>
                    </a:lnTo>
                    <a:lnTo>
                      <a:pt x="5019" y="5513"/>
                    </a:lnTo>
                    <a:lnTo>
                      <a:pt x="5000" y="5513"/>
                    </a:lnTo>
                    <a:lnTo>
                      <a:pt x="4981" y="5513"/>
                    </a:lnTo>
                    <a:lnTo>
                      <a:pt x="4962" y="5512"/>
                    </a:lnTo>
                    <a:lnTo>
                      <a:pt x="4942" y="5510"/>
                    </a:lnTo>
                    <a:lnTo>
                      <a:pt x="4923" y="5507"/>
                    </a:lnTo>
                    <a:lnTo>
                      <a:pt x="4904" y="5504"/>
                    </a:lnTo>
                    <a:lnTo>
                      <a:pt x="4886" y="5500"/>
                    </a:lnTo>
                    <a:lnTo>
                      <a:pt x="4867" y="5496"/>
                    </a:lnTo>
                    <a:lnTo>
                      <a:pt x="4849" y="5491"/>
                    </a:lnTo>
                    <a:lnTo>
                      <a:pt x="4830" y="5485"/>
                    </a:lnTo>
                    <a:lnTo>
                      <a:pt x="4812" y="5478"/>
                    </a:lnTo>
                    <a:lnTo>
                      <a:pt x="4795" y="5471"/>
                    </a:lnTo>
                    <a:lnTo>
                      <a:pt x="4777" y="5463"/>
                    </a:lnTo>
                    <a:lnTo>
                      <a:pt x="4760" y="5454"/>
                    </a:lnTo>
                    <a:lnTo>
                      <a:pt x="4743" y="5445"/>
                    </a:lnTo>
                    <a:lnTo>
                      <a:pt x="4727" y="5435"/>
                    </a:lnTo>
                    <a:lnTo>
                      <a:pt x="4710" y="5424"/>
                    </a:lnTo>
                    <a:lnTo>
                      <a:pt x="4695" y="5413"/>
                    </a:lnTo>
                    <a:lnTo>
                      <a:pt x="4680" y="5401"/>
                    </a:lnTo>
                    <a:lnTo>
                      <a:pt x="4665" y="5389"/>
                    </a:lnTo>
                    <a:lnTo>
                      <a:pt x="4651" y="5376"/>
                    </a:lnTo>
                    <a:lnTo>
                      <a:pt x="4637" y="5363"/>
                    </a:lnTo>
                    <a:lnTo>
                      <a:pt x="4624" y="5349"/>
                    </a:lnTo>
                    <a:lnTo>
                      <a:pt x="4611" y="5335"/>
                    </a:lnTo>
                    <a:lnTo>
                      <a:pt x="4599" y="5320"/>
                    </a:lnTo>
                    <a:lnTo>
                      <a:pt x="4587" y="5305"/>
                    </a:lnTo>
                    <a:lnTo>
                      <a:pt x="4576" y="5290"/>
                    </a:lnTo>
                    <a:lnTo>
                      <a:pt x="4565" y="5273"/>
                    </a:lnTo>
                    <a:lnTo>
                      <a:pt x="4555" y="5257"/>
                    </a:lnTo>
                    <a:lnTo>
                      <a:pt x="4546" y="5240"/>
                    </a:lnTo>
                    <a:lnTo>
                      <a:pt x="4537" y="5223"/>
                    </a:lnTo>
                    <a:lnTo>
                      <a:pt x="4529" y="5205"/>
                    </a:lnTo>
                    <a:lnTo>
                      <a:pt x="4522" y="5188"/>
                    </a:lnTo>
                    <a:lnTo>
                      <a:pt x="4515" y="5170"/>
                    </a:lnTo>
                    <a:lnTo>
                      <a:pt x="4509" y="5151"/>
                    </a:lnTo>
                    <a:lnTo>
                      <a:pt x="4504" y="5133"/>
                    </a:lnTo>
                    <a:lnTo>
                      <a:pt x="4500" y="5114"/>
                    </a:lnTo>
                    <a:lnTo>
                      <a:pt x="4496" y="5096"/>
                    </a:lnTo>
                    <a:lnTo>
                      <a:pt x="4493" y="5077"/>
                    </a:lnTo>
                    <a:lnTo>
                      <a:pt x="4490" y="5058"/>
                    </a:lnTo>
                    <a:lnTo>
                      <a:pt x="4488" y="5038"/>
                    </a:lnTo>
                    <a:lnTo>
                      <a:pt x="4487" y="5019"/>
                    </a:lnTo>
                    <a:lnTo>
                      <a:pt x="4487" y="5000"/>
                    </a:lnTo>
                    <a:lnTo>
                      <a:pt x="4487" y="4981"/>
                    </a:lnTo>
                    <a:lnTo>
                      <a:pt x="4488" y="4962"/>
                    </a:lnTo>
                    <a:lnTo>
                      <a:pt x="4490" y="4942"/>
                    </a:lnTo>
                    <a:lnTo>
                      <a:pt x="4493" y="4923"/>
                    </a:lnTo>
                    <a:lnTo>
                      <a:pt x="4496" y="4904"/>
                    </a:lnTo>
                    <a:lnTo>
                      <a:pt x="4500" y="4886"/>
                    </a:lnTo>
                    <a:lnTo>
                      <a:pt x="4504" y="4867"/>
                    </a:lnTo>
                    <a:lnTo>
                      <a:pt x="4509" y="4849"/>
                    </a:lnTo>
                    <a:lnTo>
                      <a:pt x="4515" y="4830"/>
                    </a:lnTo>
                    <a:lnTo>
                      <a:pt x="4522" y="4812"/>
                    </a:lnTo>
                    <a:lnTo>
                      <a:pt x="4529" y="4795"/>
                    </a:lnTo>
                    <a:lnTo>
                      <a:pt x="4537" y="4777"/>
                    </a:lnTo>
                    <a:lnTo>
                      <a:pt x="4546" y="4760"/>
                    </a:lnTo>
                    <a:lnTo>
                      <a:pt x="4555" y="4743"/>
                    </a:lnTo>
                    <a:lnTo>
                      <a:pt x="4565" y="4727"/>
                    </a:lnTo>
                    <a:lnTo>
                      <a:pt x="4576" y="4710"/>
                    </a:lnTo>
                    <a:lnTo>
                      <a:pt x="4587" y="4695"/>
                    </a:lnTo>
                    <a:lnTo>
                      <a:pt x="4599" y="4680"/>
                    </a:lnTo>
                    <a:lnTo>
                      <a:pt x="4611" y="4665"/>
                    </a:lnTo>
                    <a:lnTo>
                      <a:pt x="4624" y="4651"/>
                    </a:lnTo>
                    <a:lnTo>
                      <a:pt x="4637" y="4637"/>
                    </a:lnTo>
                    <a:lnTo>
                      <a:pt x="4651" y="4624"/>
                    </a:lnTo>
                    <a:lnTo>
                      <a:pt x="4665" y="4611"/>
                    </a:lnTo>
                    <a:lnTo>
                      <a:pt x="4680" y="4599"/>
                    </a:lnTo>
                    <a:lnTo>
                      <a:pt x="4695" y="4587"/>
                    </a:lnTo>
                    <a:lnTo>
                      <a:pt x="4710" y="4576"/>
                    </a:lnTo>
                    <a:lnTo>
                      <a:pt x="4727" y="4565"/>
                    </a:lnTo>
                    <a:lnTo>
                      <a:pt x="4743" y="4555"/>
                    </a:lnTo>
                    <a:lnTo>
                      <a:pt x="4760" y="4546"/>
                    </a:lnTo>
                    <a:lnTo>
                      <a:pt x="4777" y="4537"/>
                    </a:lnTo>
                    <a:lnTo>
                      <a:pt x="4795" y="4529"/>
                    </a:lnTo>
                    <a:lnTo>
                      <a:pt x="4812" y="4522"/>
                    </a:lnTo>
                    <a:lnTo>
                      <a:pt x="4830" y="4515"/>
                    </a:lnTo>
                    <a:lnTo>
                      <a:pt x="4849" y="4509"/>
                    </a:lnTo>
                    <a:lnTo>
                      <a:pt x="4867" y="4504"/>
                    </a:lnTo>
                    <a:lnTo>
                      <a:pt x="4886" y="4500"/>
                    </a:lnTo>
                    <a:lnTo>
                      <a:pt x="4904" y="4496"/>
                    </a:lnTo>
                    <a:lnTo>
                      <a:pt x="4923" y="4493"/>
                    </a:lnTo>
                    <a:lnTo>
                      <a:pt x="4942" y="4490"/>
                    </a:lnTo>
                    <a:lnTo>
                      <a:pt x="4962" y="4488"/>
                    </a:lnTo>
                    <a:lnTo>
                      <a:pt x="4981" y="4487"/>
                    </a:lnTo>
                    <a:lnTo>
                      <a:pt x="5000" y="4487"/>
                    </a:lnTo>
                    <a:lnTo>
                      <a:pt x="5019" y="4487"/>
                    </a:lnTo>
                    <a:lnTo>
                      <a:pt x="5038" y="4488"/>
                    </a:lnTo>
                    <a:lnTo>
                      <a:pt x="5058" y="4490"/>
                    </a:lnTo>
                    <a:lnTo>
                      <a:pt x="5077" y="4493"/>
                    </a:lnTo>
                    <a:lnTo>
                      <a:pt x="5096" y="4496"/>
                    </a:lnTo>
                    <a:lnTo>
                      <a:pt x="5114" y="4500"/>
                    </a:lnTo>
                    <a:lnTo>
                      <a:pt x="5133" y="4504"/>
                    </a:lnTo>
                    <a:lnTo>
                      <a:pt x="5151" y="4509"/>
                    </a:lnTo>
                    <a:lnTo>
                      <a:pt x="5170" y="4515"/>
                    </a:lnTo>
                    <a:lnTo>
                      <a:pt x="5188" y="4522"/>
                    </a:lnTo>
                    <a:lnTo>
                      <a:pt x="5205" y="4529"/>
                    </a:lnTo>
                    <a:lnTo>
                      <a:pt x="5223" y="4537"/>
                    </a:lnTo>
                    <a:lnTo>
                      <a:pt x="5240" y="4546"/>
                    </a:lnTo>
                    <a:lnTo>
                      <a:pt x="5257" y="4555"/>
                    </a:lnTo>
                    <a:lnTo>
                      <a:pt x="5273" y="4565"/>
                    </a:lnTo>
                    <a:lnTo>
                      <a:pt x="5290" y="4576"/>
                    </a:lnTo>
                    <a:lnTo>
                      <a:pt x="5305" y="4587"/>
                    </a:lnTo>
                    <a:lnTo>
                      <a:pt x="5320" y="4599"/>
                    </a:lnTo>
                    <a:lnTo>
                      <a:pt x="5335" y="4611"/>
                    </a:lnTo>
                    <a:lnTo>
                      <a:pt x="5349" y="4624"/>
                    </a:lnTo>
                    <a:lnTo>
                      <a:pt x="5363" y="4637"/>
                    </a:lnTo>
                    <a:lnTo>
                      <a:pt x="5376" y="4651"/>
                    </a:lnTo>
                    <a:lnTo>
                      <a:pt x="5389" y="4665"/>
                    </a:lnTo>
                    <a:lnTo>
                      <a:pt x="5401" y="4680"/>
                    </a:lnTo>
                    <a:lnTo>
                      <a:pt x="5413" y="4695"/>
                    </a:lnTo>
                    <a:lnTo>
                      <a:pt x="5424" y="4710"/>
                    </a:lnTo>
                    <a:lnTo>
                      <a:pt x="5435" y="4727"/>
                    </a:lnTo>
                    <a:lnTo>
                      <a:pt x="5445" y="4743"/>
                    </a:lnTo>
                    <a:lnTo>
                      <a:pt x="5454" y="4760"/>
                    </a:lnTo>
                    <a:lnTo>
                      <a:pt x="5463" y="4777"/>
                    </a:lnTo>
                    <a:lnTo>
                      <a:pt x="5471" y="4795"/>
                    </a:lnTo>
                    <a:lnTo>
                      <a:pt x="5478" y="4812"/>
                    </a:lnTo>
                    <a:lnTo>
                      <a:pt x="5485" y="4830"/>
                    </a:lnTo>
                    <a:lnTo>
                      <a:pt x="5491" y="4849"/>
                    </a:lnTo>
                    <a:lnTo>
                      <a:pt x="5496" y="4867"/>
                    </a:lnTo>
                    <a:lnTo>
                      <a:pt x="5500" y="4886"/>
                    </a:lnTo>
                    <a:lnTo>
                      <a:pt x="5504" y="4904"/>
                    </a:lnTo>
                    <a:lnTo>
                      <a:pt x="5507" y="4923"/>
                    </a:lnTo>
                    <a:lnTo>
                      <a:pt x="5510" y="4942"/>
                    </a:lnTo>
                    <a:lnTo>
                      <a:pt x="5512" y="4962"/>
                    </a:lnTo>
                    <a:lnTo>
                      <a:pt x="5513" y="4981"/>
                    </a:lnTo>
                    <a:lnTo>
                      <a:pt x="5513" y="5000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99" name="Outline">
                <a:extLst>
                  <a:ext uri="{FF2B5EF4-FFF2-40B4-BE49-F238E27FC236}">
                    <a16:creationId xmlns:a16="http://schemas.microsoft.com/office/drawing/2014/main" id="{3819C956-33AE-44B1-AF7A-EC594C918EEF}"/>
                  </a:ext>
                </a:extLst>
              </p:cNvPr>
              <p:cNvSpPr/>
              <p:nvPr/>
            </p:nvSpPr>
            <p:spPr>
              <a:xfrm>
                <a:off x="8624067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89" y="4712"/>
                    </a:moveTo>
                    <a:lnTo>
                      <a:pt x="8897" y="4849"/>
                    </a:lnTo>
                    <a:lnTo>
                      <a:pt x="8897" y="4858"/>
                    </a:ln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close/>
                    <a:moveTo>
                      <a:pt x="4769" y="2587"/>
                    </a:moveTo>
                    <a:lnTo>
                      <a:pt x="4759" y="2556"/>
                    </a:lnTo>
                    <a:lnTo>
                      <a:pt x="4752" y="2524"/>
                    </a:lnTo>
                    <a:lnTo>
                      <a:pt x="4750" y="2491"/>
                    </a:lnTo>
                    <a:lnTo>
                      <a:pt x="4750" y="1806"/>
                    </a:lnTo>
                    <a:lnTo>
                      <a:pt x="4752" y="1773"/>
                    </a:lnTo>
                    <a:lnTo>
                      <a:pt x="4759" y="1741"/>
                    </a:lnTo>
                    <a:lnTo>
                      <a:pt x="4769" y="1710"/>
                    </a:lnTo>
                    <a:lnTo>
                      <a:pt x="4783" y="1681"/>
                    </a:lnTo>
                    <a:lnTo>
                      <a:pt x="4802" y="1654"/>
                    </a:lnTo>
                    <a:lnTo>
                      <a:pt x="4823" y="1629"/>
                    </a:lnTo>
                    <a:lnTo>
                      <a:pt x="4848" y="1608"/>
                    </a:lnTo>
                    <a:lnTo>
                      <a:pt x="4854" y="1603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3" y="4854"/>
                    </a:lnTo>
                    <a:lnTo>
                      <a:pt x="1608" y="4848"/>
                    </a:lnTo>
                    <a:lnTo>
                      <a:pt x="1629" y="4823"/>
                    </a:lnTo>
                    <a:lnTo>
                      <a:pt x="1654" y="4802"/>
                    </a:lnTo>
                    <a:lnTo>
                      <a:pt x="1681" y="4783"/>
                    </a:lnTo>
                    <a:lnTo>
                      <a:pt x="1710" y="4769"/>
                    </a:lnTo>
                    <a:lnTo>
                      <a:pt x="1741" y="4759"/>
                    </a:lnTo>
                    <a:lnTo>
                      <a:pt x="1773" y="4752"/>
                    </a:lnTo>
                    <a:lnTo>
                      <a:pt x="1806" y="4750"/>
                    </a:lnTo>
                    <a:lnTo>
                      <a:pt x="2491" y="4750"/>
                    </a:lnTo>
                    <a:lnTo>
                      <a:pt x="2524" y="4752"/>
                    </a:lnTo>
                    <a:lnTo>
                      <a:pt x="2556" y="4759"/>
                    </a:lnTo>
                    <a:lnTo>
                      <a:pt x="2587" y="4769"/>
                    </a:lnTo>
                    <a:lnTo>
                      <a:pt x="2616" y="4783"/>
                    </a:lnTo>
                    <a:lnTo>
                      <a:pt x="2643" y="4802"/>
                    </a:lnTo>
                    <a:lnTo>
                      <a:pt x="2668" y="4823"/>
                    </a:lnTo>
                    <a:lnTo>
                      <a:pt x="2689" y="4848"/>
                    </a:lnTo>
                    <a:lnTo>
                      <a:pt x="2708" y="4875"/>
                    </a:lnTo>
                    <a:lnTo>
                      <a:pt x="2722" y="4904"/>
                    </a:lnTo>
                    <a:lnTo>
                      <a:pt x="2732" y="4935"/>
                    </a:lnTo>
                    <a:lnTo>
                      <a:pt x="2739" y="4967"/>
                    </a:lnTo>
                    <a:lnTo>
                      <a:pt x="2741" y="5000"/>
                    </a:lnTo>
                    <a:lnTo>
                      <a:pt x="2739" y="5033"/>
                    </a:lnTo>
                    <a:lnTo>
                      <a:pt x="2732" y="5065"/>
                    </a:lnTo>
                    <a:lnTo>
                      <a:pt x="2722" y="5096"/>
                    </a:lnTo>
                    <a:lnTo>
                      <a:pt x="2708" y="5125"/>
                    </a:lnTo>
                    <a:lnTo>
                      <a:pt x="2689" y="5152"/>
                    </a:lnTo>
                    <a:lnTo>
                      <a:pt x="2668" y="5177"/>
                    </a:lnTo>
                    <a:lnTo>
                      <a:pt x="2643" y="5198"/>
                    </a:lnTo>
                    <a:lnTo>
                      <a:pt x="2616" y="5217"/>
                    </a:lnTo>
                    <a:lnTo>
                      <a:pt x="2587" y="5231"/>
                    </a:lnTo>
                    <a:lnTo>
                      <a:pt x="2556" y="5241"/>
                    </a:lnTo>
                    <a:lnTo>
                      <a:pt x="2524" y="5248"/>
                    </a:lnTo>
                    <a:lnTo>
                      <a:pt x="2491" y="5250"/>
                    </a:lnTo>
                    <a:lnTo>
                      <a:pt x="1806" y="5250"/>
                    </a:lnTo>
                    <a:lnTo>
                      <a:pt x="1773" y="5248"/>
                    </a:lnTo>
                    <a:lnTo>
                      <a:pt x="1741" y="5241"/>
                    </a:lnTo>
                    <a:lnTo>
                      <a:pt x="1710" y="5231"/>
                    </a:lnTo>
                    <a:lnTo>
                      <a:pt x="1681" y="5217"/>
                    </a:lnTo>
                    <a:lnTo>
                      <a:pt x="1654" y="5198"/>
                    </a:lnTo>
                    <a:lnTo>
                      <a:pt x="1629" y="5177"/>
                    </a:lnTo>
                    <a:lnTo>
                      <a:pt x="1608" y="5152"/>
                    </a:lnTo>
                    <a:lnTo>
                      <a:pt x="1603" y="5146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54" y="8397"/>
                    </a:lnTo>
                    <a:lnTo>
                      <a:pt x="4848" y="8392"/>
                    </a:lnTo>
                    <a:lnTo>
                      <a:pt x="4823" y="8371"/>
                    </a:lnTo>
                    <a:lnTo>
                      <a:pt x="4802" y="8346"/>
                    </a:lnTo>
                    <a:lnTo>
                      <a:pt x="4783" y="8319"/>
                    </a:lnTo>
                    <a:lnTo>
                      <a:pt x="4769" y="8290"/>
                    </a:lnTo>
                    <a:lnTo>
                      <a:pt x="4759" y="8259"/>
                    </a:lnTo>
                    <a:lnTo>
                      <a:pt x="4752" y="8227"/>
                    </a:lnTo>
                    <a:lnTo>
                      <a:pt x="4750" y="8194"/>
                    </a:lnTo>
                    <a:lnTo>
                      <a:pt x="4750" y="7509"/>
                    </a:lnTo>
                    <a:lnTo>
                      <a:pt x="4752" y="7476"/>
                    </a:lnTo>
                    <a:lnTo>
                      <a:pt x="4759" y="7444"/>
                    </a:lnTo>
                    <a:lnTo>
                      <a:pt x="4769" y="7413"/>
                    </a:lnTo>
                    <a:lnTo>
                      <a:pt x="4783" y="7384"/>
                    </a:lnTo>
                    <a:lnTo>
                      <a:pt x="4802" y="7357"/>
                    </a:lnTo>
                    <a:lnTo>
                      <a:pt x="4823" y="7332"/>
                    </a:lnTo>
                    <a:lnTo>
                      <a:pt x="4848" y="7311"/>
                    </a:lnTo>
                    <a:lnTo>
                      <a:pt x="4875" y="7292"/>
                    </a:lnTo>
                    <a:lnTo>
                      <a:pt x="4904" y="7278"/>
                    </a:lnTo>
                    <a:lnTo>
                      <a:pt x="4935" y="7268"/>
                    </a:lnTo>
                    <a:lnTo>
                      <a:pt x="4967" y="7261"/>
                    </a:lnTo>
                    <a:lnTo>
                      <a:pt x="5000" y="7259"/>
                    </a:lnTo>
                    <a:lnTo>
                      <a:pt x="5033" y="7261"/>
                    </a:lnTo>
                    <a:lnTo>
                      <a:pt x="5065" y="7268"/>
                    </a:lnTo>
                    <a:lnTo>
                      <a:pt x="5096" y="7278"/>
                    </a:lnTo>
                    <a:lnTo>
                      <a:pt x="5125" y="7292"/>
                    </a:lnTo>
                    <a:lnTo>
                      <a:pt x="5152" y="7311"/>
                    </a:lnTo>
                    <a:lnTo>
                      <a:pt x="5177" y="7332"/>
                    </a:lnTo>
                    <a:lnTo>
                      <a:pt x="5198" y="7357"/>
                    </a:lnTo>
                    <a:lnTo>
                      <a:pt x="5217" y="7384"/>
                    </a:lnTo>
                    <a:lnTo>
                      <a:pt x="5231" y="7413"/>
                    </a:lnTo>
                    <a:lnTo>
                      <a:pt x="5241" y="7444"/>
                    </a:lnTo>
                    <a:lnTo>
                      <a:pt x="5248" y="7476"/>
                    </a:lnTo>
                    <a:lnTo>
                      <a:pt x="5250" y="7509"/>
                    </a:lnTo>
                    <a:lnTo>
                      <a:pt x="5250" y="8194"/>
                    </a:lnTo>
                    <a:lnTo>
                      <a:pt x="5248" y="8227"/>
                    </a:lnTo>
                    <a:lnTo>
                      <a:pt x="5241" y="8259"/>
                    </a:lnTo>
                    <a:lnTo>
                      <a:pt x="5231" y="8290"/>
                    </a:lnTo>
                    <a:lnTo>
                      <a:pt x="5217" y="8319"/>
                    </a:lnTo>
                    <a:lnTo>
                      <a:pt x="5198" y="8346"/>
                    </a:lnTo>
                    <a:lnTo>
                      <a:pt x="5177" y="8371"/>
                    </a:lnTo>
                    <a:lnTo>
                      <a:pt x="5152" y="8392"/>
                    </a:lnTo>
                    <a:lnTo>
                      <a:pt x="5146" y="8397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7" y="5146"/>
                    </a:lnTo>
                    <a:lnTo>
                      <a:pt x="8392" y="5152"/>
                    </a:lnTo>
                    <a:lnTo>
                      <a:pt x="8371" y="5177"/>
                    </a:lnTo>
                    <a:lnTo>
                      <a:pt x="8346" y="5198"/>
                    </a:lnTo>
                    <a:lnTo>
                      <a:pt x="8319" y="5217"/>
                    </a:lnTo>
                    <a:lnTo>
                      <a:pt x="8290" y="5231"/>
                    </a:lnTo>
                    <a:lnTo>
                      <a:pt x="8259" y="5241"/>
                    </a:lnTo>
                    <a:lnTo>
                      <a:pt x="8227" y="5248"/>
                    </a:lnTo>
                    <a:lnTo>
                      <a:pt x="8194" y="5250"/>
                    </a:lnTo>
                    <a:lnTo>
                      <a:pt x="7509" y="5250"/>
                    </a:lnTo>
                    <a:lnTo>
                      <a:pt x="7476" y="5248"/>
                    </a:lnTo>
                    <a:lnTo>
                      <a:pt x="7444" y="5241"/>
                    </a:lnTo>
                    <a:lnTo>
                      <a:pt x="7413" y="5231"/>
                    </a:lnTo>
                    <a:lnTo>
                      <a:pt x="7384" y="5217"/>
                    </a:lnTo>
                    <a:lnTo>
                      <a:pt x="7357" y="5198"/>
                    </a:lnTo>
                    <a:lnTo>
                      <a:pt x="7332" y="5177"/>
                    </a:lnTo>
                    <a:lnTo>
                      <a:pt x="7311" y="5152"/>
                    </a:lnTo>
                    <a:lnTo>
                      <a:pt x="7292" y="5125"/>
                    </a:lnTo>
                    <a:lnTo>
                      <a:pt x="7278" y="5096"/>
                    </a:lnTo>
                    <a:lnTo>
                      <a:pt x="7268" y="5065"/>
                    </a:lnTo>
                    <a:lnTo>
                      <a:pt x="7261" y="5033"/>
                    </a:lnTo>
                    <a:lnTo>
                      <a:pt x="7259" y="5000"/>
                    </a:lnTo>
                    <a:lnTo>
                      <a:pt x="7261" y="4967"/>
                    </a:lnTo>
                    <a:lnTo>
                      <a:pt x="7268" y="4935"/>
                    </a:lnTo>
                    <a:lnTo>
                      <a:pt x="7278" y="4904"/>
                    </a:lnTo>
                    <a:lnTo>
                      <a:pt x="7292" y="4875"/>
                    </a:lnTo>
                    <a:lnTo>
                      <a:pt x="7311" y="4848"/>
                    </a:lnTo>
                    <a:lnTo>
                      <a:pt x="7332" y="4823"/>
                    </a:lnTo>
                    <a:lnTo>
                      <a:pt x="7357" y="4802"/>
                    </a:lnTo>
                    <a:lnTo>
                      <a:pt x="7384" y="4783"/>
                    </a:lnTo>
                    <a:lnTo>
                      <a:pt x="7413" y="4769"/>
                    </a:lnTo>
                    <a:lnTo>
                      <a:pt x="7444" y="4759"/>
                    </a:lnTo>
                    <a:lnTo>
                      <a:pt x="7476" y="4752"/>
                    </a:lnTo>
                    <a:lnTo>
                      <a:pt x="7509" y="4750"/>
                    </a:lnTo>
                    <a:lnTo>
                      <a:pt x="8194" y="4750"/>
                    </a:lnTo>
                    <a:lnTo>
                      <a:pt x="8227" y="4752"/>
                    </a:lnTo>
                    <a:lnTo>
                      <a:pt x="8259" y="4759"/>
                    </a:lnTo>
                    <a:lnTo>
                      <a:pt x="8290" y="4769"/>
                    </a:lnTo>
                    <a:lnTo>
                      <a:pt x="8319" y="4783"/>
                    </a:lnTo>
                    <a:lnTo>
                      <a:pt x="8346" y="4802"/>
                    </a:lnTo>
                    <a:lnTo>
                      <a:pt x="8371" y="4823"/>
                    </a:lnTo>
                    <a:lnTo>
                      <a:pt x="8392" y="4848"/>
                    </a:lnTo>
                    <a:lnTo>
                      <a:pt x="8397" y="4854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46" y="1603"/>
                    </a:lnTo>
                    <a:lnTo>
                      <a:pt x="5152" y="1608"/>
                    </a:lnTo>
                    <a:lnTo>
                      <a:pt x="5177" y="1629"/>
                    </a:lnTo>
                    <a:lnTo>
                      <a:pt x="5198" y="1654"/>
                    </a:lnTo>
                    <a:lnTo>
                      <a:pt x="5217" y="1681"/>
                    </a:lnTo>
                    <a:lnTo>
                      <a:pt x="5231" y="1710"/>
                    </a:lnTo>
                    <a:lnTo>
                      <a:pt x="5241" y="1741"/>
                    </a:lnTo>
                    <a:lnTo>
                      <a:pt x="5248" y="1773"/>
                    </a:lnTo>
                    <a:lnTo>
                      <a:pt x="5250" y="1806"/>
                    </a:lnTo>
                    <a:lnTo>
                      <a:pt x="5250" y="2491"/>
                    </a:lnTo>
                    <a:lnTo>
                      <a:pt x="5248" y="2524"/>
                    </a:lnTo>
                    <a:lnTo>
                      <a:pt x="5241" y="2556"/>
                    </a:lnTo>
                    <a:lnTo>
                      <a:pt x="5231" y="2587"/>
                    </a:lnTo>
                    <a:lnTo>
                      <a:pt x="5217" y="2616"/>
                    </a:lnTo>
                    <a:lnTo>
                      <a:pt x="5198" y="2643"/>
                    </a:lnTo>
                    <a:lnTo>
                      <a:pt x="5177" y="2668"/>
                    </a:lnTo>
                    <a:lnTo>
                      <a:pt x="5152" y="2689"/>
                    </a:lnTo>
                    <a:lnTo>
                      <a:pt x="5125" y="2708"/>
                    </a:lnTo>
                    <a:lnTo>
                      <a:pt x="5102" y="2719"/>
                    </a:lnTo>
                    <a:lnTo>
                      <a:pt x="5125" y="2730"/>
                    </a:lnTo>
                    <a:lnTo>
                      <a:pt x="5152" y="2749"/>
                    </a:lnTo>
                    <a:lnTo>
                      <a:pt x="5177" y="2770"/>
                    </a:lnTo>
                    <a:lnTo>
                      <a:pt x="5198" y="2795"/>
                    </a:lnTo>
                    <a:lnTo>
                      <a:pt x="5217" y="2822"/>
                    </a:lnTo>
                    <a:lnTo>
                      <a:pt x="5231" y="2851"/>
                    </a:lnTo>
                    <a:lnTo>
                      <a:pt x="5241" y="2882"/>
                    </a:lnTo>
                    <a:lnTo>
                      <a:pt x="5248" y="2914"/>
                    </a:lnTo>
                    <a:lnTo>
                      <a:pt x="5250" y="2947"/>
                    </a:lnTo>
                    <a:lnTo>
                      <a:pt x="5250" y="4412"/>
                    </a:lnTo>
                    <a:lnTo>
                      <a:pt x="5253" y="4413"/>
                    </a:lnTo>
                    <a:lnTo>
                      <a:pt x="5257" y="4415"/>
                    </a:lnTo>
                    <a:lnTo>
                      <a:pt x="5275" y="4423"/>
                    </a:lnTo>
                    <a:lnTo>
                      <a:pt x="5279" y="4425"/>
                    </a:lnTo>
                    <a:lnTo>
                      <a:pt x="5296" y="4434"/>
                    </a:lnTo>
                    <a:lnTo>
                      <a:pt x="5300" y="4436"/>
                    </a:lnTo>
                    <a:lnTo>
                      <a:pt x="5317" y="4446"/>
                    </a:lnTo>
                    <a:lnTo>
                      <a:pt x="5322" y="4448"/>
                    </a:lnTo>
                    <a:lnTo>
                      <a:pt x="5339" y="4459"/>
                    </a:lnTo>
                    <a:lnTo>
                      <a:pt x="5343" y="4461"/>
                    </a:lnTo>
                    <a:lnTo>
                      <a:pt x="5359" y="4472"/>
                    </a:lnTo>
                    <a:lnTo>
                      <a:pt x="5362" y="4474"/>
                    </a:lnTo>
                    <a:lnTo>
                      <a:pt x="5378" y="4485"/>
                    </a:lnTo>
                    <a:lnTo>
                      <a:pt x="5382" y="4488"/>
                    </a:lnTo>
                    <a:lnTo>
                      <a:pt x="5397" y="4500"/>
                    </a:lnTo>
                    <a:lnTo>
                      <a:pt x="5400" y="4503"/>
                    </a:lnTo>
                    <a:lnTo>
                      <a:pt x="5415" y="4515"/>
                    </a:lnTo>
                    <a:lnTo>
                      <a:pt x="5418" y="4518"/>
                    </a:lnTo>
                    <a:lnTo>
                      <a:pt x="5433" y="4531"/>
                    </a:lnTo>
                    <a:lnTo>
                      <a:pt x="5436" y="4534"/>
                    </a:lnTo>
                    <a:lnTo>
                      <a:pt x="5450" y="4547"/>
                    </a:lnTo>
                    <a:lnTo>
                      <a:pt x="5453" y="4550"/>
                    </a:lnTo>
                    <a:lnTo>
                      <a:pt x="5466" y="4564"/>
                    </a:lnTo>
                    <a:lnTo>
                      <a:pt x="5469" y="4567"/>
                    </a:lnTo>
                    <a:lnTo>
                      <a:pt x="5482" y="4582"/>
                    </a:lnTo>
                    <a:lnTo>
                      <a:pt x="5485" y="4585"/>
                    </a:lnTo>
                    <a:lnTo>
                      <a:pt x="5497" y="4600"/>
                    </a:lnTo>
                    <a:lnTo>
                      <a:pt x="5500" y="4603"/>
                    </a:lnTo>
                    <a:lnTo>
                      <a:pt x="5512" y="4618"/>
                    </a:lnTo>
                    <a:lnTo>
                      <a:pt x="5515" y="4622"/>
                    </a:lnTo>
                    <a:lnTo>
                      <a:pt x="5526" y="4638"/>
                    </a:lnTo>
                    <a:lnTo>
                      <a:pt x="5528" y="4641"/>
                    </a:lnTo>
                    <a:lnTo>
                      <a:pt x="5539" y="4657"/>
                    </a:lnTo>
                    <a:lnTo>
                      <a:pt x="5541" y="4661"/>
                    </a:lnTo>
                    <a:lnTo>
                      <a:pt x="5552" y="4678"/>
                    </a:lnTo>
                    <a:lnTo>
                      <a:pt x="5554" y="4683"/>
                    </a:lnTo>
                    <a:lnTo>
                      <a:pt x="5564" y="4700"/>
                    </a:lnTo>
                    <a:lnTo>
                      <a:pt x="5566" y="4704"/>
                    </a:lnTo>
                    <a:lnTo>
                      <a:pt x="5575" y="4721"/>
                    </a:lnTo>
                    <a:lnTo>
                      <a:pt x="5577" y="4725"/>
                    </a:lnTo>
                    <a:lnTo>
                      <a:pt x="5585" y="4743"/>
                    </a:lnTo>
                    <a:lnTo>
                      <a:pt x="5587" y="4747"/>
                    </a:lnTo>
                    <a:lnTo>
                      <a:pt x="5594" y="4765"/>
                    </a:lnTo>
                    <a:lnTo>
                      <a:pt x="5596" y="4769"/>
                    </a:lnTo>
                    <a:lnTo>
                      <a:pt x="5602" y="4787"/>
                    </a:lnTo>
                    <a:lnTo>
                      <a:pt x="5604" y="4792"/>
                    </a:lnTo>
                    <a:lnTo>
                      <a:pt x="5610" y="4810"/>
                    </a:lnTo>
                    <a:lnTo>
                      <a:pt x="5611" y="4815"/>
                    </a:lnTo>
                    <a:lnTo>
                      <a:pt x="5616" y="4833"/>
                    </a:lnTo>
                    <a:lnTo>
                      <a:pt x="5617" y="4837"/>
                    </a:lnTo>
                    <a:lnTo>
                      <a:pt x="5622" y="4856"/>
                    </a:lnTo>
                    <a:lnTo>
                      <a:pt x="5623" y="4861"/>
                    </a:lnTo>
                    <a:lnTo>
                      <a:pt x="5627" y="4879"/>
                    </a:lnTo>
                    <a:lnTo>
                      <a:pt x="5628" y="4884"/>
                    </a:lnTo>
                    <a:lnTo>
                      <a:pt x="5631" y="4903"/>
                    </a:lnTo>
                    <a:lnTo>
                      <a:pt x="5631" y="4907"/>
                    </a:lnTo>
                    <a:lnTo>
                      <a:pt x="5634" y="4926"/>
                    </a:lnTo>
                    <a:lnTo>
                      <a:pt x="5634" y="4931"/>
                    </a:lnTo>
                    <a:lnTo>
                      <a:pt x="5636" y="4950"/>
                    </a:lnTo>
                    <a:lnTo>
                      <a:pt x="5636" y="4955"/>
                    </a:lnTo>
                    <a:lnTo>
                      <a:pt x="5637" y="4974"/>
                    </a:lnTo>
                    <a:lnTo>
                      <a:pt x="5638" y="4978"/>
                    </a:lnTo>
                    <a:lnTo>
                      <a:pt x="5638" y="4998"/>
                    </a:lnTo>
                    <a:lnTo>
                      <a:pt x="5638" y="5001"/>
                    </a:lnTo>
                    <a:lnTo>
                      <a:pt x="6695" y="5454"/>
                    </a:lnTo>
                    <a:lnTo>
                      <a:pt x="6725" y="5469"/>
                    </a:lnTo>
                    <a:lnTo>
                      <a:pt x="6752" y="5487"/>
                    </a:lnTo>
                    <a:lnTo>
                      <a:pt x="6776" y="5509"/>
                    </a:lnTo>
                    <a:lnTo>
                      <a:pt x="6797" y="5534"/>
                    </a:lnTo>
                    <a:lnTo>
                      <a:pt x="6815" y="5562"/>
                    </a:lnTo>
                    <a:lnTo>
                      <a:pt x="6829" y="5591"/>
                    </a:lnTo>
                    <a:lnTo>
                      <a:pt x="6839" y="5622"/>
                    </a:lnTo>
                    <a:lnTo>
                      <a:pt x="6845" y="5654"/>
                    </a:lnTo>
                    <a:lnTo>
                      <a:pt x="6847" y="5687"/>
                    </a:lnTo>
                    <a:lnTo>
                      <a:pt x="6844" y="5720"/>
                    </a:lnTo>
                    <a:lnTo>
                      <a:pt x="6838" y="5752"/>
                    </a:lnTo>
                    <a:lnTo>
                      <a:pt x="6827" y="5782"/>
                    </a:lnTo>
                    <a:lnTo>
                      <a:pt x="6812" y="5812"/>
                    </a:lnTo>
                    <a:lnTo>
                      <a:pt x="6794" y="5839"/>
                    </a:lnTo>
                    <a:lnTo>
                      <a:pt x="6772" y="5863"/>
                    </a:lnTo>
                    <a:lnTo>
                      <a:pt x="6747" y="5884"/>
                    </a:lnTo>
                    <a:lnTo>
                      <a:pt x="6719" y="5902"/>
                    </a:lnTo>
                    <a:lnTo>
                      <a:pt x="6690" y="5916"/>
                    </a:lnTo>
                    <a:lnTo>
                      <a:pt x="6659" y="5926"/>
                    </a:lnTo>
                    <a:lnTo>
                      <a:pt x="6627" y="5932"/>
                    </a:lnTo>
                    <a:lnTo>
                      <a:pt x="6594" y="5934"/>
                    </a:lnTo>
                    <a:lnTo>
                      <a:pt x="6561" y="5931"/>
                    </a:lnTo>
                    <a:lnTo>
                      <a:pt x="6529" y="5925"/>
                    </a:lnTo>
                    <a:lnTo>
                      <a:pt x="6499" y="5914"/>
                    </a:lnTo>
                    <a:lnTo>
                      <a:pt x="5441" y="5461"/>
                    </a:lnTo>
                    <a:lnTo>
                      <a:pt x="5436" y="5466"/>
                    </a:lnTo>
                    <a:lnTo>
                      <a:pt x="5433" y="5469"/>
                    </a:lnTo>
                    <a:lnTo>
                      <a:pt x="5418" y="5482"/>
                    </a:lnTo>
                    <a:lnTo>
                      <a:pt x="5415" y="5485"/>
                    </a:lnTo>
                    <a:lnTo>
                      <a:pt x="5400" y="5497"/>
                    </a:lnTo>
                    <a:lnTo>
                      <a:pt x="5397" y="5500"/>
                    </a:lnTo>
                    <a:lnTo>
                      <a:pt x="5382" y="5512"/>
                    </a:lnTo>
                    <a:lnTo>
                      <a:pt x="5378" y="5515"/>
                    </a:lnTo>
                    <a:lnTo>
                      <a:pt x="5362" y="5526"/>
                    </a:lnTo>
                    <a:lnTo>
                      <a:pt x="5359" y="5528"/>
                    </a:lnTo>
                    <a:lnTo>
                      <a:pt x="5343" y="5539"/>
                    </a:lnTo>
                    <a:lnTo>
                      <a:pt x="5339" y="5541"/>
                    </a:lnTo>
                    <a:lnTo>
                      <a:pt x="5322" y="5552"/>
                    </a:lnTo>
                    <a:lnTo>
                      <a:pt x="5317" y="5554"/>
                    </a:lnTo>
                    <a:lnTo>
                      <a:pt x="5300" y="5564"/>
                    </a:lnTo>
                    <a:lnTo>
                      <a:pt x="5296" y="5566"/>
                    </a:lnTo>
                    <a:lnTo>
                      <a:pt x="5279" y="5575"/>
                    </a:lnTo>
                    <a:lnTo>
                      <a:pt x="5275" y="5577"/>
                    </a:lnTo>
                    <a:lnTo>
                      <a:pt x="5257" y="5585"/>
                    </a:lnTo>
                    <a:lnTo>
                      <a:pt x="5253" y="5587"/>
                    </a:lnTo>
                    <a:lnTo>
                      <a:pt x="5235" y="5594"/>
                    </a:lnTo>
                    <a:lnTo>
                      <a:pt x="5231" y="5596"/>
                    </a:lnTo>
                    <a:lnTo>
                      <a:pt x="5213" y="5602"/>
                    </a:lnTo>
                    <a:lnTo>
                      <a:pt x="5208" y="5604"/>
                    </a:lnTo>
                    <a:lnTo>
                      <a:pt x="5190" y="5610"/>
                    </a:lnTo>
                    <a:lnTo>
                      <a:pt x="5185" y="5611"/>
                    </a:lnTo>
                    <a:lnTo>
                      <a:pt x="5167" y="5616"/>
                    </a:lnTo>
                    <a:lnTo>
                      <a:pt x="5163" y="5617"/>
                    </a:lnTo>
                    <a:lnTo>
                      <a:pt x="5144" y="5622"/>
                    </a:lnTo>
                    <a:lnTo>
                      <a:pt x="5139" y="5623"/>
                    </a:lnTo>
                    <a:lnTo>
                      <a:pt x="5121" y="5627"/>
                    </a:lnTo>
                    <a:lnTo>
                      <a:pt x="5116" y="5628"/>
                    </a:lnTo>
                    <a:lnTo>
                      <a:pt x="5097" y="5631"/>
                    </a:lnTo>
                    <a:lnTo>
                      <a:pt x="5093" y="5631"/>
                    </a:lnTo>
                    <a:lnTo>
                      <a:pt x="5074" y="5634"/>
                    </a:lnTo>
                    <a:lnTo>
                      <a:pt x="5069" y="5634"/>
                    </a:lnTo>
                    <a:lnTo>
                      <a:pt x="5050" y="5636"/>
                    </a:lnTo>
                    <a:lnTo>
                      <a:pt x="5045" y="5636"/>
                    </a:lnTo>
                    <a:lnTo>
                      <a:pt x="5026" y="5637"/>
                    </a:lnTo>
                    <a:lnTo>
                      <a:pt x="5022" y="5638"/>
                    </a:lnTo>
                    <a:lnTo>
                      <a:pt x="5002" y="5638"/>
                    </a:lnTo>
                    <a:lnTo>
                      <a:pt x="4998" y="5638"/>
                    </a:lnTo>
                    <a:lnTo>
                      <a:pt x="4978" y="5638"/>
                    </a:lnTo>
                    <a:lnTo>
                      <a:pt x="4974" y="5637"/>
                    </a:lnTo>
                    <a:lnTo>
                      <a:pt x="4955" y="5636"/>
                    </a:lnTo>
                    <a:lnTo>
                      <a:pt x="4950" y="5636"/>
                    </a:lnTo>
                    <a:lnTo>
                      <a:pt x="4931" y="5634"/>
                    </a:lnTo>
                    <a:lnTo>
                      <a:pt x="4926" y="5634"/>
                    </a:lnTo>
                    <a:lnTo>
                      <a:pt x="4907" y="5631"/>
                    </a:lnTo>
                    <a:lnTo>
                      <a:pt x="4903" y="5631"/>
                    </a:lnTo>
                    <a:lnTo>
                      <a:pt x="4884" y="5628"/>
                    </a:lnTo>
                    <a:lnTo>
                      <a:pt x="4879" y="5627"/>
                    </a:lnTo>
                    <a:lnTo>
                      <a:pt x="4861" y="5623"/>
                    </a:lnTo>
                    <a:lnTo>
                      <a:pt x="4856" y="5622"/>
                    </a:lnTo>
                    <a:lnTo>
                      <a:pt x="4837" y="5617"/>
                    </a:lnTo>
                    <a:lnTo>
                      <a:pt x="4833" y="5616"/>
                    </a:lnTo>
                    <a:lnTo>
                      <a:pt x="4815" y="5611"/>
                    </a:lnTo>
                    <a:lnTo>
                      <a:pt x="4810" y="5610"/>
                    </a:lnTo>
                    <a:lnTo>
                      <a:pt x="4792" y="5604"/>
                    </a:lnTo>
                    <a:lnTo>
                      <a:pt x="4787" y="5602"/>
                    </a:lnTo>
                    <a:lnTo>
                      <a:pt x="4769" y="5596"/>
                    </a:lnTo>
                    <a:lnTo>
                      <a:pt x="4765" y="5594"/>
                    </a:lnTo>
                    <a:lnTo>
                      <a:pt x="4747" y="5587"/>
                    </a:lnTo>
                    <a:lnTo>
                      <a:pt x="4743" y="5585"/>
                    </a:lnTo>
                    <a:lnTo>
                      <a:pt x="4725" y="5577"/>
                    </a:lnTo>
                    <a:lnTo>
                      <a:pt x="4721" y="5575"/>
                    </a:lnTo>
                    <a:lnTo>
                      <a:pt x="4704" y="5566"/>
                    </a:lnTo>
                    <a:lnTo>
                      <a:pt x="4700" y="5564"/>
                    </a:lnTo>
                    <a:lnTo>
                      <a:pt x="4683" y="5554"/>
                    </a:lnTo>
                    <a:lnTo>
                      <a:pt x="4678" y="5552"/>
                    </a:lnTo>
                    <a:lnTo>
                      <a:pt x="4661" y="5541"/>
                    </a:lnTo>
                    <a:lnTo>
                      <a:pt x="4657" y="5539"/>
                    </a:lnTo>
                    <a:lnTo>
                      <a:pt x="4641" y="5528"/>
                    </a:lnTo>
                    <a:lnTo>
                      <a:pt x="4638" y="5526"/>
                    </a:lnTo>
                    <a:lnTo>
                      <a:pt x="4622" y="5515"/>
                    </a:lnTo>
                    <a:lnTo>
                      <a:pt x="4618" y="5512"/>
                    </a:lnTo>
                    <a:lnTo>
                      <a:pt x="4603" y="5500"/>
                    </a:lnTo>
                    <a:lnTo>
                      <a:pt x="4600" y="5497"/>
                    </a:lnTo>
                    <a:lnTo>
                      <a:pt x="4585" y="5485"/>
                    </a:lnTo>
                    <a:lnTo>
                      <a:pt x="4582" y="5482"/>
                    </a:lnTo>
                    <a:lnTo>
                      <a:pt x="4567" y="5469"/>
                    </a:lnTo>
                    <a:lnTo>
                      <a:pt x="4564" y="5466"/>
                    </a:lnTo>
                    <a:lnTo>
                      <a:pt x="4550" y="5453"/>
                    </a:lnTo>
                    <a:lnTo>
                      <a:pt x="4547" y="5450"/>
                    </a:lnTo>
                    <a:lnTo>
                      <a:pt x="4534" y="5436"/>
                    </a:lnTo>
                    <a:lnTo>
                      <a:pt x="4531" y="5433"/>
                    </a:lnTo>
                    <a:lnTo>
                      <a:pt x="4518" y="5418"/>
                    </a:lnTo>
                    <a:lnTo>
                      <a:pt x="4515" y="5415"/>
                    </a:lnTo>
                    <a:lnTo>
                      <a:pt x="4503" y="5400"/>
                    </a:lnTo>
                    <a:lnTo>
                      <a:pt x="4500" y="5397"/>
                    </a:lnTo>
                    <a:lnTo>
                      <a:pt x="4488" y="5382"/>
                    </a:lnTo>
                    <a:lnTo>
                      <a:pt x="4485" y="5378"/>
                    </a:lnTo>
                    <a:lnTo>
                      <a:pt x="4474" y="5362"/>
                    </a:lnTo>
                    <a:lnTo>
                      <a:pt x="4472" y="5359"/>
                    </a:lnTo>
                    <a:lnTo>
                      <a:pt x="4461" y="5343"/>
                    </a:lnTo>
                    <a:lnTo>
                      <a:pt x="4459" y="5339"/>
                    </a:lnTo>
                    <a:lnTo>
                      <a:pt x="4448" y="5322"/>
                    </a:lnTo>
                    <a:lnTo>
                      <a:pt x="4446" y="5317"/>
                    </a:lnTo>
                    <a:lnTo>
                      <a:pt x="4436" y="5300"/>
                    </a:lnTo>
                    <a:lnTo>
                      <a:pt x="4434" y="5296"/>
                    </a:lnTo>
                    <a:lnTo>
                      <a:pt x="4425" y="5279"/>
                    </a:lnTo>
                    <a:lnTo>
                      <a:pt x="4423" y="5275"/>
                    </a:lnTo>
                    <a:lnTo>
                      <a:pt x="4415" y="5257"/>
                    </a:lnTo>
                    <a:lnTo>
                      <a:pt x="4413" y="5253"/>
                    </a:lnTo>
                    <a:lnTo>
                      <a:pt x="4406" y="5235"/>
                    </a:lnTo>
                    <a:lnTo>
                      <a:pt x="4404" y="5231"/>
                    </a:lnTo>
                    <a:lnTo>
                      <a:pt x="4398" y="5213"/>
                    </a:lnTo>
                    <a:lnTo>
                      <a:pt x="4396" y="5208"/>
                    </a:lnTo>
                    <a:lnTo>
                      <a:pt x="4390" y="5190"/>
                    </a:lnTo>
                    <a:lnTo>
                      <a:pt x="4389" y="5185"/>
                    </a:lnTo>
                    <a:lnTo>
                      <a:pt x="4384" y="5167"/>
                    </a:lnTo>
                    <a:lnTo>
                      <a:pt x="4383" y="5163"/>
                    </a:lnTo>
                    <a:lnTo>
                      <a:pt x="4378" y="5144"/>
                    </a:lnTo>
                    <a:lnTo>
                      <a:pt x="4377" y="5139"/>
                    </a:lnTo>
                    <a:lnTo>
                      <a:pt x="4373" y="5121"/>
                    </a:lnTo>
                    <a:lnTo>
                      <a:pt x="4372" y="5116"/>
                    </a:lnTo>
                    <a:lnTo>
                      <a:pt x="4369" y="5097"/>
                    </a:lnTo>
                    <a:lnTo>
                      <a:pt x="4369" y="5093"/>
                    </a:lnTo>
                    <a:lnTo>
                      <a:pt x="4366" y="5074"/>
                    </a:lnTo>
                    <a:lnTo>
                      <a:pt x="4366" y="5069"/>
                    </a:lnTo>
                    <a:lnTo>
                      <a:pt x="4364" y="5050"/>
                    </a:lnTo>
                    <a:lnTo>
                      <a:pt x="4364" y="5045"/>
                    </a:lnTo>
                    <a:lnTo>
                      <a:pt x="4363" y="5026"/>
                    </a:lnTo>
                    <a:lnTo>
                      <a:pt x="4362" y="5022"/>
                    </a:lnTo>
                    <a:lnTo>
                      <a:pt x="4362" y="5002"/>
                    </a:lnTo>
                    <a:lnTo>
                      <a:pt x="4362" y="4998"/>
                    </a:lnTo>
                    <a:lnTo>
                      <a:pt x="4362" y="4978"/>
                    </a:lnTo>
                    <a:lnTo>
                      <a:pt x="4363" y="4974"/>
                    </a:lnTo>
                    <a:lnTo>
                      <a:pt x="4364" y="4955"/>
                    </a:lnTo>
                    <a:lnTo>
                      <a:pt x="4364" y="4950"/>
                    </a:lnTo>
                    <a:lnTo>
                      <a:pt x="4366" y="4931"/>
                    </a:lnTo>
                    <a:lnTo>
                      <a:pt x="4366" y="4926"/>
                    </a:lnTo>
                    <a:lnTo>
                      <a:pt x="4369" y="4907"/>
                    </a:lnTo>
                    <a:lnTo>
                      <a:pt x="4369" y="4903"/>
                    </a:lnTo>
                    <a:lnTo>
                      <a:pt x="4372" y="4884"/>
                    </a:lnTo>
                    <a:lnTo>
                      <a:pt x="4373" y="4879"/>
                    </a:lnTo>
                    <a:lnTo>
                      <a:pt x="4377" y="4861"/>
                    </a:lnTo>
                    <a:lnTo>
                      <a:pt x="4378" y="4856"/>
                    </a:lnTo>
                    <a:lnTo>
                      <a:pt x="4383" y="4837"/>
                    </a:lnTo>
                    <a:lnTo>
                      <a:pt x="4384" y="4833"/>
                    </a:lnTo>
                    <a:lnTo>
                      <a:pt x="4389" y="4815"/>
                    </a:lnTo>
                    <a:lnTo>
                      <a:pt x="4390" y="4810"/>
                    </a:lnTo>
                    <a:lnTo>
                      <a:pt x="4396" y="4792"/>
                    </a:lnTo>
                    <a:lnTo>
                      <a:pt x="4398" y="4787"/>
                    </a:lnTo>
                    <a:lnTo>
                      <a:pt x="4404" y="4769"/>
                    </a:lnTo>
                    <a:lnTo>
                      <a:pt x="4406" y="4765"/>
                    </a:lnTo>
                    <a:lnTo>
                      <a:pt x="4413" y="4747"/>
                    </a:lnTo>
                    <a:lnTo>
                      <a:pt x="4415" y="4743"/>
                    </a:lnTo>
                    <a:lnTo>
                      <a:pt x="4423" y="4725"/>
                    </a:lnTo>
                    <a:lnTo>
                      <a:pt x="4425" y="4721"/>
                    </a:lnTo>
                    <a:lnTo>
                      <a:pt x="4434" y="4704"/>
                    </a:lnTo>
                    <a:lnTo>
                      <a:pt x="4436" y="4700"/>
                    </a:lnTo>
                    <a:lnTo>
                      <a:pt x="4446" y="4683"/>
                    </a:lnTo>
                    <a:lnTo>
                      <a:pt x="4448" y="4678"/>
                    </a:lnTo>
                    <a:lnTo>
                      <a:pt x="4459" y="4661"/>
                    </a:lnTo>
                    <a:lnTo>
                      <a:pt x="4461" y="4657"/>
                    </a:lnTo>
                    <a:lnTo>
                      <a:pt x="4472" y="4641"/>
                    </a:lnTo>
                    <a:lnTo>
                      <a:pt x="4474" y="4638"/>
                    </a:lnTo>
                    <a:lnTo>
                      <a:pt x="4485" y="4622"/>
                    </a:lnTo>
                    <a:lnTo>
                      <a:pt x="4488" y="4618"/>
                    </a:lnTo>
                    <a:lnTo>
                      <a:pt x="4500" y="4603"/>
                    </a:lnTo>
                    <a:lnTo>
                      <a:pt x="4503" y="4600"/>
                    </a:lnTo>
                    <a:lnTo>
                      <a:pt x="4515" y="4585"/>
                    </a:lnTo>
                    <a:lnTo>
                      <a:pt x="4518" y="4582"/>
                    </a:lnTo>
                    <a:lnTo>
                      <a:pt x="4531" y="4567"/>
                    </a:lnTo>
                    <a:lnTo>
                      <a:pt x="4534" y="4564"/>
                    </a:lnTo>
                    <a:lnTo>
                      <a:pt x="4547" y="4550"/>
                    </a:lnTo>
                    <a:lnTo>
                      <a:pt x="4550" y="4547"/>
                    </a:lnTo>
                    <a:lnTo>
                      <a:pt x="4564" y="4534"/>
                    </a:lnTo>
                    <a:lnTo>
                      <a:pt x="4567" y="4531"/>
                    </a:lnTo>
                    <a:lnTo>
                      <a:pt x="4582" y="4518"/>
                    </a:lnTo>
                    <a:lnTo>
                      <a:pt x="4585" y="4515"/>
                    </a:lnTo>
                    <a:lnTo>
                      <a:pt x="4600" y="4503"/>
                    </a:lnTo>
                    <a:lnTo>
                      <a:pt x="4603" y="4500"/>
                    </a:lnTo>
                    <a:lnTo>
                      <a:pt x="4618" y="4488"/>
                    </a:lnTo>
                    <a:lnTo>
                      <a:pt x="4622" y="4485"/>
                    </a:lnTo>
                    <a:lnTo>
                      <a:pt x="4638" y="4474"/>
                    </a:lnTo>
                    <a:lnTo>
                      <a:pt x="4641" y="4472"/>
                    </a:lnTo>
                    <a:lnTo>
                      <a:pt x="4657" y="4461"/>
                    </a:lnTo>
                    <a:lnTo>
                      <a:pt x="4661" y="4459"/>
                    </a:lnTo>
                    <a:lnTo>
                      <a:pt x="4678" y="4448"/>
                    </a:lnTo>
                    <a:lnTo>
                      <a:pt x="4683" y="4446"/>
                    </a:lnTo>
                    <a:lnTo>
                      <a:pt x="4700" y="4436"/>
                    </a:lnTo>
                    <a:lnTo>
                      <a:pt x="4704" y="4434"/>
                    </a:lnTo>
                    <a:lnTo>
                      <a:pt x="4721" y="4425"/>
                    </a:lnTo>
                    <a:lnTo>
                      <a:pt x="4725" y="4423"/>
                    </a:lnTo>
                    <a:lnTo>
                      <a:pt x="4743" y="4415"/>
                    </a:lnTo>
                    <a:lnTo>
                      <a:pt x="4747" y="4413"/>
                    </a:lnTo>
                    <a:lnTo>
                      <a:pt x="4750" y="4412"/>
                    </a:lnTo>
                    <a:lnTo>
                      <a:pt x="4750" y="2947"/>
                    </a:lnTo>
                    <a:lnTo>
                      <a:pt x="4752" y="2914"/>
                    </a:lnTo>
                    <a:lnTo>
                      <a:pt x="4759" y="2882"/>
                    </a:lnTo>
                    <a:lnTo>
                      <a:pt x="4769" y="2851"/>
                    </a:lnTo>
                    <a:lnTo>
                      <a:pt x="4783" y="2822"/>
                    </a:lnTo>
                    <a:lnTo>
                      <a:pt x="4802" y="2795"/>
                    </a:lnTo>
                    <a:lnTo>
                      <a:pt x="4823" y="2770"/>
                    </a:lnTo>
                    <a:lnTo>
                      <a:pt x="4848" y="2749"/>
                    </a:lnTo>
                    <a:lnTo>
                      <a:pt x="4875" y="2730"/>
                    </a:lnTo>
                    <a:lnTo>
                      <a:pt x="4898" y="2719"/>
                    </a:lnTo>
                    <a:lnTo>
                      <a:pt x="4875" y="2708"/>
                    </a:lnTo>
                    <a:lnTo>
                      <a:pt x="4848" y="2689"/>
                    </a:lnTo>
                    <a:lnTo>
                      <a:pt x="4823" y="2668"/>
                    </a:lnTo>
                    <a:lnTo>
                      <a:pt x="4802" y="2643"/>
                    </a:lnTo>
                    <a:lnTo>
                      <a:pt x="4783" y="2616"/>
                    </a:lnTo>
                    <a:lnTo>
                      <a:pt x="4769" y="2587"/>
                    </a:lnTo>
                    <a:close/>
                    <a:moveTo>
                      <a:pt x="5250" y="4703"/>
                    </a:moveTo>
                    <a:lnTo>
                      <a:pt x="5250" y="4835"/>
                    </a:lnTo>
                    <a:lnTo>
                      <a:pt x="5372" y="4887"/>
                    </a:lnTo>
                    <a:lnTo>
                      <a:pt x="5371" y="4885"/>
                    </a:lnTo>
                    <a:lnTo>
                      <a:pt x="5367" y="4871"/>
                    </a:lnTo>
                    <a:lnTo>
                      <a:pt x="5362" y="4857"/>
                    </a:lnTo>
                    <a:lnTo>
                      <a:pt x="5356" y="4844"/>
                    </a:lnTo>
                    <a:lnTo>
                      <a:pt x="5350" y="4831"/>
                    </a:lnTo>
                    <a:lnTo>
                      <a:pt x="5344" y="4818"/>
                    </a:lnTo>
                    <a:lnTo>
                      <a:pt x="5337" y="4806"/>
                    </a:lnTo>
                    <a:lnTo>
                      <a:pt x="5330" y="4794"/>
                    </a:lnTo>
                    <a:lnTo>
                      <a:pt x="5321" y="4781"/>
                    </a:lnTo>
                    <a:lnTo>
                      <a:pt x="5313" y="4770"/>
                    </a:lnTo>
                    <a:lnTo>
                      <a:pt x="5304" y="4758"/>
                    </a:lnTo>
                    <a:lnTo>
                      <a:pt x="5294" y="4747"/>
                    </a:lnTo>
                    <a:lnTo>
                      <a:pt x="5285" y="4736"/>
                    </a:lnTo>
                    <a:lnTo>
                      <a:pt x="5275" y="4725"/>
                    </a:lnTo>
                    <a:lnTo>
                      <a:pt x="5264" y="4715"/>
                    </a:lnTo>
                    <a:lnTo>
                      <a:pt x="5253" y="4706"/>
                    </a:lnTo>
                    <a:lnTo>
                      <a:pt x="5250" y="4703"/>
                    </a:lnTo>
                    <a:close/>
                    <a:moveTo>
                      <a:pt x="4750" y="5000"/>
                    </a:moveTo>
                    <a:lnTo>
                      <a:pt x="4750" y="4703"/>
                    </a:lnTo>
                    <a:lnTo>
                      <a:pt x="4747" y="4706"/>
                    </a:lnTo>
                    <a:lnTo>
                      <a:pt x="4736" y="4715"/>
                    </a:lnTo>
                    <a:lnTo>
                      <a:pt x="4725" y="4725"/>
                    </a:lnTo>
                    <a:lnTo>
                      <a:pt x="4715" y="4736"/>
                    </a:lnTo>
                    <a:lnTo>
                      <a:pt x="4706" y="4747"/>
                    </a:lnTo>
                    <a:lnTo>
                      <a:pt x="4696" y="4758"/>
                    </a:lnTo>
                    <a:lnTo>
                      <a:pt x="4687" y="4770"/>
                    </a:lnTo>
                    <a:lnTo>
                      <a:pt x="4679" y="4781"/>
                    </a:lnTo>
                    <a:lnTo>
                      <a:pt x="4670" y="4794"/>
                    </a:lnTo>
                    <a:lnTo>
                      <a:pt x="4663" y="4806"/>
                    </a:lnTo>
                    <a:lnTo>
                      <a:pt x="4656" y="4818"/>
                    </a:lnTo>
                    <a:lnTo>
                      <a:pt x="4650" y="4831"/>
                    </a:lnTo>
                    <a:lnTo>
                      <a:pt x="4644" y="4844"/>
                    </a:lnTo>
                    <a:lnTo>
                      <a:pt x="4638" y="4857"/>
                    </a:lnTo>
                    <a:lnTo>
                      <a:pt x="4633" y="4871"/>
                    </a:lnTo>
                    <a:lnTo>
                      <a:pt x="4629" y="4885"/>
                    </a:lnTo>
                    <a:lnTo>
                      <a:pt x="4625" y="4899"/>
                    </a:lnTo>
                    <a:lnTo>
                      <a:pt x="4622" y="4913"/>
                    </a:lnTo>
                    <a:lnTo>
                      <a:pt x="4619" y="4927"/>
                    </a:lnTo>
                    <a:lnTo>
                      <a:pt x="4616" y="4942"/>
                    </a:lnTo>
                    <a:lnTo>
                      <a:pt x="4614" y="4956"/>
                    </a:lnTo>
                    <a:lnTo>
                      <a:pt x="4613" y="4971"/>
                    </a:lnTo>
                    <a:lnTo>
                      <a:pt x="4612" y="4985"/>
                    </a:lnTo>
                    <a:lnTo>
                      <a:pt x="4612" y="5000"/>
                    </a:lnTo>
                    <a:lnTo>
                      <a:pt x="4612" y="5015"/>
                    </a:lnTo>
                    <a:lnTo>
                      <a:pt x="4613" y="5029"/>
                    </a:lnTo>
                    <a:lnTo>
                      <a:pt x="4614" y="5044"/>
                    </a:lnTo>
                    <a:lnTo>
                      <a:pt x="4616" y="5058"/>
                    </a:lnTo>
                    <a:lnTo>
                      <a:pt x="4619" y="5073"/>
                    </a:lnTo>
                    <a:lnTo>
                      <a:pt x="4622" y="5087"/>
                    </a:lnTo>
                    <a:lnTo>
                      <a:pt x="4625" y="5101"/>
                    </a:lnTo>
                    <a:lnTo>
                      <a:pt x="4629" y="5115"/>
                    </a:lnTo>
                    <a:lnTo>
                      <a:pt x="4633" y="5129"/>
                    </a:lnTo>
                    <a:lnTo>
                      <a:pt x="4638" y="5143"/>
                    </a:lnTo>
                    <a:lnTo>
                      <a:pt x="4644" y="5156"/>
                    </a:lnTo>
                    <a:lnTo>
                      <a:pt x="4650" y="5169"/>
                    </a:lnTo>
                    <a:lnTo>
                      <a:pt x="4656" y="5182"/>
                    </a:lnTo>
                    <a:lnTo>
                      <a:pt x="4663" y="5194"/>
                    </a:lnTo>
                    <a:lnTo>
                      <a:pt x="4670" y="5206"/>
                    </a:lnTo>
                    <a:lnTo>
                      <a:pt x="4679" y="5219"/>
                    </a:lnTo>
                    <a:lnTo>
                      <a:pt x="4687" y="5230"/>
                    </a:lnTo>
                    <a:lnTo>
                      <a:pt x="4696" y="5242"/>
                    </a:lnTo>
                    <a:lnTo>
                      <a:pt x="4706" y="5253"/>
                    </a:lnTo>
                    <a:lnTo>
                      <a:pt x="4715" y="5264"/>
                    </a:lnTo>
                    <a:lnTo>
                      <a:pt x="4725" y="5275"/>
                    </a:lnTo>
                    <a:lnTo>
                      <a:pt x="4736" y="5285"/>
                    </a:lnTo>
                    <a:lnTo>
                      <a:pt x="4747" y="5294"/>
                    </a:lnTo>
                    <a:lnTo>
                      <a:pt x="4758" y="5304"/>
                    </a:lnTo>
                    <a:lnTo>
                      <a:pt x="4770" y="5313"/>
                    </a:lnTo>
                    <a:lnTo>
                      <a:pt x="4781" y="5321"/>
                    </a:lnTo>
                    <a:lnTo>
                      <a:pt x="4794" y="5330"/>
                    </a:lnTo>
                    <a:lnTo>
                      <a:pt x="4806" y="5337"/>
                    </a:lnTo>
                    <a:lnTo>
                      <a:pt x="4818" y="5344"/>
                    </a:lnTo>
                    <a:lnTo>
                      <a:pt x="4831" y="5350"/>
                    </a:lnTo>
                    <a:lnTo>
                      <a:pt x="4844" y="5356"/>
                    </a:lnTo>
                    <a:lnTo>
                      <a:pt x="4857" y="5362"/>
                    </a:lnTo>
                    <a:lnTo>
                      <a:pt x="4871" y="5367"/>
                    </a:lnTo>
                    <a:lnTo>
                      <a:pt x="4885" y="5371"/>
                    </a:lnTo>
                    <a:lnTo>
                      <a:pt x="4899" y="5375"/>
                    </a:lnTo>
                    <a:lnTo>
                      <a:pt x="4913" y="5378"/>
                    </a:lnTo>
                    <a:lnTo>
                      <a:pt x="4927" y="5381"/>
                    </a:lnTo>
                    <a:lnTo>
                      <a:pt x="4942" y="5384"/>
                    </a:lnTo>
                    <a:lnTo>
                      <a:pt x="4956" y="5386"/>
                    </a:lnTo>
                    <a:lnTo>
                      <a:pt x="4971" y="5387"/>
                    </a:lnTo>
                    <a:lnTo>
                      <a:pt x="4985" y="5388"/>
                    </a:lnTo>
                    <a:lnTo>
                      <a:pt x="5000" y="5388"/>
                    </a:lnTo>
                    <a:lnTo>
                      <a:pt x="5015" y="5388"/>
                    </a:lnTo>
                    <a:lnTo>
                      <a:pt x="5029" y="5387"/>
                    </a:lnTo>
                    <a:lnTo>
                      <a:pt x="5044" y="5386"/>
                    </a:lnTo>
                    <a:lnTo>
                      <a:pt x="5058" y="5384"/>
                    </a:lnTo>
                    <a:lnTo>
                      <a:pt x="5073" y="5381"/>
                    </a:lnTo>
                    <a:lnTo>
                      <a:pt x="5087" y="5378"/>
                    </a:lnTo>
                    <a:lnTo>
                      <a:pt x="5101" y="5375"/>
                    </a:lnTo>
                    <a:lnTo>
                      <a:pt x="5115" y="5371"/>
                    </a:lnTo>
                    <a:lnTo>
                      <a:pt x="5129" y="5367"/>
                    </a:lnTo>
                    <a:lnTo>
                      <a:pt x="5143" y="5362"/>
                    </a:lnTo>
                    <a:lnTo>
                      <a:pt x="5156" y="5356"/>
                    </a:lnTo>
                    <a:lnTo>
                      <a:pt x="5169" y="5350"/>
                    </a:lnTo>
                    <a:lnTo>
                      <a:pt x="5175" y="5347"/>
                    </a:lnTo>
                    <a:lnTo>
                      <a:pt x="4902" y="5230"/>
                    </a:lnTo>
                    <a:lnTo>
                      <a:pt x="4888" y="5223"/>
                    </a:lnTo>
                    <a:lnTo>
                      <a:pt x="4875" y="5217"/>
                    </a:lnTo>
                    <a:lnTo>
                      <a:pt x="4874" y="5216"/>
                    </a:lnTo>
                    <a:lnTo>
                      <a:pt x="4872" y="5215"/>
                    </a:lnTo>
                    <a:lnTo>
                      <a:pt x="4860" y="5207"/>
                    </a:lnTo>
                    <a:lnTo>
                      <a:pt x="4848" y="5198"/>
                    </a:lnTo>
                    <a:lnTo>
                      <a:pt x="4847" y="5197"/>
                    </a:lnTo>
                    <a:lnTo>
                      <a:pt x="4845" y="5197"/>
                    </a:lnTo>
                    <a:lnTo>
                      <a:pt x="4834" y="5187"/>
                    </a:lnTo>
                    <a:lnTo>
                      <a:pt x="4823" y="5177"/>
                    </a:lnTo>
                    <a:lnTo>
                      <a:pt x="4822" y="5176"/>
                    </a:lnTo>
                    <a:lnTo>
                      <a:pt x="4821" y="5175"/>
                    </a:lnTo>
                    <a:lnTo>
                      <a:pt x="4811" y="5163"/>
                    </a:lnTo>
                    <a:lnTo>
                      <a:pt x="4802" y="5152"/>
                    </a:lnTo>
                    <a:lnTo>
                      <a:pt x="4801" y="5151"/>
                    </a:lnTo>
                    <a:lnTo>
                      <a:pt x="4800" y="5150"/>
                    </a:lnTo>
                    <a:lnTo>
                      <a:pt x="4792" y="5137"/>
                    </a:lnTo>
                    <a:lnTo>
                      <a:pt x="4783" y="5125"/>
                    </a:lnTo>
                    <a:lnTo>
                      <a:pt x="4783" y="5124"/>
                    </a:lnTo>
                    <a:lnTo>
                      <a:pt x="4782" y="5122"/>
                    </a:lnTo>
                    <a:lnTo>
                      <a:pt x="4776" y="5109"/>
                    </a:lnTo>
                    <a:lnTo>
                      <a:pt x="4769" y="5096"/>
                    </a:lnTo>
                    <a:lnTo>
                      <a:pt x="4769" y="5094"/>
                    </a:lnTo>
                    <a:lnTo>
                      <a:pt x="4768" y="5093"/>
                    </a:lnTo>
                    <a:lnTo>
                      <a:pt x="4763" y="5079"/>
                    </a:lnTo>
                    <a:lnTo>
                      <a:pt x="4759" y="5065"/>
                    </a:lnTo>
                    <a:lnTo>
                      <a:pt x="4758" y="5063"/>
                    </a:lnTo>
                    <a:lnTo>
                      <a:pt x="4758" y="5062"/>
                    </a:lnTo>
                    <a:lnTo>
                      <a:pt x="4755" y="5047"/>
                    </a:lnTo>
                    <a:lnTo>
                      <a:pt x="4752" y="5033"/>
                    </a:lnTo>
                    <a:lnTo>
                      <a:pt x="4752" y="5031"/>
                    </a:lnTo>
                    <a:lnTo>
                      <a:pt x="4752" y="5030"/>
                    </a:lnTo>
                    <a:lnTo>
                      <a:pt x="4751" y="5015"/>
                    </a:lnTo>
                    <a:lnTo>
                      <a:pt x="4750" y="5000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2A48BC2B-76CB-48B2-BCE1-2AFED898D289}"/>
              </a:ext>
            </a:extLst>
          </p:cNvPr>
          <p:cNvGrpSpPr/>
          <p:nvPr/>
        </p:nvGrpSpPr>
        <p:grpSpPr>
          <a:xfrm>
            <a:off x="571018" y="4825724"/>
            <a:ext cx="3272668" cy="829337"/>
            <a:chOff x="8696951" y="2745390"/>
            <a:chExt cx="2915929" cy="1004348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F87319A7-FA76-448E-936C-6AFF82058E1F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core systems touched by manual re-keying and swivel-chair work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75B4A0D7-118A-4E86-BB60-01AA56E99020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38 systems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987F8D7-8029-4C7F-90AC-AC9F41DF89DD}"/>
              </a:ext>
            </a:extLst>
          </p:cNvPr>
          <p:cNvGrpSpPr/>
          <p:nvPr/>
        </p:nvGrpSpPr>
        <p:grpSpPr>
          <a:xfrm>
            <a:off x="571018" y="3735369"/>
            <a:ext cx="945340" cy="889280"/>
            <a:chOff x="480780" y="1594053"/>
            <a:chExt cx="945340" cy="889280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56CD6517-A709-4E50-8ABE-CC0D25166FC1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F0E8E125-F7DE-4D6B-8E23-8FF5F5E08AF8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24" name="Oval 123">
                  <a:extLst>
                    <a:ext uri="{FF2B5EF4-FFF2-40B4-BE49-F238E27FC236}">
                      <a16:creationId xmlns:a16="http://schemas.microsoft.com/office/drawing/2014/main" id="{EAD74D69-0F83-4228-BD8E-5770164AFD57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Oval 124">
                  <a:extLst>
                    <a:ext uri="{FF2B5EF4-FFF2-40B4-BE49-F238E27FC236}">
                      <a16:creationId xmlns:a16="http://schemas.microsoft.com/office/drawing/2014/main" id="{45F858E7-56A9-47BC-BD0D-F3B41DC628E6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Oval 125">
                  <a:extLst>
                    <a:ext uri="{FF2B5EF4-FFF2-40B4-BE49-F238E27FC236}">
                      <a16:creationId xmlns:a16="http://schemas.microsoft.com/office/drawing/2014/main" id="{59808661-D2CD-4E85-9C4B-156FFD98FA3D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4DA23172-BC52-4DF9-A182-0D4096D91B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F675F015-C1C2-4D8E-86B2-AF907425EB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100" name="Group 45">
              <a:extLst>
                <a:ext uri="{FF2B5EF4-FFF2-40B4-BE49-F238E27FC236}">
                  <a16:creationId xmlns:a16="http://schemas.microsoft.com/office/drawing/2014/main" id="{00979469-8D00-4C2E-809E-9BD77E6FB336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4094847" y="3559635"/>
              <a:chExt cx="633600" cy="633600"/>
            </a:xfrm>
          </p:grpSpPr>
          <p:sp>
            <p:nvSpPr>
              <p:cNvPr id="90101" name="Accent">
                <a:extLst>
                  <a:ext uri="{FF2B5EF4-FFF2-40B4-BE49-F238E27FC236}">
                    <a16:creationId xmlns:a16="http://schemas.microsoft.com/office/drawing/2014/main" id="{2A210150-6583-4825-9992-EDAC3A1E8030}"/>
                  </a:ext>
                </a:extLst>
              </p:cNvPr>
              <p:cNvSpPr/>
              <p:nvPr/>
            </p:nvSpPr>
            <p:spPr>
              <a:xfrm>
                <a:off x="4094847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250" y="3000"/>
                    </a:moveTo>
                    <a:lnTo>
                      <a:pt x="5750" y="3000"/>
                    </a:lnTo>
                    <a:lnTo>
                      <a:pt x="5759" y="3000"/>
                    </a:lnTo>
                    <a:lnTo>
                      <a:pt x="5769" y="3001"/>
                    </a:lnTo>
                    <a:lnTo>
                      <a:pt x="5778" y="3002"/>
                    </a:lnTo>
                    <a:lnTo>
                      <a:pt x="5787" y="3003"/>
                    </a:lnTo>
                    <a:lnTo>
                      <a:pt x="5797" y="3004"/>
                    </a:lnTo>
                    <a:lnTo>
                      <a:pt x="5806" y="3006"/>
                    </a:lnTo>
                    <a:lnTo>
                      <a:pt x="5815" y="3009"/>
                    </a:lnTo>
                    <a:lnTo>
                      <a:pt x="5824" y="3011"/>
                    </a:lnTo>
                    <a:lnTo>
                      <a:pt x="5833" y="3014"/>
                    </a:lnTo>
                    <a:lnTo>
                      <a:pt x="5841" y="3017"/>
                    </a:lnTo>
                    <a:lnTo>
                      <a:pt x="5850" y="3021"/>
                    </a:lnTo>
                    <a:lnTo>
                      <a:pt x="5858" y="3025"/>
                    </a:lnTo>
                    <a:lnTo>
                      <a:pt x="5867" y="3029"/>
                    </a:lnTo>
                    <a:lnTo>
                      <a:pt x="5875" y="3033"/>
                    </a:lnTo>
                    <a:lnTo>
                      <a:pt x="5883" y="3038"/>
                    </a:lnTo>
                    <a:lnTo>
                      <a:pt x="5891" y="3043"/>
                    </a:lnTo>
                    <a:lnTo>
                      <a:pt x="5899" y="3048"/>
                    </a:lnTo>
                    <a:lnTo>
                      <a:pt x="5906" y="3054"/>
                    </a:lnTo>
                    <a:lnTo>
                      <a:pt x="5913" y="3060"/>
                    </a:lnTo>
                    <a:lnTo>
                      <a:pt x="5920" y="3066"/>
                    </a:lnTo>
                    <a:lnTo>
                      <a:pt x="5927" y="3073"/>
                    </a:lnTo>
                    <a:lnTo>
                      <a:pt x="5934" y="3080"/>
                    </a:lnTo>
                    <a:lnTo>
                      <a:pt x="5940" y="3087"/>
                    </a:lnTo>
                    <a:lnTo>
                      <a:pt x="5946" y="3094"/>
                    </a:lnTo>
                    <a:lnTo>
                      <a:pt x="5952" y="3101"/>
                    </a:lnTo>
                    <a:lnTo>
                      <a:pt x="5957" y="3109"/>
                    </a:lnTo>
                    <a:lnTo>
                      <a:pt x="5962" y="3117"/>
                    </a:lnTo>
                    <a:lnTo>
                      <a:pt x="5967" y="3125"/>
                    </a:lnTo>
                    <a:lnTo>
                      <a:pt x="5971" y="3133"/>
                    </a:lnTo>
                    <a:lnTo>
                      <a:pt x="5975" y="3142"/>
                    </a:lnTo>
                    <a:lnTo>
                      <a:pt x="5979" y="3150"/>
                    </a:lnTo>
                    <a:lnTo>
                      <a:pt x="5983" y="3159"/>
                    </a:lnTo>
                    <a:lnTo>
                      <a:pt x="5986" y="3167"/>
                    </a:lnTo>
                    <a:lnTo>
                      <a:pt x="5989" y="3176"/>
                    </a:lnTo>
                    <a:lnTo>
                      <a:pt x="5991" y="3185"/>
                    </a:lnTo>
                    <a:lnTo>
                      <a:pt x="5994" y="3194"/>
                    </a:lnTo>
                    <a:lnTo>
                      <a:pt x="5996" y="3203"/>
                    </a:lnTo>
                    <a:lnTo>
                      <a:pt x="5997" y="3213"/>
                    </a:lnTo>
                    <a:lnTo>
                      <a:pt x="5998" y="3222"/>
                    </a:lnTo>
                    <a:lnTo>
                      <a:pt x="5999" y="3231"/>
                    </a:lnTo>
                    <a:lnTo>
                      <a:pt x="6000" y="3241"/>
                    </a:lnTo>
                    <a:lnTo>
                      <a:pt x="6000" y="3250"/>
                    </a:lnTo>
                    <a:lnTo>
                      <a:pt x="6000" y="4125"/>
                    </a:lnTo>
                    <a:lnTo>
                      <a:pt x="6000" y="4134"/>
                    </a:lnTo>
                    <a:lnTo>
                      <a:pt x="5999" y="4144"/>
                    </a:lnTo>
                    <a:lnTo>
                      <a:pt x="5998" y="4153"/>
                    </a:lnTo>
                    <a:lnTo>
                      <a:pt x="5997" y="4162"/>
                    </a:lnTo>
                    <a:lnTo>
                      <a:pt x="5996" y="4172"/>
                    </a:lnTo>
                    <a:lnTo>
                      <a:pt x="5994" y="4181"/>
                    </a:lnTo>
                    <a:lnTo>
                      <a:pt x="5991" y="4190"/>
                    </a:lnTo>
                    <a:lnTo>
                      <a:pt x="5989" y="4199"/>
                    </a:lnTo>
                    <a:lnTo>
                      <a:pt x="5986" y="4208"/>
                    </a:lnTo>
                    <a:lnTo>
                      <a:pt x="5983" y="4216"/>
                    </a:lnTo>
                    <a:lnTo>
                      <a:pt x="5979" y="4225"/>
                    </a:lnTo>
                    <a:lnTo>
                      <a:pt x="5975" y="4233"/>
                    </a:lnTo>
                    <a:lnTo>
                      <a:pt x="5971" y="4242"/>
                    </a:lnTo>
                    <a:lnTo>
                      <a:pt x="5967" y="4250"/>
                    </a:lnTo>
                    <a:lnTo>
                      <a:pt x="5962" y="4258"/>
                    </a:lnTo>
                    <a:lnTo>
                      <a:pt x="5957" y="4266"/>
                    </a:lnTo>
                    <a:lnTo>
                      <a:pt x="5952" y="4274"/>
                    </a:lnTo>
                    <a:lnTo>
                      <a:pt x="5946" y="4281"/>
                    </a:lnTo>
                    <a:lnTo>
                      <a:pt x="5940" y="4288"/>
                    </a:lnTo>
                    <a:lnTo>
                      <a:pt x="5934" y="4295"/>
                    </a:lnTo>
                    <a:lnTo>
                      <a:pt x="5927" y="4302"/>
                    </a:lnTo>
                    <a:lnTo>
                      <a:pt x="5920" y="4309"/>
                    </a:lnTo>
                    <a:lnTo>
                      <a:pt x="5913" y="4315"/>
                    </a:lnTo>
                    <a:lnTo>
                      <a:pt x="5906" y="4321"/>
                    </a:lnTo>
                    <a:lnTo>
                      <a:pt x="5899" y="4327"/>
                    </a:lnTo>
                    <a:lnTo>
                      <a:pt x="5891" y="4332"/>
                    </a:lnTo>
                    <a:lnTo>
                      <a:pt x="5883" y="4337"/>
                    </a:lnTo>
                    <a:lnTo>
                      <a:pt x="5875" y="4342"/>
                    </a:lnTo>
                    <a:lnTo>
                      <a:pt x="5867" y="4346"/>
                    </a:lnTo>
                    <a:lnTo>
                      <a:pt x="5858" y="4350"/>
                    </a:lnTo>
                    <a:lnTo>
                      <a:pt x="5850" y="4354"/>
                    </a:lnTo>
                    <a:lnTo>
                      <a:pt x="5841" y="4358"/>
                    </a:lnTo>
                    <a:lnTo>
                      <a:pt x="5833" y="4361"/>
                    </a:lnTo>
                    <a:lnTo>
                      <a:pt x="5824" y="4364"/>
                    </a:lnTo>
                    <a:lnTo>
                      <a:pt x="5815" y="4366"/>
                    </a:lnTo>
                    <a:lnTo>
                      <a:pt x="5806" y="4369"/>
                    </a:lnTo>
                    <a:lnTo>
                      <a:pt x="5797" y="4371"/>
                    </a:lnTo>
                    <a:lnTo>
                      <a:pt x="5787" y="4372"/>
                    </a:lnTo>
                    <a:lnTo>
                      <a:pt x="5778" y="4373"/>
                    </a:lnTo>
                    <a:lnTo>
                      <a:pt x="5769" y="4374"/>
                    </a:lnTo>
                    <a:lnTo>
                      <a:pt x="5759" y="4375"/>
                    </a:lnTo>
                    <a:lnTo>
                      <a:pt x="5750" y="4375"/>
                    </a:lnTo>
                    <a:lnTo>
                      <a:pt x="4250" y="4375"/>
                    </a:lnTo>
                    <a:lnTo>
                      <a:pt x="4241" y="4375"/>
                    </a:lnTo>
                    <a:lnTo>
                      <a:pt x="4231" y="4374"/>
                    </a:lnTo>
                    <a:lnTo>
                      <a:pt x="4222" y="4373"/>
                    </a:lnTo>
                    <a:lnTo>
                      <a:pt x="4213" y="4372"/>
                    </a:lnTo>
                    <a:lnTo>
                      <a:pt x="4203" y="4371"/>
                    </a:lnTo>
                    <a:lnTo>
                      <a:pt x="4194" y="4369"/>
                    </a:lnTo>
                    <a:lnTo>
                      <a:pt x="4185" y="4366"/>
                    </a:lnTo>
                    <a:lnTo>
                      <a:pt x="4176" y="4364"/>
                    </a:lnTo>
                    <a:lnTo>
                      <a:pt x="4167" y="4361"/>
                    </a:lnTo>
                    <a:lnTo>
                      <a:pt x="4159" y="4358"/>
                    </a:lnTo>
                    <a:lnTo>
                      <a:pt x="4150" y="4354"/>
                    </a:lnTo>
                    <a:lnTo>
                      <a:pt x="4142" y="4350"/>
                    </a:lnTo>
                    <a:lnTo>
                      <a:pt x="4133" y="4346"/>
                    </a:lnTo>
                    <a:lnTo>
                      <a:pt x="4125" y="4342"/>
                    </a:lnTo>
                    <a:lnTo>
                      <a:pt x="4117" y="4337"/>
                    </a:lnTo>
                    <a:lnTo>
                      <a:pt x="4109" y="4332"/>
                    </a:lnTo>
                    <a:lnTo>
                      <a:pt x="4101" y="4327"/>
                    </a:lnTo>
                    <a:lnTo>
                      <a:pt x="4094" y="4321"/>
                    </a:lnTo>
                    <a:lnTo>
                      <a:pt x="4087" y="4315"/>
                    </a:lnTo>
                    <a:lnTo>
                      <a:pt x="4080" y="4309"/>
                    </a:lnTo>
                    <a:lnTo>
                      <a:pt x="4073" y="4302"/>
                    </a:lnTo>
                    <a:lnTo>
                      <a:pt x="4066" y="4295"/>
                    </a:lnTo>
                    <a:lnTo>
                      <a:pt x="4060" y="4288"/>
                    </a:lnTo>
                    <a:lnTo>
                      <a:pt x="4054" y="4281"/>
                    </a:lnTo>
                    <a:lnTo>
                      <a:pt x="4048" y="4274"/>
                    </a:lnTo>
                    <a:lnTo>
                      <a:pt x="4043" y="4266"/>
                    </a:lnTo>
                    <a:lnTo>
                      <a:pt x="4038" y="4258"/>
                    </a:lnTo>
                    <a:lnTo>
                      <a:pt x="4033" y="4250"/>
                    </a:lnTo>
                    <a:lnTo>
                      <a:pt x="4029" y="4242"/>
                    </a:lnTo>
                    <a:lnTo>
                      <a:pt x="4025" y="4233"/>
                    </a:lnTo>
                    <a:lnTo>
                      <a:pt x="4021" y="4225"/>
                    </a:lnTo>
                    <a:lnTo>
                      <a:pt x="4017" y="4216"/>
                    </a:lnTo>
                    <a:lnTo>
                      <a:pt x="4014" y="4208"/>
                    </a:lnTo>
                    <a:lnTo>
                      <a:pt x="4011" y="4199"/>
                    </a:lnTo>
                    <a:lnTo>
                      <a:pt x="4009" y="4190"/>
                    </a:lnTo>
                    <a:lnTo>
                      <a:pt x="4006" y="4181"/>
                    </a:lnTo>
                    <a:lnTo>
                      <a:pt x="4004" y="4172"/>
                    </a:lnTo>
                    <a:lnTo>
                      <a:pt x="4003" y="4162"/>
                    </a:lnTo>
                    <a:lnTo>
                      <a:pt x="4002" y="4153"/>
                    </a:lnTo>
                    <a:lnTo>
                      <a:pt x="4001" y="4144"/>
                    </a:lnTo>
                    <a:lnTo>
                      <a:pt x="4000" y="4134"/>
                    </a:lnTo>
                    <a:lnTo>
                      <a:pt x="4000" y="4125"/>
                    </a:lnTo>
                    <a:lnTo>
                      <a:pt x="4000" y="3250"/>
                    </a:lnTo>
                    <a:lnTo>
                      <a:pt x="4000" y="3241"/>
                    </a:lnTo>
                    <a:lnTo>
                      <a:pt x="4001" y="3231"/>
                    </a:lnTo>
                    <a:lnTo>
                      <a:pt x="4002" y="3222"/>
                    </a:lnTo>
                    <a:lnTo>
                      <a:pt x="4003" y="3213"/>
                    </a:lnTo>
                    <a:lnTo>
                      <a:pt x="4004" y="3203"/>
                    </a:lnTo>
                    <a:lnTo>
                      <a:pt x="4006" y="3194"/>
                    </a:lnTo>
                    <a:lnTo>
                      <a:pt x="4009" y="3185"/>
                    </a:lnTo>
                    <a:lnTo>
                      <a:pt x="4011" y="3176"/>
                    </a:lnTo>
                    <a:lnTo>
                      <a:pt x="4014" y="3167"/>
                    </a:lnTo>
                    <a:lnTo>
                      <a:pt x="4017" y="3159"/>
                    </a:lnTo>
                    <a:lnTo>
                      <a:pt x="4021" y="3150"/>
                    </a:lnTo>
                    <a:lnTo>
                      <a:pt x="4025" y="3142"/>
                    </a:lnTo>
                    <a:lnTo>
                      <a:pt x="4029" y="3133"/>
                    </a:lnTo>
                    <a:lnTo>
                      <a:pt x="4033" y="3125"/>
                    </a:lnTo>
                    <a:lnTo>
                      <a:pt x="4038" y="3117"/>
                    </a:lnTo>
                    <a:lnTo>
                      <a:pt x="4043" y="3109"/>
                    </a:lnTo>
                    <a:lnTo>
                      <a:pt x="4048" y="3101"/>
                    </a:lnTo>
                    <a:lnTo>
                      <a:pt x="4054" y="3094"/>
                    </a:lnTo>
                    <a:lnTo>
                      <a:pt x="4060" y="3087"/>
                    </a:lnTo>
                    <a:lnTo>
                      <a:pt x="4066" y="3080"/>
                    </a:lnTo>
                    <a:lnTo>
                      <a:pt x="4073" y="3073"/>
                    </a:lnTo>
                    <a:lnTo>
                      <a:pt x="4080" y="3066"/>
                    </a:lnTo>
                    <a:lnTo>
                      <a:pt x="4087" y="3060"/>
                    </a:lnTo>
                    <a:lnTo>
                      <a:pt x="4094" y="3054"/>
                    </a:lnTo>
                    <a:lnTo>
                      <a:pt x="4101" y="3048"/>
                    </a:lnTo>
                    <a:lnTo>
                      <a:pt x="4109" y="3043"/>
                    </a:lnTo>
                    <a:lnTo>
                      <a:pt x="4117" y="3038"/>
                    </a:lnTo>
                    <a:lnTo>
                      <a:pt x="4125" y="3033"/>
                    </a:lnTo>
                    <a:lnTo>
                      <a:pt x="4133" y="3029"/>
                    </a:lnTo>
                    <a:lnTo>
                      <a:pt x="4142" y="3025"/>
                    </a:lnTo>
                    <a:lnTo>
                      <a:pt x="4150" y="3021"/>
                    </a:lnTo>
                    <a:lnTo>
                      <a:pt x="4159" y="3017"/>
                    </a:lnTo>
                    <a:lnTo>
                      <a:pt x="4167" y="3014"/>
                    </a:lnTo>
                    <a:lnTo>
                      <a:pt x="4176" y="3011"/>
                    </a:lnTo>
                    <a:lnTo>
                      <a:pt x="4185" y="3009"/>
                    </a:lnTo>
                    <a:lnTo>
                      <a:pt x="4194" y="3006"/>
                    </a:lnTo>
                    <a:lnTo>
                      <a:pt x="4203" y="3004"/>
                    </a:lnTo>
                    <a:lnTo>
                      <a:pt x="4213" y="3003"/>
                    </a:lnTo>
                    <a:lnTo>
                      <a:pt x="4222" y="3002"/>
                    </a:lnTo>
                    <a:lnTo>
                      <a:pt x="4231" y="3001"/>
                    </a:lnTo>
                    <a:lnTo>
                      <a:pt x="4241" y="3000"/>
                    </a:lnTo>
                    <a:lnTo>
                      <a:pt x="4250" y="3000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02" name="Outline">
                <a:extLst>
                  <a:ext uri="{FF2B5EF4-FFF2-40B4-BE49-F238E27FC236}">
                    <a16:creationId xmlns:a16="http://schemas.microsoft.com/office/drawing/2014/main" id="{B5C25C5C-6595-4652-9676-9044E09F0FB0}"/>
                  </a:ext>
                </a:extLst>
              </p:cNvPr>
              <p:cNvSpPr/>
              <p:nvPr/>
            </p:nvSpPr>
            <p:spPr>
              <a:xfrm>
                <a:off x="4094847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948" y="501"/>
                    </a:moveTo>
                    <a:lnTo>
                      <a:pt x="3958" y="501"/>
                    </a:lnTo>
                    <a:lnTo>
                      <a:pt x="3995" y="500"/>
                    </a:lnTo>
                    <a:lnTo>
                      <a:pt x="4000" y="500"/>
                    </a:lnTo>
                    <a:lnTo>
                      <a:pt x="6000" y="500"/>
                    </a:lnTo>
                    <a:lnTo>
                      <a:pt x="6005" y="500"/>
                    </a:lnTo>
                    <a:lnTo>
                      <a:pt x="6042" y="501"/>
                    </a:lnTo>
                    <a:lnTo>
                      <a:pt x="6052" y="501"/>
                    </a:lnTo>
                    <a:lnTo>
                      <a:pt x="6089" y="503"/>
                    </a:lnTo>
                    <a:lnTo>
                      <a:pt x="6098" y="504"/>
                    </a:lnTo>
                    <a:lnTo>
                      <a:pt x="6136" y="507"/>
                    </a:lnTo>
                    <a:lnTo>
                      <a:pt x="6145" y="508"/>
                    </a:lnTo>
                    <a:lnTo>
                      <a:pt x="6182" y="513"/>
                    </a:lnTo>
                    <a:lnTo>
                      <a:pt x="6191" y="515"/>
                    </a:lnTo>
                    <a:lnTo>
                      <a:pt x="6228" y="521"/>
                    </a:lnTo>
                    <a:lnTo>
                      <a:pt x="6237" y="523"/>
                    </a:lnTo>
                    <a:lnTo>
                      <a:pt x="6274" y="530"/>
                    </a:lnTo>
                    <a:lnTo>
                      <a:pt x="6283" y="532"/>
                    </a:lnTo>
                    <a:lnTo>
                      <a:pt x="6319" y="541"/>
                    </a:lnTo>
                    <a:lnTo>
                      <a:pt x="6328" y="544"/>
                    </a:lnTo>
                    <a:lnTo>
                      <a:pt x="6364" y="554"/>
                    </a:lnTo>
                    <a:lnTo>
                      <a:pt x="6373" y="557"/>
                    </a:lnTo>
                    <a:lnTo>
                      <a:pt x="6408" y="568"/>
                    </a:lnTo>
                    <a:lnTo>
                      <a:pt x="6417" y="572"/>
                    </a:lnTo>
                    <a:lnTo>
                      <a:pt x="6452" y="585"/>
                    </a:lnTo>
                    <a:lnTo>
                      <a:pt x="6461" y="588"/>
                    </a:lnTo>
                    <a:lnTo>
                      <a:pt x="6495" y="602"/>
                    </a:lnTo>
                    <a:lnTo>
                      <a:pt x="6504" y="606"/>
                    </a:lnTo>
                    <a:lnTo>
                      <a:pt x="6538" y="622"/>
                    </a:lnTo>
                    <a:lnTo>
                      <a:pt x="6547" y="626"/>
                    </a:lnTo>
                    <a:lnTo>
                      <a:pt x="6580" y="643"/>
                    </a:lnTo>
                    <a:lnTo>
                      <a:pt x="6588" y="647"/>
                    </a:lnTo>
                    <a:lnTo>
                      <a:pt x="6621" y="665"/>
                    </a:lnTo>
                    <a:lnTo>
                      <a:pt x="6629" y="670"/>
                    </a:lnTo>
                    <a:lnTo>
                      <a:pt x="6661" y="689"/>
                    </a:lnTo>
                    <a:lnTo>
                      <a:pt x="6669" y="694"/>
                    </a:lnTo>
                    <a:lnTo>
                      <a:pt x="6701" y="715"/>
                    </a:lnTo>
                    <a:lnTo>
                      <a:pt x="6708" y="720"/>
                    </a:lnTo>
                    <a:lnTo>
                      <a:pt x="6739" y="742"/>
                    </a:lnTo>
                    <a:lnTo>
                      <a:pt x="6746" y="747"/>
                    </a:lnTo>
                    <a:lnTo>
                      <a:pt x="6776" y="770"/>
                    </a:lnTo>
                    <a:lnTo>
                      <a:pt x="6783" y="776"/>
                    </a:lnTo>
                    <a:lnTo>
                      <a:pt x="6812" y="800"/>
                    </a:lnTo>
                    <a:lnTo>
                      <a:pt x="6819" y="806"/>
                    </a:lnTo>
                    <a:lnTo>
                      <a:pt x="6847" y="831"/>
                    </a:lnTo>
                    <a:lnTo>
                      <a:pt x="6854" y="837"/>
                    </a:lnTo>
                    <a:lnTo>
                      <a:pt x="6880" y="863"/>
                    </a:lnTo>
                    <a:lnTo>
                      <a:pt x="6887" y="870"/>
                    </a:lnTo>
                    <a:lnTo>
                      <a:pt x="6913" y="896"/>
                    </a:lnTo>
                    <a:lnTo>
                      <a:pt x="6919" y="903"/>
                    </a:lnTo>
                    <a:lnTo>
                      <a:pt x="6944" y="931"/>
                    </a:lnTo>
                    <a:lnTo>
                      <a:pt x="6950" y="938"/>
                    </a:lnTo>
                    <a:lnTo>
                      <a:pt x="6974" y="967"/>
                    </a:lnTo>
                    <a:lnTo>
                      <a:pt x="6980" y="974"/>
                    </a:lnTo>
                    <a:lnTo>
                      <a:pt x="7003" y="1004"/>
                    </a:lnTo>
                    <a:lnTo>
                      <a:pt x="7008" y="1011"/>
                    </a:lnTo>
                    <a:lnTo>
                      <a:pt x="7030" y="1042"/>
                    </a:lnTo>
                    <a:lnTo>
                      <a:pt x="7035" y="1049"/>
                    </a:lnTo>
                    <a:lnTo>
                      <a:pt x="7056" y="1081"/>
                    </a:lnTo>
                    <a:lnTo>
                      <a:pt x="7061" y="1089"/>
                    </a:lnTo>
                    <a:lnTo>
                      <a:pt x="7080" y="1121"/>
                    </a:lnTo>
                    <a:lnTo>
                      <a:pt x="7085" y="1129"/>
                    </a:lnTo>
                    <a:lnTo>
                      <a:pt x="7103" y="1162"/>
                    </a:lnTo>
                    <a:lnTo>
                      <a:pt x="7107" y="1170"/>
                    </a:lnTo>
                    <a:lnTo>
                      <a:pt x="7124" y="1203"/>
                    </a:lnTo>
                    <a:lnTo>
                      <a:pt x="7128" y="1212"/>
                    </a:lnTo>
                    <a:lnTo>
                      <a:pt x="7144" y="1246"/>
                    </a:lnTo>
                    <a:lnTo>
                      <a:pt x="7148" y="1255"/>
                    </a:lnTo>
                    <a:lnTo>
                      <a:pt x="7162" y="1289"/>
                    </a:lnTo>
                    <a:lnTo>
                      <a:pt x="7165" y="1298"/>
                    </a:lnTo>
                    <a:lnTo>
                      <a:pt x="7178" y="1333"/>
                    </a:lnTo>
                    <a:lnTo>
                      <a:pt x="7182" y="1342"/>
                    </a:lnTo>
                    <a:lnTo>
                      <a:pt x="7193" y="1377"/>
                    </a:lnTo>
                    <a:lnTo>
                      <a:pt x="7196" y="1386"/>
                    </a:lnTo>
                    <a:lnTo>
                      <a:pt x="7206" y="1422"/>
                    </a:lnTo>
                    <a:lnTo>
                      <a:pt x="7209" y="1431"/>
                    </a:lnTo>
                    <a:lnTo>
                      <a:pt x="7218" y="1467"/>
                    </a:lnTo>
                    <a:lnTo>
                      <a:pt x="7220" y="1476"/>
                    </a:lnTo>
                    <a:lnTo>
                      <a:pt x="7227" y="1513"/>
                    </a:lnTo>
                    <a:lnTo>
                      <a:pt x="7229" y="1522"/>
                    </a:lnTo>
                    <a:lnTo>
                      <a:pt x="7235" y="1559"/>
                    </a:lnTo>
                    <a:lnTo>
                      <a:pt x="7237" y="1568"/>
                    </a:lnTo>
                    <a:lnTo>
                      <a:pt x="7242" y="1605"/>
                    </a:lnTo>
                    <a:lnTo>
                      <a:pt x="7243" y="1614"/>
                    </a:lnTo>
                    <a:lnTo>
                      <a:pt x="7246" y="1652"/>
                    </a:lnTo>
                    <a:lnTo>
                      <a:pt x="7247" y="1661"/>
                    </a:lnTo>
                    <a:lnTo>
                      <a:pt x="7249" y="1698"/>
                    </a:lnTo>
                    <a:lnTo>
                      <a:pt x="7249" y="1708"/>
                    </a:lnTo>
                    <a:lnTo>
                      <a:pt x="7250" y="1745"/>
                    </a:lnTo>
                    <a:lnTo>
                      <a:pt x="7250" y="1750"/>
                    </a:lnTo>
                    <a:lnTo>
                      <a:pt x="7250" y="8250"/>
                    </a:lnTo>
                    <a:lnTo>
                      <a:pt x="7250" y="8255"/>
                    </a:lnTo>
                    <a:lnTo>
                      <a:pt x="7249" y="8292"/>
                    </a:lnTo>
                    <a:lnTo>
                      <a:pt x="7249" y="8302"/>
                    </a:lnTo>
                    <a:lnTo>
                      <a:pt x="7247" y="8339"/>
                    </a:lnTo>
                    <a:lnTo>
                      <a:pt x="7246" y="8348"/>
                    </a:lnTo>
                    <a:lnTo>
                      <a:pt x="7243" y="8386"/>
                    </a:lnTo>
                    <a:lnTo>
                      <a:pt x="7242" y="8395"/>
                    </a:lnTo>
                    <a:lnTo>
                      <a:pt x="7237" y="8432"/>
                    </a:lnTo>
                    <a:lnTo>
                      <a:pt x="7235" y="8441"/>
                    </a:lnTo>
                    <a:lnTo>
                      <a:pt x="7229" y="8478"/>
                    </a:lnTo>
                    <a:lnTo>
                      <a:pt x="7227" y="8487"/>
                    </a:lnTo>
                    <a:lnTo>
                      <a:pt x="7220" y="8524"/>
                    </a:lnTo>
                    <a:lnTo>
                      <a:pt x="7218" y="8533"/>
                    </a:lnTo>
                    <a:lnTo>
                      <a:pt x="7209" y="8569"/>
                    </a:lnTo>
                    <a:lnTo>
                      <a:pt x="7206" y="8578"/>
                    </a:lnTo>
                    <a:lnTo>
                      <a:pt x="7196" y="8614"/>
                    </a:lnTo>
                    <a:lnTo>
                      <a:pt x="7193" y="8623"/>
                    </a:lnTo>
                    <a:lnTo>
                      <a:pt x="7182" y="8658"/>
                    </a:lnTo>
                    <a:lnTo>
                      <a:pt x="7178" y="8667"/>
                    </a:lnTo>
                    <a:lnTo>
                      <a:pt x="7165" y="8702"/>
                    </a:lnTo>
                    <a:lnTo>
                      <a:pt x="7162" y="8711"/>
                    </a:lnTo>
                    <a:lnTo>
                      <a:pt x="7148" y="8745"/>
                    </a:lnTo>
                    <a:lnTo>
                      <a:pt x="7144" y="8754"/>
                    </a:lnTo>
                    <a:lnTo>
                      <a:pt x="7128" y="8788"/>
                    </a:lnTo>
                    <a:lnTo>
                      <a:pt x="7124" y="8797"/>
                    </a:lnTo>
                    <a:lnTo>
                      <a:pt x="7107" y="8830"/>
                    </a:lnTo>
                    <a:lnTo>
                      <a:pt x="7103" y="8838"/>
                    </a:lnTo>
                    <a:lnTo>
                      <a:pt x="7085" y="8871"/>
                    </a:lnTo>
                    <a:lnTo>
                      <a:pt x="7080" y="8879"/>
                    </a:lnTo>
                    <a:lnTo>
                      <a:pt x="7061" y="8911"/>
                    </a:lnTo>
                    <a:lnTo>
                      <a:pt x="7056" y="8919"/>
                    </a:lnTo>
                    <a:lnTo>
                      <a:pt x="7035" y="8951"/>
                    </a:lnTo>
                    <a:lnTo>
                      <a:pt x="7030" y="8958"/>
                    </a:lnTo>
                    <a:lnTo>
                      <a:pt x="7008" y="8989"/>
                    </a:lnTo>
                    <a:lnTo>
                      <a:pt x="7003" y="8996"/>
                    </a:lnTo>
                    <a:lnTo>
                      <a:pt x="6980" y="9026"/>
                    </a:lnTo>
                    <a:lnTo>
                      <a:pt x="6974" y="9033"/>
                    </a:lnTo>
                    <a:lnTo>
                      <a:pt x="6950" y="9062"/>
                    </a:lnTo>
                    <a:lnTo>
                      <a:pt x="6944" y="9069"/>
                    </a:lnTo>
                    <a:lnTo>
                      <a:pt x="6919" y="9097"/>
                    </a:lnTo>
                    <a:lnTo>
                      <a:pt x="6913" y="9104"/>
                    </a:lnTo>
                    <a:lnTo>
                      <a:pt x="6887" y="9130"/>
                    </a:lnTo>
                    <a:lnTo>
                      <a:pt x="6880" y="9137"/>
                    </a:lnTo>
                    <a:lnTo>
                      <a:pt x="6854" y="9163"/>
                    </a:lnTo>
                    <a:lnTo>
                      <a:pt x="6847" y="9169"/>
                    </a:lnTo>
                    <a:lnTo>
                      <a:pt x="6819" y="9194"/>
                    </a:lnTo>
                    <a:lnTo>
                      <a:pt x="6812" y="9200"/>
                    </a:lnTo>
                    <a:lnTo>
                      <a:pt x="6783" y="9224"/>
                    </a:lnTo>
                    <a:lnTo>
                      <a:pt x="6776" y="9230"/>
                    </a:lnTo>
                    <a:lnTo>
                      <a:pt x="6746" y="9253"/>
                    </a:lnTo>
                    <a:lnTo>
                      <a:pt x="6739" y="9258"/>
                    </a:lnTo>
                    <a:lnTo>
                      <a:pt x="6708" y="9280"/>
                    </a:lnTo>
                    <a:lnTo>
                      <a:pt x="6701" y="9285"/>
                    </a:lnTo>
                    <a:lnTo>
                      <a:pt x="6669" y="9306"/>
                    </a:lnTo>
                    <a:lnTo>
                      <a:pt x="6661" y="9311"/>
                    </a:lnTo>
                    <a:lnTo>
                      <a:pt x="6629" y="9330"/>
                    </a:lnTo>
                    <a:lnTo>
                      <a:pt x="6621" y="9335"/>
                    </a:lnTo>
                    <a:lnTo>
                      <a:pt x="6588" y="9353"/>
                    </a:lnTo>
                    <a:lnTo>
                      <a:pt x="6580" y="9357"/>
                    </a:lnTo>
                    <a:lnTo>
                      <a:pt x="6547" y="9374"/>
                    </a:lnTo>
                    <a:lnTo>
                      <a:pt x="6538" y="9378"/>
                    </a:lnTo>
                    <a:lnTo>
                      <a:pt x="6504" y="9394"/>
                    </a:lnTo>
                    <a:lnTo>
                      <a:pt x="6495" y="9398"/>
                    </a:lnTo>
                    <a:lnTo>
                      <a:pt x="6461" y="9412"/>
                    </a:lnTo>
                    <a:lnTo>
                      <a:pt x="6452" y="9415"/>
                    </a:lnTo>
                    <a:lnTo>
                      <a:pt x="6417" y="9428"/>
                    </a:lnTo>
                    <a:lnTo>
                      <a:pt x="6408" y="9432"/>
                    </a:lnTo>
                    <a:lnTo>
                      <a:pt x="6373" y="9443"/>
                    </a:lnTo>
                    <a:lnTo>
                      <a:pt x="6364" y="9446"/>
                    </a:lnTo>
                    <a:lnTo>
                      <a:pt x="6328" y="9456"/>
                    </a:lnTo>
                    <a:lnTo>
                      <a:pt x="6319" y="9459"/>
                    </a:lnTo>
                    <a:lnTo>
                      <a:pt x="6283" y="9468"/>
                    </a:lnTo>
                    <a:lnTo>
                      <a:pt x="6274" y="9470"/>
                    </a:lnTo>
                    <a:lnTo>
                      <a:pt x="6237" y="9477"/>
                    </a:lnTo>
                    <a:lnTo>
                      <a:pt x="6228" y="9479"/>
                    </a:lnTo>
                    <a:lnTo>
                      <a:pt x="6191" y="9485"/>
                    </a:lnTo>
                    <a:lnTo>
                      <a:pt x="6182" y="9487"/>
                    </a:lnTo>
                    <a:lnTo>
                      <a:pt x="6145" y="9492"/>
                    </a:lnTo>
                    <a:lnTo>
                      <a:pt x="6136" y="9493"/>
                    </a:lnTo>
                    <a:lnTo>
                      <a:pt x="6098" y="9496"/>
                    </a:lnTo>
                    <a:lnTo>
                      <a:pt x="6089" y="9497"/>
                    </a:lnTo>
                    <a:lnTo>
                      <a:pt x="6052" y="9499"/>
                    </a:lnTo>
                    <a:lnTo>
                      <a:pt x="6042" y="9499"/>
                    </a:lnTo>
                    <a:lnTo>
                      <a:pt x="6005" y="9500"/>
                    </a:lnTo>
                    <a:lnTo>
                      <a:pt x="6000" y="9500"/>
                    </a:lnTo>
                    <a:lnTo>
                      <a:pt x="4000" y="9500"/>
                    </a:lnTo>
                    <a:lnTo>
                      <a:pt x="3995" y="9500"/>
                    </a:lnTo>
                    <a:lnTo>
                      <a:pt x="3958" y="9499"/>
                    </a:lnTo>
                    <a:lnTo>
                      <a:pt x="3948" y="9499"/>
                    </a:lnTo>
                    <a:lnTo>
                      <a:pt x="3911" y="9497"/>
                    </a:lnTo>
                    <a:lnTo>
                      <a:pt x="3902" y="9496"/>
                    </a:lnTo>
                    <a:lnTo>
                      <a:pt x="3864" y="9493"/>
                    </a:lnTo>
                    <a:lnTo>
                      <a:pt x="3855" y="9492"/>
                    </a:lnTo>
                    <a:lnTo>
                      <a:pt x="3818" y="9487"/>
                    </a:lnTo>
                    <a:lnTo>
                      <a:pt x="3809" y="9485"/>
                    </a:lnTo>
                    <a:lnTo>
                      <a:pt x="3772" y="9479"/>
                    </a:lnTo>
                    <a:lnTo>
                      <a:pt x="3763" y="9477"/>
                    </a:lnTo>
                    <a:lnTo>
                      <a:pt x="3726" y="9470"/>
                    </a:lnTo>
                    <a:lnTo>
                      <a:pt x="3717" y="9468"/>
                    </a:lnTo>
                    <a:lnTo>
                      <a:pt x="3681" y="9459"/>
                    </a:lnTo>
                    <a:lnTo>
                      <a:pt x="3672" y="9456"/>
                    </a:lnTo>
                    <a:lnTo>
                      <a:pt x="3636" y="9446"/>
                    </a:lnTo>
                    <a:lnTo>
                      <a:pt x="3627" y="9443"/>
                    </a:lnTo>
                    <a:lnTo>
                      <a:pt x="3592" y="9432"/>
                    </a:lnTo>
                    <a:lnTo>
                      <a:pt x="3583" y="9428"/>
                    </a:lnTo>
                    <a:lnTo>
                      <a:pt x="3548" y="9415"/>
                    </a:lnTo>
                    <a:lnTo>
                      <a:pt x="3539" y="9412"/>
                    </a:lnTo>
                    <a:lnTo>
                      <a:pt x="3505" y="9398"/>
                    </a:lnTo>
                    <a:lnTo>
                      <a:pt x="3496" y="9394"/>
                    </a:lnTo>
                    <a:lnTo>
                      <a:pt x="3462" y="9378"/>
                    </a:lnTo>
                    <a:lnTo>
                      <a:pt x="3453" y="9374"/>
                    </a:lnTo>
                    <a:lnTo>
                      <a:pt x="3420" y="9357"/>
                    </a:lnTo>
                    <a:lnTo>
                      <a:pt x="3412" y="9353"/>
                    </a:lnTo>
                    <a:lnTo>
                      <a:pt x="3379" y="9335"/>
                    </a:lnTo>
                    <a:lnTo>
                      <a:pt x="3371" y="9330"/>
                    </a:lnTo>
                    <a:lnTo>
                      <a:pt x="3339" y="9311"/>
                    </a:lnTo>
                    <a:lnTo>
                      <a:pt x="3331" y="9306"/>
                    </a:lnTo>
                    <a:lnTo>
                      <a:pt x="3299" y="9285"/>
                    </a:lnTo>
                    <a:lnTo>
                      <a:pt x="3292" y="9280"/>
                    </a:lnTo>
                    <a:lnTo>
                      <a:pt x="3261" y="9258"/>
                    </a:lnTo>
                    <a:lnTo>
                      <a:pt x="3254" y="9253"/>
                    </a:lnTo>
                    <a:lnTo>
                      <a:pt x="3224" y="9230"/>
                    </a:lnTo>
                    <a:lnTo>
                      <a:pt x="3217" y="9224"/>
                    </a:lnTo>
                    <a:lnTo>
                      <a:pt x="3188" y="9200"/>
                    </a:lnTo>
                    <a:lnTo>
                      <a:pt x="3181" y="9194"/>
                    </a:lnTo>
                    <a:lnTo>
                      <a:pt x="3153" y="9169"/>
                    </a:lnTo>
                    <a:lnTo>
                      <a:pt x="3146" y="9163"/>
                    </a:lnTo>
                    <a:lnTo>
                      <a:pt x="3120" y="9137"/>
                    </a:lnTo>
                    <a:lnTo>
                      <a:pt x="3113" y="9130"/>
                    </a:lnTo>
                    <a:lnTo>
                      <a:pt x="3087" y="9104"/>
                    </a:lnTo>
                    <a:lnTo>
                      <a:pt x="3081" y="9097"/>
                    </a:lnTo>
                    <a:lnTo>
                      <a:pt x="3056" y="9069"/>
                    </a:lnTo>
                    <a:lnTo>
                      <a:pt x="3050" y="9062"/>
                    </a:lnTo>
                    <a:lnTo>
                      <a:pt x="3026" y="9033"/>
                    </a:lnTo>
                    <a:lnTo>
                      <a:pt x="3020" y="9026"/>
                    </a:lnTo>
                    <a:lnTo>
                      <a:pt x="2997" y="8996"/>
                    </a:lnTo>
                    <a:lnTo>
                      <a:pt x="2992" y="8989"/>
                    </a:lnTo>
                    <a:lnTo>
                      <a:pt x="2970" y="8958"/>
                    </a:lnTo>
                    <a:lnTo>
                      <a:pt x="2965" y="8951"/>
                    </a:lnTo>
                    <a:lnTo>
                      <a:pt x="2944" y="8919"/>
                    </a:lnTo>
                    <a:lnTo>
                      <a:pt x="2939" y="8911"/>
                    </a:lnTo>
                    <a:lnTo>
                      <a:pt x="2920" y="8879"/>
                    </a:lnTo>
                    <a:lnTo>
                      <a:pt x="2915" y="8871"/>
                    </a:lnTo>
                    <a:lnTo>
                      <a:pt x="2897" y="8838"/>
                    </a:lnTo>
                    <a:lnTo>
                      <a:pt x="2893" y="8830"/>
                    </a:lnTo>
                    <a:lnTo>
                      <a:pt x="2876" y="8797"/>
                    </a:lnTo>
                    <a:lnTo>
                      <a:pt x="2872" y="8788"/>
                    </a:lnTo>
                    <a:lnTo>
                      <a:pt x="2856" y="8754"/>
                    </a:lnTo>
                    <a:lnTo>
                      <a:pt x="2852" y="8745"/>
                    </a:lnTo>
                    <a:lnTo>
                      <a:pt x="2838" y="8711"/>
                    </a:lnTo>
                    <a:lnTo>
                      <a:pt x="2835" y="8702"/>
                    </a:lnTo>
                    <a:lnTo>
                      <a:pt x="2822" y="8667"/>
                    </a:lnTo>
                    <a:lnTo>
                      <a:pt x="2818" y="8658"/>
                    </a:lnTo>
                    <a:lnTo>
                      <a:pt x="2807" y="8623"/>
                    </a:lnTo>
                    <a:lnTo>
                      <a:pt x="2804" y="8614"/>
                    </a:lnTo>
                    <a:lnTo>
                      <a:pt x="2794" y="8578"/>
                    </a:lnTo>
                    <a:lnTo>
                      <a:pt x="2791" y="8569"/>
                    </a:lnTo>
                    <a:lnTo>
                      <a:pt x="2782" y="8533"/>
                    </a:lnTo>
                    <a:lnTo>
                      <a:pt x="2780" y="8524"/>
                    </a:lnTo>
                    <a:lnTo>
                      <a:pt x="2773" y="8487"/>
                    </a:lnTo>
                    <a:lnTo>
                      <a:pt x="2771" y="8478"/>
                    </a:lnTo>
                    <a:lnTo>
                      <a:pt x="2765" y="8441"/>
                    </a:lnTo>
                    <a:lnTo>
                      <a:pt x="2763" y="8432"/>
                    </a:lnTo>
                    <a:lnTo>
                      <a:pt x="2758" y="8395"/>
                    </a:lnTo>
                    <a:lnTo>
                      <a:pt x="2757" y="8386"/>
                    </a:lnTo>
                    <a:lnTo>
                      <a:pt x="2754" y="8348"/>
                    </a:lnTo>
                    <a:lnTo>
                      <a:pt x="2753" y="8339"/>
                    </a:lnTo>
                    <a:lnTo>
                      <a:pt x="2751" y="8302"/>
                    </a:lnTo>
                    <a:lnTo>
                      <a:pt x="2751" y="8292"/>
                    </a:lnTo>
                    <a:lnTo>
                      <a:pt x="2750" y="8255"/>
                    </a:lnTo>
                    <a:lnTo>
                      <a:pt x="2750" y="8250"/>
                    </a:lnTo>
                    <a:lnTo>
                      <a:pt x="2750" y="1750"/>
                    </a:lnTo>
                    <a:lnTo>
                      <a:pt x="2750" y="1745"/>
                    </a:lnTo>
                    <a:lnTo>
                      <a:pt x="2751" y="1708"/>
                    </a:lnTo>
                    <a:lnTo>
                      <a:pt x="2751" y="1698"/>
                    </a:lnTo>
                    <a:lnTo>
                      <a:pt x="2753" y="1661"/>
                    </a:lnTo>
                    <a:lnTo>
                      <a:pt x="2754" y="1652"/>
                    </a:lnTo>
                    <a:lnTo>
                      <a:pt x="2757" y="1614"/>
                    </a:lnTo>
                    <a:lnTo>
                      <a:pt x="2758" y="1605"/>
                    </a:lnTo>
                    <a:lnTo>
                      <a:pt x="2763" y="1568"/>
                    </a:lnTo>
                    <a:lnTo>
                      <a:pt x="2765" y="1559"/>
                    </a:lnTo>
                    <a:lnTo>
                      <a:pt x="2771" y="1522"/>
                    </a:lnTo>
                    <a:lnTo>
                      <a:pt x="2773" y="1513"/>
                    </a:lnTo>
                    <a:lnTo>
                      <a:pt x="2780" y="1476"/>
                    </a:lnTo>
                    <a:lnTo>
                      <a:pt x="2782" y="1467"/>
                    </a:lnTo>
                    <a:lnTo>
                      <a:pt x="2791" y="1431"/>
                    </a:lnTo>
                    <a:lnTo>
                      <a:pt x="2794" y="1422"/>
                    </a:lnTo>
                    <a:lnTo>
                      <a:pt x="2804" y="1386"/>
                    </a:lnTo>
                    <a:lnTo>
                      <a:pt x="2807" y="1377"/>
                    </a:lnTo>
                    <a:lnTo>
                      <a:pt x="2818" y="1342"/>
                    </a:lnTo>
                    <a:lnTo>
                      <a:pt x="2822" y="1333"/>
                    </a:lnTo>
                    <a:lnTo>
                      <a:pt x="2835" y="1298"/>
                    </a:lnTo>
                    <a:lnTo>
                      <a:pt x="2838" y="1289"/>
                    </a:lnTo>
                    <a:lnTo>
                      <a:pt x="2852" y="1255"/>
                    </a:lnTo>
                    <a:lnTo>
                      <a:pt x="2856" y="1246"/>
                    </a:lnTo>
                    <a:lnTo>
                      <a:pt x="2872" y="1212"/>
                    </a:lnTo>
                    <a:lnTo>
                      <a:pt x="2876" y="1203"/>
                    </a:lnTo>
                    <a:lnTo>
                      <a:pt x="2893" y="1170"/>
                    </a:lnTo>
                    <a:lnTo>
                      <a:pt x="2897" y="1162"/>
                    </a:lnTo>
                    <a:lnTo>
                      <a:pt x="2915" y="1129"/>
                    </a:lnTo>
                    <a:lnTo>
                      <a:pt x="2920" y="1121"/>
                    </a:lnTo>
                    <a:lnTo>
                      <a:pt x="2939" y="1089"/>
                    </a:lnTo>
                    <a:lnTo>
                      <a:pt x="2944" y="1081"/>
                    </a:lnTo>
                    <a:lnTo>
                      <a:pt x="2965" y="1049"/>
                    </a:lnTo>
                    <a:lnTo>
                      <a:pt x="2970" y="1042"/>
                    </a:lnTo>
                    <a:lnTo>
                      <a:pt x="2992" y="1011"/>
                    </a:lnTo>
                    <a:lnTo>
                      <a:pt x="2997" y="1004"/>
                    </a:lnTo>
                    <a:lnTo>
                      <a:pt x="3020" y="974"/>
                    </a:lnTo>
                    <a:lnTo>
                      <a:pt x="3026" y="967"/>
                    </a:lnTo>
                    <a:lnTo>
                      <a:pt x="3050" y="938"/>
                    </a:lnTo>
                    <a:lnTo>
                      <a:pt x="3056" y="931"/>
                    </a:lnTo>
                    <a:lnTo>
                      <a:pt x="3081" y="903"/>
                    </a:lnTo>
                    <a:lnTo>
                      <a:pt x="3087" y="896"/>
                    </a:lnTo>
                    <a:lnTo>
                      <a:pt x="3113" y="870"/>
                    </a:lnTo>
                    <a:lnTo>
                      <a:pt x="3120" y="863"/>
                    </a:lnTo>
                    <a:lnTo>
                      <a:pt x="3146" y="837"/>
                    </a:lnTo>
                    <a:lnTo>
                      <a:pt x="3153" y="831"/>
                    </a:lnTo>
                    <a:lnTo>
                      <a:pt x="3181" y="806"/>
                    </a:lnTo>
                    <a:lnTo>
                      <a:pt x="3188" y="800"/>
                    </a:lnTo>
                    <a:lnTo>
                      <a:pt x="3217" y="776"/>
                    </a:lnTo>
                    <a:lnTo>
                      <a:pt x="3224" y="770"/>
                    </a:lnTo>
                    <a:lnTo>
                      <a:pt x="3254" y="747"/>
                    </a:lnTo>
                    <a:lnTo>
                      <a:pt x="3261" y="742"/>
                    </a:lnTo>
                    <a:lnTo>
                      <a:pt x="3292" y="720"/>
                    </a:lnTo>
                    <a:lnTo>
                      <a:pt x="3299" y="715"/>
                    </a:lnTo>
                    <a:lnTo>
                      <a:pt x="3331" y="694"/>
                    </a:lnTo>
                    <a:lnTo>
                      <a:pt x="3339" y="689"/>
                    </a:lnTo>
                    <a:lnTo>
                      <a:pt x="3371" y="670"/>
                    </a:lnTo>
                    <a:lnTo>
                      <a:pt x="3379" y="665"/>
                    </a:lnTo>
                    <a:lnTo>
                      <a:pt x="3412" y="647"/>
                    </a:lnTo>
                    <a:lnTo>
                      <a:pt x="3420" y="643"/>
                    </a:lnTo>
                    <a:lnTo>
                      <a:pt x="3453" y="626"/>
                    </a:lnTo>
                    <a:lnTo>
                      <a:pt x="3462" y="622"/>
                    </a:lnTo>
                    <a:lnTo>
                      <a:pt x="3496" y="606"/>
                    </a:lnTo>
                    <a:lnTo>
                      <a:pt x="3505" y="602"/>
                    </a:lnTo>
                    <a:lnTo>
                      <a:pt x="3539" y="588"/>
                    </a:lnTo>
                    <a:lnTo>
                      <a:pt x="3548" y="585"/>
                    </a:lnTo>
                    <a:lnTo>
                      <a:pt x="3583" y="572"/>
                    </a:lnTo>
                    <a:lnTo>
                      <a:pt x="3592" y="568"/>
                    </a:lnTo>
                    <a:lnTo>
                      <a:pt x="3627" y="557"/>
                    </a:lnTo>
                    <a:lnTo>
                      <a:pt x="3636" y="554"/>
                    </a:lnTo>
                    <a:lnTo>
                      <a:pt x="3672" y="544"/>
                    </a:lnTo>
                    <a:lnTo>
                      <a:pt x="3681" y="541"/>
                    </a:lnTo>
                    <a:lnTo>
                      <a:pt x="3717" y="532"/>
                    </a:lnTo>
                    <a:lnTo>
                      <a:pt x="3726" y="530"/>
                    </a:lnTo>
                    <a:lnTo>
                      <a:pt x="3763" y="523"/>
                    </a:lnTo>
                    <a:lnTo>
                      <a:pt x="3772" y="521"/>
                    </a:lnTo>
                    <a:lnTo>
                      <a:pt x="3809" y="515"/>
                    </a:lnTo>
                    <a:lnTo>
                      <a:pt x="3818" y="513"/>
                    </a:lnTo>
                    <a:lnTo>
                      <a:pt x="3855" y="508"/>
                    </a:lnTo>
                    <a:lnTo>
                      <a:pt x="3864" y="507"/>
                    </a:lnTo>
                    <a:lnTo>
                      <a:pt x="3902" y="504"/>
                    </a:lnTo>
                    <a:lnTo>
                      <a:pt x="3911" y="503"/>
                    </a:lnTo>
                    <a:lnTo>
                      <a:pt x="3948" y="501"/>
                    </a:lnTo>
                    <a:close/>
                    <a:moveTo>
                      <a:pt x="6028" y="1001"/>
                    </a:moveTo>
                    <a:lnTo>
                      <a:pt x="5998" y="1000"/>
                    </a:lnTo>
                    <a:lnTo>
                      <a:pt x="4002" y="1000"/>
                    </a:lnTo>
                    <a:lnTo>
                      <a:pt x="3972" y="1001"/>
                    </a:lnTo>
                    <a:lnTo>
                      <a:pt x="3944" y="1002"/>
                    </a:lnTo>
                    <a:lnTo>
                      <a:pt x="3916" y="1005"/>
                    </a:lnTo>
                    <a:lnTo>
                      <a:pt x="3888" y="1008"/>
                    </a:lnTo>
                    <a:lnTo>
                      <a:pt x="3860" y="1013"/>
                    </a:lnTo>
                    <a:lnTo>
                      <a:pt x="3833" y="1019"/>
                    </a:lnTo>
                    <a:lnTo>
                      <a:pt x="3806" y="1026"/>
                    </a:lnTo>
                    <a:lnTo>
                      <a:pt x="3779" y="1033"/>
                    </a:lnTo>
                    <a:lnTo>
                      <a:pt x="3752" y="1042"/>
                    </a:lnTo>
                    <a:lnTo>
                      <a:pt x="3726" y="1052"/>
                    </a:lnTo>
                    <a:lnTo>
                      <a:pt x="3700" y="1062"/>
                    </a:lnTo>
                    <a:lnTo>
                      <a:pt x="3675" y="1074"/>
                    </a:lnTo>
                    <a:lnTo>
                      <a:pt x="3650" y="1087"/>
                    </a:lnTo>
                    <a:lnTo>
                      <a:pt x="3625" y="1100"/>
                    </a:lnTo>
                    <a:lnTo>
                      <a:pt x="3601" y="1115"/>
                    </a:lnTo>
                    <a:lnTo>
                      <a:pt x="3578" y="1130"/>
                    </a:lnTo>
                    <a:lnTo>
                      <a:pt x="3555" y="1147"/>
                    </a:lnTo>
                    <a:lnTo>
                      <a:pt x="3532" y="1164"/>
                    </a:lnTo>
                    <a:lnTo>
                      <a:pt x="3511" y="1182"/>
                    </a:lnTo>
                    <a:lnTo>
                      <a:pt x="3490" y="1200"/>
                    </a:lnTo>
                    <a:lnTo>
                      <a:pt x="3470" y="1220"/>
                    </a:lnTo>
                    <a:lnTo>
                      <a:pt x="3450" y="1240"/>
                    </a:lnTo>
                    <a:lnTo>
                      <a:pt x="3432" y="1261"/>
                    </a:lnTo>
                    <a:lnTo>
                      <a:pt x="3414" y="1282"/>
                    </a:lnTo>
                    <a:lnTo>
                      <a:pt x="3397" y="1305"/>
                    </a:lnTo>
                    <a:lnTo>
                      <a:pt x="3380" y="1328"/>
                    </a:lnTo>
                    <a:lnTo>
                      <a:pt x="3365" y="1351"/>
                    </a:lnTo>
                    <a:lnTo>
                      <a:pt x="3350" y="1375"/>
                    </a:lnTo>
                    <a:lnTo>
                      <a:pt x="3337" y="1400"/>
                    </a:lnTo>
                    <a:lnTo>
                      <a:pt x="3324" y="1425"/>
                    </a:lnTo>
                    <a:lnTo>
                      <a:pt x="3312" y="1450"/>
                    </a:lnTo>
                    <a:lnTo>
                      <a:pt x="3302" y="1476"/>
                    </a:lnTo>
                    <a:lnTo>
                      <a:pt x="3292" y="1502"/>
                    </a:lnTo>
                    <a:lnTo>
                      <a:pt x="3283" y="1529"/>
                    </a:lnTo>
                    <a:lnTo>
                      <a:pt x="3276" y="1556"/>
                    </a:lnTo>
                    <a:lnTo>
                      <a:pt x="3269" y="1583"/>
                    </a:lnTo>
                    <a:lnTo>
                      <a:pt x="3263" y="1610"/>
                    </a:lnTo>
                    <a:lnTo>
                      <a:pt x="3258" y="1638"/>
                    </a:lnTo>
                    <a:lnTo>
                      <a:pt x="3255" y="1666"/>
                    </a:lnTo>
                    <a:lnTo>
                      <a:pt x="3252" y="1694"/>
                    </a:lnTo>
                    <a:lnTo>
                      <a:pt x="3251" y="1722"/>
                    </a:lnTo>
                    <a:lnTo>
                      <a:pt x="3250" y="1752"/>
                    </a:lnTo>
                    <a:lnTo>
                      <a:pt x="3250" y="8248"/>
                    </a:lnTo>
                    <a:lnTo>
                      <a:pt x="3251" y="8278"/>
                    </a:lnTo>
                    <a:lnTo>
                      <a:pt x="3252" y="8306"/>
                    </a:lnTo>
                    <a:lnTo>
                      <a:pt x="3255" y="8334"/>
                    </a:lnTo>
                    <a:lnTo>
                      <a:pt x="3258" y="8362"/>
                    </a:lnTo>
                    <a:lnTo>
                      <a:pt x="3263" y="8390"/>
                    </a:lnTo>
                    <a:lnTo>
                      <a:pt x="3269" y="8417"/>
                    </a:lnTo>
                    <a:lnTo>
                      <a:pt x="3276" y="8444"/>
                    </a:lnTo>
                    <a:lnTo>
                      <a:pt x="3283" y="8471"/>
                    </a:lnTo>
                    <a:lnTo>
                      <a:pt x="3292" y="8498"/>
                    </a:lnTo>
                    <a:lnTo>
                      <a:pt x="3302" y="8524"/>
                    </a:lnTo>
                    <a:lnTo>
                      <a:pt x="3312" y="8550"/>
                    </a:lnTo>
                    <a:lnTo>
                      <a:pt x="3324" y="8575"/>
                    </a:lnTo>
                    <a:lnTo>
                      <a:pt x="3337" y="8600"/>
                    </a:lnTo>
                    <a:lnTo>
                      <a:pt x="3350" y="8625"/>
                    </a:lnTo>
                    <a:lnTo>
                      <a:pt x="3365" y="8649"/>
                    </a:lnTo>
                    <a:lnTo>
                      <a:pt x="3380" y="8672"/>
                    </a:lnTo>
                    <a:lnTo>
                      <a:pt x="3397" y="8695"/>
                    </a:lnTo>
                    <a:lnTo>
                      <a:pt x="3414" y="8718"/>
                    </a:lnTo>
                    <a:lnTo>
                      <a:pt x="3432" y="8739"/>
                    </a:lnTo>
                    <a:lnTo>
                      <a:pt x="3450" y="8760"/>
                    </a:lnTo>
                    <a:lnTo>
                      <a:pt x="3470" y="8780"/>
                    </a:lnTo>
                    <a:lnTo>
                      <a:pt x="3490" y="8800"/>
                    </a:lnTo>
                    <a:lnTo>
                      <a:pt x="3511" y="8818"/>
                    </a:lnTo>
                    <a:lnTo>
                      <a:pt x="3532" y="8836"/>
                    </a:lnTo>
                    <a:lnTo>
                      <a:pt x="3555" y="8853"/>
                    </a:lnTo>
                    <a:lnTo>
                      <a:pt x="3578" y="8870"/>
                    </a:lnTo>
                    <a:lnTo>
                      <a:pt x="3601" y="8885"/>
                    </a:lnTo>
                    <a:lnTo>
                      <a:pt x="3625" y="8900"/>
                    </a:lnTo>
                    <a:lnTo>
                      <a:pt x="3650" y="8913"/>
                    </a:lnTo>
                    <a:lnTo>
                      <a:pt x="3675" y="8926"/>
                    </a:lnTo>
                    <a:lnTo>
                      <a:pt x="3700" y="8938"/>
                    </a:lnTo>
                    <a:lnTo>
                      <a:pt x="3726" y="8948"/>
                    </a:lnTo>
                    <a:lnTo>
                      <a:pt x="3752" y="8958"/>
                    </a:lnTo>
                    <a:lnTo>
                      <a:pt x="3779" y="8967"/>
                    </a:lnTo>
                    <a:lnTo>
                      <a:pt x="3806" y="8974"/>
                    </a:lnTo>
                    <a:lnTo>
                      <a:pt x="3833" y="8981"/>
                    </a:lnTo>
                    <a:lnTo>
                      <a:pt x="3860" y="8987"/>
                    </a:lnTo>
                    <a:lnTo>
                      <a:pt x="3888" y="8992"/>
                    </a:lnTo>
                    <a:lnTo>
                      <a:pt x="3916" y="8995"/>
                    </a:lnTo>
                    <a:lnTo>
                      <a:pt x="3944" y="8998"/>
                    </a:lnTo>
                    <a:lnTo>
                      <a:pt x="3972" y="8999"/>
                    </a:lnTo>
                    <a:lnTo>
                      <a:pt x="4002" y="9000"/>
                    </a:lnTo>
                    <a:lnTo>
                      <a:pt x="5998" y="9000"/>
                    </a:lnTo>
                    <a:lnTo>
                      <a:pt x="6028" y="8999"/>
                    </a:lnTo>
                    <a:lnTo>
                      <a:pt x="6056" y="8998"/>
                    </a:lnTo>
                    <a:lnTo>
                      <a:pt x="6084" y="8995"/>
                    </a:lnTo>
                    <a:lnTo>
                      <a:pt x="6112" y="8992"/>
                    </a:lnTo>
                    <a:lnTo>
                      <a:pt x="6140" y="8987"/>
                    </a:lnTo>
                    <a:lnTo>
                      <a:pt x="6167" y="8981"/>
                    </a:lnTo>
                    <a:lnTo>
                      <a:pt x="6194" y="8974"/>
                    </a:lnTo>
                    <a:lnTo>
                      <a:pt x="6221" y="8967"/>
                    </a:lnTo>
                    <a:lnTo>
                      <a:pt x="6248" y="8958"/>
                    </a:lnTo>
                    <a:lnTo>
                      <a:pt x="6274" y="8948"/>
                    </a:lnTo>
                    <a:lnTo>
                      <a:pt x="6300" y="8938"/>
                    </a:lnTo>
                    <a:lnTo>
                      <a:pt x="6325" y="8926"/>
                    </a:lnTo>
                    <a:lnTo>
                      <a:pt x="6350" y="8913"/>
                    </a:lnTo>
                    <a:lnTo>
                      <a:pt x="6375" y="8900"/>
                    </a:lnTo>
                    <a:lnTo>
                      <a:pt x="6399" y="8885"/>
                    </a:lnTo>
                    <a:lnTo>
                      <a:pt x="6422" y="8870"/>
                    </a:lnTo>
                    <a:lnTo>
                      <a:pt x="6445" y="8853"/>
                    </a:lnTo>
                    <a:lnTo>
                      <a:pt x="6468" y="8836"/>
                    </a:lnTo>
                    <a:lnTo>
                      <a:pt x="6489" y="8818"/>
                    </a:lnTo>
                    <a:lnTo>
                      <a:pt x="6510" y="8800"/>
                    </a:lnTo>
                    <a:lnTo>
                      <a:pt x="6530" y="8780"/>
                    </a:lnTo>
                    <a:lnTo>
                      <a:pt x="6550" y="8760"/>
                    </a:lnTo>
                    <a:lnTo>
                      <a:pt x="6568" y="8739"/>
                    </a:lnTo>
                    <a:lnTo>
                      <a:pt x="6586" y="8718"/>
                    </a:lnTo>
                    <a:lnTo>
                      <a:pt x="6603" y="8695"/>
                    </a:lnTo>
                    <a:lnTo>
                      <a:pt x="6620" y="8672"/>
                    </a:lnTo>
                    <a:lnTo>
                      <a:pt x="6635" y="8649"/>
                    </a:lnTo>
                    <a:lnTo>
                      <a:pt x="6650" y="8625"/>
                    </a:lnTo>
                    <a:lnTo>
                      <a:pt x="6663" y="8600"/>
                    </a:lnTo>
                    <a:lnTo>
                      <a:pt x="6676" y="8575"/>
                    </a:lnTo>
                    <a:lnTo>
                      <a:pt x="6688" y="8550"/>
                    </a:lnTo>
                    <a:lnTo>
                      <a:pt x="6698" y="8524"/>
                    </a:lnTo>
                    <a:lnTo>
                      <a:pt x="6708" y="8498"/>
                    </a:lnTo>
                    <a:lnTo>
                      <a:pt x="6717" y="8471"/>
                    </a:lnTo>
                    <a:lnTo>
                      <a:pt x="6724" y="8444"/>
                    </a:lnTo>
                    <a:lnTo>
                      <a:pt x="6731" y="8417"/>
                    </a:lnTo>
                    <a:lnTo>
                      <a:pt x="6737" y="8390"/>
                    </a:lnTo>
                    <a:lnTo>
                      <a:pt x="6742" y="8362"/>
                    </a:lnTo>
                    <a:lnTo>
                      <a:pt x="6745" y="8334"/>
                    </a:lnTo>
                    <a:lnTo>
                      <a:pt x="6748" y="8306"/>
                    </a:lnTo>
                    <a:lnTo>
                      <a:pt x="6749" y="8278"/>
                    </a:lnTo>
                    <a:lnTo>
                      <a:pt x="6750" y="8248"/>
                    </a:lnTo>
                    <a:lnTo>
                      <a:pt x="6750" y="1752"/>
                    </a:lnTo>
                    <a:lnTo>
                      <a:pt x="6749" y="1722"/>
                    </a:lnTo>
                    <a:lnTo>
                      <a:pt x="6748" y="1694"/>
                    </a:lnTo>
                    <a:lnTo>
                      <a:pt x="6745" y="1666"/>
                    </a:lnTo>
                    <a:lnTo>
                      <a:pt x="6742" y="1638"/>
                    </a:lnTo>
                    <a:lnTo>
                      <a:pt x="6737" y="1610"/>
                    </a:lnTo>
                    <a:lnTo>
                      <a:pt x="6731" y="1583"/>
                    </a:lnTo>
                    <a:lnTo>
                      <a:pt x="6724" y="1556"/>
                    </a:lnTo>
                    <a:lnTo>
                      <a:pt x="6717" y="1529"/>
                    </a:lnTo>
                    <a:lnTo>
                      <a:pt x="6708" y="1502"/>
                    </a:lnTo>
                    <a:lnTo>
                      <a:pt x="6698" y="1476"/>
                    </a:lnTo>
                    <a:lnTo>
                      <a:pt x="6688" y="1450"/>
                    </a:lnTo>
                    <a:lnTo>
                      <a:pt x="6676" y="1425"/>
                    </a:lnTo>
                    <a:lnTo>
                      <a:pt x="6663" y="1400"/>
                    </a:lnTo>
                    <a:lnTo>
                      <a:pt x="6650" y="1375"/>
                    </a:lnTo>
                    <a:lnTo>
                      <a:pt x="6635" y="1351"/>
                    </a:lnTo>
                    <a:lnTo>
                      <a:pt x="6620" y="1328"/>
                    </a:lnTo>
                    <a:lnTo>
                      <a:pt x="6603" y="1305"/>
                    </a:lnTo>
                    <a:lnTo>
                      <a:pt x="6586" y="1282"/>
                    </a:lnTo>
                    <a:lnTo>
                      <a:pt x="6568" y="1261"/>
                    </a:lnTo>
                    <a:lnTo>
                      <a:pt x="6550" y="1240"/>
                    </a:lnTo>
                    <a:lnTo>
                      <a:pt x="6530" y="1220"/>
                    </a:lnTo>
                    <a:lnTo>
                      <a:pt x="6510" y="1200"/>
                    </a:lnTo>
                    <a:lnTo>
                      <a:pt x="6489" y="1182"/>
                    </a:lnTo>
                    <a:lnTo>
                      <a:pt x="6468" y="1164"/>
                    </a:lnTo>
                    <a:lnTo>
                      <a:pt x="6445" y="1147"/>
                    </a:lnTo>
                    <a:lnTo>
                      <a:pt x="6422" y="1130"/>
                    </a:lnTo>
                    <a:lnTo>
                      <a:pt x="6399" y="1115"/>
                    </a:lnTo>
                    <a:lnTo>
                      <a:pt x="6375" y="1100"/>
                    </a:lnTo>
                    <a:lnTo>
                      <a:pt x="6350" y="1087"/>
                    </a:lnTo>
                    <a:lnTo>
                      <a:pt x="6325" y="1074"/>
                    </a:lnTo>
                    <a:lnTo>
                      <a:pt x="6300" y="1062"/>
                    </a:lnTo>
                    <a:lnTo>
                      <a:pt x="6274" y="1052"/>
                    </a:lnTo>
                    <a:lnTo>
                      <a:pt x="6248" y="1042"/>
                    </a:lnTo>
                    <a:lnTo>
                      <a:pt x="6221" y="1033"/>
                    </a:lnTo>
                    <a:lnTo>
                      <a:pt x="6194" y="1026"/>
                    </a:lnTo>
                    <a:lnTo>
                      <a:pt x="6167" y="1019"/>
                    </a:lnTo>
                    <a:lnTo>
                      <a:pt x="6140" y="1013"/>
                    </a:lnTo>
                    <a:lnTo>
                      <a:pt x="6112" y="1008"/>
                    </a:lnTo>
                    <a:lnTo>
                      <a:pt x="6084" y="1005"/>
                    </a:lnTo>
                    <a:lnTo>
                      <a:pt x="6056" y="1002"/>
                    </a:lnTo>
                    <a:lnTo>
                      <a:pt x="6028" y="1001"/>
                    </a:lnTo>
                    <a:close/>
                    <a:moveTo>
                      <a:pt x="4232" y="2850"/>
                    </a:moveTo>
                    <a:lnTo>
                      <a:pt x="4238" y="2850"/>
                    </a:lnTo>
                    <a:lnTo>
                      <a:pt x="4247" y="2850"/>
                    </a:lnTo>
                    <a:lnTo>
                      <a:pt x="4250" y="2850"/>
                    </a:lnTo>
                    <a:lnTo>
                      <a:pt x="5750" y="2850"/>
                    </a:lnTo>
                    <a:lnTo>
                      <a:pt x="5753" y="2850"/>
                    </a:lnTo>
                    <a:lnTo>
                      <a:pt x="5762" y="2850"/>
                    </a:lnTo>
                    <a:lnTo>
                      <a:pt x="5768" y="2850"/>
                    </a:lnTo>
                    <a:lnTo>
                      <a:pt x="5777" y="2851"/>
                    </a:lnTo>
                    <a:lnTo>
                      <a:pt x="5783" y="2851"/>
                    </a:lnTo>
                    <a:lnTo>
                      <a:pt x="5792" y="2852"/>
                    </a:lnTo>
                    <a:lnTo>
                      <a:pt x="5798" y="2853"/>
                    </a:lnTo>
                    <a:lnTo>
                      <a:pt x="5807" y="2854"/>
                    </a:lnTo>
                    <a:lnTo>
                      <a:pt x="5813" y="2855"/>
                    </a:lnTo>
                    <a:lnTo>
                      <a:pt x="5822" y="2857"/>
                    </a:lnTo>
                    <a:lnTo>
                      <a:pt x="5827" y="2858"/>
                    </a:lnTo>
                    <a:lnTo>
                      <a:pt x="5837" y="2860"/>
                    </a:lnTo>
                    <a:lnTo>
                      <a:pt x="5842" y="2861"/>
                    </a:lnTo>
                    <a:lnTo>
                      <a:pt x="5851" y="2863"/>
                    </a:lnTo>
                    <a:lnTo>
                      <a:pt x="5856" y="2864"/>
                    </a:lnTo>
                    <a:lnTo>
                      <a:pt x="5865" y="2867"/>
                    </a:lnTo>
                    <a:lnTo>
                      <a:pt x="5870" y="2869"/>
                    </a:lnTo>
                    <a:lnTo>
                      <a:pt x="5879" y="2871"/>
                    </a:lnTo>
                    <a:lnTo>
                      <a:pt x="5884" y="2873"/>
                    </a:lnTo>
                    <a:lnTo>
                      <a:pt x="5893" y="2876"/>
                    </a:lnTo>
                    <a:lnTo>
                      <a:pt x="5898" y="2878"/>
                    </a:lnTo>
                    <a:lnTo>
                      <a:pt x="5906" y="2882"/>
                    </a:lnTo>
                    <a:lnTo>
                      <a:pt x="5911" y="2884"/>
                    </a:lnTo>
                    <a:lnTo>
                      <a:pt x="5920" y="2888"/>
                    </a:lnTo>
                    <a:lnTo>
                      <a:pt x="5924" y="2890"/>
                    </a:lnTo>
                    <a:lnTo>
                      <a:pt x="5933" y="2894"/>
                    </a:lnTo>
                    <a:lnTo>
                      <a:pt x="5937" y="2896"/>
                    </a:lnTo>
                    <a:lnTo>
                      <a:pt x="5945" y="2901"/>
                    </a:lnTo>
                    <a:lnTo>
                      <a:pt x="5953" y="2905"/>
                    </a:lnTo>
                    <a:lnTo>
                      <a:pt x="5961" y="2909"/>
                    </a:lnTo>
                    <a:lnTo>
                      <a:pt x="5965" y="2913"/>
                    </a:lnTo>
                    <a:lnTo>
                      <a:pt x="5973" y="2918"/>
                    </a:lnTo>
                    <a:lnTo>
                      <a:pt x="5978" y="2921"/>
                    </a:lnTo>
                    <a:lnTo>
                      <a:pt x="5986" y="2926"/>
                    </a:lnTo>
                    <a:lnTo>
                      <a:pt x="5990" y="2930"/>
                    </a:lnTo>
                    <a:lnTo>
                      <a:pt x="5998" y="2935"/>
                    </a:lnTo>
                    <a:lnTo>
                      <a:pt x="6002" y="2939"/>
                    </a:lnTo>
                    <a:lnTo>
                      <a:pt x="6009" y="2945"/>
                    </a:lnTo>
                    <a:lnTo>
                      <a:pt x="6013" y="2948"/>
                    </a:lnTo>
                    <a:lnTo>
                      <a:pt x="6020" y="2955"/>
                    </a:lnTo>
                    <a:lnTo>
                      <a:pt x="6024" y="2958"/>
                    </a:lnTo>
                    <a:lnTo>
                      <a:pt x="6031" y="2965"/>
                    </a:lnTo>
                    <a:lnTo>
                      <a:pt x="6035" y="2969"/>
                    </a:lnTo>
                    <a:lnTo>
                      <a:pt x="6042" y="2976"/>
                    </a:lnTo>
                    <a:lnTo>
                      <a:pt x="6045" y="2980"/>
                    </a:lnTo>
                    <a:lnTo>
                      <a:pt x="6052" y="2987"/>
                    </a:lnTo>
                    <a:lnTo>
                      <a:pt x="6055" y="2991"/>
                    </a:lnTo>
                    <a:lnTo>
                      <a:pt x="6061" y="2998"/>
                    </a:lnTo>
                    <a:lnTo>
                      <a:pt x="6065" y="3002"/>
                    </a:lnTo>
                    <a:lnTo>
                      <a:pt x="6070" y="3010"/>
                    </a:lnTo>
                    <a:lnTo>
                      <a:pt x="6074" y="3014"/>
                    </a:lnTo>
                    <a:lnTo>
                      <a:pt x="6079" y="3022"/>
                    </a:lnTo>
                    <a:lnTo>
                      <a:pt x="6082" y="3027"/>
                    </a:lnTo>
                    <a:lnTo>
                      <a:pt x="6087" y="3035"/>
                    </a:lnTo>
                    <a:lnTo>
                      <a:pt x="6091" y="3039"/>
                    </a:lnTo>
                    <a:lnTo>
                      <a:pt x="6095" y="3047"/>
                    </a:lnTo>
                    <a:lnTo>
                      <a:pt x="6099" y="3055"/>
                    </a:lnTo>
                    <a:lnTo>
                      <a:pt x="6104" y="3063"/>
                    </a:lnTo>
                    <a:lnTo>
                      <a:pt x="6106" y="3067"/>
                    </a:lnTo>
                    <a:lnTo>
                      <a:pt x="6110" y="3076"/>
                    </a:lnTo>
                    <a:lnTo>
                      <a:pt x="6112" y="3080"/>
                    </a:lnTo>
                    <a:lnTo>
                      <a:pt x="6116" y="3089"/>
                    </a:lnTo>
                    <a:lnTo>
                      <a:pt x="6118" y="3094"/>
                    </a:lnTo>
                    <a:lnTo>
                      <a:pt x="6122" y="3102"/>
                    </a:lnTo>
                    <a:lnTo>
                      <a:pt x="6124" y="3107"/>
                    </a:lnTo>
                    <a:lnTo>
                      <a:pt x="6127" y="3116"/>
                    </a:lnTo>
                    <a:lnTo>
                      <a:pt x="6129" y="3121"/>
                    </a:lnTo>
                    <a:lnTo>
                      <a:pt x="6131" y="3130"/>
                    </a:lnTo>
                    <a:lnTo>
                      <a:pt x="6133" y="3135"/>
                    </a:lnTo>
                    <a:lnTo>
                      <a:pt x="6136" y="3144"/>
                    </a:lnTo>
                    <a:lnTo>
                      <a:pt x="6137" y="3149"/>
                    </a:lnTo>
                    <a:lnTo>
                      <a:pt x="6139" y="3158"/>
                    </a:lnTo>
                    <a:lnTo>
                      <a:pt x="6140" y="3163"/>
                    </a:lnTo>
                    <a:lnTo>
                      <a:pt x="6142" y="3173"/>
                    </a:lnTo>
                    <a:lnTo>
                      <a:pt x="6143" y="3178"/>
                    </a:lnTo>
                    <a:lnTo>
                      <a:pt x="6145" y="3187"/>
                    </a:lnTo>
                    <a:lnTo>
                      <a:pt x="6146" y="3193"/>
                    </a:lnTo>
                    <a:lnTo>
                      <a:pt x="6147" y="3202"/>
                    </a:lnTo>
                    <a:lnTo>
                      <a:pt x="6148" y="3208"/>
                    </a:lnTo>
                    <a:lnTo>
                      <a:pt x="6149" y="3217"/>
                    </a:lnTo>
                    <a:lnTo>
                      <a:pt x="6149" y="3223"/>
                    </a:lnTo>
                    <a:lnTo>
                      <a:pt x="6150" y="3232"/>
                    </a:lnTo>
                    <a:lnTo>
                      <a:pt x="6150" y="3238"/>
                    </a:lnTo>
                    <a:lnTo>
                      <a:pt x="6150" y="3247"/>
                    </a:lnTo>
                    <a:lnTo>
                      <a:pt x="6150" y="3250"/>
                    </a:lnTo>
                    <a:lnTo>
                      <a:pt x="6150" y="4125"/>
                    </a:lnTo>
                    <a:lnTo>
                      <a:pt x="6150" y="4128"/>
                    </a:lnTo>
                    <a:lnTo>
                      <a:pt x="6150" y="4137"/>
                    </a:lnTo>
                    <a:lnTo>
                      <a:pt x="6150" y="4143"/>
                    </a:lnTo>
                    <a:lnTo>
                      <a:pt x="6149" y="4152"/>
                    </a:lnTo>
                    <a:lnTo>
                      <a:pt x="6149" y="4158"/>
                    </a:lnTo>
                    <a:lnTo>
                      <a:pt x="6148" y="4167"/>
                    </a:lnTo>
                    <a:lnTo>
                      <a:pt x="6147" y="4173"/>
                    </a:lnTo>
                    <a:lnTo>
                      <a:pt x="6146" y="4182"/>
                    </a:lnTo>
                    <a:lnTo>
                      <a:pt x="6145" y="4188"/>
                    </a:lnTo>
                    <a:lnTo>
                      <a:pt x="6143" y="4197"/>
                    </a:lnTo>
                    <a:lnTo>
                      <a:pt x="6142" y="4202"/>
                    </a:lnTo>
                    <a:lnTo>
                      <a:pt x="6140" y="4212"/>
                    </a:lnTo>
                    <a:lnTo>
                      <a:pt x="6139" y="4217"/>
                    </a:lnTo>
                    <a:lnTo>
                      <a:pt x="6137" y="4226"/>
                    </a:lnTo>
                    <a:lnTo>
                      <a:pt x="6136" y="4231"/>
                    </a:lnTo>
                    <a:lnTo>
                      <a:pt x="6133" y="4240"/>
                    </a:lnTo>
                    <a:lnTo>
                      <a:pt x="6131" y="4245"/>
                    </a:lnTo>
                    <a:lnTo>
                      <a:pt x="6129" y="4254"/>
                    </a:lnTo>
                    <a:lnTo>
                      <a:pt x="6127" y="4259"/>
                    </a:lnTo>
                    <a:lnTo>
                      <a:pt x="6124" y="4268"/>
                    </a:lnTo>
                    <a:lnTo>
                      <a:pt x="6122" y="4273"/>
                    </a:lnTo>
                    <a:lnTo>
                      <a:pt x="6118" y="4281"/>
                    </a:lnTo>
                    <a:lnTo>
                      <a:pt x="6116" y="4286"/>
                    </a:lnTo>
                    <a:lnTo>
                      <a:pt x="6112" y="4295"/>
                    </a:lnTo>
                    <a:lnTo>
                      <a:pt x="6110" y="4299"/>
                    </a:lnTo>
                    <a:lnTo>
                      <a:pt x="6106" y="4308"/>
                    </a:lnTo>
                    <a:lnTo>
                      <a:pt x="6104" y="4312"/>
                    </a:lnTo>
                    <a:lnTo>
                      <a:pt x="6099" y="4320"/>
                    </a:lnTo>
                    <a:lnTo>
                      <a:pt x="6095" y="4328"/>
                    </a:lnTo>
                    <a:lnTo>
                      <a:pt x="6091" y="4336"/>
                    </a:lnTo>
                    <a:lnTo>
                      <a:pt x="6087" y="4340"/>
                    </a:lnTo>
                    <a:lnTo>
                      <a:pt x="6082" y="4348"/>
                    </a:lnTo>
                    <a:lnTo>
                      <a:pt x="6079" y="4353"/>
                    </a:lnTo>
                    <a:lnTo>
                      <a:pt x="6074" y="4361"/>
                    </a:lnTo>
                    <a:lnTo>
                      <a:pt x="6070" y="4365"/>
                    </a:lnTo>
                    <a:lnTo>
                      <a:pt x="6065" y="4373"/>
                    </a:lnTo>
                    <a:lnTo>
                      <a:pt x="6061" y="4377"/>
                    </a:lnTo>
                    <a:lnTo>
                      <a:pt x="6055" y="4384"/>
                    </a:lnTo>
                    <a:lnTo>
                      <a:pt x="6052" y="4388"/>
                    </a:lnTo>
                    <a:lnTo>
                      <a:pt x="6045" y="4395"/>
                    </a:lnTo>
                    <a:lnTo>
                      <a:pt x="6042" y="4399"/>
                    </a:lnTo>
                    <a:lnTo>
                      <a:pt x="6035" y="4406"/>
                    </a:lnTo>
                    <a:lnTo>
                      <a:pt x="6031" y="4410"/>
                    </a:lnTo>
                    <a:lnTo>
                      <a:pt x="6024" y="4417"/>
                    </a:lnTo>
                    <a:lnTo>
                      <a:pt x="6020" y="4420"/>
                    </a:lnTo>
                    <a:lnTo>
                      <a:pt x="6013" y="4427"/>
                    </a:lnTo>
                    <a:lnTo>
                      <a:pt x="6009" y="4430"/>
                    </a:lnTo>
                    <a:lnTo>
                      <a:pt x="6002" y="4436"/>
                    </a:lnTo>
                    <a:lnTo>
                      <a:pt x="5998" y="4440"/>
                    </a:lnTo>
                    <a:lnTo>
                      <a:pt x="5990" y="4445"/>
                    </a:lnTo>
                    <a:lnTo>
                      <a:pt x="5986" y="4449"/>
                    </a:lnTo>
                    <a:lnTo>
                      <a:pt x="5978" y="4454"/>
                    </a:lnTo>
                    <a:lnTo>
                      <a:pt x="5973" y="4457"/>
                    </a:lnTo>
                    <a:lnTo>
                      <a:pt x="5965" y="4462"/>
                    </a:lnTo>
                    <a:lnTo>
                      <a:pt x="5961" y="4466"/>
                    </a:lnTo>
                    <a:lnTo>
                      <a:pt x="5953" y="4470"/>
                    </a:lnTo>
                    <a:lnTo>
                      <a:pt x="5945" y="4474"/>
                    </a:lnTo>
                    <a:lnTo>
                      <a:pt x="5937" y="4479"/>
                    </a:lnTo>
                    <a:lnTo>
                      <a:pt x="5933" y="4481"/>
                    </a:lnTo>
                    <a:lnTo>
                      <a:pt x="5924" y="4485"/>
                    </a:lnTo>
                    <a:lnTo>
                      <a:pt x="5920" y="4487"/>
                    </a:lnTo>
                    <a:lnTo>
                      <a:pt x="5911" y="4491"/>
                    </a:lnTo>
                    <a:lnTo>
                      <a:pt x="5906" y="4493"/>
                    </a:lnTo>
                    <a:lnTo>
                      <a:pt x="5898" y="4497"/>
                    </a:lnTo>
                    <a:lnTo>
                      <a:pt x="5893" y="4499"/>
                    </a:lnTo>
                    <a:lnTo>
                      <a:pt x="5884" y="4502"/>
                    </a:lnTo>
                    <a:lnTo>
                      <a:pt x="5879" y="4504"/>
                    </a:lnTo>
                    <a:lnTo>
                      <a:pt x="5870" y="4506"/>
                    </a:lnTo>
                    <a:lnTo>
                      <a:pt x="5865" y="4508"/>
                    </a:lnTo>
                    <a:lnTo>
                      <a:pt x="5856" y="4511"/>
                    </a:lnTo>
                    <a:lnTo>
                      <a:pt x="5851" y="4512"/>
                    </a:lnTo>
                    <a:lnTo>
                      <a:pt x="5842" y="4514"/>
                    </a:lnTo>
                    <a:lnTo>
                      <a:pt x="5837" y="4515"/>
                    </a:lnTo>
                    <a:lnTo>
                      <a:pt x="5827" y="4517"/>
                    </a:lnTo>
                    <a:lnTo>
                      <a:pt x="5822" y="4518"/>
                    </a:lnTo>
                    <a:lnTo>
                      <a:pt x="5813" y="4520"/>
                    </a:lnTo>
                    <a:lnTo>
                      <a:pt x="5807" y="4521"/>
                    </a:lnTo>
                    <a:lnTo>
                      <a:pt x="5798" y="4522"/>
                    </a:lnTo>
                    <a:lnTo>
                      <a:pt x="5792" y="4523"/>
                    </a:lnTo>
                    <a:lnTo>
                      <a:pt x="5783" y="4524"/>
                    </a:lnTo>
                    <a:lnTo>
                      <a:pt x="5777" y="4524"/>
                    </a:lnTo>
                    <a:lnTo>
                      <a:pt x="5768" y="4525"/>
                    </a:lnTo>
                    <a:lnTo>
                      <a:pt x="5762" y="4525"/>
                    </a:lnTo>
                    <a:lnTo>
                      <a:pt x="5753" y="4525"/>
                    </a:lnTo>
                    <a:lnTo>
                      <a:pt x="5750" y="4525"/>
                    </a:lnTo>
                    <a:lnTo>
                      <a:pt x="4250" y="4525"/>
                    </a:lnTo>
                    <a:lnTo>
                      <a:pt x="4247" y="4525"/>
                    </a:lnTo>
                    <a:lnTo>
                      <a:pt x="4238" y="4525"/>
                    </a:lnTo>
                    <a:lnTo>
                      <a:pt x="4232" y="4525"/>
                    </a:lnTo>
                    <a:lnTo>
                      <a:pt x="4223" y="4524"/>
                    </a:lnTo>
                    <a:lnTo>
                      <a:pt x="4217" y="4524"/>
                    </a:lnTo>
                    <a:lnTo>
                      <a:pt x="4208" y="4523"/>
                    </a:lnTo>
                    <a:lnTo>
                      <a:pt x="4202" y="4522"/>
                    </a:lnTo>
                    <a:lnTo>
                      <a:pt x="4193" y="4521"/>
                    </a:lnTo>
                    <a:lnTo>
                      <a:pt x="4187" y="4520"/>
                    </a:lnTo>
                    <a:lnTo>
                      <a:pt x="4178" y="4518"/>
                    </a:lnTo>
                    <a:lnTo>
                      <a:pt x="4173" y="4517"/>
                    </a:lnTo>
                    <a:lnTo>
                      <a:pt x="4163" y="4515"/>
                    </a:lnTo>
                    <a:lnTo>
                      <a:pt x="4158" y="4514"/>
                    </a:lnTo>
                    <a:lnTo>
                      <a:pt x="4149" y="4512"/>
                    </a:lnTo>
                    <a:lnTo>
                      <a:pt x="4144" y="4511"/>
                    </a:lnTo>
                    <a:lnTo>
                      <a:pt x="4135" y="4508"/>
                    </a:lnTo>
                    <a:lnTo>
                      <a:pt x="4130" y="4506"/>
                    </a:lnTo>
                    <a:lnTo>
                      <a:pt x="4121" y="4504"/>
                    </a:lnTo>
                    <a:lnTo>
                      <a:pt x="4116" y="4502"/>
                    </a:lnTo>
                    <a:lnTo>
                      <a:pt x="4107" y="4499"/>
                    </a:lnTo>
                    <a:lnTo>
                      <a:pt x="4102" y="4497"/>
                    </a:lnTo>
                    <a:lnTo>
                      <a:pt x="4094" y="4493"/>
                    </a:lnTo>
                    <a:lnTo>
                      <a:pt x="4089" y="4491"/>
                    </a:lnTo>
                    <a:lnTo>
                      <a:pt x="4080" y="4487"/>
                    </a:lnTo>
                    <a:lnTo>
                      <a:pt x="4076" y="4485"/>
                    </a:lnTo>
                    <a:lnTo>
                      <a:pt x="4067" y="4481"/>
                    </a:lnTo>
                    <a:lnTo>
                      <a:pt x="4063" y="4479"/>
                    </a:lnTo>
                    <a:lnTo>
                      <a:pt x="4055" y="4474"/>
                    </a:lnTo>
                    <a:lnTo>
                      <a:pt x="4047" y="4470"/>
                    </a:lnTo>
                    <a:lnTo>
                      <a:pt x="4039" y="4466"/>
                    </a:lnTo>
                    <a:lnTo>
                      <a:pt x="4035" y="4462"/>
                    </a:lnTo>
                    <a:lnTo>
                      <a:pt x="4027" y="4457"/>
                    </a:lnTo>
                    <a:lnTo>
                      <a:pt x="4022" y="4454"/>
                    </a:lnTo>
                    <a:lnTo>
                      <a:pt x="4014" y="4449"/>
                    </a:lnTo>
                    <a:lnTo>
                      <a:pt x="4010" y="4445"/>
                    </a:lnTo>
                    <a:lnTo>
                      <a:pt x="4002" y="4440"/>
                    </a:lnTo>
                    <a:lnTo>
                      <a:pt x="3998" y="4436"/>
                    </a:lnTo>
                    <a:lnTo>
                      <a:pt x="3991" y="4430"/>
                    </a:lnTo>
                    <a:lnTo>
                      <a:pt x="3987" y="4427"/>
                    </a:lnTo>
                    <a:lnTo>
                      <a:pt x="3980" y="4420"/>
                    </a:lnTo>
                    <a:lnTo>
                      <a:pt x="3976" y="4417"/>
                    </a:lnTo>
                    <a:lnTo>
                      <a:pt x="3969" y="4410"/>
                    </a:lnTo>
                    <a:lnTo>
                      <a:pt x="3965" y="4406"/>
                    </a:lnTo>
                    <a:lnTo>
                      <a:pt x="3958" y="4399"/>
                    </a:lnTo>
                    <a:lnTo>
                      <a:pt x="3955" y="4395"/>
                    </a:lnTo>
                    <a:lnTo>
                      <a:pt x="3948" y="4388"/>
                    </a:lnTo>
                    <a:lnTo>
                      <a:pt x="3945" y="4384"/>
                    </a:lnTo>
                    <a:lnTo>
                      <a:pt x="3939" y="4377"/>
                    </a:lnTo>
                    <a:lnTo>
                      <a:pt x="3935" y="4373"/>
                    </a:lnTo>
                    <a:lnTo>
                      <a:pt x="3930" y="4365"/>
                    </a:lnTo>
                    <a:lnTo>
                      <a:pt x="3926" y="4361"/>
                    </a:lnTo>
                    <a:lnTo>
                      <a:pt x="3921" y="4353"/>
                    </a:lnTo>
                    <a:lnTo>
                      <a:pt x="3918" y="4348"/>
                    </a:lnTo>
                    <a:lnTo>
                      <a:pt x="3913" y="4340"/>
                    </a:lnTo>
                    <a:lnTo>
                      <a:pt x="3909" y="4336"/>
                    </a:lnTo>
                    <a:lnTo>
                      <a:pt x="3905" y="4328"/>
                    </a:lnTo>
                    <a:lnTo>
                      <a:pt x="3901" y="4320"/>
                    </a:lnTo>
                    <a:lnTo>
                      <a:pt x="3896" y="4312"/>
                    </a:lnTo>
                    <a:lnTo>
                      <a:pt x="3894" y="4308"/>
                    </a:lnTo>
                    <a:lnTo>
                      <a:pt x="3890" y="4299"/>
                    </a:lnTo>
                    <a:lnTo>
                      <a:pt x="3888" y="4295"/>
                    </a:lnTo>
                    <a:lnTo>
                      <a:pt x="3884" y="4286"/>
                    </a:lnTo>
                    <a:lnTo>
                      <a:pt x="3882" y="4281"/>
                    </a:lnTo>
                    <a:lnTo>
                      <a:pt x="3878" y="4273"/>
                    </a:lnTo>
                    <a:lnTo>
                      <a:pt x="3876" y="4268"/>
                    </a:lnTo>
                    <a:lnTo>
                      <a:pt x="3873" y="4259"/>
                    </a:lnTo>
                    <a:lnTo>
                      <a:pt x="3871" y="4254"/>
                    </a:lnTo>
                    <a:lnTo>
                      <a:pt x="3869" y="4245"/>
                    </a:lnTo>
                    <a:lnTo>
                      <a:pt x="3867" y="4240"/>
                    </a:lnTo>
                    <a:lnTo>
                      <a:pt x="3864" y="4231"/>
                    </a:lnTo>
                    <a:lnTo>
                      <a:pt x="3863" y="4226"/>
                    </a:lnTo>
                    <a:lnTo>
                      <a:pt x="3861" y="4217"/>
                    </a:lnTo>
                    <a:lnTo>
                      <a:pt x="3860" y="4212"/>
                    </a:lnTo>
                    <a:lnTo>
                      <a:pt x="3858" y="4202"/>
                    </a:lnTo>
                    <a:lnTo>
                      <a:pt x="3857" y="4197"/>
                    </a:lnTo>
                    <a:lnTo>
                      <a:pt x="3855" y="4188"/>
                    </a:lnTo>
                    <a:lnTo>
                      <a:pt x="3854" y="4182"/>
                    </a:lnTo>
                    <a:lnTo>
                      <a:pt x="3853" y="4173"/>
                    </a:lnTo>
                    <a:lnTo>
                      <a:pt x="3852" y="4167"/>
                    </a:lnTo>
                    <a:lnTo>
                      <a:pt x="3851" y="4158"/>
                    </a:lnTo>
                    <a:lnTo>
                      <a:pt x="3851" y="4152"/>
                    </a:lnTo>
                    <a:lnTo>
                      <a:pt x="3850" y="4143"/>
                    </a:lnTo>
                    <a:lnTo>
                      <a:pt x="3850" y="4137"/>
                    </a:lnTo>
                    <a:lnTo>
                      <a:pt x="3850" y="4128"/>
                    </a:lnTo>
                    <a:lnTo>
                      <a:pt x="3850" y="4125"/>
                    </a:lnTo>
                    <a:lnTo>
                      <a:pt x="3850" y="3250"/>
                    </a:lnTo>
                    <a:lnTo>
                      <a:pt x="3850" y="3247"/>
                    </a:lnTo>
                    <a:lnTo>
                      <a:pt x="3850" y="3238"/>
                    </a:lnTo>
                    <a:lnTo>
                      <a:pt x="3850" y="3232"/>
                    </a:lnTo>
                    <a:lnTo>
                      <a:pt x="3851" y="3223"/>
                    </a:lnTo>
                    <a:lnTo>
                      <a:pt x="3851" y="3217"/>
                    </a:lnTo>
                    <a:lnTo>
                      <a:pt x="3852" y="3208"/>
                    </a:lnTo>
                    <a:lnTo>
                      <a:pt x="3853" y="3202"/>
                    </a:lnTo>
                    <a:lnTo>
                      <a:pt x="3854" y="3193"/>
                    </a:lnTo>
                    <a:lnTo>
                      <a:pt x="3855" y="3187"/>
                    </a:lnTo>
                    <a:lnTo>
                      <a:pt x="3857" y="3178"/>
                    </a:lnTo>
                    <a:lnTo>
                      <a:pt x="3858" y="3173"/>
                    </a:lnTo>
                    <a:lnTo>
                      <a:pt x="3860" y="3163"/>
                    </a:lnTo>
                    <a:lnTo>
                      <a:pt x="3861" y="3158"/>
                    </a:lnTo>
                    <a:lnTo>
                      <a:pt x="3863" y="3149"/>
                    </a:lnTo>
                    <a:lnTo>
                      <a:pt x="3864" y="3144"/>
                    </a:lnTo>
                    <a:lnTo>
                      <a:pt x="3867" y="3135"/>
                    </a:lnTo>
                    <a:lnTo>
                      <a:pt x="3869" y="3130"/>
                    </a:lnTo>
                    <a:lnTo>
                      <a:pt x="3871" y="3121"/>
                    </a:lnTo>
                    <a:lnTo>
                      <a:pt x="3873" y="3116"/>
                    </a:lnTo>
                    <a:lnTo>
                      <a:pt x="3876" y="3107"/>
                    </a:lnTo>
                    <a:lnTo>
                      <a:pt x="3878" y="3102"/>
                    </a:lnTo>
                    <a:lnTo>
                      <a:pt x="3882" y="3094"/>
                    </a:lnTo>
                    <a:lnTo>
                      <a:pt x="3884" y="3089"/>
                    </a:lnTo>
                    <a:lnTo>
                      <a:pt x="3888" y="3080"/>
                    </a:lnTo>
                    <a:lnTo>
                      <a:pt x="3890" y="3076"/>
                    </a:lnTo>
                    <a:lnTo>
                      <a:pt x="3894" y="3067"/>
                    </a:lnTo>
                    <a:lnTo>
                      <a:pt x="3896" y="3063"/>
                    </a:lnTo>
                    <a:lnTo>
                      <a:pt x="3901" y="3055"/>
                    </a:lnTo>
                    <a:lnTo>
                      <a:pt x="3905" y="3047"/>
                    </a:lnTo>
                    <a:lnTo>
                      <a:pt x="3909" y="3039"/>
                    </a:lnTo>
                    <a:lnTo>
                      <a:pt x="3913" y="3035"/>
                    </a:lnTo>
                    <a:lnTo>
                      <a:pt x="3918" y="3027"/>
                    </a:lnTo>
                    <a:lnTo>
                      <a:pt x="3921" y="3022"/>
                    </a:lnTo>
                    <a:lnTo>
                      <a:pt x="3926" y="3014"/>
                    </a:lnTo>
                    <a:lnTo>
                      <a:pt x="3930" y="3010"/>
                    </a:lnTo>
                    <a:lnTo>
                      <a:pt x="3935" y="3002"/>
                    </a:lnTo>
                    <a:lnTo>
                      <a:pt x="3939" y="2998"/>
                    </a:lnTo>
                    <a:lnTo>
                      <a:pt x="3945" y="2991"/>
                    </a:lnTo>
                    <a:lnTo>
                      <a:pt x="3948" y="2987"/>
                    </a:lnTo>
                    <a:lnTo>
                      <a:pt x="3955" y="2980"/>
                    </a:lnTo>
                    <a:lnTo>
                      <a:pt x="3958" y="2976"/>
                    </a:lnTo>
                    <a:lnTo>
                      <a:pt x="3965" y="2969"/>
                    </a:lnTo>
                    <a:lnTo>
                      <a:pt x="3969" y="2965"/>
                    </a:lnTo>
                    <a:lnTo>
                      <a:pt x="3976" y="2958"/>
                    </a:lnTo>
                    <a:lnTo>
                      <a:pt x="3980" y="2955"/>
                    </a:lnTo>
                    <a:lnTo>
                      <a:pt x="3987" y="2948"/>
                    </a:lnTo>
                    <a:lnTo>
                      <a:pt x="3991" y="2945"/>
                    </a:lnTo>
                    <a:lnTo>
                      <a:pt x="3998" y="2939"/>
                    </a:lnTo>
                    <a:lnTo>
                      <a:pt x="4002" y="2935"/>
                    </a:lnTo>
                    <a:lnTo>
                      <a:pt x="4010" y="2930"/>
                    </a:lnTo>
                    <a:lnTo>
                      <a:pt x="4014" y="2926"/>
                    </a:lnTo>
                    <a:lnTo>
                      <a:pt x="4022" y="2921"/>
                    </a:lnTo>
                    <a:lnTo>
                      <a:pt x="4027" y="2918"/>
                    </a:lnTo>
                    <a:lnTo>
                      <a:pt x="4035" y="2913"/>
                    </a:lnTo>
                    <a:lnTo>
                      <a:pt x="4039" y="2909"/>
                    </a:lnTo>
                    <a:lnTo>
                      <a:pt x="4047" y="2905"/>
                    </a:lnTo>
                    <a:lnTo>
                      <a:pt x="4055" y="2901"/>
                    </a:lnTo>
                    <a:lnTo>
                      <a:pt x="4063" y="2896"/>
                    </a:lnTo>
                    <a:lnTo>
                      <a:pt x="4067" y="2894"/>
                    </a:lnTo>
                    <a:lnTo>
                      <a:pt x="4076" y="2890"/>
                    </a:lnTo>
                    <a:lnTo>
                      <a:pt x="4080" y="2888"/>
                    </a:lnTo>
                    <a:lnTo>
                      <a:pt x="4089" y="2884"/>
                    </a:lnTo>
                    <a:lnTo>
                      <a:pt x="4094" y="2882"/>
                    </a:lnTo>
                    <a:lnTo>
                      <a:pt x="4102" y="2878"/>
                    </a:lnTo>
                    <a:lnTo>
                      <a:pt x="4107" y="2876"/>
                    </a:lnTo>
                    <a:lnTo>
                      <a:pt x="4116" y="2873"/>
                    </a:lnTo>
                    <a:lnTo>
                      <a:pt x="4121" y="2871"/>
                    </a:lnTo>
                    <a:lnTo>
                      <a:pt x="4130" y="2869"/>
                    </a:lnTo>
                    <a:lnTo>
                      <a:pt x="4135" y="2867"/>
                    </a:lnTo>
                    <a:lnTo>
                      <a:pt x="4144" y="2864"/>
                    </a:lnTo>
                    <a:lnTo>
                      <a:pt x="4149" y="2863"/>
                    </a:lnTo>
                    <a:lnTo>
                      <a:pt x="4158" y="2861"/>
                    </a:lnTo>
                    <a:lnTo>
                      <a:pt x="4163" y="2860"/>
                    </a:lnTo>
                    <a:lnTo>
                      <a:pt x="4173" y="2858"/>
                    </a:lnTo>
                    <a:lnTo>
                      <a:pt x="4178" y="2857"/>
                    </a:lnTo>
                    <a:lnTo>
                      <a:pt x="4187" y="2855"/>
                    </a:lnTo>
                    <a:lnTo>
                      <a:pt x="4193" y="2854"/>
                    </a:lnTo>
                    <a:lnTo>
                      <a:pt x="4202" y="2853"/>
                    </a:lnTo>
                    <a:lnTo>
                      <a:pt x="4208" y="2852"/>
                    </a:lnTo>
                    <a:lnTo>
                      <a:pt x="4217" y="2851"/>
                    </a:lnTo>
                    <a:lnTo>
                      <a:pt x="4223" y="2851"/>
                    </a:lnTo>
                    <a:lnTo>
                      <a:pt x="4232" y="2850"/>
                    </a:lnTo>
                    <a:close/>
                    <a:moveTo>
                      <a:pt x="5754" y="3150"/>
                    </a:moveTo>
                    <a:lnTo>
                      <a:pt x="5749" y="3150"/>
                    </a:lnTo>
                    <a:lnTo>
                      <a:pt x="4251" y="3150"/>
                    </a:lnTo>
                    <a:lnTo>
                      <a:pt x="4246" y="3150"/>
                    </a:lnTo>
                    <a:lnTo>
                      <a:pt x="4243" y="3150"/>
                    </a:lnTo>
                    <a:lnTo>
                      <a:pt x="4239" y="3151"/>
                    </a:lnTo>
                    <a:lnTo>
                      <a:pt x="4235" y="3151"/>
                    </a:lnTo>
                    <a:lnTo>
                      <a:pt x="4232" y="3152"/>
                    </a:lnTo>
                    <a:lnTo>
                      <a:pt x="4228" y="3153"/>
                    </a:lnTo>
                    <a:lnTo>
                      <a:pt x="4224" y="3154"/>
                    </a:lnTo>
                    <a:lnTo>
                      <a:pt x="4220" y="3155"/>
                    </a:lnTo>
                    <a:lnTo>
                      <a:pt x="4216" y="3156"/>
                    </a:lnTo>
                    <a:lnTo>
                      <a:pt x="4213" y="3157"/>
                    </a:lnTo>
                    <a:lnTo>
                      <a:pt x="4209" y="3159"/>
                    </a:lnTo>
                    <a:lnTo>
                      <a:pt x="4205" y="3161"/>
                    </a:lnTo>
                    <a:lnTo>
                      <a:pt x="4201" y="3162"/>
                    </a:lnTo>
                    <a:lnTo>
                      <a:pt x="4199" y="3164"/>
                    </a:lnTo>
                    <a:lnTo>
                      <a:pt x="4197" y="3165"/>
                    </a:lnTo>
                    <a:lnTo>
                      <a:pt x="4194" y="3167"/>
                    </a:lnTo>
                    <a:lnTo>
                      <a:pt x="4191" y="3169"/>
                    </a:lnTo>
                    <a:lnTo>
                      <a:pt x="4188" y="3171"/>
                    </a:lnTo>
                    <a:lnTo>
                      <a:pt x="4185" y="3174"/>
                    </a:lnTo>
                    <a:lnTo>
                      <a:pt x="4182" y="3176"/>
                    </a:lnTo>
                    <a:lnTo>
                      <a:pt x="4179" y="3179"/>
                    </a:lnTo>
                    <a:lnTo>
                      <a:pt x="4176" y="3182"/>
                    </a:lnTo>
                    <a:lnTo>
                      <a:pt x="4174" y="3185"/>
                    </a:lnTo>
                    <a:lnTo>
                      <a:pt x="4171" y="3188"/>
                    </a:lnTo>
                    <a:lnTo>
                      <a:pt x="4169" y="3191"/>
                    </a:lnTo>
                    <a:lnTo>
                      <a:pt x="4167" y="3194"/>
                    </a:lnTo>
                    <a:lnTo>
                      <a:pt x="4165" y="3197"/>
                    </a:lnTo>
                    <a:lnTo>
                      <a:pt x="4164" y="3199"/>
                    </a:lnTo>
                    <a:lnTo>
                      <a:pt x="4162" y="3201"/>
                    </a:lnTo>
                    <a:lnTo>
                      <a:pt x="4161" y="3205"/>
                    </a:lnTo>
                    <a:lnTo>
                      <a:pt x="4159" y="3209"/>
                    </a:lnTo>
                    <a:lnTo>
                      <a:pt x="4157" y="3213"/>
                    </a:lnTo>
                    <a:lnTo>
                      <a:pt x="4156" y="3216"/>
                    </a:lnTo>
                    <a:lnTo>
                      <a:pt x="4155" y="3220"/>
                    </a:lnTo>
                    <a:lnTo>
                      <a:pt x="4154" y="3224"/>
                    </a:lnTo>
                    <a:lnTo>
                      <a:pt x="4153" y="3228"/>
                    </a:lnTo>
                    <a:lnTo>
                      <a:pt x="4152" y="3232"/>
                    </a:lnTo>
                    <a:lnTo>
                      <a:pt x="4151" y="3235"/>
                    </a:lnTo>
                    <a:lnTo>
                      <a:pt x="4151" y="3239"/>
                    </a:lnTo>
                    <a:lnTo>
                      <a:pt x="4150" y="3243"/>
                    </a:lnTo>
                    <a:lnTo>
                      <a:pt x="4150" y="3246"/>
                    </a:lnTo>
                    <a:lnTo>
                      <a:pt x="4150" y="3251"/>
                    </a:lnTo>
                    <a:lnTo>
                      <a:pt x="4150" y="4124"/>
                    </a:lnTo>
                    <a:lnTo>
                      <a:pt x="4150" y="4129"/>
                    </a:lnTo>
                    <a:lnTo>
                      <a:pt x="4150" y="4132"/>
                    </a:lnTo>
                    <a:lnTo>
                      <a:pt x="4151" y="4136"/>
                    </a:lnTo>
                    <a:lnTo>
                      <a:pt x="4151" y="4140"/>
                    </a:lnTo>
                    <a:lnTo>
                      <a:pt x="4152" y="4143"/>
                    </a:lnTo>
                    <a:lnTo>
                      <a:pt x="4153" y="4147"/>
                    </a:lnTo>
                    <a:lnTo>
                      <a:pt x="4154" y="4151"/>
                    </a:lnTo>
                    <a:lnTo>
                      <a:pt x="4155" y="4155"/>
                    </a:lnTo>
                    <a:lnTo>
                      <a:pt x="4156" y="4159"/>
                    </a:lnTo>
                    <a:lnTo>
                      <a:pt x="4157" y="4162"/>
                    </a:lnTo>
                    <a:lnTo>
                      <a:pt x="4159" y="4166"/>
                    </a:lnTo>
                    <a:lnTo>
                      <a:pt x="4161" y="4170"/>
                    </a:lnTo>
                    <a:lnTo>
                      <a:pt x="4162" y="4174"/>
                    </a:lnTo>
                    <a:lnTo>
                      <a:pt x="4164" y="4176"/>
                    </a:lnTo>
                    <a:lnTo>
                      <a:pt x="4165" y="4178"/>
                    </a:lnTo>
                    <a:lnTo>
                      <a:pt x="4167" y="4181"/>
                    </a:lnTo>
                    <a:lnTo>
                      <a:pt x="4169" y="4184"/>
                    </a:lnTo>
                    <a:lnTo>
                      <a:pt x="4171" y="4187"/>
                    </a:lnTo>
                    <a:lnTo>
                      <a:pt x="4174" y="4190"/>
                    </a:lnTo>
                    <a:lnTo>
                      <a:pt x="4176" y="4193"/>
                    </a:lnTo>
                    <a:lnTo>
                      <a:pt x="4179" y="4196"/>
                    </a:lnTo>
                    <a:lnTo>
                      <a:pt x="4182" y="4199"/>
                    </a:lnTo>
                    <a:lnTo>
                      <a:pt x="4185" y="4201"/>
                    </a:lnTo>
                    <a:lnTo>
                      <a:pt x="4188" y="4204"/>
                    </a:lnTo>
                    <a:lnTo>
                      <a:pt x="4191" y="4206"/>
                    </a:lnTo>
                    <a:lnTo>
                      <a:pt x="4194" y="4208"/>
                    </a:lnTo>
                    <a:lnTo>
                      <a:pt x="4197" y="4210"/>
                    </a:lnTo>
                    <a:lnTo>
                      <a:pt x="4199" y="4211"/>
                    </a:lnTo>
                    <a:lnTo>
                      <a:pt x="4201" y="4213"/>
                    </a:lnTo>
                    <a:lnTo>
                      <a:pt x="4205" y="4214"/>
                    </a:lnTo>
                    <a:lnTo>
                      <a:pt x="4209" y="4216"/>
                    </a:lnTo>
                    <a:lnTo>
                      <a:pt x="4213" y="4218"/>
                    </a:lnTo>
                    <a:lnTo>
                      <a:pt x="4216" y="4219"/>
                    </a:lnTo>
                    <a:lnTo>
                      <a:pt x="4220" y="4220"/>
                    </a:lnTo>
                    <a:lnTo>
                      <a:pt x="4224" y="4221"/>
                    </a:lnTo>
                    <a:lnTo>
                      <a:pt x="4228" y="4222"/>
                    </a:lnTo>
                    <a:lnTo>
                      <a:pt x="4232" y="4223"/>
                    </a:lnTo>
                    <a:lnTo>
                      <a:pt x="4235" y="4224"/>
                    </a:lnTo>
                    <a:lnTo>
                      <a:pt x="4239" y="4224"/>
                    </a:lnTo>
                    <a:lnTo>
                      <a:pt x="4243" y="4225"/>
                    </a:lnTo>
                    <a:lnTo>
                      <a:pt x="4246" y="4225"/>
                    </a:lnTo>
                    <a:lnTo>
                      <a:pt x="4251" y="4225"/>
                    </a:lnTo>
                    <a:lnTo>
                      <a:pt x="5749" y="4225"/>
                    </a:lnTo>
                    <a:lnTo>
                      <a:pt x="5754" y="4225"/>
                    </a:lnTo>
                    <a:lnTo>
                      <a:pt x="5757" y="4225"/>
                    </a:lnTo>
                    <a:lnTo>
                      <a:pt x="5761" y="4224"/>
                    </a:lnTo>
                    <a:lnTo>
                      <a:pt x="5765" y="4224"/>
                    </a:lnTo>
                    <a:lnTo>
                      <a:pt x="5768" y="4223"/>
                    </a:lnTo>
                    <a:lnTo>
                      <a:pt x="5772" y="4222"/>
                    </a:lnTo>
                    <a:lnTo>
                      <a:pt x="5776" y="4221"/>
                    </a:lnTo>
                    <a:lnTo>
                      <a:pt x="5780" y="4220"/>
                    </a:lnTo>
                    <a:lnTo>
                      <a:pt x="5784" y="4219"/>
                    </a:lnTo>
                    <a:lnTo>
                      <a:pt x="5787" y="4218"/>
                    </a:lnTo>
                    <a:lnTo>
                      <a:pt x="5791" y="4216"/>
                    </a:lnTo>
                    <a:lnTo>
                      <a:pt x="5795" y="4214"/>
                    </a:lnTo>
                    <a:lnTo>
                      <a:pt x="5799" y="4213"/>
                    </a:lnTo>
                    <a:lnTo>
                      <a:pt x="5801" y="4211"/>
                    </a:lnTo>
                    <a:lnTo>
                      <a:pt x="5803" y="4210"/>
                    </a:lnTo>
                    <a:lnTo>
                      <a:pt x="5806" y="4208"/>
                    </a:lnTo>
                    <a:lnTo>
                      <a:pt x="5809" y="4206"/>
                    </a:lnTo>
                    <a:lnTo>
                      <a:pt x="5812" y="4204"/>
                    </a:lnTo>
                    <a:lnTo>
                      <a:pt x="5815" y="4201"/>
                    </a:lnTo>
                    <a:lnTo>
                      <a:pt x="5818" y="4199"/>
                    </a:lnTo>
                    <a:lnTo>
                      <a:pt x="5821" y="4196"/>
                    </a:lnTo>
                    <a:lnTo>
                      <a:pt x="5824" y="4193"/>
                    </a:lnTo>
                    <a:lnTo>
                      <a:pt x="5826" y="4190"/>
                    </a:lnTo>
                    <a:lnTo>
                      <a:pt x="5829" y="4187"/>
                    </a:lnTo>
                    <a:lnTo>
                      <a:pt x="5831" y="4184"/>
                    </a:lnTo>
                    <a:lnTo>
                      <a:pt x="5833" y="4181"/>
                    </a:lnTo>
                    <a:lnTo>
                      <a:pt x="5835" y="4178"/>
                    </a:lnTo>
                    <a:lnTo>
                      <a:pt x="5836" y="4176"/>
                    </a:lnTo>
                    <a:lnTo>
                      <a:pt x="5838" y="4174"/>
                    </a:lnTo>
                    <a:lnTo>
                      <a:pt x="5839" y="4170"/>
                    </a:lnTo>
                    <a:lnTo>
                      <a:pt x="5841" y="4166"/>
                    </a:lnTo>
                    <a:lnTo>
                      <a:pt x="5843" y="4162"/>
                    </a:lnTo>
                    <a:lnTo>
                      <a:pt x="5844" y="4159"/>
                    </a:lnTo>
                    <a:lnTo>
                      <a:pt x="5845" y="4155"/>
                    </a:lnTo>
                    <a:lnTo>
                      <a:pt x="5846" y="4151"/>
                    </a:lnTo>
                    <a:lnTo>
                      <a:pt x="5847" y="4147"/>
                    </a:lnTo>
                    <a:lnTo>
                      <a:pt x="5848" y="4143"/>
                    </a:lnTo>
                    <a:lnTo>
                      <a:pt x="5849" y="4140"/>
                    </a:lnTo>
                    <a:lnTo>
                      <a:pt x="5849" y="4136"/>
                    </a:lnTo>
                    <a:lnTo>
                      <a:pt x="5850" y="4132"/>
                    </a:lnTo>
                    <a:lnTo>
                      <a:pt x="5850" y="4129"/>
                    </a:lnTo>
                    <a:lnTo>
                      <a:pt x="5850" y="4124"/>
                    </a:lnTo>
                    <a:lnTo>
                      <a:pt x="5850" y="3251"/>
                    </a:lnTo>
                    <a:lnTo>
                      <a:pt x="5850" y="3246"/>
                    </a:lnTo>
                    <a:lnTo>
                      <a:pt x="5850" y="3243"/>
                    </a:lnTo>
                    <a:lnTo>
                      <a:pt x="5849" y="3239"/>
                    </a:lnTo>
                    <a:lnTo>
                      <a:pt x="5849" y="3235"/>
                    </a:lnTo>
                    <a:lnTo>
                      <a:pt x="5848" y="3232"/>
                    </a:lnTo>
                    <a:lnTo>
                      <a:pt x="5847" y="3228"/>
                    </a:lnTo>
                    <a:lnTo>
                      <a:pt x="5846" y="3224"/>
                    </a:lnTo>
                    <a:lnTo>
                      <a:pt x="5845" y="3220"/>
                    </a:lnTo>
                    <a:lnTo>
                      <a:pt x="5844" y="3216"/>
                    </a:lnTo>
                    <a:lnTo>
                      <a:pt x="5843" y="3213"/>
                    </a:lnTo>
                    <a:lnTo>
                      <a:pt x="5841" y="3209"/>
                    </a:lnTo>
                    <a:lnTo>
                      <a:pt x="5839" y="3205"/>
                    </a:lnTo>
                    <a:lnTo>
                      <a:pt x="5838" y="3201"/>
                    </a:lnTo>
                    <a:lnTo>
                      <a:pt x="5836" y="3199"/>
                    </a:lnTo>
                    <a:lnTo>
                      <a:pt x="5835" y="3197"/>
                    </a:lnTo>
                    <a:lnTo>
                      <a:pt x="5833" y="3194"/>
                    </a:lnTo>
                    <a:lnTo>
                      <a:pt x="5831" y="3191"/>
                    </a:lnTo>
                    <a:lnTo>
                      <a:pt x="5829" y="3188"/>
                    </a:lnTo>
                    <a:lnTo>
                      <a:pt x="5826" y="3185"/>
                    </a:lnTo>
                    <a:lnTo>
                      <a:pt x="5824" y="3182"/>
                    </a:lnTo>
                    <a:lnTo>
                      <a:pt x="5821" y="3179"/>
                    </a:lnTo>
                    <a:lnTo>
                      <a:pt x="5818" y="3176"/>
                    </a:lnTo>
                    <a:lnTo>
                      <a:pt x="5815" y="3174"/>
                    </a:lnTo>
                    <a:lnTo>
                      <a:pt x="5812" y="3171"/>
                    </a:lnTo>
                    <a:lnTo>
                      <a:pt x="5809" y="3169"/>
                    </a:lnTo>
                    <a:lnTo>
                      <a:pt x="5806" y="3167"/>
                    </a:lnTo>
                    <a:lnTo>
                      <a:pt x="5803" y="3165"/>
                    </a:lnTo>
                    <a:lnTo>
                      <a:pt x="5801" y="3164"/>
                    </a:lnTo>
                    <a:lnTo>
                      <a:pt x="5799" y="3162"/>
                    </a:lnTo>
                    <a:lnTo>
                      <a:pt x="5795" y="3161"/>
                    </a:lnTo>
                    <a:lnTo>
                      <a:pt x="5791" y="3159"/>
                    </a:lnTo>
                    <a:lnTo>
                      <a:pt x="5787" y="3157"/>
                    </a:lnTo>
                    <a:lnTo>
                      <a:pt x="5784" y="3156"/>
                    </a:lnTo>
                    <a:lnTo>
                      <a:pt x="5780" y="3155"/>
                    </a:lnTo>
                    <a:lnTo>
                      <a:pt x="5776" y="3154"/>
                    </a:lnTo>
                    <a:lnTo>
                      <a:pt x="5772" y="3153"/>
                    </a:lnTo>
                    <a:lnTo>
                      <a:pt x="5768" y="3152"/>
                    </a:lnTo>
                    <a:lnTo>
                      <a:pt x="5765" y="3151"/>
                    </a:lnTo>
                    <a:lnTo>
                      <a:pt x="5761" y="3151"/>
                    </a:lnTo>
                    <a:lnTo>
                      <a:pt x="5757" y="3150"/>
                    </a:lnTo>
                    <a:lnTo>
                      <a:pt x="5754" y="3150"/>
                    </a:lnTo>
                    <a:close/>
                    <a:moveTo>
                      <a:pt x="5815" y="1991"/>
                    </a:moveTo>
                    <a:lnTo>
                      <a:pt x="5783" y="1998"/>
                    </a:lnTo>
                    <a:lnTo>
                      <a:pt x="5750" y="2000"/>
                    </a:lnTo>
                    <a:lnTo>
                      <a:pt x="4250" y="2000"/>
                    </a:lnTo>
                    <a:lnTo>
                      <a:pt x="4217" y="1998"/>
                    </a:lnTo>
                    <a:lnTo>
                      <a:pt x="4185" y="1991"/>
                    </a:lnTo>
                    <a:lnTo>
                      <a:pt x="4154" y="1981"/>
                    </a:lnTo>
                    <a:lnTo>
                      <a:pt x="4125" y="1967"/>
                    </a:lnTo>
                    <a:lnTo>
                      <a:pt x="4098" y="1948"/>
                    </a:lnTo>
                    <a:lnTo>
                      <a:pt x="4073" y="1927"/>
                    </a:lnTo>
                    <a:lnTo>
                      <a:pt x="4052" y="1902"/>
                    </a:lnTo>
                    <a:lnTo>
                      <a:pt x="4033" y="1875"/>
                    </a:lnTo>
                    <a:lnTo>
                      <a:pt x="4019" y="1846"/>
                    </a:lnTo>
                    <a:lnTo>
                      <a:pt x="4009" y="1815"/>
                    </a:lnTo>
                    <a:lnTo>
                      <a:pt x="4002" y="1783"/>
                    </a:lnTo>
                    <a:lnTo>
                      <a:pt x="4000" y="1750"/>
                    </a:lnTo>
                    <a:lnTo>
                      <a:pt x="4002" y="1717"/>
                    </a:lnTo>
                    <a:lnTo>
                      <a:pt x="4009" y="1685"/>
                    </a:lnTo>
                    <a:lnTo>
                      <a:pt x="4019" y="1654"/>
                    </a:lnTo>
                    <a:lnTo>
                      <a:pt x="4033" y="1625"/>
                    </a:lnTo>
                    <a:lnTo>
                      <a:pt x="4052" y="1598"/>
                    </a:lnTo>
                    <a:lnTo>
                      <a:pt x="4073" y="1573"/>
                    </a:lnTo>
                    <a:lnTo>
                      <a:pt x="4098" y="1552"/>
                    </a:lnTo>
                    <a:lnTo>
                      <a:pt x="4125" y="1533"/>
                    </a:lnTo>
                    <a:lnTo>
                      <a:pt x="4154" y="1519"/>
                    </a:lnTo>
                    <a:lnTo>
                      <a:pt x="4185" y="1509"/>
                    </a:lnTo>
                    <a:lnTo>
                      <a:pt x="4217" y="1502"/>
                    </a:lnTo>
                    <a:lnTo>
                      <a:pt x="4250" y="1500"/>
                    </a:lnTo>
                    <a:lnTo>
                      <a:pt x="5750" y="1500"/>
                    </a:lnTo>
                    <a:lnTo>
                      <a:pt x="5783" y="1502"/>
                    </a:lnTo>
                    <a:lnTo>
                      <a:pt x="5815" y="1509"/>
                    </a:lnTo>
                    <a:lnTo>
                      <a:pt x="5846" y="1519"/>
                    </a:lnTo>
                    <a:lnTo>
                      <a:pt x="5875" y="1533"/>
                    </a:lnTo>
                    <a:lnTo>
                      <a:pt x="5902" y="1552"/>
                    </a:lnTo>
                    <a:lnTo>
                      <a:pt x="5927" y="1573"/>
                    </a:lnTo>
                    <a:lnTo>
                      <a:pt x="5948" y="1598"/>
                    </a:lnTo>
                    <a:lnTo>
                      <a:pt x="5967" y="1625"/>
                    </a:lnTo>
                    <a:lnTo>
                      <a:pt x="5981" y="1654"/>
                    </a:lnTo>
                    <a:lnTo>
                      <a:pt x="5991" y="1685"/>
                    </a:lnTo>
                    <a:lnTo>
                      <a:pt x="5998" y="1717"/>
                    </a:lnTo>
                    <a:lnTo>
                      <a:pt x="6000" y="1750"/>
                    </a:lnTo>
                    <a:lnTo>
                      <a:pt x="5998" y="1783"/>
                    </a:lnTo>
                    <a:lnTo>
                      <a:pt x="5991" y="1815"/>
                    </a:lnTo>
                    <a:lnTo>
                      <a:pt x="5981" y="1846"/>
                    </a:lnTo>
                    <a:lnTo>
                      <a:pt x="5967" y="1875"/>
                    </a:lnTo>
                    <a:lnTo>
                      <a:pt x="5948" y="1902"/>
                    </a:lnTo>
                    <a:lnTo>
                      <a:pt x="5927" y="1927"/>
                    </a:lnTo>
                    <a:lnTo>
                      <a:pt x="5902" y="1948"/>
                    </a:lnTo>
                    <a:lnTo>
                      <a:pt x="5875" y="1967"/>
                    </a:lnTo>
                    <a:lnTo>
                      <a:pt x="5846" y="1981"/>
                    </a:lnTo>
                    <a:lnTo>
                      <a:pt x="5815" y="1991"/>
                    </a:lnTo>
                    <a:close/>
                    <a:moveTo>
                      <a:pt x="5525" y="8228"/>
                    </a:moveTo>
                    <a:lnTo>
                      <a:pt x="5525" y="8233"/>
                    </a:lnTo>
                    <a:lnTo>
                      <a:pt x="5525" y="8247"/>
                    </a:lnTo>
                    <a:lnTo>
                      <a:pt x="5525" y="8253"/>
                    </a:lnTo>
                    <a:lnTo>
                      <a:pt x="5525" y="8267"/>
                    </a:lnTo>
                    <a:lnTo>
                      <a:pt x="5525" y="8272"/>
                    </a:lnTo>
                    <a:lnTo>
                      <a:pt x="5524" y="8286"/>
                    </a:lnTo>
                    <a:lnTo>
                      <a:pt x="5523" y="8292"/>
                    </a:lnTo>
                    <a:lnTo>
                      <a:pt x="5522" y="8306"/>
                    </a:lnTo>
                    <a:lnTo>
                      <a:pt x="5521" y="8311"/>
                    </a:lnTo>
                    <a:lnTo>
                      <a:pt x="5520" y="8325"/>
                    </a:lnTo>
                    <a:lnTo>
                      <a:pt x="5519" y="8331"/>
                    </a:lnTo>
                    <a:lnTo>
                      <a:pt x="5516" y="8345"/>
                    </a:lnTo>
                    <a:lnTo>
                      <a:pt x="5515" y="8350"/>
                    </a:lnTo>
                    <a:lnTo>
                      <a:pt x="5513" y="8364"/>
                    </a:lnTo>
                    <a:lnTo>
                      <a:pt x="5511" y="8369"/>
                    </a:lnTo>
                    <a:lnTo>
                      <a:pt x="5508" y="8383"/>
                    </a:lnTo>
                    <a:lnTo>
                      <a:pt x="5507" y="8388"/>
                    </a:lnTo>
                    <a:lnTo>
                      <a:pt x="5503" y="8402"/>
                    </a:lnTo>
                    <a:lnTo>
                      <a:pt x="5501" y="8407"/>
                    </a:lnTo>
                    <a:lnTo>
                      <a:pt x="5497" y="8420"/>
                    </a:lnTo>
                    <a:lnTo>
                      <a:pt x="5495" y="8426"/>
                    </a:lnTo>
                    <a:lnTo>
                      <a:pt x="5490" y="8439"/>
                    </a:lnTo>
                    <a:lnTo>
                      <a:pt x="5488" y="8444"/>
                    </a:lnTo>
                    <a:lnTo>
                      <a:pt x="5483" y="8457"/>
                    </a:lnTo>
                    <a:lnTo>
                      <a:pt x="5481" y="8462"/>
                    </a:lnTo>
                    <a:lnTo>
                      <a:pt x="5475" y="8475"/>
                    </a:lnTo>
                    <a:lnTo>
                      <a:pt x="5472" y="8480"/>
                    </a:lnTo>
                    <a:lnTo>
                      <a:pt x="5466" y="8492"/>
                    </a:lnTo>
                    <a:lnTo>
                      <a:pt x="5464" y="8497"/>
                    </a:lnTo>
                    <a:lnTo>
                      <a:pt x="5457" y="8510"/>
                    </a:lnTo>
                    <a:lnTo>
                      <a:pt x="5453" y="8516"/>
                    </a:lnTo>
                    <a:lnTo>
                      <a:pt x="5446" y="8528"/>
                    </a:lnTo>
                    <a:lnTo>
                      <a:pt x="5443" y="8532"/>
                    </a:lnTo>
                    <a:lnTo>
                      <a:pt x="5435" y="8544"/>
                    </a:lnTo>
                    <a:lnTo>
                      <a:pt x="5432" y="8549"/>
                    </a:lnTo>
                    <a:lnTo>
                      <a:pt x="5424" y="8560"/>
                    </a:lnTo>
                    <a:lnTo>
                      <a:pt x="5421" y="8565"/>
                    </a:lnTo>
                    <a:lnTo>
                      <a:pt x="5412" y="8576"/>
                    </a:lnTo>
                    <a:lnTo>
                      <a:pt x="5409" y="8580"/>
                    </a:lnTo>
                    <a:lnTo>
                      <a:pt x="5400" y="8591"/>
                    </a:lnTo>
                    <a:lnTo>
                      <a:pt x="5396" y="8595"/>
                    </a:lnTo>
                    <a:lnTo>
                      <a:pt x="5387" y="8605"/>
                    </a:lnTo>
                    <a:lnTo>
                      <a:pt x="5383" y="8610"/>
                    </a:lnTo>
                    <a:lnTo>
                      <a:pt x="5374" y="8620"/>
                    </a:lnTo>
                    <a:lnTo>
                      <a:pt x="5370" y="8624"/>
                    </a:lnTo>
                    <a:lnTo>
                      <a:pt x="5360" y="8633"/>
                    </a:lnTo>
                    <a:lnTo>
                      <a:pt x="5355" y="8637"/>
                    </a:lnTo>
                    <a:lnTo>
                      <a:pt x="5345" y="8646"/>
                    </a:lnTo>
                    <a:lnTo>
                      <a:pt x="5341" y="8650"/>
                    </a:lnTo>
                    <a:lnTo>
                      <a:pt x="5330" y="8659"/>
                    </a:lnTo>
                    <a:lnTo>
                      <a:pt x="5326" y="8662"/>
                    </a:lnTo>
                    <a:lnTo>
                      <a:pt x="5315" y="8671"/>
                    </a:lnTo>
                    <a:lnTo>
                      <a:pt x="5310" y="8674"/>
                    </a:lnTo>
                    <a:lnTo>
                      <a:pt x="5299" y="8682"/>
                    </a:lnTo>
                    <a:lnTo>
                      <a:pt x="5294" y="8685"/>
                    </a:lnTo>
                    <a:lnTo>
                      <a:pt x="5282" y="8693"/>
                    </a:lnTo>
                    <a:lnTo>
                      <a:pt x="5278" y="8696"/>
                    </a:lnTo>
                    <a:lnTo>
                      <a:pt x="5266" y="8703"/>
                    </a:lnTo>
                    <a:lnTo>
                      <a:pt x="5260" y="8707"/>
                    </a:lnTo>
                    <a:lnTo>
                      <a:pt x="5247" y="8714"/>
                    </a:lnTo>
                    <a:lnTo>
                      <a:pt x="5242" y="8716"/>
                    </a:lnTo>
                    <a:lnTo>
                      <a:pt x="5230" y="8722"/>
                    </a:lnTo>
                    <a:lnTo>
                      <a:pt x="5225" y="8725"/>
                    </a:lnTo>
                    <a:lnTo>
                      <a:pt x="5212" y="8731"/>
                    </a:lnTo>
                    <a:lnTo>
                      <a:pt x="5207" y="8733"/>
                    </a:lnTo>
                    <a:lnTo>
                      <a:pt x="5194" y="8738"/>
                    </a:lnTo>
                    <a:lnTo>
                      <a:pt x="5189" y="8740"/>
                    </a:lnTo>
                    <a:lnTo>
                      <a:pt x="5176" y="8745"/>
                    </a:lnTo>
                    <a:lnTo>
                      <a:pt x="5170" y="8747"/>
                    </a:lnTo>
                    <a:lnTo>
                      <a:pt x="5157" y="8751"/>
                    </a:lnTo>
                    <a:lnTo>
                      <a:pt x="5152" y="8753"/>
                    </a:lnTo>
                    <a:lnTo>
                      <a:pt x="5138" y="8757"/>
                    </a:lnTo>
                    <a:lnTo>
                      <a:pt x="5133" y="8758"/>
                    </a:lnTo>
                    <a:lnTo>
                      <a:pt x="5119" y="8761"/>
                    </a:lnTo>
                    <a:lnTo>
                      <a:pt x="5114" y="8763"/>
                    </a:lnTo>
                    <a:lnTo>
                      <a:pt x="5100" y="8765"/>
                    </a:lnTo>
                    <a:lnTo>
                      <a:pt x="5095" y="8766"/>
                    </a:lnTo>
                    <a:lnTo>
                      <a:pt x="5081" y="8769"/>
                    </a:lnTo>
                    <a:lnTo>
                      <a:pt x="5075" y="8770"/>
                    </a:lnTo>
                    <a:lnTo>
                      <a:pt x="5061" y="8771"/>
                    </a:lnTo>
                    <a:lnTo>
                      <a:pt x="5056" y="8772"/>
                    </a:lnTo>
                    <a:lnTo>
                      <a:pt x="5042" y="8773"/>
                    </a:lnTo>
                    <a:lnTo>
                      <a:pt x="5036" y="8774"/>
                    </a:lnTo>
                    <a:lnTo>
                      <a:pt x="5022" y="8775"/>
                    </a:lnTo>
                    <a:lnTo>
                      <a:pt x="5017" y="8775"/>
                    </a:lnTo>
                    <a:lnTo>
                      <a:pt x="5003" y="8775"/>
                    </a:lnTo>
                    <a:lnTo>
                      <a:pt x="4997" y="8775"/>
                    </a:lnTo>
                    <a:lnTo>
                      <a:pt x="4983" y="8775"/>
                    </a:lnTo>
                    <a:lnTo>
                      <a:pt x="4978" y="8775"/>
                    </a:lnTo>
                    <a:lnTo>
                      <a:pt x="4964" y="8774"/>
                    </a:lnTo>
                    <a:lnTo>
                      <a:pt x="4958" y="8773"/>
                    </a:lnTo>
                    <a:lnTo>
                      <a:pt x="4944" y="8772"/>
                    </a:lnTo>
                    <a:lnTo>
                      <a:pt x="4939" y="8771"/>
                    </a:lnTo>
                    <a:lnTo>
                      <a:pt x="4925" y="8770"/>
                    </a:lnTo>
                    <a:lnTo>
                      <a:pt x="4919" y="8769"/>
                    </a:lnTo>
                    <a:lnTo>
                      <a:pt x="4905" y="8766"/>
                    </a:lnTo>
                    <a:lnTo>
                      <a:pt x="4900" y="8765"/>
                    </a:lnTo>
                    <a:lnTo>
                      <a:pt x="4886" y="8763"/>
                    </a:lnTo>
                    <a:lnTo>
                      <a:pt x="4881" y="8761"/>
                    </a:lnTo>
                    <a:lnTo>
                      <a:pt x="4867" y="8758"/>
                    </a:lnTo>
                    <a:lnTo>
                      <a:pt x="4862" y="8757"/>
                    </a:lnTo>
                    <a:lnTo>
                      <a:pt x="4848" y="8753"/>
                    </a:lnTo>
                    <a:lnTo>
                      <a:pt x="4843" y="8751"/>
                    </a:lnTo>
                    <a:lnTo>
                      <a:pt x="4830" y="8747"/>
                    </a:lnTo>
                    <a:lnTo>
                      <a:pt x="4824" y="8745"/>
                    </a:lnTo>
                    <a:lnTo>
                      <a:pt x="4811" y="8740"/>
                    </a:lnTo>
                    <a:lnTo>
                      <a:pt x="4806" y="8738"/>
                    </a:lnTo>
                    <a:lnTo>
                      <a:pt x="4793" y="8733"/>
                    </a:lnTo>
                    <a:lnTo>
                      <a:pt x="4788" y="8731"/>
                    </a:lnTo>
                    <a:lnTo>
                      <a:pt x="4775" y="8725"/>
                    </a:lnTo>
                    <a:lnTo>
                      <a:pt x="4770" y="8722"/>
                    </a:lnTo>
                    <a:lnTo>
                      <a:pt x="4758" y="8716"/>
                    </a:lnTo>
                    <a:lnTo>
                      <a:pt x="4753" y="8714"/>
                    </a:lnTo>
                    <a:lnTo>
                      <a:pt x="4740" y="8707"/>
                    </a:lnTo>
                    <a:lnTo>
                      <a:pt x="4734" y="8703"/>
                    </a:lnTo>
                    <a:lnTo>
                      <a:pt x="4722" y="8696"/>
                    </a:lnTo>
                    <a:lnTo>
                      <a:pt x="4718" y="8693"/>
                    </a:lnTo>
                    <a:lnTo>
                      <a:pt x="4706" y="8685"/>
                    </a:lnTo>
                    <a:lnTo>
                      <a:pt x="4701" y="8682"/>
                    </a:lnTo>
                    <a:lnTo>
                      <a:pt x="4690" y="8674"/>
                    </a:lnTo>
                    <a:lnTo>
                      <a:pt x="4685" y="8671"/>
                    </a:lnTo>
                    <a:lnTo>
                      <a:pt x="4674" y="8662"/>
                    </a:lnTo>
                    <a:lnTo>
                      <a:pt x="4670" y="8659"/>
                    </a:lnTo>
                    <a:lnTo>
                      <a:pt x="4659" y="8650"/>
                    </a:lnTo>
                    <a:lnTo>
                      <a:pt x="4655" y="8646"/>
                    </a:lnTo>
                    <a:lnTo>
                      <a:pt x="4645" y="8637"/>
                    </a:lnTo>
                    <a:lnTo>
                      <a:pt x="4640" y="8633"/>
                    </a:lnTo>
                    <a:lnTo>
                      <a:pt x="4630" y="8624"/>
                    </a:lnTo>
                    <a:lnTo>
                      <a:pt x="4626" y="8620"/>
                    </a:lnTo>
                    <a:lnTo>
                      <a:pt x="4617" y="8610"/>
                    </a:lnTo>
                    <a:lnTo>
                      <a:pt x="4613" y="8605"/>
                    </a:lnTo>
                    <a:lnTo>
                      <a:pt x="4604" y="8595"/>
                    </a:lnTo>
                    <a:lnTo>
                      <a:pt x="4600" y="8591"/>
                    </a:lnTo>
                    <a:lnTo>
                      <a:pt x="4591" y="8580"/>
                    </a:lnTo>
                    <a:lnTo>
                      <a:pt x="4588" y="8576"/>
                    </a:lnTo>
                    <a:lnTo>
                      <a:pt x="4579" y="8565"/>
                    </a:lnTo>
                    <a:lnTo>
                      <a:pt x="4576" y="8560"/>
                    </a:lnTo>
                    <a:lnTo>
                      <a:pt x="4568" y="8549"/>
                    </a:lnTo>
                    <a:lnTo>
                      <a:pt x="4565" y="8544"/>
                    </a:lnTo>
                    <a:lnTo>
                      <a:pt x="4557" y="8532"/>
                    </a:lnTo>
                    <a:lnTo>
                      <a:pt x="4554" y="8528"/>
                    </a:lnTo>
                    <a:lnTo>
                      <a:pt x="4547" y="8516"/>
                    </a:lnTo>
                    <a:lnTo>
                      <a:pt x="4543" y="8510"/>
                    </a:lnTo>
                    <a:lnTo>
                      <a:pt x="4536" y="8497"/>
                    </a:lnTo>
                    <a:lnTo>
                      <a:pt x="4534" y="8492"/>
                    </a:lnTo>
                    <a:lnTo>
                      <a:pt x="4528" y="8480"/>
                    </a:lnTo>
                    <a:lnTo>
                      <a:pt x="4525" y="8475"/>
                    </a:lnTo>
                    <a:lnTo>
                      <a:pt x="4519" y="8462"/>
                    </a:lnTo>
                    <a:lnTo>
                      <a:pt x="4517" y="8457"/>
                    </a:lnTo>
                    <a:lnTo>
                      <a:pt x="4512" y="8444"/>
                    </a:lnTo>
                    <a:lnTo>
                      <a:pt x="4510" y="8439"/>
                    </a:lnTo>
                    <a:lnTo>
                      <a:pt x="4505" y="8426"/>
                    </a:lnTo>
                    <a:lnTo>
                      <a:pt x="4503" y="8420"/>
                    </a:lnTo>
                    <a:lnTo>
                      <a:pt x="4499" y="8407"/>
                    </a:lnTo>
                    <a:lnTo>
                      <a:pt x="4497" y="8402"/>
                    </a:lnTo>
                    <a:lnTo>
                      <a:pt x="4493" y="8388"/>
                    </a:lnTo>
                    <a:lnTo>
                      <a:pt x="4492" y="8383"/>
                    </a:lnTo>
                    <a:lnTo>
                      <a:pt x="4489" y="8369"/>
                    </a:lnTo>
                    <a:lnTo>
                      <a:pt x="4487" y="8364"/>
                    </a:lnTo>
                    <a:lnTo>
                      <a:pt x="4485" y="8350"/>
                    </a:lnTo>
                    <a:lnTo>
                      <a:pt x="4484" y="8345"/>
                    </a:lnTo>
                    <a:lnTo>
                      <a:pt x="4481" y="8331"/>
                    </a:lnTo>
                    <a:lnTo>
                      <a:pt x="4480" y="8325"/>
                    </a:lnTo>
                    <a:lnTo>
                      <a:pt x="4479" y="8311"/>
                    </a:lnTo>
                    <a:lnTo>
                      <a:pt x="4478" y="8306"/>
                    </a:lnTo>
                    <a:lnTo>
                      <a:pt x="4477" y="8292"/>
                    </a:lnTo>
                    <a:lnTo>
                      <a:pt x="4476" y="8286"/>
                    </a:lnTo>
                    <a:lnTo>
                      <a:pt x="4475" y="8272"/>
                    </a:lnTo>
                    <a:lnTo>
                      <a:pt x="4475" y="8267"/>
                    </a:lnTo>
                    <a:lnTo>
                      <a:pt x="4475" y="8253"/>
                    </a:lnTo>
                    <a:lnTo>
                      <a:pt x="4475" y="8247"/>
                    </a:lnTo>
                    <a:lnTo>
                      <a:pt x="4475" y="8233"/>
                    </a:lnTo>
                    <a:lnTo>
                      <a:pt x="4475" y="8228"/>
                    </a:lnTo>
                    <a:lnTo>
                      <a:pt x="4476" y="8214"/>
                    </a:lnTo>
                    <a:lnTo>
                      <a:pt x="4477" y="8208"/>
                    </a:lnTo>
                    <a:lnTo>
                      <a:pt x="4478" y="8194"/>
                    </a:lnTo>
                    <a:lnTo>
                      <a:pt x="4479" y="8189"/>
                    </a:lnTo>
                    <a:lnTo>
                      <a:pt x="4480" y="8175"/>
                    </a:lnTo>
                    <a:lnTo>
                      <a:pt x="4481" y="8169"/>
                    </a:lnTo>
                    <a:lnTo>
                      <a:pt x="4484" y="8155"/>
                    </a:lnTo>
                    <a:lnTo>
                      <a:pt x="4485" y="8150"/>
                    </a:lnTo>
                    <a:lnTo>
                      <a:pt x="4487" y="8136"/>
                    </a:lnTo>
                    <a:lnTo>
                      <a:pt x="4489" y="8131"/>
                    </a:lnTo>
                    <a:lnTo>
                      <a:pt x="4492" y="8117"/>
                    </a:lnTo>
                    <a:lnTo>
                      <a:pt x="4493" y="8112"/>
                    </a:lnTo>
                    <a:lnTo>
                      <a:pt x="4497" y="8098"/>
                    </a:lnTo>
                    <a:lnTo>
                      <a:pt x="4499" y="8093"/>
                    </a:lnTo>
                    <a:lnTo>
                      <a:pt x="4503" y="8080"/>
                    </a:lnTo>
                    <a:lnTo>
                      <a:pt x="4505" y="8074"/>
                    </a:lnTo>
                    <a:lnTo>
                      <a:pt x="4510" y="8061"/>
                    </a:lnTo>
                    <a:lnTo>
                      <a:pt x="4512" y="8056"/>
                    </a:lnTo>
                    <a:lnTo>
                      <a:pt x="4517" y="8043"/>
                    </a:lnTo>
                    <a:lnTo>
                      <a:pt x="4519" y="8038"/>
                    </a:lnTo>
                    <a:lnTo>
                      <a:pt x="4525" y="8025"/>
                    </a:lnTo>
                    <a:lnTo>
                      <a:pt x="4528" y="8020"/>
                    </a:lnTo>
                    <a:lnTo>
                      <a:pt x="4534" y="8008"/>
                    </a:lnTo>
                    <a:lnTo>
                      <a:pt x="4536" y="8003"/>
                    </a:lnTo>
                    <a:lnTo>
                      <a:pt x="4543" y="7990"/>
                    </a:lnTo>
                    <a:lnTo>
                      <a:pt x="4547" y="7984"/>
                    </a:lnTo>
                    <a:lnTo>
                      <a:pt x="4554" y="7972"/>
                    </a:lnTo>
                    <a:lnTo>
                      <a:pt x="4557" y="7968"/>
                    </a:lnTo>
                    <a:lnTo>
                      <a:pt x="4565" y="7956"/>
                    </a:lnTo>
                    <a:lnTo>
                      <a:pt x="4568" y="7951"/>
                    </a:lnTo>
                    <a:lnTo>
                      <a:pt x="4576" y="7940"/>
                    </a:lnTo>
                    <a:lnTo>
                      <a:pt x="4579" y="7935"/>
                    </a:lnTo>
                    <a:lnTo>
                      <a:pt x="4588" y="7924"/>
                    </a:lnTo>
                    <a:lnTo>
                      <a:pt x="4591" y="7920"/>
                    </a:lnTo>
                    <a:lnTo>
                      <a:pt x="4600" y="7909"/>
                    </a:lnTo>
                    <a:lnTo>
                      <a:pt x="4604" y="7905"/>
                    </a:lnTo>
                    <a:lnTo>
                      <a:pt x="4613" y="7895"/>
                    </a:lnTo>
                    <a:lnTo>
                      <a:pt x="4617" y="7890"/>
                    </a:lnTo>
                    <a:lnTo>
                      <a:pt x="4626" y="7880"/>
                    </a:lnTo>
                    <a:lnTo>
                      <a:pt x="4630" y="7876"/>
                    </a:lnTo>
                    <a:lnTo>
                      <a:pt x="4640" y="7867"/>
                    </a:lnTo>
                    <a:lnTo>
                      <a:pt x="4645" y="7863"/>
                    </a:lnTo>
                    <a:lnTo>
                      <a:pt x="4655" y="7854"/>
                    </a:lnTo>
                    <a:lnTo>
                      <a:pt x="4659" y="7850"/>
                    </a:lnTo>
                    <a:lnTo>
                      <a:pt x="4670" y="7841"/>
                    </a:lnTo>
                    <a:lnTo>
                      <a:pt x="4674" y="7838"/>
                    </a:lnTo>
                    <a:lnTo>
                      <a:pt x="4685" y="7829"/>
                    </a:lnTo>
                    <a:lnTo>
                      <a:pt x="4690" y="7826"/>
                    </a:lnTo>
                    <a:lnTo>
                      <a:pt x="4701" y="7818"/>
                    </a:lnTo>
                    <a:lnTo>
                      <a:pt x="4706" y="7815"/>
                    </a:lnTo>
                    <a:lnTo>
                      <a:pt x="4718" y="7807"/>
                    </a:lnTo>
                    <a:lnTo>
                      <a:pt x="4722" y="7804"/>
                    </a:lnTo>
                    <a:lnTo>
                      <a:pt x="4734" y="7797"/>
                    </a:lnTo>
                    <a:lnTo>
                      <a:pt x="4740" y="7793"/>
                    </a:lnTo>
                    <a:lnTo>
                      <a:pt x="4753" y="7786"/>
                    </a:lnTo>
                    <a:lnTo>
                      <a:pt x="4758" y="7784"/>
                    </a:lnTo>
                    <a:lnTo>
                      <a:pt x="4770" y="7778"/>
                    </a:lnTo>
                    <a:lnTo>
                      <a:pt x="4775" y="7775"/>
                    </a:lnTo>
                    <a:lnTo>
                      <a:pt x="4788" y="7769"/>
                    </a:lnTo>
                    <a:lnTo>
                      <a:pt x="4793" y="7767"/>
                    </a:lnTo>
                    <a:lnTo>
                      <a:pt x="4806" y="7762"/>
                    </a:lnTo>
                    <a:lnTo>
                      <a:pt x="4811" y="7760"/>
                    </a:lnTo>
                    <a:lnTo>
                      <a:pt x="4824" y="7755"/>
                    </a:lnTo>
                    <a:lnTo>
                      <a:pt x="4830" y="7753"/>
                    </a:lnTo>
                    <a:lnTo>
                      <a:pt x="4843" y="7749"/>
                    </a:lnTo>
                    <a:lnTo>
                      <a:pt x="4848" y="7747"/>
                    </a:lnTo>
                    <a:lnTo>
                      <a:pt x="4862" y="7743"/>
                    </a:lnTo>
                    <a:lnTo>
                      <a:pt x="4867" y="7742"/>
                    </a:lnTo>
                    <a:lnTo>
                      <a:pt x="4881" y="7739"/>
                    </a:lnTo>
                    <a:lnTo>
                      <a:pt x="4886" y="7737"/>
                    </a:lnTo>
                    <a:lnTo>
                      <a:pt x="4900" y="7735"/>
                    </a:lnTo>
                    <a:lnTo>
                      <a:pt x="4905" y="7734"/>
                    </a:lnTo>
                    <a:lnTo>
                      <a:pt x="4919" y="7731"/>
                    </a:lnTo>
                    <a:lnTo>
                      <a:pt x="4925" y="7730"/>
                    </a:lnTo>
                    <a:lnTo>
                      <a:pt x="4939" y="7729"/>
                    </a:lnTo>
                    <a:lnTo>
                      <a:pt x="4944" y="7728"/>
                    </a:lnTo>
                    <a:lnTo>
                      <a:pt x="4958" y="7727"/>
                    </a:lnTo>
                    <a:lnTo>
                      <a:pt x="4964" y="7726"/>
                    </a:lnTo>
                    <a:lnTo>
                      <a:pt x="4978" y="7725"/>
                    </a:lnTo>
                    <a:lnTo>
                      <a:pt x="4983" y="7725"/>
                    </a:lnTo>
                    <a:lnTo>
                      <a:pt x="4997" y="7725"/>
                    </a:lnTo>
                    <a:lnTo>
                      <a:pt x="5003" y="7725"/>
                    </a:lnTo>
                    <a:lnTo>
                      <a:pt x="5017" y="7725"/>
                    </a:lnTo>
                    <a:lnTo>
                      <a:pt x="5022" y="7725"/>
                    </a:lnTo>
                    <a:lnTo>
                      <a:pt x="5036" y="7726"/>
                    </a:lnTo>
                    <a:lnTo>
                      <a:pt x="5042" y="7727"/>
                    </a:lnTo>
                    <a:lnTo>
                      <a:pt x="5056" y="7728"/>
                    </a:lnTo>
                    <a:lnTo>
                      <a:pt x="5061" y="7729"/>
                    </a:lnTo>
                    <a:lnTo>
                      <a:pt x="5075" y="7730"/>
                    </a:lnTo>
                    <a:lnTo>
                      <a:pt x="5081" y="7731"/>
                    </a:lnTo>
                    <a:lnTo>
                      <a:pt x="5095" y="7734"/>
                    </a:lnTo>
                    <a:lnTo>
                      <a:pt x="5100" y="7735"/>
                    </a:lnTo>
                    <a:lnTo>
                      <a:pt x="5114" y="7737"/>
                    </a:lnTo>
                    <a:lnTo>
                      <a:pt x="5119" y="7739"/>
                    </a:lnTo>
                    <a:lnTo>
                      <a:pt x="5133" y="7742"/>
                    </a:lnTo>
                    <a:lnTo>
                      <a:pt x="5138" y="7743"/>
                    </a:lnTo>
                    <a:lnTo>
                      <a:pt x="5152" y="7747"/>
                    </a:lnTo>
                    <a:lnTo>
                      <a:pt x="5157" y="7749"/>
                    </a:lnTo>
                    <a:lnTo>
                      <a:pt x="5170" y="7753"/>
                    </a:lnTo>
                    <a:lnTo>
                      <a:pt x="5176" y="7755"/>
                    </a:lnTo>
                    <a:lnTo>
                      <a:pt x="5189" y="7760"/>
                    </a:lnTo>
                    <a:lnTo>
                      <a:pt x="5194" y="7762"/>
                    </a:lnTo>
                    <a:lnTo>
                      <a:pt x="5207" y="7767"/>
                    </a:lnTo>
                    <a:lnTo>
                      <a:pt x="5212" y="7769"/>
                    </a:lnTo>
                    <a:lnTo>
                      <a:pt x="5225" y="7775"/>
                    </a:lnTo>
                    <a:lnTo>
                      <a:pt x="5230" y="7778"/>
                    </a:lnTo>
                    <a:lnTo>
                      <a:pt x="5242" y="7784"/>
                    </a:lnTo>
                    <a:lnTo>
                      <a:pt x="5247" y="7786"/>
                    </a:lnTo>
                    <a:lnTo>
                      <a:pt x="5260" y="7793"/>
                    </a:lnTo>
                    <a:lnTo>
                      <a:pt x="5266" y="7797"/>
                    </a:lnTo>
                    <a:lnTo>
                      <a:pt x="5278" y="7804"/>
                    </a:lnTo>
                    <a:lnTo>
                      <a:pt x="5282" y="7807"/>
                    </a:lnTo>
                    <a:lnTo>
                      <a:pt x="5294" y="7815"/>
                    </a:lnTo>
                    <a:lnTo>
                      <a:pt x="5299" y="7818"/>
                    </a:lnTo>
                    <a:lnTo>
                      <a:pt x="5310" y="7826"/>
                    </a:lnTo>
                    <a:lnTo>
                      <a:pt x="5315" y="7829"/>
                    </a:lnTo>
                    <a:lnTo>
                      <a:pt x="5326" y="7838"/>
                    </a:lnTo>
                    <a:lnTo>
                      <a:pt x="5330" y="7841"/>
                    </a:lnTo>
                    <a:lnTo>
                      <a:pt x="5341" y="7850"/>
                    </a:lnTo>
                    <a:lnTo>
                      <a:pt x="5345" y="7854"/>
                    </a:lnTo>
                    <a:lnTo>
                      <a:pt x="5355" y="7863"/>
                    </a:lnTo>
                    <a:lnTo>
                      <a:pt x="5360" y="7867"/>
                    </a:lnTo>
                    <a:lnTo>
                      <a:pt x="5370" y="7876"/>
                    </a:lnTo>
                    <a:lnTo>
                      <a:pt x="5374" y="7880"/>
                    </a:lnTo>
                    <a:lnTo>
                      <a:pt x="5383" y="7890"/>
                    </a:lnTo>
                    <a:lnTo>
                      <a:pt x="5387" y="7895"/>
                    </a:lnTo>
                    <a:lnTo>
                      <a:pt x="5396" y="7905"/>
                    </a:lnTo>
                    <a:lnTo>
                      <a:pt x="5400" y="7909"/>
                    </a:lnTo>
                    <a:lnTo>
                      <a:pt x="5409" y="7920"/>
                    </a:lnTo>
                    <a:lnTo>
                      <a:pt x="5412" y="7924"/>
                    </a:lnTo>
                    <a:lnTo>
                      <a:pt x="5421" y="7935"/>
                    </a:lnTo>
                    <a:lnTo>
                      <a:pt x="5424" y="7940"/>
                    </a:lnTo>
                    <a:lnTo>
                      <a:pt x="5432" y="7951"/>
                    </a:lnTo>
                    <a:lnTo>
                      <a:pt x="5435" y="7956"/>
                    </a:lnTo>
                    <a:lnTo>
                      <a:pt x="5443" y="7968"/>
                    </a:lnTo>
                    <a:lnTo>
                      <a:pt x="5446" y="7972"/>
                    </a:lnTo>
                    <a:lnTo>
                      <a:pt x="5453" y="7984"/>
                    </a:lnTo>
                    <a:lnTo>
                      <a:pt x="5457" y="7990"/>
                    </a:lnTo>
                    <a:lnTo>
                      <a:pt x="5464" y="8003"/>
                    </a:lnTo>
                    <a:lnTo>
                      <a:pt x="5466" y="8008"/>
                    </a:lnTo>
                    <a:lnTo>
                      <a:pt x="5472" y="8020"/>
                    </a:lnTo>
                    <a:lnTo>
                      <a:pt x="5475" y="8025"/>
                    </a:lnTo>
                    <a:lnTo>
                      <a:pt x="5481" y="8038"/>
                    </a:lnTo>
                    <a:lnTo>
                      <a:pt x="5483" y="8043"/>
                    </a:lnTo>
                    <a:lnTo>
                      <a:pt x="5488" y="8056"/>
                    </a:lnTo>
                    <a:lnTo>
                      <a:pt x="5490" y="8061"/>
                    </a:lnTo>
                    <a:lnTo>
                      <a:pt x="5495" y="8074"/>
                    </a:lnTo>
                    <a:lnTo>
                      <a:pt x="5497" y="8080"/>
                    </a:lnTo>
                    <a:lnTo>
                      <a:pt x="5501" y="8093"/>
                    </a:lnTo>
                    <a:lnTo>
                      <a:pt x="5503" y="8098"/>
                    </a:lnTo>
                    <a:lnTo>
                      <a:pt x="5507" y="8112"/>
                    </a:lnTo>
                    <a:lnTo>
                      <a:pt x="5508" y="8117"/>
                    </a:lnTo>
                    <a:lnTo>
                      <a:pt x="5511" y="8131"/>
                    </a:lnTo>
                    <a:lnTo>
                      <a:pt x="5513" y="8136"/>
                    </a:lnTo>
                    <a:lnTo>
                      <a:pt x="5515" y="8150"/>
                    </a:lnTo>
                    <a:lnTo>
                      <a:pt x="5516" y="8155"/>
                    </a:lnTo>
                    <a:lnTo>
                      <a:pt x="5519" y="8169"/>
                    </a:lnTo>
                    <a:lnTo>
                      <a:pt x="5520" y="8175"/>
                    </a:lnTo>
                    <a:lnTo>
                      <a:pt x="5521" y="8189"/>
                    </a:lnTo>
                    <a:lnTo>
                      <a:pt x="5522" y="8194"/>
                    </a:lnTo>
                    <a:lnTo>
                      <a:pt x="5523" y="8208"/>
                    </a:lnTo>
                    <a:lnTo>
                      <a:pt x="5524" y="8214"/>
                    </a:lnTo>
                    <a:lnTo>
                      <a:pt x="5525" y="8228"/>
                    </a:lnTo>
                    <a:close/>
                    <a:moveTo>
                      <a:pt x="5224" y="8267"/>
                    </a:moveTo>
                    <a:lnTo>
                      <a:pt x="5225" y="8259"/>
                    </a:lnTo>
                    <a:lnTo>
                      <a:pt x="5225" y="8250"/>
                    </a:lnTo>
                    <a:lnTo>
                      <a:pt x="5225" y="8241"/>
                    </a:lnTo>
                    <a:lnTo>
                      <a:pt x="5224" y="8233"/>
                    </a:lnTo>
                    <a:lnTo>
                      <a:pt x="5224" y="8225"/>
                    </a:lnTo>
                    <a:lnTo>
                      <a:pt x="5222" y="8216"/>
                    </a:lnTo>
                    <a:lnTo>
                      <a:pt x="5221" y="8208"/>
                    </a:lnTo>
                    <a:lnTo>
                      <a:pt x="5219" y="8200"/>
                    </a:lnTo>
                    <a:lnTo>
                      <a:pt x="5217" y="8192"/>
                    </a:lnTo>
                    <a:lnTo>
                      <a:pt x="5215" y="8183"/>
                    </a:lnTo>
                    <a:lnTo>
                      <a:pt x="5212" y="8175"/>
                    </a:lnTo>
                    <a:lnTo>
                      <a:pt x="5210" y="8167"/>
                    </a:lnTo>
                    <a:lnTo>
                      <a:pt x="5206" y="8160"/>
                    </a:lnTo>
                    <a:lnTo>
                      <a:pt x="5203" y="8152"/>
                    </a:lnTo>
                    <a:lnTo>
                      <a:pt x="5199" y="8144"/>
                    </a:lnTo>
                    <a:lnTo>
                      <a:pt x="5195" y="8137"/>
                    </a:lnTo>
                    <a:lnTo>
                      <a:pt x="5191" y="8130"/>
                    </a:lnTo>
                    <a:lnTo>
                      <a:pt x="5186" y="8123"/>
                    </a:lnTo>
                    <a:lnTo>
                      <a:pt x="5181" y="8116"/>
                    </a:lnTo>
                    <a:lnTo>
                      <a:pt x="5176" y="8109"/>
                    </a:lnTo>
                    <a:lnTo>
                      <a:pt x="5171" y="8103"/>
                    </a:lnTo>
                    <a:lnTo>
                      <a:pt x="5165" y="8097"/>
                    </a:lnTo>
                    <a:lnTo>
                      <a:pt x="5159" y="8091"/>
                    </a:lnTo>
                    <a:lnTo>
                      <a:pt x="5153" y="8085"/>
                    </a:lnTo>
                    <a:lnTo>
                      <a:pt x="5147" y="8079"/>
                    </a:lnTo>
                    <a:lnTo>
                      <a:pt x="5141" y="8074"/>
                    </a:lnTo>
                    <a:lnTo>
                      <a:pt x="5134" y="8069"/>
                    </a:lnTo>
                    <a:lnTo>
                      <a:pt x="5127" y="8064"/>
                    </a:lnTo>
                    <a:lnTo>
                      <a:pt x="5120" y="8059"/>
                    </a:lnTo>
                    <a:lnTo>
                      <a:pt x="5113" y="8055"/>
                    </a:lnTo>
                    <a:lnTo>
                      <a:pt x="5106" y="8051"/>
                    </a:lnTo>
                    <a:lnTo>
                      <a:pt x="5098" y="8047"/>
                    </a:lnTo>
                    <a:lnTo>
                      <a:pt x="5090" y="8044"/>
                    </a:lnTo>
                    <a:lnTo>
                      <a:pt x="5083" y="8040"/>
                    </a:lnTo>
                    <a:lnTo>
                      <a:pt x="5075" y="8038"/>
                    </a:lnTo>
                    <a:lnTo>
                      <a:pt x="5067" y="8035"/>
                    </a:lnTo>
                    <a:lnTo>
                      <a:pt x="5058" y="8033"/>
                    </a:lnTo>
                    <a:lnTo>
                      <a:pt x="5050" y="8031"/>
                    </a:lnTo>
                    <a:lnTo>
                      <a:pt x="5042" y="8029"/>
                    </a:lnTo>
                    <a:lnTo>
                      <a:pt x="5034" y="8028"/>
                    </a:lnTo>
                    <a:lnTo>
                      <a:pt x="5025" y="8026"/>
                    </a:lnTo>
                    <a:lnTo>
                      <a:pt x="5017" y="8026"/>
                    </a:lnTo>
                    <a:lnTo>
                      <a:pt x="5009" y="8025"/>
                    </a:lnTo>
                    <a:lnTo>
                      <a:pt x="5000" y="8025"/>
                    </a:lnTo>
                    <a:lnTo>
                      <a:pt x="4991" y="8025"/>
                    </a:lnTo>
                    <a:lnTo>
                      <a:pt x="4983" y="8026"/>
                    </a:lnTo>
                    <a:lnTo>
                      <a:pt x="4975" y="8026"/>
                    </a:lnTo>
                    <a:lnTo>
                      <a:pt x="4966" y="8028"/>
                    </a:lnTo>
                    <a:lnTo>
                      <a:pt x="4958" y="8029"/>
                    </a:lnTo>
                    <a:lnTo>
                      <a:pt x="4950" y="8031"/>
                    </a:lnTo>
                    <a:lnTo>
                      <a:pt x="4942" y="8033"/>
                    </a:lnTo>
                    <a:lnTo>
                      <a:pt x="4933" y="8035"/>
                    </a:lnTo>
                    <a:lnTo>
                      <a:pt x="4925" y="8038"/>
                    </a:lnTo>
                    <a:lnTo>
                      <a:pt x="4917" y="8040"/>
                    </a:lnTo>
                    <a:lnTo>
                      <a:pt x="4910" y="8044"/>
                    </a:lnTo>
                    <a:lnTo>
                      <a:pt x="4902" y="8047"/>
                    </a:lnTo>
                    <a:lnTo>
                      <a:pt x="4894" y="8051"/>
                    </a:lnTo>
                    <a:lnTo>
                      <a:pt x="4887" y="8055"/>
                    </a:lnTo>
                    <a:lnTo>
                      <a:pt x="4880" y="8059"/>
                    </a:lnTo>
                    <a:lnTo>
                      <a:pt x="4873" y="8064"/>
                    </a:lnTo>
                    <a:lnTo>
                      <a:pt x="4866" y="8069"/>
                    </a:lnTo>
                    <a:lnTo>
                      <a:pt x="4859" y="8074"/>
                    </a:lnTo>
                    <a:lnTo>
                      <a:pt x="4853" y="8079"/>
                    </a:lnTo>
                    <a:lnTo>
                      <a:pt x="4847" y="8085"/>
                    </a:lnTo>
                    <a:lnTo>
                      <a:pt x="4841" y="8091"/>
                    </a:lnTo>
                    <a:lnTo>
                      <a:pt x="4835" y="8097"/>
                    </a:lnTo>
                    <a:lnTo>
                      <a:pt x="4829" y="8103"/>
                    </a:lnTo>
                    <a:lnTo>
                      <a:pt x="4824" y="8109"/>
                    </a:lnTo>
                    <a:lnTo>
                      <a:pt x="4819" y="8116"/>
                    </a:lnTo>
                    <a:lnTo>
                      <a:pt x="4814" y="8123"/>
                    </a:lnTo>
                    <a:lnTo>
                      <a:pt x="4809" y="8130"/>
                    </a:lnTo>
                    <a:lnTo>
                      <a:pt x="4805" y="8137"/>
                    </a:lnTo>
                    <a:lnTo>
                      <a:pt x="4801" y="8144"/>
                    </a:lnTo>
                    <a:lnTo>
                      <a:pt x="4797" y="8152"/>
                    </a:lnTo>
                    <a:lnTo>
                      <a:pt x="4794" y="8160"/>
                    </a:lnTo>
                    <a:lnTo>
                      <a:pt x="4790" y="8167"/>
                    </a:lnTo>
                    <a:lnTo>
                      <a:pt x="4788" y="8175"/>
                    </a:lnTo>
                    <a:lnTo>
                      <a:pt x="4785" y="8183"/>
                    </a:lnTo>
                    <a:lnTo>
                      <a:pt x="4783" y="8192"/>
                    </a:lnTo>
                    <a:lnTo>
                      <a:pt x="4781" y="8200"/>
                    </a:lnTo>
                    <a:lnTo>
                      <a:pt x="4779" y="8208"/>
                    </a:lnTo>
                    <a:lnTo>
                      <a:pt x="4778" y="8216"/>
                    </a:lnTo>
                    <a:lnTo>
                      <a:pt x="4776" y="8225"/>
                    </a:lnTo>
                    <a:lnTo>
                      <a:pt x="4776" y="8233"/>
                    </a:lnTo>
                    <a:lnTo>
                      <a:pt x="4775" y="8241"/>
                    </a:lnTo>
                    <a:lnTo>
                      <a:pt x="4775" y="8250"/>
                    </a:lnTo>
                    <a:lnTo>
                      <a:pt x="4775" y="8259"/>
                    </a:lnTo>
                    <a:lnTo>
                      <a:pt x="4776" y="8267"/>
                    </a:lnTo>
                    <a:lnTo>
                      <a:pt x="4776" y="8275"/>
                    </a:lnTo>
                    <a:lnTo>
                      <a:pt x="4778" y="8284"/>
                    </a:lnTo>
                    <a:lnTo>
                      <a:pt x="4779" y="8292"/>
                    </a:lnTo>
                    <a:lnTo>
                      <a:pt x="4781" y="8300"/>
                    </a:lnTo>
                    <a:lnTo>
                      <a:pt x="4783" y="8308"/>
                    </a:lnTo>
                    <a:lnTo>
                      <a:pt x="4785" y="8317"/>
                    </a:lnTo>
                    <a:lnTo>
                      <a:pt x="4788" y="8325"/>
                    </a:lnTo>
                    <a:lnTo>
                      <a:pt x="4790" y="8333"/>
                    </a:lnTo>
                    <a:lnTo>
                      <a:pt x="4794" y="8340"/>
                    </a:lnTo>
                    <a:lnTo>
                      <a:pt x="4797" y="8348"/>
                    </a:lnTo>
                    <a:lnTo>
                      <a:pt x="4801" y="8356"/>
                    </a:lnTo>
                    <a:lnTo>
                      <a:pt x="4805" y="8363"/>
                    </a:lnTo>
                    <a:lnTo>
                      <a:pt x="4809" y="8370"/>
                    </a:lnTo>
                    <a:lnTo>
                      <a:pt x="4814" y="8377"/>
                    </a:lnTo>
                    <a:lnTo>
                      <a:pt x="4819" y="8384"/>
                    </a:lnTo>
                    <a:lnTo>
                      <a:pt x="4824" y="8391"/>
                    </a:lnTo>
                    <a:lnTo>
                      <a:pt x="4829" y="8397"/>
                    </a:lnTo>
                    <a:lnTo>
                      <a:pt x="4835" y="8403"/>
                    </a:lnTo>
                    <a:lnTo>
                      <a:pt x="4841" y="8409"/>
                    </a:lnTo>
                    <a:lnTo>
                      <a:pt x="4847" y="8415"/>
                    </a:lnTo>
                    <a:lnTo>
                      <a:pt x="4853" y="8421"/>
                    </a:lnTo>
                    <a:lnTo>
                      <a:pt x="4859" y="8426"/>
                    </a:lnTo>
                    <a:lnTo>
                      <a:pt x="4866" y="8431"/>
                    </a:lnTo>
                    <a:lnTo>
                      <a:pt x="4873" y="8436"/>
                    </a:lnTo>
                    <a:lnTo>
                      <a:pt x="4880" y="8441"/>
                    </a:lnTo>
                    <a:lnTo>
                      <a:pt x="4887" y="8445"/>
                    </a:lnTo>
                    <a:lnTo>
                      <a:pt x="4894" y="8449"/>
                    </a:lnTo>
                    <a:lnTo>
                      <a:pt x="4902" y="8453"/>
                    </a:lnTo>
                    <a:lnTo>
                      <a:pt x="4910" y="8456"/>
                    </a:lnTo>
                    <a:lnTo>
                      <a:pt x="4917" y="8460"/>
                    </a:lnTo>
                    <a:lnTo>
                      <a:pt x="4925" y="8462"/>
                    </a:lnTo>
                    <a:lnTo>
                      <a:pt x="4933" y="8465"/>
                    </a:lnTo>
                    <a:lnTo>
                      <a:pt x="4942" y="8467"/>
                    </a:lnTo>
                    <a:lnTo>
                      <a:pt x="4950" y="8469"/>
                    </a:lnTo>
                    <a:lnTo>
                      <a:pt x="4958" y="8471"/>
                    </a:lnTo>
                    <a:lnTo>
                      <a:pt x="4966" y="8472"/>
                    </a:lnTo>
                    <a:lnTo>
                      <a:pt x="4975" y="8474"/>
                    </a:lnTo>
                    <a:lnTo>
                      <a:pt x="4983" y="8474"/>
                    </a:lnTo>
                    <a:lnTo>
                      <a:pt x="4991" y="8475"/>
                    </a:lnTo>
                    <a:lnTo>
                      <a:pt x="5000" y="8475"/>
                    </a:lnTo>
                    <a:lnTo>
                      <a:pt x="5009" y="8475"/>
                    </a:lnTo>
                    <a:lnTo>
                      <a:pt x="5017" y="8474"/>
                    </a:lnTo>
                    <a:lnTo>
                      <a:pt x="5025" y="8474"/>
                    </a:lnTo>
                    <a:lnTo>
                      <a:pt x="5034" y="8472"/>
                    </a:lnTo>
                    <a:lnTo>
                      <a:pt x="5042" y="8471"/>
                    </a:lnTo>
                    <a:lnTo>
                      <a:pt x="5050" y="8469"/>
                    </a:lnTo>
                    <a:lnTo>
                      <a:pt x="5058" y="8467"/>
                    </a:lnTo>
                    <a:lnTo>
                      <a:pt x="5067" y="8465"/>
                    </a:lnTo>
                    <a:lnTo>
                      <a:pt x="5075" y="8462"/>
                    </a:lnTo>
                    <a:lnTo>
                      <a:pt x="5083" y="8460"/>
                    </a:lnTo>
                    <a:lnTo>
                      <a:pt x="5090" y="8456"/>
                    </a:lnTo>
                    <a:lnTo>
                      <a:pt x="5098" y="8453"/>
                    </a:lnTo>
                    <a:lnTo>
                      <a:pt x="5106" y="8449"/>
                    </a:lnTo>
                    <a:lnTo>
                      <a:pt x="5113" y="8445"/>
                    </a:lnTo>
                    <a:lnTo>
                      <a:pt x="5120" y="8441"/>
                    </a:lnTo>
                    <a:lnTo>
                      <a:pt x="5127" y="8436"/>
                    </a:lnTo>
                    <a:lnTo>
                      <a:pt x="5134" y="8431"/>
                    </a:lnTo>
                    <a:lnTo>
                      <a:pt x="5141" y="8426"/>
                    </a:lnTo>
                    <a:lnTo>
                      <a:pt x="5147" y="8421"/>
                    </a:lnTo>
                    <a:lnTo>
                      <a:pt x="5153" y="8415"/>
                    </a:lnTo>
                    <a:lnTo>
                      <a:pt x="5159" y="8409"/>
                    </a:lnTo>
                    <a:lnTo>
                      <a:pt x="5165" y="8403"/>
                    </a:lnTo>
                    <a:lnTo>
                      <a:pt x="5171" y="8397"/>
                    </a:lnTo>
                    <a:lnTo>
                      <a:pt x="5176" y="8391"/>
                    </a:lnTo>
                    <a:lnTo>
                      <a:pt x="5181" y="8384"/>
                    </a:lnTo>
                    <a:lnTo>
                      <a:pt x="5186" y="8377"/>
                    </a:lnTo>
                    <a:lnTo>
                      <a:pt x="5191" y="8370"/>
                    </a:lnTo>
                    <a:lnTo>
                      <a:pt x="5195" y="8363"/>
                    </a:lnTo>
                    <a:lnTo>
                      <a:pt x="5199" y="8356"/>
                    </a:lnTo>
                    <a:lnTo>
                      <a:pt x="5203" y="8348"/>
                    </a:lnTo>
                    <a:lnTo>
                      <a:pt x="5206" y="8340"/>
                    </a:lnTo>
                    <a:lnTo>
                      <a:pt x="5210" y="8333"/>
                    </a:lnTo>
                    <a:lnTo>
                      <a:pt x="5212" y="8325"/>
                    </a:lnTo>
                    <a:lnTo>
                      <a:pt x="5215" y="8317"/>
                    </a:lnTo>
                    <a:lnTo>
                      <a:pt x="5217" y="8308"/>
                    </a:lnTo>
                    <a:lnTo>
                      <a:pt x="5219" y="8300"/>
                    </a:lnTo>
                    <a:lnTo>
                      <a:pt x="5221" y="8292"/>
                    </a:lnTo>
                    <a:lnTo>
                      <a:pt x="5222" y="8284"/>
                    </a:lnTo>
                    <a:lnTo>
                      <a:pt x="5224" y="8275"/>
                    </a:lnTo>
                    <a:lnTo>
                      <a:pt x="5224" y="8267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BBF1FC-604B-4080-960C-8FB65C3666BA}"/>
              </a:ext>
            </a:extLst>
          </p:cNvPr>
          <p:cNvGrpSpPr/>
          <p:nvPr/>
        </p:nvGrpSpPr>
        <p:grpSpPr>
          <a:xfrm>
            <a:off x="4459666" y="2684408"/>
            <a:ext cx="3272668" cy="829337"/>
            <a:chOff x="8696951" y="2745390"/>
            <a:chExt cx="2915929" cy="100434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EF4486F-BBFB-4531-9A54-4A1613608958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average cycle time on core finance and HR processes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3D30A16-9F08-436E-880A-4935EDBE7F16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4.2 days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0963D6F1-08C6-4556-B39A-A3B2CDA58967}"/>
              </a:ext>
            </a:extLst>
          </p:cNvPr>
          <p:cNvGrpSpPr/>
          <p:nvPr/>
        </p:nvGrpSpPr>
        <p:grpSpPr>
          <a:xfrm>
            <a:off x="4459665" y="1594053"/>
            <a:ext cx="945340" cy="889280"/>
            <a:chOff x="480780" y="1594053"/>
            <a:chExt cx="945340" cy="889280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7FAD91CC-9E36-4C57-B198-BBB9912A0134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1696BD36-3EB4-4C61-8A7D-AE0F17E5B56B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93" name="Oval 92">
                  <a:extLst>
                    <a:ext uri="{FF2B5EF4-FFF2-40B4-BE49-F238E27FC236}">
                      <a16:creationId xmlns:a16="http://schemas.microsoft.com/office/drawing/2014/main" id="{C7BF45BF-85F5-474A-91DF-AB79EC931371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Oval 93">
                  <a:extLst>
                    <a:ext uri="{FF2B5EF4-FFF2-40B4-BE49-F238E27FC236}">
                      <a16:creationId xmlns:a16="http://schemas.microsoft.com/office/drawing/2014/main" id="{2717C7E9-EED0-44C8-96C1-9380944C56E6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93DBBAFB-7E1F-4FCA-992B-EC8260B54CB3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78F358BE-3191-4D54-BB8C-89AA286BCB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81301F13-1C25-41C1-87BB-5EB85313D2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103" name="Group 447">
              <a:extLst>
                <a:ext uri="{FF2B5EF4-FFF2-40B4-BE49-F238E27FC236}">
                  <a16:creationId xmlns:a16="http://schemas.microsoft.com/office/drawing/2014/main" id="{191E211F-0D94-4639-8DE0-0C8DBFC2EF39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7491762" y="5358687"/>
              <a:chExt cx="633600" cy="633600"/>
            </a:xfrm>
          </p:grpSpPr>
          <p:sp>
            <p:nvSpPr>
              <p:cNvPr id="90104" name="Accent">
                <a:extLst>
                  <a:ext uri="{FF2B5EF4-FFF2-40B4-BE49-F238E27FC236}">
                    <a16:creationId xmlns:a16="http://schemas.microsoft.com/office/drawing/2014/main" id="{224980B7-4F1D-4668-91FF-62A1C0C3EA5D}"/>
                  </a:ext>
                </a:extLst>
              </p:cNvPr>
              <p:cNvSpPr/>
              <p:nvPr/>
            </p:nvSpPr>
            <p:spPr>
              <a:xfrm>
                <a:off x="7491762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766" y="2161"/>
                    </a:moveTo>
                    <a:lnTo>
                      <a:pt x="6234" y="2161"/>
                    </a:lnTo>
                    <a:lnTo>
                      <a:pt x="5000" y="4136"/>
                    </a:lnTo>
                    <a:lnTo>
                      <a:pt x="3766" y="2161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05" name="Outline">
                <a:extLst>
                  <a:ext uri="{FF2B5EF4-FFF2-40B4-BE49-F238E27FC236}">
                    <a16:creationId xmlns:a16="http://schemas.microsoft.com/office/drawing/2014/main" id="{52DB63EE-C97D-4525-AE4D-CD56EE658B3C}"/>
                  </a:ext>
                </a:extLst>
              </p:cNvPr>
              <p:cNvSpPr/>
              <p:nvPr/>
            </p:nvSpPr>
            <p:spPr>
              <a:xfrm>
                <a:off x="7491762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534" y="1291"/>
                    </a:moveTo>
                    <a:lnTo>
                      <a:pt x="7502" y="1298"/>
                    </a:lnTo>
                    <a:lnTo>
                      <a:pt x="7469" y="1300"/>
                    </a:lnTo>
                    <a:lnTo>
                      <a:pt x="7225" y="1300"/>
                    </a:lnTo>
                    <a:lnTo>
                      <a:pt x="7225" y="2038"/>
                    </a:lnTo>
                    <a:lnTo>
                      <a:pt x="7224" y="2058"/>
                    </a:lnTo>
                    <a:lnTo>
                      <a:pt x="7195" y="2410"/>
                    </a:lnTo>
                    <a:lnTo>
                      <a:pt x="7189" y="2451"/>
                    </a:lnTo>
                    <a:lnTo>
                      <a:pt x="7108" y="2769"/>
                    </a:lnTo>
                    <a:lnTo>
                      <a:pt x="7095" y="2807"/>
                    </a:lnTo>
                    <a:lnTo>
                      <a:pt x="6971" y="3093"/>
                    </a:lnTo>
                    <a:lnTo>
                      <a:pt x="6955" y="3124"/>
                    </a:lnTo>
                    <a:lnTo>
                      <a:pt x="6797" y="3382"/>
                    </a:lnTo>
                    <a:lnTo>
                      <a:pt x="6780" y="3406"/>
                    </a:lnTo>
                    <a:lnTo>
                      <a:pt x="6595" y="3639"/>
                    </a:lnTo>
                    <a:lnTo>
                      <a:pt x="6580" y="3657"/>
                    </a:lnTo>
                    <a:lnTo>
                      <a:pt x="6379" y="3868"/>
                    </a:lnTo>
                    <a:lnTo>
                      <a:pt x="6367" y="3880"/>
                    </a:lnTo>
                    <a:lnTo>
                      <a:pt x="6157" y="4073"/>
                    </a:lnTo>
                    <a:lnTo>
                      <a:pt x="6149" y="4080"/>
                    </a:lnTo>
                    <a:lnTo>
                      <a:pt x="5939" y="4258"/>
                    </a:lnTo>
                    <a:lnTo>
                      <a:pt x="5936" y="4260"/>
                    </a:lnTo>
                    <a:lnTo>
                      <a:pt x="5737" y="4425"/>
                    </a:lnTo>
                    <a:lnTo>
                      <a:pt x="5560" y="4576"/>
                    </a:lnTo>
                    <a:lnTo>
                      <a:pt x="5417" y="4713"/>
                    </a:lnTo>
                    <a:lnTo>
                      <a:pt x="5318" y="4833"/>
                    </a:lnTo>
                    <a:lnTo>
                      <a:pt x="5268" y="4928"/>
                    </a:lnTo>
                    <a:lnTo>
                      <a:pt x="5254" y="5000"/>
                    </a:lnTo>
                    <a:lnTo>
                      <a:pt x="5268" y="5072"/>
                    </a:lnTo>
                    <a:lnTo>
                      <a:pt x="5318" y="5167"/>
                    </a:lnTo>
                    <a:lnTo>
                      <a:pt x="5417" y="5287"/>
                    </a:lnTo>
                    <a:lnTo>
                      <a:pt x="5560" y="5424"/>
                    </a:lnTo>
                    <a:lnTo>
                      <a:pt x="5737" y="5575"/>
                    </a:lnTo>
                    <a:lnTo>
                      <a:pt x="5936" y="5740"/>
                    </a:lnTo>
                    <a:lnTo>
                      <a:pt x="5939" y="5742"/>
                    </a:lnTo>
                    <a:lnTo>
                      <a:pt x="6149" y="5920"/>
                    </a:lnTo>
                    <a:lnTo>
                      <a:pt x="6157" y="5927"/>
                    </a:lnTo>
                    <a:lnTo>
                      <a:pt x="6367" y="6120"/>
                    </a:lnTo>
                    <a:lnTo>
                      <a:pt x="6379" y="6132"/>
                    </a:lnTo>
                    <a:lnTo>
                      <a:pt x="6580" y="6343"/>
                    </a:lnTo>
                    <a:lnTo>
                      <a:pt x="6595" y="6361"/>
                    </a:lnTo>
                    <a:lnTo>
                      <a:pt x="6780" y="6594"/>
                    </a:lnTo>
                    <a:lnTo>
                      <a:pt x="6797" y="6618"/>
                    </a:lnTo>
                    <a:lnTo>
                      <a:pt x="6955" y="6876"/>
                    </a:lnTo>
                    <a:lnTo>
                      <a:pt x="6971" y="6907"/>
                    </a:lnTo>
                    <a:lnTo>
                      <a:pt x="7095" y="7193"/>
                    </a:lnTo>
                    <a:lnTo>
                      <a:pt x="7108" y="7231"/>
                    </a:lnTo>
                    <a:lnTo>
                      <a:pt x="7189" y="7549"/>
                    </a:lnTo>
                    <a:lnTo>
                      <a:pt x="7195" y="7590"/>
                    </a:lnTo>
                    <a:lnTo>
                      <a:pt x="7224" y="7942"/>
                    </a:lnTo>
                    <a:lnTo>
                      <a:pt x="7225" y="7962"/>
                    </a:lnTo>
                    <a:lnTo>
                      <a:pt x="7225" y="8700"/>
                    </a:lnTo>
                    <a:lnTo>
                      <a:pt x="7469" y="8700"/>
                    </a:lnTo>
                    <a:lnTo>
                      <a:pt x="7502" y="8702"/>
                    </a:lnTo>
                    <a:lnTo>
                      <a:pt x="7534" y="8709"/>
                    </a:lnTo>
                    <a:lnTo>
                      <a:pt x="7565" y="8719"/>
                    </a:lnTo>
                    <a:lnTo>
                      <a:pt x="7594" y="8733"/>
                    </a:lnTo>
                    <a:lnTo>
                      <a:pt x="7621" y="8752"/>
                    </a:lnTo>
                    <a:lnTo>
                      <a:pt x="7646" y="8773"/>
                    </a:lnTo>
                    <a:lnTo>
                      <a:pt x="7667" y="8798"/>
                    </a:lnTo>
                    <a:lnTo>
                      <a:pt x="7686" y="8825"/>
                    </a:lnTo>
                    <a:lnTo>
                      <a:pt x="7700" y="8854"/>
                    </a:lnTo>
                    <a:lnTo>
                      <a:pt x="7710" y="8885"/>
                    </a:lnTo>
                    <a:lnTo>
                      <a:pt x="7717" y="8917"/>
                    </a:lnTo>
                    <a:lnTo>
                      <a:pt x="7719" y="8950"/>
                    </a:lnTo>
                    <a:lnTo>
                      <a:pt x="7717" y="8983"/>
                    </a:lnTo>
                    <a:lnTo>
                      <a:pt x="7710" y="9015"/>
                    </a:lnTo>
                    <a:lnTo>
                      <a:pt x="7700" y="9046"/>
                    </a:lnTo>
                    <a:lnTo>
                      <a:pt x="7686" y="9075"/>
                    </a:lnTo>
                    <a:lnTo>
                      <a:pt x="7667" y="9102"/>
                    </a:lnTo>
                    <a:lnTo>
                      <a:pt x="7646" y="9127"/>
                    </a:lnTo>
                    <a:lnTo>
                      <a:pt x="7621" y="9148"/>
                    </a:lnTo>
                    <a:lnTo>
                      <a:pt x="7594" y="9167"/>
                    </a:lnTo>
                    <a:lnTo>
                      <a:pt x="7565" y="9181"/>
                    </a:lnTo>
                    <a:lnTo>
                      <a:pt x="7534" y="9191"/>
                    </a:lnTo>
                    <a:lnTo>
                      <a:pt x="7502" y="9198"/>
                    </a:lnTo>
                    <a:lnTo>
                      <a:pt x="7469" y="9200"/>
                    </a:lnTo>
                    <a:lnTo>
                      <a:pt x="6975" y="9200"/>
                    </a:lnTo>
                    <a:lnTo>
                      <a:pt x="3025" y="9200"/>
                    </a:lnTo>
                    <a:lnTo>
                      <a:pt x="2531" y="9200"/>
                    </a:lnTo>
                    <a:lnTo>
                      <a:pt x="2498" y="9198"/>
                    </a:lnTo>
                    <a:lnTo>
                      <a:pt x="2466" y="9191"/>
                    </a:lnTo>
                    <a:lnTo>
                      <a:pt x="2435" y="9181"/>
                    </a:lnTo>
                    <a:lnTo>
                      <a:pt x="2406" y="9167"/>
                    </a:lnTo>
                    <a:lnTo>
                      <a:pt x="2379" y="9148"/>
                    </a:lnTo>
                    <a:lnTo>
                      <a:pt x="2354" y="9127"/>
                    </a:lnTo>
                    <a:lnTo>
                      <a:pt x="2333" y="9102"/>
                    </a:lnTo>
                    <a:lnTo>
                      <a:pt x="2314" y="9075"/>
                    </a:lnTo>
                    <a:lnTo>
                      <a:pt x="2300" y="9046"/>
                    </a:lnTo>
                    <a:lnTo>
                      <a:pt x="2290" y="9015"/>
                    </a:lnTo>
                    <a:lnTo>
                      <a:pt x="2283" y="8983"/>
                    </a:lnTo>
                    <a:lnTo>
                      <a:pt x="2281" y="8950"/>
                    </a:lnTo>
                    <a:lnTo>
                      <a:pt x="2283" y="8917"/>
                    </a:lnTo>
                    <a:lnTo>
                      <a:pt x="2290" y="8885"/>
                    </a:lnTo>
                    <a:lnTo>
                      <a:pt x="2300" y="8854"/>
                    </a:lnTo>
                    <a:lnTo>
                      <a:pt x="2314" y="8825"/>
                    </a:lnTo>
                    <a:lnTo>
                      <a:pt x="2333" y="8798"/>
                    </a:lnTo>
                    <a:lnTo>
                      <a:pt x="2354" y="8773"/>
                    </a:lnTo>
                    <a:lnTo>
                      <a:pt x="2379" y="8752"/>
                    </a:lnTo>
                    <a:lnTo>
                      <a:pt x="2406" y="8733"/>
                    </a:lnTo>
                    <a:lnTo>
                      <a:pt x="2435" y="8719"/>
                    </a:lnTo>
                    <a:lnTo>
                      <a:pt x="2466" y="8709"/>
                    </a:lnTo>
                    <a:lnTo>
                      <a:pt x="2498" y="8702"/>
                    </a:lnTo>
                    <a:lnTo>
                      <a:pt x="2531" y="8700"/>
                    </a:lnTo>
                    <a:lnTo>
                      <a:pt x="2775" y="8700"/>
                    </a:lnTo>
                    <a:lnTo>
                      <a:pt x="2775" y="7962"/>
                    </a:lnTo>
                    <a:lnTo>
                      <a:pt x="2776" y="7942"/>
                    </a:lnTo>
                    <a:lnTo>
                      <a:pt x="2805" y="7590"/>
                    </a:lnTo>
                    <a:lnTo>
                      <a:pt x="2811" y="7549"/>
                    </a:lnTo>
                    <a:lnTo>
                      <a:pt x="2892" y="7231"/>
                    </a:lnTo>
                    <a:lnTo>
                      <a:pt x="2905" y="7193"/>
                    </a:lnTo>
                    <a:lnTo>
                      <a:pt x="3029" y="6907"/>
                    </a:lnTo>
                    <a:lnTo>
                      <a:pt x="3045" y="6876"/>
                    </a:lnTo>
                    <a:lnTo>
                      <a:pt x="3203" y="6618"/>
                    </a:lnTo>
                    <a:lnTo>
                      <a:pt x="3220" y="6594"/>
                    </a:lnTo>
                    <a:lnTo>
                      <a:pt x="3405" y="6361"/>
                    </a:lnTo>
                    <a:lnTo>
                      <a:pt x="3420" y="6343"/>
                    </a:lnTo>
                    <a:lnTo>
                      <a:pt x="3621" y="6132"/>
                    </a:lnTo>
                    <a:lnTo>
                      <a:pt x="3633" y="6120"/>
                    </a:lnTo>
                    <a:lnTo>
                      <a:pt x="3843" y="5927"/>
                    </a:lnTo>
                    <a:lnTo>
                      <a:pt x="3851" y="5920"/>
                    </a:lnTo>
                    <a:lnTo>
                      <a:pt x="4061" y="5742"/>
                    </a:lnTo>
                    <a:lnTo>
                      <a:pt x="4064" y="5740"/>
                    </a:lnTo>
                    <a:lnTo>
                      <a:pt x="4263" y="5575"/>
                    </a:lnTo>
                    <a:lnTo>
                      <a:pt x="4440" y="5424"/>
                    </a:lnTo>
                    <a:lnTo>
                      <a:pt x="4583" y="5287"/>
                    </a:lnTo>
                    <a:lnTo>
                      <a:pt x="4682" y="5167"/>
                    </a:lnTo>
                    <a:lnTo>
                      <a:pt x="4732" y="5072"/>
                    </a:lnTo>
                    <a:lnTo>
                      <a:pt x="4746" y="5000"/>
                    </a:lnTo>
                    <a:lnTo>
                      <a:pt x="4732" y="4928"/>
                    </a:lnTo>
                    <a:lnTo>
                      <a:pt x="4682" y="4833"/>
                    </a:lnTo>
                    <a:lnTo>
                      <a:pt x="4583" y="4713"/>
                    </a:lnTo>
                    <a:lnTo>
                      <a:pt x="4440" y="4576"/>
                    </a:lnTo>
                    <a:lnTo>
                      <a:pt x="4263" y="4425"/>
                    </a:lnTo>
                    <a:lnTo>
                      <a:pt x="4064" y="4260"/>
                    </a:lnTo>
                    <a:lnTo>
                      <a:pt x="4061" y="4258"/>
                    </a:lnTo>
                    <a:lnTo>
                      <a:pt x="3851" y="4080"/>
                    </a:lnTo>
                    <a:lnTo>
                      <a:pt x="3843" y="4073"/>
                    </a:lnTo>
                    <a:lnTo>
                      <a:pt x="3633" y="3880"/>
                    </a:lnTo>
                    <a:lnTo>
                      <a:pt x="3621" y="3868"/>
                    </a:lnTo>
                    <a:lnTo>
                      <a:pt x="3420" y="3657"/>
                    </a:lnTo>
                    <a:lnTo>
                      <a:pt x="3405" y="3639"/>
                    </a:lnTo>
                    <a:lnTo>
                      <a:pt x="3220" y="3406"/>
                    </a:lnTo>
                    <a:lnTo>
                      <a:pt x="3203" y="3382"/>
                    </a:lnTo>
                    <a:lnTo>
                      <a:pt x="3045" y="3124"/>
                    </a:lnTo>
                    <a:lnTo>
                      <a:pt x="3029" y="3093"/>
                    </a:lnTo>
                    <a:lnTo>
                      <a:pt x="2905" y="2807"/>
                    </a:lnTo>
                    <a:lnTo>
                      <a:pt x="2892" y="2769"/>
                    </a:lnTo>
                    <a:lnTo>
                      <a:pt x="2811" y="2451"/>
                    </a:lnTo>
                    <a:lnTo>
                      <a:pt x="2805" y="2410"/>
                    </a:lnTo>
                    <a:lnTo>
                      <a:pt x="2776" y="2058"/>
                    </a:lnTo>
                    <a:lnTo>
                      <a:pt x="2775" y="2038"/>
                    </a:lnTo>
                    <a:lnTo>
                      <a:pt x="2775" y="1300"/>
                    </a:lnTo>
                    <a:lnTo>
                      <a:pt x="2531" y="1300"/>
                    </a:lnTo>
                    <a:lnTo>
                      <a:pt x="2498" y="1298"/>
                    </a:lnTo>
                    <a:lnTo>
                      <a:pt x="2466" y="1291"/>
                    </a:lnTo>
                    <a:lnTo>
                      <a:pt x="2435" y="1281"/>
                    </a:lnTo>
                    <a:lnTo>
                      <a:pt x="2406" y="1267"/>
                    </a:lnTo>
                    <a:lnTo>
                      <a:pt x="2379" y="1248"/>
                    </a:lnTo>
                    <a:lnTo>
                      <a:pt x="2354" y="1227"/>
                    </a:lnTo>
                    <a:lnTo>
                      <a:pt x="2333" y="1202"/>
                    </a:lnTo>
                    <a:lnTo>
                      <a:pt x="2314" y="1175"/>
                    </a:lnTo>
                    <a:lnTo>
                      <a:pt x="2300" y="1146"/>
                    </a:lnTo>
                    <a:lnTo>
                      <a:pt x="2290" y="1115"/>
                    </a:lnTo>
                    <a:lnTo>
                      <a:pt x="2283" y="1083"/>
                    </a:lnTo>
                    <a:lnTo>
                      <a:pt x="2281" y="1050"/>
                    </a:lnTo>
                    <a:lnTo>
                      <a:pt x="2283" y="1017"/>
                    </a:lnTo>
                    <a:lnTo>
                      <a:pt x="2290" y="985"/>
                    </a:lnTo>
                    <a:lnTo>
                      <a:pt x="2300" y="954"/>
                    </a:lnTo>
                    <a:lnTo>
                      <a:pt x="2314" y="925"/>
                    </a:lnTo>
                    <a:lnTo>
                      <a:pt x="2333" y="898"/>
                    </a:lnTo>
                    <a:lnTo>
                      <a:pt x="2354" y="873"/>
                    </a:lnTo>
                    <a:lnTo>
                      <a:pt x="2379" y="852"/>
                    </a:lnTo>
                    <a:lnTo>
                      <a:pt x="2406" y="833"/>
                    </a:lnTo>
                    <a:lnTo>
                      <a:pt x="2435" y="819"/>
                    </a:lnTo>
                    <a:lnTo>
                      <a:pt x="2466" y="809"/>
                    </a:lnTo>
                    <a:lnTo>
                      <a:pt x="2498" y="802"/>
                    </a:lnTo>
                    <a:lnTo>
                      <a:pt x="2531" y="800"/>
                    </a:lnTo>
                    <a:lnTo>
                      <a:pt x="3025" y="800"/>
                    </a:lnTo>
                    <a:lnTo>
                      <a:pt x="6975" y="800"/>
                    </a:lnTo>
                    <a:lnTo>
                      <a:pt x="7469" y="800"/>
                    </a:lnTo>
                    <a:lnTo>
                      <a:pt x="7502" y="802"/>
                    </a:lnTo>
                    <a:lnTo>
                      <a:pt x="7534" y="809"/>
                    </a:lnTo>
                    <a:lnTo>
                      <a:pt x="7565" y="819"/>
                    </a:lnTo>
                    <a:lnTo>
                      <a:pt x="7594" y="833"/>
                    </a:lnTo>
                    <a:lnTo>
                      <a:pt x="7621" y="852"/>
                    </a:lnTo>
                    <a:lnTo>
                      <a:pt x="7646" y="873"/>
                    </a:lnTo>
                    <a:lnTo>
                      <a:pt x="7667" y="898"/>
                    </a:lnTo>
                    <a:lnTo>
                      <a:pt x="7686" y="925"/>
                    </a:lnTo>
                    <a:lnTo>
                      <a:pt x="7700" y="954"/>
                    </a:lnTo>
                    <a:lnTo>
                      <a:pt x="7710" y="985"/>
                    </a:lnTo>
                    <a:lnTo>
                      <a:pt x="7717" y="1017"/>
                    </a:lnTo>
                    <a:lnTo>
                      <a:pt x="7719" y="1050"/>
                    </a:lnTo>
                    <a:lnTo>
                      <a:pt x="7717" y="1083"/>
                    </a:lnTo>
                    <a:lnTo>
                      <a:pt x="7710" y="1115"/>
                    </a:lnTo>
                    <a:lnTo>
                      <a:pt x="7700" y="1146"/>
                    </a:lnTo>
                    <a:lnTo>
                      <a:pt x="7686" y="1175"/>
                    </a:lnTo>
                    <a:lnTo>
                      <a:pt x="7667" y="1202"/>
                    </a:lnTo>
                    <a:lnTo>
                      <a:pt x="7646" y="1227"/>
                    </a:lnTo>
                    <a:lnTo>
                      <a:pt x="7621" y="1248"/>
                    </a:lnTo>
                    <a:lnTo>
                      <a:pt x="7594" y="1267"/>
                    </a:lnTo>
                    <a:lnTo>
                      <a:pt x="7565" y="1281"/>
                    </a:lnTo>
                    <a:lnTo>
                      <a:pt x="7534" y="1291"/>
                    </a:lnTo>
                    <a:close/>
                    <a:moveTo>
                      <a:pt x="5060" y="5637"/>
                    </a:moveTo>
                    <a:lnTo>
                      <a:pt x="5040" y="5616"/>
                    </a:lnTo>
                    <a:lnTo>
                      <a:pt x="5000" y="5567"/>
                    </a:lnTo>
                    <a:lnTo>
                      <a:pt x="4960" y="5616"/>
                    </a:lnTo>
                    <a:lnTo>
                      <a:pt x="4940" y="5637"/>
                    </a:lnTo>
                    <a:lnTo>
                      <a:pt x="4782" y="5789"/>
                    </a:lnTo>
                    <a:lnTo>
                      <a:pt x="4771" y="5799"/>
                    </a:lnTo>
                    <a:lnTo>
                      <a:pt x="4587" y="5957"/>
                    </a:lnTo>
                    <a:lnTo>
                      <a:pt x="4583" y="5959"/>
                    </a:lnTo>
                    <a:lnTo>
                      <a:pt x="4383" y="6125"/>
                    </a:lnTo>
                    <a:lnTo>
                      <a:pt x="4178" y="6298"/>
                    </a:lnTo>
                    <a:lnTo>
                      <a:pt x="3978" y="6483"/>
                    </a:lnTo>
                    <a:lnTo>
                      <a:pt x="3790" y="6680"/>
                    </a:lnTo>
                    <a:lnTo>
                      <a:pt x="3622" y="6892"/>
                    </a:lnTo>
                    <a:lnTo>
                      <a:pt x="3481" y="7122"/>
                    </a:lnTo>
                    <a:lnTo>
                      <a:pt x="3372" y="7374"/>
                    </a:lnTo>
                    <a:lnTo>
                      <a:pt x="3301" y="7651"/>
                    </a:lnTo>
                    <a:lnTo>
                      <a:pt x="3275" y="7972"/>
                    </a:lnTo>
                    <a:lnTo>
                      <a:pt x="3275" y="8700"/>
                    </a:lnTo>
                    <a:lnTo>
                      <a:pt x="6725" y="8700"/>
                    </a:lnTo>
                    <a:lnTo>
                      <a:pt x="6725" y="7972"/>
                    </a:lnTo>
                    <a:lnTo>
                      <a:pt x="6699" y="7651"/>
                    </a:lnTo>
                    <a:lnTo>
                      <a:pt x="6628" y="7374"/>
                    </a:lnTo>
                    <a:lnTo>
                      <a:pt x="6519" y="7122"/>
                    </a:lnTo>
                    <a:lnTo>
                      <a:pt x="6378" y="6892"/>
                    </a:lnTo>
                    <a:lnTo>
                      <a:pt x="6210" y="6680"/>
                    </a:lnTo>
                    <a:lnTo>
                      <a:pt x="6022" y="6483"/>
                    </a:lnTo>
                    <a:lnTo>
                      <a:pt x="5822" y="6298"/>
                    </a:lnTo>
                    <a:lnTo>
                      <a:pt x="5617" y="6125"/>
                    </a:lnTo>
                    <a:lnTo>
                      <a:pt x="5417" y="5959"/>
                    </a:lnTo>
                    <a:lnTo>
                      <a:pt x="5413" y="5957"/>
                    </a:lnTo>
                    <a:lnTo>
                      <a:pt x="5229" y="5799"/>
                    </a:lnTo>
                    <a:lnTo>
                      <a:pt x="5218" y="5789"/>
                    </a:lnTo>
                    <a:lnTo>
                      <a:pt x="5060" y="5637"/>
                    </a:lnTo>
                    <a:close/>
                    <a:moveTo>
                      <a:pt x="6725" y="1300"/>
                    </a:moveTo>
                    <a:lnTo>
                      <a:pt x="3275" y="1300"/>
                    </a:lnTo>
                    <a:lnTo>
                      <a:pt x="3275" y="2028"/>
                    </a:lnTo>
                    <a:lnTo>
                      <a:pt x="3301" y="2349"/>
                    </a:lnTo>
                    <a:lnTo>
                      <a:pt x="3372" y="2626"/>
                    </a:lnTo>
                    <a:lnTo>
                      <a:pt x="3481" y="2878"/>
                    </a:lnTo>
                    <a:lnTo>
                      <a:pt x="3622" y="3108"/>
                    </a:lnTo>
                    <a:lnTo>
                      <a:pt x="3790" y="3320"/>
                    </a:lnTo>
                    <a:lnTo>
                      <a:pt x="3978" y="3517"/>
                    </a:lnTo>
                    <a:lnTo>
                      <a:pt x="4178" y="3702"/>
                    </a:lnTo>
                    <a:lnTo>
                      <a:pt x="4383" y="3875"/>
                    </a:lnTo>
                    <a:lnTo>
                      <a:pt x="4583" y="4041"/>
                    </a:lnTo>
                    <a:lnTo>
                      <a:pt x="4587" y="4043"/>
                    </a:lnTo>
                    <a:lnTo>
                      <a:pt x="4771" y="4201"/>
                    </a:lnTo>
                    <a:lnTo>
                      <a:pt x="4782" y="4211"/>
                    </a:lnTo>
                    <a:lnTo>
                      <a:pt x="4940" y="4363"/>
                    </a:lnTo>
                    <a:lnTo>
                      <a:pt x="4960" y="4384"/>
                    </a:lnTo>
                    <a:lnTo>
                      <a:pt x="5000" y="4433"/>
                    </a:lnTo>
                    <a:lnTo>
                      <a:pt x="5040" y="4384"/>
                    </a:lnTo>
                    <a:lnTo>
                      <a:pt x="5060" y="4363"/>
                    </a:lnTo>
                    <a:lnTo>
                      <a:pt x="5218" y="4211"/>
                    </a:lnTo>
                    <a:lnTo>
                      <a:pt x="5229" y="4201"/>
                    </a:lnTo>
                    <a:lnTo>
                      <a:pt x="5413" y="4043"/>
                    </a:lnTo>
                    <a:lnTo>
                      <a:pt x="5417" y="4041"/>
                    </a:lnTo>
                    <a:lnTo>
                      <a:pt x="5617" y="3875"/>
                    </a:lnTo>
                    <a:lnTo>
                      <a:pt x="5822" y="3702"/>
                    </a:lnTo>
                    <a:lnTo>
                      <a:pt x="6022" y="3517"/>
                    </a:lnTo>
                    <a:lnTo>
                      <a:pt x="6210" y="3320"/>
                    </a:lnTo>
                    <a:lnTo>
                      <a:pt x="6378" y="3108"/>
                    </a:lnTo>
                    <a:lnTo>
                      <a:pt x="6519" y="2878"/>
                    </a:lnTo>
                    <a:lnTo>
                      <a:pt x="6628" y="2626"/>
                    </a:lnTo>
                    <a:lnTo>
                      <a:pt x="6699" y="2349"/>
                    </a:lnTo>
                    <a:lnTo>
                      <a:pt x="6725" y="2028"/>
                    </a:lnTo>
                    <a:lnTo>
                      <a:pt x="6725" y="1300"/>
                    </a:lnTo>
                    <a:close/>
                    <a:moveTo>
                      <a:pt x="4885" y="4232"/>
                    </a:moveTo>
                    <a:lnTo>
                      <a:pt x="4873" y="4215"/>
                    </a:lnTo>
                    <a:lnTo>
                      <a:pt x="3639" y="2240"/>
                    </a:lnTo>
                    <a:lnTo>
                      <a:pt x="3629" y="2223"/>
                    </a:lnTo>
                    <a:lnTo>
                      <a:pt x="3622" y="2204"/>
                    </a:lnTo>
                    <a:lnTo>
                      <a:pt x="3618" y="2185"/>
                    </a:lnTo>
                    <a:lnTo>
                      <a:pt x="3616" y="2165"/>
                    </a:lnTo>
                    <a:lnTo>
                      <a:pt x="3617" y="2145"/>
                    </a:lnTo>
                    <a:lnTo>
                      <a:pt x="3620" y="2125"/>
                    </a:lnTo>
                    <a:lnTo>
                      <a:pt x="3626" y="2106"/>
                    </a:lnTo>
                    <a:lnTo>
                      <a:pt x="3635" y="2088"/>
                    </a:lnTo>
                    <a:lnTo>
                      <a:pt x="3646" y="2072"/>
                    </a:lnTo>
                    <a:lnTo>
                      <a:pt x="3659" y="2056"/>
                    </a:lnTo>
                    <a:lnTo>
                      <a:pt x="3673" y="2043"/>
                    </a:lnTo>
                    <a:lnTo>
                      <a:pt x="3690" y="2032"/>
                    </a:lnTo>
                    <a:lnTo>
                      <a:pt x="3708" y="2023"/>
                    </a:lnTo>
                    <a:lnTo>
                      <a:pt x="3727" y="2016"/>
                    </a:lnTo>
                    <a:lnTo>
                      <a:pt x="3746" y="2012"/>
                    </a:lnTo>
                    <a:lnTo>
                      <a:pt x="3766" y="2011"/>
                    </a:lnTo>
                    <a:lnTo>
                      <a:pt x="6234" y="2011"/>
                    </a:lnTo>
                    <a:lnTo>
                      <a:pt x="6254" y="2012"/>
                    </a:lnTo>
                    <a:lnTo>
                      <a:pt x="6273" y="2016"/>
                    </a:lnTo>
                    <a:lnTo>
                      <a:pt x="6292" y="2023"/>
                    </a:lnTo>
                    <a:lnTo>
                      <a:pt x="6310" y="2032"/>
                    </a:lnTo>
                    <a:lnTo>
                      <a:pt x="6327" y="2043"/>
                    </a:lnTo>
                    <a:lnTo>
                      <a:pt x="6341" y="2056"/>
                    </a:lnTo>
                    <a:lnTo>
                      <a:pt x="6354" y="2072"/>
                    </a:lnTo>
                    <a:lnTo>
                      <a:pt x="6365" y="2088"/>
                    </a:lnTo>
                    <a:lnTo>
                      <a:pt x="6374" y="2106"/>
                    </a:lnTo>
                    <a:lnTo>
                      <a:pt x="6380" y="2125"/>
                    </a:lnTo>
                    <a:lnTo>
                      <a:pt x="6383" y="2145"/>
                    </a:lnTo>
                    <a:lnTo>
                      <a:pt x="6384" y="2165"/>
                    </a:lnTo>
                    <a:lnTo>
                      <a:pt x="6382" y="2185"/>
                    </a:lnTo>
                    <a:lnTo>
                      <a:pt x="6378" y="2204"/>
                    </a:lnTo>
                    <a:lnTo>
                      <a:pt x="6371" y="2223"/>
                    </a:lnTo>
                    <a:lnTo>
                      <a:pt x="6361" y="2240"/>
                    </a:lnTo>
                    <a:lnTo>
                      <a:pt x="5127" y="4215"/>
                    </a:lnTo>
                    <a:lnTo>
                      <a:pt x="5115" y="4232"/>
                    </a:lnTo>
                    <a:lnTo>
                      <a:pt x="5101" y="4247"/>
                    </a:lnTo>
                    <a:lnTo>
                      <a:pt x="5086" y="4259"/>
                    </a:lnTo>
                    <a:lnTo>
                      <a:pt x="5068" y="4270"/>
                    </a:lnTo>
                    <a:lnTo>
                      <a:pt x="5050" y="4278"/>
                    </a:lnTo>
                    <a:lnTo>
                      <a:pt x="5030" y="4283"/>
                    </a:lnTo>
                    <a:lnTo>
                      <a:pt x="5010" y="4286"/>
                    </a:lnTo>
                    <a:lnTo>
                      <a:pt x="4990" y="4286"/>
                    </a:lnTo>
                    <a:lnTo>
                      <a:pt x="4970" y="4283"/>
                    </a:lnTo>
                    <a:lnTo>
                      <a:pt x="4950" y="4278"/>
                    </a:lnTo>
                    <a:lnTo>
                      <a:pt x="4932" y="4270"/>
                    </a:lnTo>
                    <a:lnTo>
                      <a:pt x="4914" y="4259"/>
                    </a:lnTo>
                    <a:lnTo>
                      <a:pt x="4899" y="4247"/>
                    </a:lnTo>
                    <a:lnTo>
                      <a:pt x="4885" y="4232"/>
                    </a:lnTo>
                    <a:close/>
                    <a:moveTo>
                      <a:pt x="5000" y="3853"/>
                    </a:moveTo>
                    <a:lnTo>
                      <a:pt x="5963" y="2311"/>
                    </a:lnTo>
                    <a:lnTo>
                      <a:pt x="4037" y="2311"/>
                    </a:lnTo>
                    <a:lnTo>
                      <a:pt x="5000" y="3853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F8EA0312-A3A9-47EA-BA78-43D9F88BB1D7}"/>
              </a:ext>
            </a:extLst>
          </p:cNvPr>
          <p:cNvGrpSpPr/>
          <p:nvPr/>
        </p:nvGrpSpPr>
        <p:grpSpPr>
          <a:xfrm>
            <a:off x="4459666" y="4825724"/>
            <a:ext cx="3272668" cy="767781"/>
            <a:chOff x="8696951" y="2745390"/>
            <a:chExt cx="2915929" cy="929802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98DB8544-24C9-471B-858D-597400946C04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estimated annual cost of manual effort and error rework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99FE9EA-6682-4A1F-9C74-8CEE76BBEC82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$4.1M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AD7A9C7-BD79-4750-9FE0-6324415B1834}"/>
              </a:ext>
            </a:extLst>
          </p:cNvPr>
          <p:cNvGrpSpPr/>
          <p:nvPr/>
        </p:nvGrpSpPr>
        <p:grpSpPr>
          <a:xfrm>
            <a:off x="4459665" y="3735369"/>
            <a:ext cx="945340" cy="889280"/>
            <a:chOff x="480780" y="1594053"/>
            <a:chExt cx="945340" cy="889280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11BFD244-0774-4E77-A2C2-7CB843FFB141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33" name="Group 132">
                <a:extLst>
                  <a:ext uri="{FF2B5EF4-FFF2-40B4-BE49-F238E27FC236}">
                    <a16:creationId xmlns:a16="http://schemas.microsoft.com/office/drawing/2014/main" id="{00D61B7E-ED6C-40FD-8FA2-C80A565DEF9D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35" name="Oval 134">
                  <a:extLst>
                    <a:ext uri="{FF2B5EF4-FFF2-40B4-BE49-F238E27FC236}">
                      <a16:creationId xmlns:a16="http://schemas.microsoft.com/office/drawing/2014/main" id="{EB892EB4-F663-4B86-8926-0EF3114DF59E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6" name="Oval 135">
                  <a:extLst>
                    <a:ext uri="{FF2B5EF4-FFF2-40B4-BE49-F238E27FC236}">
                      <a16:creationId xmlns:a16="http://schemas.microsoft.com/office/drawing/2014/main" id="{DBA2A6AD-B071-494F-9CF6-5EA8D35D5ED3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7" name="Oval 136">
                  <a:extLst>
                    <a:ext uri="{FF2B5EF4-FFF2-40B4-BE49-F238E27FC236}">
                      <a16:creationId xmlns:a16="http://schemas.microsoft.com/office/drawing/2014/main" id="{242975A2-BA42-4839-8328-C062910AFCB2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8743E653-8159-41D6-9DEE-2E601E23EA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3709EE62-4F3D-440B-8313-F07BC23116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106" name="Group 13">
              <a:extLst>
                <a:ext uri="{FF2B5EF4-FFF2-40B4-BE49-F238E27FC236}">
                  <a16:creationId xmlns:a16="http://schemas.microsoft.com/office/drawing/2014/main" id="{668E2435-651F-4A44-8FCE-22477CB48F04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8624067" y="1760585"/>
              <a:chExt cx="633600" cy="633600"/>
            </a:xfrm>
          </p:grpSpPr>
          <p:sp>
            <p:nvSpPr>
              <p:cNvPr id="90107" name="Accent">
                <a:extLst>
                  <a:ext uri="{FF2B5EF4-FFF2-40B4-BE49-F238E27FC236}">
                    <a16:creationId xmlns:a16="http://schemas.microsoft.com/office/drawing/2014/main" id="{E2AC7B18-C031-43F3-9532-B8AAD7D45FEA}"/>
                  </a:ext>
                </a:extLst>
              </p:cNvPr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08" name="Outline">
                <a:extLst>
                  <a:ext uri="{FF2B5EF4-FFF2-40B4-BE49-F238E27FC236}">
                    <a16:creationId xmlns:a16="http://schemas.microsoft.com/office/drawing/2014/main" id="{CCBA2FE9-8DBB-4BB4-9688-8D60978A5DCE}"/>
                  </a:ext>
                </a:extLst>
              </p:cNvPr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663B817-CA72-4E19-978C-ED2C1409D32A}"/>
              </a:ext>
            </a:extLst>
          </p:cNvPr>
          <p:cNvGrpSpPr/>
          <p:nvPr/>
        </p:nvGrpSpPr>
        <p:grpSpPr>
          <a:xfrm>
            <a:off x="8348314" y="2684408"/>
            <a:ext cx="3272668" cy="829337"/>
            <a:chOff x="8696951" y="2745390"/>
            <a:chExt cx="2915929" cy="1004348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29E25A2-1685-49E1-A155-CBB0D852596B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bots already running, built ad hoc with no shared platform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8C494BE-FD02-4149-A62E-2A17688BF611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12 bots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F4B6952-1A6B-4A4B-BDE4-2AB34731423A}"/>
              </a:ext>
            </a:extLst>
          </p:cNvPr>
          <p:cNvGrpSpPr/>
          <p:nvPr/>
        </p:nvGrpSpPr>
        <p:grpSpPr>
          <a:xfrm>
            <a:off x="8348314" y="1594053"/>
            <a:ext cx="945340" cy="889280"/>
            <a:chOff x="480780" y="1594053"/>
            <a:chExt cx="945340" cy="889280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3405A6B9-769E-41DF-B44B-44BC038D7966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ED5B9FAA-B638-4309-A5F5-CF3C1238A57D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83E51989-ACCE-4AB6-B9EA-8386017B666F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1102A34E-9748-455C-BD36-F8BE2A83F041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Oval 105">
                  <a:extLst>
                    <a:ext uri="{FF2B5EF4-FFF2-40B4-BE49-F238E27FC236}">
                      <a16:creationId xmlns:a16="http://schemas.microsoft.com/office/drawing/2014/main" id="{B2D29627-4386-41CF-B1EF-51225EC3D241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914540A9-AA98-403E-878A-3FDB75C189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504EFFBC-CB23-4C75-B501-FF5D526BDE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109" name="Group 57">
              <a:extLst>
                <a:ext uri="{FF2B5EF4-FFF2-40B4-BE49-F238E27FC236}">
                  <a16:creationId xmlns:a16="http://schemas.microsoft.com/office/drawing/2014/main" id="{48B6FC55-9F5E-4B06-AE40-42CBF7349F43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8624067" y="5358687"/>
              <a:chExt cx="633600" cy="633600"/>
            </a:xfrm>
          </p:grpSpPr>
          <p:sp>
            <p:nvSpPr>
              <p:cNvPr id="90110" name="Accent">
                <a:extLst>
                  <a:ext uri="{FF2B5EF4-FFF2-40B4-BE49-F238E27FC236}">
                    <a16:creationId xmlns:a16="http://schemas.microsoft.com/office/drawing/2014/main" id="{E027B647-4B4E-4732-8757-18A6D4EA02A4}"/>
                  </a:ext>
                </a:extLst>
              </p:cNvPr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685" y="5891"/>
                    </a:moveTo>
                    <a:lnTo>
                      <a:pt x="6685" y="5912"/>
                    </a:lnTo>
                    <a:lnTo>
                      <a:pt x="6685" y="5933"/>
                    </a:lnTo>
                    <a:lnTo>
                      <a:pt x="6683" y="5954"/>
                    </a:lnTo>
                    <a:lnTo>
                      <a:pt x="6681" y="5975"/>
                    </a:lnTo>
                    <a:lnTo>
                      <a:pt x="6679" y="5996"/>
                    </a:lnTo>
                    <a:lnTo>
                      <a:pt x="6675" y="6017"/>
                    </a:lnTo>
                    <a:lnTo>
                      <a:pt x="6671" y="6037"/>
                    </a:lnTo>
                    <a:lnTo>
                      <a:pt x="6666" y="6058"/>
                    </a:lnTo>
                    <a:lnTo>
                      <a:pt x="6660" y="6078"/>
                    </a:lnTo>
                    <a:lnTo>
                      <a:pt x="6653" y="6098"/>
                    </a:lnTo>
                    <a:lnTo>
                      <a:pt x="6646" y="6117"/>
                    </a:lnTo>
                    <a:lnTo>
                      <a:pt x="6638" y="6137"/>
                    </a:lnTo>
                    <a:lnTo>
                      <a:pt x="6629" y="6156"/>
                    </a:lnTo>
                    <a:lnTo>
                      <a:pt x="6619" y="6175"/>
                    </a:lnTo>
                    <a:lnTo>
                      <a:pt x="6609" y="6193"/>
                    </a:lnTo>
                    <a:lnTo>
                      <a:pt x="6598" y="6211"/>
                    </a:lnTo>
                    <a:lnTo>
                      <a:pt x="6587" y="6229"/>
                    </a:lnTo>
                    <a:lnTo>
                      <a:pt x="6575" y="6246"/>
                    </a:lnTo>
                    <a:lnTo>
                      <a:pt x="6562" y="6263"/>
                    </a:lnTo>
                    <a:lnTo>
                      <a:pt x="6548" y="6279"/>
                    </a:lnTo>
                    <a:lnTo>
                      <a:pt x="6535" y="6295"/>
                    </a:lnTo>
                    <a:lnTo>
                      <a:pt x="6520" y="6310"/>
                    </a:lnTo>
                    <a:lnTo>
                      <a:pt x="6505" y="6324"/>
                    </a:lnTo>
                    <a:lnTo>
                      <a:pt x="6489" y="6338"/>
                    </a:lnTo>
                    <a:lnTo>
                      <a:pt x="6473" y="6352"/>
                    </a:lnTo>
                    <a:lnTo>
                      <a:pt x="6457" y="6365"/>
                    </a:lnTo>
                    <a:lnTo>
                      <a:pt x="6440" y="6377"/>
                    </a:lnTo>
                    <a:lnTo>
                      <a:pt x="6422" y="6388"/>
                    </a:lnTo>
                    <a:lnTo>
                      <a:pt x="6404" y="6399"/>
                    </a:lnTo>
                    <a:lnTo>
                      <a:pt x="6385" y="6409"/>
                    </a:lnTo>
                    <a:lnTo>
                      <a:pt x="6367" y="6419"/>
                    </a:lnTo>
                    <a:lnTo>
                      <a:pt x="6347" y="6427"/>
                    </a:lnTo>
                    <a:lnTo>
                      <a:pt x="6328" y="6435"/>
                    </a:lnTo>
                    <a:lnTo>
                      <a:pt x="6308" y="6443"/>
                    </a:lnTo>
                    <a:lnTo>
                      <a:pt x="6288" y="6449"/>
                    </a:lnTo>
                    <a:lnTo>
                      <a:pt x="6268" y="6455"/>
                    </a:lnTo>
                    <a:lnTo>
                      <a:pt x="6248" y="6460"/>
                    </a:lnTo>
                    <a:lnTo>
                      <a:pt x="6228" y="6464"/>
                    </a:lnTo>
                    <a:lnTo>
                      <a:pt x="6207" y="6468"/>
                    </a:lnTo>
                    <a:lnTo>
                      <a:pt x="6186" y="6470"/>
                    </a:lnTo>
                    <a:lnTo>
                      <a:pt x="6165" y="6472"/>
                    </a:lnTo>
                    <a:lnTo>
                      <a:pt x="6144" y="6474"/>
                    </a:lnTo>
                    <a:lnTo>
                      <a:pt x="6123" y="6474"/>
                    </a:lnTo>
                    <a:lnTo>
                      <a:pt x="6102" y="6474"/>
                    </a:lnTo>
                    <a:lnTo>
                      <a:pt x="6081" y="6472"/>
                    </a:lnTo>
                    <a:lnTo>
                      <a:pt x="6060" y="6470"/>
                    </a:lnTo>
                    <a:lnTo>
                      <a:pt x="6039" y="6468"/>
                    </a:lnTo>
                    <a:lnTo>
                      <a:pt x="6019" y="6464"/>
                    </a:lnTo>
                    <a:lnTo>
                      <a:pt x="5998" y="6460"/>
                    </a:lnTo>
                    <a:lnTo>
                      <a:pt x="5978" y="6455"/>
                    </a:lnTo>
                    <a:lnTo>
                      <a:pt x="5958" y="6449"/>
                    </a:lnTo>
                    <a:lnTo>
                      <a:pt x="5938" y="6443"/>
                    </a:lnTo>
                    <a:lnTo>
                      <a:pt x="5918" y="6435"/>
                    </a:lnTo>
                    <a:lnTo>
                      <a:pt x="5899" y="6427"/>
                    </a:lnTo>
                    <a:lnTo>
                      <a:pt x="5880" y="6419"/>
                    </a:lnTo>
                    <a:lnTo>
                      <a:pt x="5861" y="6409"/>
                    </a:lnTo>
                    <a:lnTo>
                      <a:pt x="5842" y="6399"/>
                    </a:lnTo>
                    <a:lnTo>
                      <a:pt x="5824" y="6388"/>
                    </a:lnTo>
                    <a:lnTo>
                      <a:pt x="5806" y="6377"/>
                    </a:lnTo>
                    <a:lnTo>
                      <a:pt x="5789" y="6365"/>
                    </a:lnTo>
                    <a:lnTo>
                      <a:pt x="5773" y="6352"/>
                    </a:lnTo>
                    <a:lnTo>
                      <a:pt x="5757" y="6338"/>
                    </a:lnTo>
                    <a:lnTo>
                      <a:pt x="5741" y="6324"/>
                    </a:lnTo>
                    <a:lnTo>
                      <a:pt x="5726" y="6310"/>
                    </a:lnTo>
                    <a:lnTo>
                      <a:pt x="5711" y="6295"/>
                    </a:lnTo>
                    <a:lnTo>
                      <a:pt x="5698" y="6279"/>
                    </a:lnTo>
                    <a:lnTo>
                      <a:pt x="5684" y="6263"/>
                    </a:lnTo>
                    <a:lnTo>
                      <a:pt x="5671" y="6246"/>
                    </a:lnTo>
                    <a:lnTo>
                      <a:pt x="5659" y="6229"/>
                    </a:lnTo>
                    <a:lnTo>
                      <a:pt x="5648" y="6211"/>
                    </a:lnTo>
                    <a:lnTo>
                      <a:pt x="5637" y="6193"/>
                    </a:lnTo>
                    <a:lnTo>
                      <a:pt x="5627" y="6175"/>
                    </a:lnTo>
                    <a:lnTo>
                      <a:pt x="5617" y="6156"/>
                    </a:lnTo>
                    <a:lnTo>
                      <a:pt x="5608" y="6137"/>
                    </a:lnTo>
                    <a:lnTo>
                      <a:pt x="5600" y="6117"/>
                    </a:lnTo>
                    <a:lnTo>
                      <a:pt x="5593" y="6098"/>
                    </a:lnTo>
                    <a:lnTo>
                      <a:pt x="5586" y="6078"/>
                    </a:lnTo>
                    <a:lnTo>
                      <a:pt x="5581" y="6058"/>
                    </a:lnTo>
                    <a:lnTo>
                      <a:pt x="5576" y="6037"/>
                    </a:lnTo>
                    <a:lnTo>
                      <a:pt x="5572" y="6017"/>
                    </a:lnTo>
                    <a:lnTo>
                      <a:pt x="5568" y="5996"/>
                    </a:lnTo>
                    <a:lnTo>
                      <a:pt x="5565" y="5975"/>
                    </a:lnTo>
                    <a:lnTo>
                      <a:pt x="5564" y="5954"/>
                    </a:lnTo>
                    <a:lnTo>
                      <a:pt x="5562" y="5933"/>
                    </a:lnTo>
                    <a:lnTo>
                      <a:pt x="5562" y="5912"/>
                    </a:lnTo>
                    <a:lnTo>
                      <a:pt x="5562" y="5891"/>
                    </a:lnTo>
                    <a:lnTo>
                      <a:pt x="5564" y="5870"/>
                    </a:lnTo>
                    <a:lnTo>
                      <a:pt x="5565" y="5849"/>
                    </a:lnTo>
                    <a:lnTo>
                      <a:pt x="5568" y="5829"/>
                    </a:lnTo>
                    <a:lnTo>
                      <a:pt x="5572" y="5808"/>
                    </a:lnTo>
                    <a:lnTo>
                      <a:pt x="5576" y="5787"/>
                    </a:lnTo>
                    <a:lnTo>
                      <a:pt x="5581" y="5767"/>
                    </a:lnTo>
                    <a:lnTo>
                      <a:pt x="5586" y="5747"/>
                    </a:lnTo>
                    <a:lnTo>
                      <a:pt x="5593" y="5727"/>
                    </a:lnTo>
                    <a:lnTo>
                      <a:pt x="5600" y="5708"/>
                    </a:lnTo>
                    <a:lnTo>
                      <a:pt x="5608" y="5688"/>
                    </a:lnTo>
                    <a:lnTo>
                      <a:pt x="5617" y="5669"/>
                    </a:lnTo>
                    <a:lnTo>
                      <a:pt x="5627" y="5650"/>
                    </a:lnTo>
                    <a:lnTo>
                      <a:pt x="5637" y="5632"/>
                    </a:lnTo>
                    <a:lnTo>
                      <a:pt x="5648" y="5614"/>
                    </a:lnTo>
                    <a:lnTo>
                      <a:pt x="5659" y="5596"/>
                    </a:lnTo>
                    <a:lnTo>
                      <a:pt x="5671" y="5579"/>
                    </a:lnTo>
                    <a:lnTo>
                      <a:pt x="5684" y="5562"/>
                    </a:lnTo>
                    <a:lnTo>
                      <a:pt x="5698" y="5546"/>
                    </a:lnTo>
                    <a:lnTo>
                      <a:pt x="5711" y="5530"/>
                    </a:lnTo>
                    <a:lnTo>
                      <a:pt x="5726" y="5515"/>
                    </a:lnTo>
                    <a:lnTo>
                      <a:pt x="5741" y="5501"/>
                    </a:lnTo>
                    <a:lnTo>
                      <a:pt x="5757" y="5487"/>
                    </a:lnTo>
                    <a:lnTo>
                      <a:pt x="5773" y="5473"/>
                    </a:lnTo>
                    <a:lnTo>
                      <a:pt x="5789" y="5460"/>
                    </a:lnTo>
                    <a:lnTo>
                      <a:pt x="5806" y="5448"/>
                    </a:lnTo>
                    <a:lnTo>
                      <a:pt x="5824" y="5437"/>
                    </a:lnTo>
                    <a:lnTo>
                      <a:pt x="5842" y="5426"/>
                    </a:lnTo>
                    <a:lnTo>
                      <a:pt x="5861" y="5416"/>
                    </a:lnTo>
                    <a:lnTo>
                      <a:pt x="5880" y="5406"/>
                    </a:lnTo>
                    <a:lnTo>
                      <a:pt x="5899" y="5398"/>
                    </a:lnTo>
                    <a:lnTo>
                      <a:pt x="5918" y="5390"/>
                    </a:lnTo>
                    <a:lnTo>
                      <a:pt x="5938" y="5382"/>
                    </a:lnTo>
                    <a:lnTo>
                      <a:pt x="5958" y="5376"/>
                    </a:lnTo>
                    <a:lnTo>
                      <a:pt x="5978" y="5370"/>
                    </a:lnTo>
                    <a:lnTo>
                      <a:pt x="5998" y="5365"/>
                    </a:lnTo>
                    <a:lnTo>
                      <a:pt x="6019" y="5361"/>
                    </a:lnTo>
                    <a:lnTo>
                      <a:pt x="6039" y="5357"/>
                    </a:lnTo>
                    <a:lnTo>
                      <a:pt x="6060" y="5355"/>
                    </a:lnTo>
                    <a:lnTo>
                      <a:pt x="6081" y="5353"/>
                    </a:lnTo>
                    <a:lnTo>
                      <a:pt x="6102" y="5351"/>
                    </a:lnTo>
                    <a:lnTo>
                      <a:pt x="6123" y="5351"/>
                    </a:lnTo>
                    <a:lnTo>
                      <a:pt x="6144" y="5351"/>
                    </a:lnTo>
                    <a:lnTo>
                      <a:pt x="6165" y="5353"/>
                    </a:lnTo>
                    <a:lnTo>
                      <a:pt x="6186" y="5355"/>
                    </a:lnTo>
                    <a:lnTo>
                      <a:pt x="6207" y="5357"/>
                    </a:lnTo>
                    <a:lnTo>
                      <a:pt x="6228" y="5361"/>
                    </a:lnTo>
                    <a:lnTo>
                      <a:pt x="6248" y="5365"/>
                    </a:lnTo>
                    <a:lnTo>
                      <a:pt x="6268" y="5370"/>
                    </a:lnTo>
                    <a:lnTo>
                      <a:pt x="6288" y="5376"/>
                    </a:lnTo>
                    <a:lnTo>
                      <a:pt x="6308" y="5382"/>
                    </a:lnTo>
                    <a:lnTo>
                      <a:pt x="6328" y="5390"/>
                    </a:lnTo>
                    <a:lnTo>
                      <a:pt x="6347" y="5398"/>
                    </a:lnTo>
                    <a:lnTo>
                      <a:pt x="6367" y="5406"/>
                    </a:lnTo>
                    <a:lnTo>
                      <a:pt x="6385" y="5416"/>
                    </a:lnTo>
                    <a:lnTo>
                      <a:pt x="6404" y="5426"/>
                    </a:lnTo>
                    <a:lnTo>
                      <a:pt x="6422" y="5437"/>
                    </a:lnTo>
                    <a:lnTo>
                      <a:pt x="6440" y="5448"/>
                    </a:lnTo>
                    <a:lnTo>
                      <a:pt x="6457" y="5460"/>
                    </a:lnTo>
                    <a:lnTo>
                      <a:pt x="6473" y="5473"/>
                    </a:lnTo>
                    <a:lnTo>
                      <a:pt x="6489" y="5487"/>
                    </a:lnTo>
                    <a:lnTo>
                      <a:pt x="6505" y="5501"/>
                    </a:lnTo>
                    <a:lnTo>
                      <a:pt x="6520" y="5515"/>
                    </a:lnTo>
                    <a:lnTo>
                      <a:pt x="6535" y="5530"/>
                    </a:lnTo>
                    <a:lnTo>
                      <a:pt x="6548" y="5546"/>
                    </a:lnTo>
                    <a:lnTo>
                      <a:pt x="6562" y="5562"/>
                    </a:lnTo>
                    <a:lnTo>
                      <a:pt x="6575" y="5579"/>
                    </a:lnTo>
                    <a:lnTo>
                      <a:pt x="6587" y="5596"/>
                    </a:lnTo>
                    <a:lnTo>
                      <a:pt x="6598" y="5614"/>
                    </a:lnTo>
                    <a:lnTo>
                      <a:pt x="6609" y="5632"/>
                    </a:lnTo>
                    <a:lnTo>
                      <a:pt x="6619" y="5650"/>
                    </a:lnTo>
                    <a:lnTo>
                      <a:pt x="6629" y="5669"/>
                    </a:lnTo>
                    <a:lnTo>
                      <a:pt x="6638" y="5688"/>
                    </a:lnTo>
                    <a:lnTo>
                      <a:pt x="6646" y="5708"/>
                    </a:lnTo>
                    <a:lnTo>
                      <a:pt x="6653" y="5727"/>
                    </a:lnTo>
                    <a:lnTo>
                      <a:pt x="6660" y="5747"/>
                    </a:lnTo>
                    <a:lnTo>
                      <a:pt x="6666" y="5767"/>
                    </a:lnTo>
                    <a:lnTo>
                      <a:pt x="6671" y="5787"/>
                    </a:lnTo>
                    <a:lnTo>
                      <a:pt x="6675" y="5808"/>
                    </a:lnTo>
                    <a:lnTo>
                      <a:pt x="6679" y="5829"/>
                    </a:lnTo>
                    <a:lnTo>
                      <a:pt x="6681" y="5849"/>
                    </a:lnTo>
                    <a:lnTo>
                      <a:pt x="6683" y="5870"/>
                    </a:lnTo>
                    <a:lnTo>
                      <a:pt x="6685" y="5891"/>
                    </a:lnTo>
                    <a:close/>
                    <a:moveTo>
                      <a:pt x="4438" y="5891"/>
                    </a:moveTo>
                    <a:lnTo>
                      <a:pt x="4438" y="5912"/>
                    </a:lnTo>
                    <a:lnTo>
                      <a:pt x="4438" y="5933"/>
                    </a:lnTo>
                    <a:lnTo>
                      <a:pt x="4436" y="5954"/>
                    </a:lnTo>
                    <a:lnTo>
                      <a:pt x="4435" y="5975"/>
                    </a:lnTo>
                    <a:lnTo>
                      <a:pt x="4432" y="5996"/>
                    </a:lnTo>
                    <a:lnTo>
                      <a:pt x="4428" y="6017"/>
                    </a:lnTo>
                    <a:lnTo>
                      <a:pt x="4424" y="6037"/>
                    </a:lnTo>
                    <a:lnTo>
                      <a:pt x="4419" y="6058"/>
                    </a:lnTo>
                    <a:lnTo>
                      <a:pt x="4414" y="6078"/>
                    </a:lnTo>
                    <a:lnTo>
                      <a:pt x="4407" y="6098"/>
                    </a:lnTo>
                    <a:lnTo>
                      <a:pt x="4400" y="6117"/>
                    </a:lnTo>
                    <a:lnTo>
                      <a:pt x="4392" y="6137"/>
                    </a:lnTo>
                    <a:lnTo>
                      <a:pt x="4383" y="6156"/>
                    </a:lnTo>
                    <a:lnTo>
                      <a:pt x="4373" y="6175"/>
                    </a:lnTo>
                    <a:lnTo>
                      <a:pt x="4363" y="6193"/>
                    </a:lnTo>
                    <a:lnTo>
                      <a:pt x="4352" y="6211"/>
                    </a:lnTo>
                    <a:lnTo>
                      <a:pt x="4341" y="6229"/>
                    </a:lnTo>
                    <a:lnTo>
                      <a:pt x="4329" y="6246"/>
                    </a:lnTo>
                    <a:lnTo>
                      <a:pt x="4316" y="6263"/>
                    </a:lnTo>
                    <a:lnTo>
                      <a:pt x="4302" y="6279"/>
                    </a:lnTo>
                    <a:lnTo>
                      <a:pt x="4289" y="6295"/>
                    </a:lnTo>
                    <a:lnTo>
                      <a:pt x="4274" y="6310"/>
                    </a:lnTo>
                    <a:lnTo>
                      <a:pt x="4259" y="6324"/>
                    </a:lnTo>
                    <a:lnTo>
                      <a:pt x="4243" y="6338"/>
                    </a:lnTo>
                    <a:lnTo>
                      <a:pt x="4227" y="6352"/>
                    </a:lnTo>
                    <a:lnTo>
                      <a:pt x="4211" y="6365"/>
                    </a:lnTo>
                    <a:lnTo>
                      <a:pt x="4194" y="6377"/>
                    </a:lnTo>
                    <a:lnTo>
                      <a:pt x="4176" y="6388"/>
                    </a:lnTo>
                    <a:lnTo>
                      <a:pt x="4158" y="6399"/>
                    </a:lnTo>
                    <a:lnTo>
                      <a:pt x="4139" y="6409"/>
                    </a:lnTo>
                    <a:lnTo>
                      <a:pt x="4120" y="6419"/>
                    </a:lnTo>
                    <a:lnTo>
                      <a:pt x="4101" y="6427"/>
                    </a:lnTo>
                    <a:lnTo>
                      <a:pt x="4082" y="6435"/>
                    </a:lnTo>
                    <a:lnTo>
                      <a:pt x="4062" y="6443"/>
                    </a:lnTo>
                    <a:lnTo>
                      <a:pt x="4042" y="6449"/>
                    </a:lnTo>
                    <a:lnTo>
                      <a:pt x="4022" y="6455"/>
                    </a:lnTo>
                    <a:lnTo>
                      <a:pt x="4002" y="6460"/>
                    </a:lnTo>
                    <a:lnTo>
                      <a:pt x="3981" y="6464"/>
                    </a:lnTo>
                    <a:lnTo>
                      <a:pt x="3961" y="6468"/>
                    </a:lnTo>
                    <a:lnTo>
                      <a:pt x="3940" y="6470"/>
                    </a:lnTo>
                    <a:lnTo>
                      <a:pt x="3919" y="6472"/>
                    </a:lnTo>
                    <a:lnTo>
                      <a:pt x="3898" y="6474"/>
                    </a:lnTo>
                    <a:lnTo>
                      <a:pt x="3877" y="6474"/>
                    </a:lnTo>
                    <a:lnTo>
                      <a:pt x="3856" y="6474"/>
                    </a:lnTo>
                    <a:lnTo>
                      <a:pt x="3835" y="6472"/>
                    </a:lnTo>
                    <a:lnTo>
                      <a:pt x="3814" y="6470"/>
                    </a:lnTo>
                    <a:lnTo>
                      <a:pt x="3793" y="6468"/>
                    </a:lnTo>
                    <a:lnTo>
                      <a:pt x="3772" y="6464"/>
                    </a:lnTo>
                    <a:lnTo>
                      <a:pt x="3752" y="6460"/>
                    </a:lnTo>
                    <a:lnTo>
                      <a:pt x="3732" y="6455"/>
                    </a:lnTo>
                    <a:lnTo>
                      <a:pt x="3712" y="6449"/>
                    </a:lnTo>
                    <a:lnTo>
                      <a:pt x="3692" y="6443"/>
                    </a:lnTo>
                    <a:lnTo>
                      <a:pt x="3672" y="6435"/>
                    </a:lnTo>
                    <a:lnTo>
                      <a:pt x="3653" y="6427"/>
                    </a:lnTo>
                    <a:lnTo>
                      <a:pt x="3633" y="6419"/>
                    </a:lnTo>
                    <a:lnTo>
                      <a:pt x="3615" y="6409"/>
                    </a:lnTo>
                    <a:lnTo>
                      <a:pt x="3596" y="6399"/>
                    </a:lnTo>
                    <a:lnTo>
                      <a:pt x="3578" y="6388"/>
                    </a:lnTo>
                    <a:lnTo>
                      <a:pt x="3560" y="6377"/>
                    </a:lnTo>
                    <a:lnTo>
                      <a:pt x="3543" y="6365"/>
                    </a:lnTo>
                    <a:lnTo>
                      <a:pt x="3527" y="6352"/>
                    </a:lnTo>
                    <a:lnTo>
                      <a:pt x="3511" y="6338"/>
                    </a:lnTo>
                    <a:lnTo>
                      <a:pt x="3495" y="6324"/>
                    </a:lnTo>
                    <a:lnTo>
                      <a:pt x="3480" y="6310"/>
                    </a:lnTo>
                    <a:lnTo>
                      <a:pt x="3465" y="6295"/>
                    </a:lnTo>
                    <a:lnTo>
                      <a:pt x="3452" y="6279"/>
                    </a:lnTo>
                    <a:lnTo>
                      <a:pt x="3438" y="6263"/>
                    </a:lnTo>
                    <a:lnTo>
                      <a:pt x="3425" y="6246"/>
                    </a:lnTo>
                    <a:lnTo>
                      <a:pt x="3413" y="6229"/>
                    </a:lnTo>
                    <a:lnTo>
                      <a:pt x="3402" y="6211"/>
                    </a:lnTo>
                    <a:lnTo>
                      <a:pt x="3391" y="6193"/>
                    </a:lnTo>
                    <a:lnTo>
                      <a:pt x="3381" y="6175"/>
                    </a:lnTo>
                    <a:lnTo>
                      <a:pt x="3371" y="6156"/>
                    </a:lnTo>
                    <a:lnTo>
                      <a:pt x="3362" y="6137"/>
                    </a:lnTo>
                    <a:lnTo>
                      <a:pt x="3354" y="6117"/>
                    </a:lnTo>
                    <a:lnTo>
                      <a:pt x="3347" y="6098"/>
                    </a:lnTo>
                    <a:lnTo>
                      <a:pt x="3340" y="6078"/>
                    </a:lnTo>
                    <a:lnTo>
                      <a:pt x="3334" y="6058"/>
                    </a:lnTo>
                    <a:lnTo>
                      <a:pt x="3329" y="6037"/>
                    </a:lnTo>
                    <a:lnTo>
                      <a:pt x="3325" y="6017"/>
                    </a:lnTo>
                    <a:lnTo>
                      <a:pt x="3321" y="5996"/>
                    </a:lnTo>
                    <a:lnTo>
                      <a:pt x="3319" y="5975"/>
                    </a:lnTo>
                    <a:lnTo>
                      <a:pt x="3317" y="5954"/>
                    </a:lnTo>
                    <a:lnTo>
                      <a:pt x="3315" y="5933"/>
                    </a:lnTo>
                    <a:lnTo>
                      <a:pt x="3315" y="5912"/>
                    </a:lnTo>
                    <a:lnTo>
                      <a:pt x="3315" y="5891"/>
                    </a:lnTo>
                    <a:lnTo>
                      <a:pt x="3317" y="5870"/>
                    </a:lnTo>
                    <a:lnTo>
                      <a:pt x="3319" y="5849"/>
                    </a:lnTo>
                    <a:lnTo>
                      <a:pt x="3321" y="5829"/>
                    </a:lnTo>
                    <a:lnTo>
                      <a:pt x="3325" y="5808"/>
                    </a:lnTo>
                    <a:lnTo>
                      <a:pt x="3329" y="5787"/>
                    </a:lnTo>
                    <a:lnTo>
                      <a:pt x="3334" y="5767"/>
                    </a:lnTo>
                    <a:lnTo>
                      <a:pt x="3340" y="5747"/>
                    </a:lnTo>
                    <a:lnTo>
                      <a:pt x="3347" y="5727"/>
                    </a:lnTo>
                    <a:lnTo>
                      <a:pt x="3354" y="5708"/>
                    </a:lnTo>
                    <a:lnTo>
                      <a:pt x="3362" y="5688"/>
                    </a:lnTo>
                    <a:lnTo>
                      <a:pt x="3371" y="5669"/>
                    </a:lnTo>
                    <a:lnTo>
                      <a:pt x="3381" y="5650"/>
                    </a:lnTo>
                    <a:lnTo>
                      <a:pt x="3391" y="5632"/>
                    </a:lnTo>
                    <a:lnTo>
                      <a:pt x="3402" y="5614"/>
                    </a:lnTo>
                    <a:lnTo>
                      <a:pt x="3413" y="5596"/>
                    </a:lnTo>
                    <a:lnTo>
                      <a:pt x="3425" y="5579"/>
                    </a:lnTo>
                    <a:lnTo>
                      <a:pt x="3438" y="5562"/>
                    </a:lnTo>
                    <a:lnTo>
                      <a:pt x="3452" y="5546"/>
                    </a:lnTo>
                    <a:lnTo>
                      <a:pt x="3465" y="5530"/>
                    </a:lnTo>
                    <a:lnTo>
                      <a:pt x="3480" y="5515"/>
                    </a:lnTo>
                    <a:lnTo>
                      <a:pt x="3495" y="5501"/>
                    </a:lnTo>
                    <a:lnTo>
                      <a:pt x="3511" y="5487"/>
                    </a:lnTo>
                    <a:lnTo>
                      <a:pt x="3527" y="5473"/>
                    </a:lnTo>
                    <a:lnTo>
                      <a:pt x="3543" y="5460"/>
                    </a:lnTo>
                    <a:lnTo>
                      <a:pt x="3560" y="5448"/>
                    </a:lnTo>
                    <a:lnTo>
                      <a:pt x="3578" y="5437"/>
                    </a:lnTo>
                    <a:lnTo>
                      <a:pt x="3596" y="5426"/>
                    </a:lnTo>
                    <a:lnTo>
                      <a:pt x="3615" y="5416"/>
                    </a:lnTo>
                    <a:lnTo>
                      <a:pt x="3633" y="5406"/>
                    </a:lnTo>
                    <a:lnTo>
                      <a:pt x="3653" y="5398"/>
                    </a:lnTo>
                    <a:lnTo>
                      <a:pt x="3672" y="5390"/>
                    </a:lnTo>
                    <a:lnTo>
                      <a:pt x="3692" y="5382"/>
                    </a:lnTo>
                    <a:lnTo>
                      <a:pt x="3712" y="5376"/>
                    </a:lnTo>
                    <a:lnTo>
                      <a:pt x="3732" y="5370"/>
                    </a:lnTo>
                    <a:lnTo>
                      <a:pt x="3752" y="5365"/>
                    </a:lnTo>
                    <a:lnTo>
                      <a:pt x="3772" y="5361"/>
                    </a:lnTo>
                    <a:lnTo>
                      <a:pt x="3793" y="5357"/>
                    </a:lnTo>
                    <a:lnTo>
                      <a:pt x="3814" y="5355"/>
                    </a:lnTo>
                    <a:lnTo>
                      <a:pt x="3835" y="5353"/>
                    </a:lnTo>
                    <a:lnTo>
                      <a:pt x="3856" y="5351"/>
                    </a:lnTo>
                    <a:lnTo>
                      <a:pt x="3877" y="5351"/>
                    </a:lnTo>
                    <a:lnTo>
                      <a:pt x="3898" y="5351"/>
                    </a:lnTo>
                    <a:lnTo>
                      <a:pt x="3919" y="5353"/>
                    </a:lnTo>
                    <a:lnTo>
                      <a:pt x="3940" y="5355"/>
                    </a:lnTo>
                    <a:lnTo>
                      <a:pt x="3961" y="5357"/>
                    </a:lnTo>
                    <a:lnTo>
                      <a:pt x="3981" y="5361"/>
                    </a:lnTo>
                    <a:lnTo>
                      <a:pt x="4002" y="5365"/>
                    </a:lnTo>
                    <a:lnTo>
                      <a:pt x="4022" y="5370"/>
                    </a:lnTo>
                    <a:lnTo>
                      <a:pt x="4042" y="5376"/>
                    </a:lnTo>
                    <a:lnTo>
                      <a:pt x="4062" y="5382"/>
                    </a:lnTo>
                    <a:lnTo>
                      <a:pt x="4082" y="5390"/>
                    </a:lnTo>
                    <a:lnTo>
                      <a:pt x="4101" y="5398"/>
                    </a:lnTo>
                    <a:lnTo>
                      <a:pt x="4120" y="5406"/>
                    </a:lnTo>
                    <a:lnTo>
                      <a:pt x="4139" y="5416"/>
                    </a:lnTo>
                    <a:lnTo>
                      <a:pt x="4158" y="5426"/>
                    </a:lnTo>
                    <a:lnTo>
                      <a:pt x="4176" y="5437"/>
                    </a:lnTo>
                    <a:lnTo>
                      <a:pt x="4194" y="5448"/>
                    </a:lnTo>
                    <a:lnTo>
                      <a:pt x="4211" y="5460"/>
                    </a:lnTo>
                    <a:lnTo>
                      <a:pt x="4227" y="5473"/>
                    </a:lnTo>
                    <a:lnTo>
                      <a:pt x="4243" y="5487"/>
                    </a:lnTo>
                    <a:lnTo>
                      <a:pt x="4259" y="5501"/>
                    </a:lnTo>
                    <a:lnTo>
                      <a:pt x="4274" y="5515"/>
                    </a:lnTo>
                    <a:lnTo>
                      <a:pt x="4289" y="5530"/>
                    </a:lnTo>
                    <a:lnTo>
                      <a:pt x="4302" y="5546"/>
                    </a:lnTo>
                    <a:lnTo>
                      <a:pt x="4316" y="5562"/>
                    </a:lnTo>
                    <a:lnTo>
                      <a:pt x="4329" y="5579"/>
                    </a:lnTo>
                    <a:lnTo>
                      <a:pt x="4341" y="5596"/>
                    </a:lnTo>
                    <a:lnTo>
                      <a:pt x="4352" y="5614"/>
                    </a:lnTo>
                    <a:lnTo>
                      <a:pt x="4363" y="5632"/>
                    </a:lnTo>
                    <a:lnTo>
                      <a:pt x="4373" y="5650"/>
                    </a:lnTo>
                    <a:lnTo>
                      <a:pt x="4383" y="5669"/>
                    </a:lnTo>
                    <a:lnTo>
                      <a:pt x="4392" y="5688"/>
                    </a:lnTo>
                    <a:lnTo>
                      <a:pt x="4400" y="5708"/>
                    </a:lnTo>
                    <a:lnTo>
                      <a:pt x="4407" y="5727"/>
                    </a:lnTo>
                    <a:lnTo>
                      <a:pt x="4414" y="5747"/>
                    </a:lnTo>
                    <a:lnTo>
                      <a:pt x="4419" y="5767"/>
                    </a:lnTo>
                    <a:lnTo>
                      <a:pt x="4424" y="5787"/>
                    </a:lnTo>
                    <a:lnTo>
                      <a:pt x="4428" y="5808"/>
                    </a:lnTo>
                    <a:lnTo>
                      <a:pt x="4432" y="5829"/>
                    </a:lnTo>
                    <a:lnTo>
                      <a:pt x="4435" y="5849"/>
                    </a:lnTo>
                    <a:lnTo>
                      <a:pt x="4436" y="5870"/>
                    </a:lnTo>
                    <a:lnTo>
                      <a:pt x="4438" y="5891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11" name="Outline">
                <a:extLst>
                  <a:ext uri="{FF2B5EF4-FFF2-40B4-BE49-F238E27FC236}">
                    <a16:creationId xmlns:a16="http://schemas.microsoft.com/office/drawing/2014/main" id="{91F7BCC9-83DD-4DAD-9973-2311BC35EA23}"/>
                  </a:ext>
                </a:extLst>
              </p:cNvPr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570" y="1817"/>
                    </a:moveTo>
                    <a:lnTo>
                      <a:pt x="5571" y="1822"/>
                    </a:lnTo>
                    <a:lnTo>
                      <a:pt x="5571" y="1838"/>
                    </a:lnTo>
                    <a:lnTo>
                      <a:pt x="5571" y="1844"/>
                    </a:lnTo>
                    <a:lnTo>
                      <a:pt x="5571" y="1860"/>
                    </a:lnTo>
                    <a:lnTo>
                      <a:pt x="5570" y="1865"/>
                    </a:lnTo>
                    <a:lnTo>
                      <a:pt x="5570" y="1881"/>
                    </a:lnTo>
                    <a:lnTo>
                      <a:pt x="5569" y="1886"/>
                    </a:lnTo>
                    <a:lnTo>
                      <a:pt x="5568" y="1902"/>
                    </a:lnTo>
                    <a:lnTo>
                      <a:pt x="5567" y="1908"/>
                    </a:lnTo>
                    <a:lnTo>
                      <a:pt x="5565" y="1923"/>
                    </a:lnTo>
                    <a:lnTo>
                      <a:pt x="5564" y="1929"/>
                    </a:lnTo>
                    <a:lnTo>
                      <a:pt x="5562" y="1944"/>
                    </a:lnTo>
                    <a:lnTo>
                      <a:pt x="5561" y="1950"/>
                    </a:lnTo>
                    <a:lnTo>
                      <a:pt x="5558" y="1965"/>
                    </a:lnTo>
                    <a:lnTo>
                      <a:pt x="5556" y="1971"/>
                    </a:lnTo>
                    <a:lnTo>
                      <a:pt x="5553" y="1986"/>
                    </a:lnTo>
                    <a:lnTo>
                      <a:pt x="5551" y="1991"/>
                    </a:lnTo>
                    <a:lnTo>
                      <a:pt x="5547" y="2006"/>
                    </a:lnTo>
                    <a:lnTo>
                      <a:pt x="5545" y="2012"/>
                    </a:lnTo>
                    <a:lnTo>
                      <a:pt x="5540" y="2027"/>
                    </a:lnTo>
                    <a:lnTo>
                      <a:pt x="5539" y="2032"/>
                    </a:lnTo>
                    <a:lnTo>
                      <a:pt x="5533" y="2047"/>
                    </a:lnTo>
                    <a:lnTo>
                      <a:pt x="5531" y="2052"/>
                    </a:lnTo>
                    <a:lnTo>
                      <a:pt x="5525" y="2067"/>
                    </a:lnTo>
                    <a:lnTo>
                      <a:pt x="5523" y="2072"/>
                    </a:lnTo>
                    <a:lnTo>
                      <a:pt x="5516" y="2086"/>
                    </a:lnTo>
                    <a:lnTo>
                      <a:pt x="5514" y="2091"/>
                    </a:lnTo>
                    <a:lnTo>
                      <a:pt x="5507" y="2106"/>
                    </a:lnTo>
                    <a:lnTo>
                      <a:pt x="5504" y="2111"/>
                    </a:lnTo>
                    <a:lnTo>
                      <a:pt x="5496" y="2125"/>
                    </a:lnTo>
                    <a:lnTo>
                      <a:pt x="5493" y="2129"/>
                    </a:lnTo>
                    <a:lnTo>
                      <a:pt x="5485" y="2143"/>
                    </a:lnTo>
                    <a:lnTo>
                      <a:pt x="5482" y="2148"/>
                    </a:lnTo>
                    <a:lnTo>
                      <a:pt x="5474" y="2161"/>
                    </a:lnTo>
                    <a:lnTo>
                      <a:pt x="5470" y="2166"/>
                    </a:lnTo>
                    <a:lnTo>
                      <a:pt x="5461" y="2178"/>
                    </a:lnTo>
                    <a:lnTo>
                      <a:pt x="5458" y="2183"/>
                    </a:lnTo>
                    <a:lnTo>
                      <a:pt x="5448" y="2195"/>
                    </a:lnTo>
                    <a:lnTo>
                      <a:pt x="5445" y="2200"/>
                    </a:lnTo>
                    <a:lnTo>
                      <a:pt x="5435" y="2212"/>
                    </a:lnTo>
                    <a:lnTo>
                      <a:pt x="5431" y="2216"/>
                    </a:lnTo>
                    <a:lnTo>
                      <a:pt x="5421" y="2228"/>
                    </a:lnTo>
                    <a:lnTo>
                      <a:pt x="5417" y="2232"/>
                    </a:lnTo>
                    <a:lnTo>
                      <a:pt x="5406" y="2243"/>
                    </a:lnTo>
                    <a:lnTo>
                      <a:pt x="5402" y="2247"/>
                    </a:lnTo>
                    <a:lnTo>
                      <a:pt x="5391" y="2258"/>
                    </a:lnTo>
                    <a:lnTo>
                      <a:pt x="5387" y="2262"/>
                    </a:lnTo>
                    <a:lnTo>
                      <a:pt x="5375" y="2272"/>
                    </a:lnTo>
                    <a:lnTo>
                      <a:pt x="5371" y="2276"/>
                    </a:lnTo>
                    <a:lnTo>
                      <a:pt x="5359" y="2286"/>
                    </a:lnTo>
                    <a:lnTo>
                      <a:pt x="5354" y="2289"/>
                    </a:lnTo>
                    <a:lnTo>
                      <a:pt x="5342" y="2299"/>
                    </a:lnTo>
                    <a:lnTo>
                      <a:pt x="5337" y="2302"/>
                    </a:lnTo>
                    <a:lnTo>
                      <a:pt x="5325" y="2311"/>
                    </a:lnTo>
                    <a:lnTo>
                      <a:pt x="5320" y="2315"/>
                    </a:lnTo>
                    <a:lnTo>
                      <a:pt x="5307" y="2323"/>
                    </a:lnTo>
                    <a:lnTo>
                      <a:pt x="5302" y="2326"/>
                    </a:lnTo>
                    <a:lnTo>
                      <a:pt x="5288" y="2334"/>
                    </a:lnTo>
                    <a:lnTo>
                      <a:pt x="5284" y="2337"/>
                    </a:lnTo>
                    <a:lnTo>
                      <a:pt x="5270" y="2345"/>
                    </a:lnTo>
                    <a:lnTo>
                      <a:pt x="5265" y="2348"/>
                    </a:lnTo>
                    <a:lnTo>
                      <a:pt x="5251" y="2355"/>
                    </a:lnTo>
                    <a:lnTo>
                      <a:pt x="5250" y="2355"/>
                    </a:lnTo>
                    <a:lnTo>
                      <a:pt x="5250" y="3557"/>
                    </a:lnTo>
                    <a:lnTo>
                      <a:pt x="6965" y="3557"/>
                    </a:lnTo>
                    <a:lnTo>
                      <a:pt x="6970" y="3557"/>
                    </a:lnTo>
                    <a:lnTo>
                      <a:pt x="7001" y="3558"/>
                    </a:lnTo>
                    <a:lnTo>
                      <a:pt x="7011" y="3558"/>
                    </a:lnTo>
                    <a:lnTo>
                      <a:pt x="7042" y="3560"/>
                    </a:lnTo>
                    <a:lnTo>
                      <a:pt x="7052" y="3560"/>
                    </a:lnTo>
                    <a:lnTo>
                      <a:pt x="7083" y="3563"/>
                    </a:lnTo>
                    <a:lnTo>
                      <a:pt x="7092" y="3564"/>
                    </a:lnTo>
                    <a:lnTo>
                      <a:pt x="7124" y="3569"/>
                    </a:lnTo>
                    <a:lnTo>
                      <a:pt x="7133" y="3570"/>
                    </a:lnTo>
                    <a:lnTo>
                      <a:pt x="7164" y="3575"/>
                    </a:lnTo>
                    <a:lnTo>
                      <a:pt x="7173" y="3577"/>
                    </a:lnTo>
                    <a:lnTo>
                      <a:pt x="7204" y="3583"/>
                    </a:lnTo>
                    <a:lnTo>
                      <a:pt x="7213" y="3586"/>
                    </a:lnTo>
                    <a:lnTo>
                      <a:pt x="7244" y="3593"/>
                    </a:lnTo>
                    <a:lnTo>
                      <a:pt x="7253" y="3595"/>
                    </a:lnTo>
                    <a:lnTo>
                      <a:pt x="7283" y="3604"/>
                    </a:lnTo>
                    <a:lnTo>
                      <a:pt x="7292" y="3607"/>
                    </a:lnTo>
                    <a:lnTo>
                      <a:pt x="7322" y="3617"/>
                    </a:lnTo>
                    <a:lnTo>
                      <a:pt x="7331" y="3620"/>
                    </a:lnTo>
                    <a:lnTo>
                      <a:pt x="7360" y="3631"/>
                    </a:lnTo>
                    <a:lnTo>
                      <a:pt x="7369" y="3634"/>
                    </a:lnTo>
                    <a:lnTo>
                      <a:pt x="7398" y="3646"/>
                    </a:lnTo>
                    <a:lnTo>
                      <a:pt x="7407" y="3650"/>
                    </a:lnTo>
                    <a:lnTo>
                      <a:pt x="7435" y="3663"/>
                    </a:lnTo>
                    <a:lnTo>
                      <a:pt x="7444" y="3667"/>
                    </a:lnTo>
                    <a:lnTo>
                      <a:pt x="7472" y="3681"/>
                    </a:lnTo>
                    <a:lnTo>
                      <a:pt x="7480" y="3686"/>
                    </a:lnTo>
                    <a:lnTo>
                      <a:pt x="7508" y="3701"/>
                    </a:lnTo>
                    <a:lnTo>
                      <a:pt x="7516" y="3706"/>
                    </a:lnTo>
                    <a:lnTo>
                      <a:pt x="7543" y="3722"/>
                    </a:lnTo>
                    <a:lnTo>
                      <a:pt x="7551" y="3727"/>
                    </a:lnTo>
                    <a:lnTo>
                      <a:pt x="7578" y="3745"/>
                    </a:lnTo>
                    <a:lnTo>
                      <a:pt x="7585" y="3750"/>
                    </a:lnTo>
                    <a:lnTo>
                      <a:pt x="7611" y="3768"/>
                    </a:lnTo>
                    <a:lnTo>
                      <a:pt x="7618" y="3774"/>
                    </a:lnTo>
                    <a:lnTo>
                      <a:pt x="7643" y="3793"/>
                    </a:lnTo>
                    <a:lnTo>
                      <a:pt x="7651" y="3799"/>
                    </a:lnTo>
                    <a:lnTo>
                      <a:pt x="7675" y="3819"/>
                    </a:lnTo>
                    <a:lnTo>
                      <a:pt x="7682" y="3825"/>
                    </a:lnTo>
                    <a:lnTo>
                      <a:pt x="7705" y="3846"/>
                    </a:lnTo>
                    <a:lnTo>
                      <a:pt x="7712" y="3852"/>
                    </a:lnTo>
                    <a:lnTo>
                      <a:pt x="7735" y="3874"/>
                    </a:lnTo>
                    <a:lnTo>
                      <a:pt x="7741" y="3880"/>
                    </a:lnTo>
                    <a:lnTo>
                      <a:pt x="7763" y="3903"/>
                    </a:lnTo>
                    <a:lnTo>
                      <a:pt x="7769" y="3910"/>
                    </a:lnTo>
                    <a:lnTo>
                      <a:pt x="7790" y="3933"/>
                    </a:lnTo>
                    <a:lnTo>
                      <a:pt x="7796" y="3940"/>
                    </a:lnTo>
                    <a:lnTo>
                      <a:pt x="7816" y="3964"/>
                    </a:lnTo>
                    <a:lnTo>
                      <a:pt x="7822" y="3972"/>
                    </a:lnTo>
                    <a:lnTo>
                      <a:pt x="7841" y="3997"/>
                    </a:lnTo>
                    <a:lnTo>
                      <a:pt x="7847" y="4004"/>
                    </a:lnTo>
                    <a:lnTo>
                      <a:pt x="7865" y="4030"/>
                    </a:lnTo>
                    <a:lnTo>
                      <a:pt x="7870" y="4037"/>
                    </a:lnTo>
                    <a:lnTo>
                      <a:pt x="7888" y="4064"/>
                    </a:lnTo>
                    <a:lnTo>
                      <a:pt x="7893" y="4072"/>
                    </a:lnTo>
                    <a:lnTo>
                      <a:pt x="7909" y="4099"/>
                    </a:lnTo>
                    <a:lnTo>
                      <a:pt x="7914" y="4107"/>
                    </a:lnTo>
                    <a:lnTo>
                      <a:pt x="7929" y="4135"/>
                    </a:lnTo>
                    <a:lnTo>
                      <a:pt x="7933" y="4143"/>
                    </a:lnTo>
                    <a:lnTo>
                      <a:pt x="7948" y="4171"/>
                    </a:lnTo>
                    <a:lnTo>
                      <a:pt x="7952" y="4180"/>
                    </a:lnTo>
                    <a:lnTo>
                      <a:pt x="7965" y="4208"/>
                    </a:lnTo>
                    <a:lnTo>
                      <a:pt x="7969" y="4217"/>
                    </a:lnTo>
                    <a:lnTo>
                      <a:pt x="7981" y="4246"/>
                    </a:lnTo>
                    <a:lnTo>
                      <a:pt x="7984" y="4254"/>
                    </a:lnTo>
                    <a:lnTo>
                      <a:pt x="7995" y="4284"/>
                    </a:lnTo>
                    <a:lnTo>
                      <a:pt x="7998" y="4293"/>
                    </a:lnTo>
                    <a:lnTo>
                      <a:pt x="8008" y="4323"/>
                    </a:lnTo>
                    <a:lnTo>
                      <a:pt x="8011" y="4331"/>
                    </a:lnTo>
                    <a:lnTo>
                      <a:pt x="8019" y="4362"/>
                    </a:lnTo>
                    <a:lnTo>
                      <a:pt x="8022" y="4371"/>
                    </a:lnTo>
                    <a:lnTo>
                      <a:pt x="8029" y="4401"/>
                    </a:lnTo>
                    <a:lnTo>
                      <a:pt x="8032" y="4410"/>
                    </a:lnTo>
                    <a:lnTo>
                      <a:pt x="8038" y="4441"/>
                    </a:lnTo>
                    <a:lnTo>
                      <a:pt x="8040" y="4450"/>
                    </a:lnTo>
                    <a:lnTo>
                      <a:pt x="8045" y="4481"/>
                    </a:lnTo>
                    <a:lnTo>
                      <a:pt x="8046" y="4490"/>
                    </a:lnTo>
                    <a:lnTo>
                      <a:pt x="8051" y="4522"/>
                    </a:lnTo>
                    <a:lnTo>
                      <a:pt x="8052" y="4531"/>
                    </a:lnTo>
                    <a:lnTo>
                      <a:pt x="8055" y="4562"/>
                    </a:lnTo>
                    <a:lnTo>
                      <a:pt x="8055" y="4572"/>
                    </a:lnTo>
                    <a:lnTo>
                      <a:pt x="8057" y="4603"/>
                    </a:lnTo>
                    <a:lnTo>
                      <a:pt x="8057" y="4613"/>
                    </a:lnTo>
                    <a:lnTo>
                      <a:pt x="8058" y="4644"/>
                    </a:lnTo>
                    <a:lnTo>
                      <a:pt x="8058" y="4649"/>
                    </a:lnTo>
                    <a:lnTo>
                      <a:pt x="8058" y="5341"/>
                    </a:lnTo>
                    <a:lnTo>
                      <a:pt x="8650" y="5341"/>
                    </a:lnTo>
                    <a:lnTo>
                      <a:pt x="8670" y="5342"/>
                    </a:lnTo>
                    <a:lnTo>
                      <a:pt x="8689" y="5346"/>
                    </a:lnTo>
                    <a:lnTo>
                      <a:pt x="8707" y="5352"/>
                    </a:lnTo>
                    <a:lnTo>
                      <a:pt x="8725" y="5361"/>
                    </a:lnTo>
                    <a:lnTo>
                      <a:pt x="8741" y="5372"/>
                    </a:lnTo>
                    <a:lnTo>
                      <a:pt x="8756" y="5385"/>
                    </a:lnTo>
                    <a:lnTo>
                      <a:pt x="8769" y="5400"/>
                    </a:lnTo>
                    <a:lnTo>
                      <a:pt x="8780" y="5416"/>
                    </a:lnTo>
                    <a:lnTo>
                      <a:pt x="8789" y="5434"/>
                    </a:lnTo>
                    <a:lnTo>
                      <a:pt x="8795" y="5452"/>
                    </a:lnTo>
                    <a:lnTo>
                      <a:pt x="8799" y="5471"/>
                    </a:lnTo>
                    <a:lnTo>
                      <a:pt x="8800" y="5491"/>
                    </a:lnTo>
                    <a:lnTo>
                      <a:pt x="8800" y="6895"/>
                    </a:lnTo>
                    <a:lnTo>
                      <a:pt x="8799" y="6915"/>
                    </a:lnTo>
                    <a:lnTo>
                      <a:pt x="8795" y="6934"/>
                    </a:lnTo>
                    <a:lnTo>
                      <a:pt x="8789" y="6952"/>
                    </a:lnTo>
                    <a:lnTo>
                      <a:pt x="8780" y="6970"/>
                    </a:lnTo>
                    <a:lnTo>
                      <a:pt x="8769" y="6986"/>
                    </a:lnTo>
                    <a:lnTo>
                      <a:pt x="8756" y="7001"/>
                    </a:lnTo>
                    <a:lnTo>
                      <a:pt x="8741" y="7014"/>
                    </a:lnTo>
                    <a:lnTo>
                      <a:pt x="8725" y="7025"/>
                    </a:lnTo>
                    <a:lnTo>
                      <a:pt x="8707" y="7034"/>
                    </a:lnTo>
                    <a:lnTo>
                      <a:pt x="8689" y="7040"/>
                    </a:lnTo>
                    <a:lnTo>
                      <a:pt x="8670" y="7044"/>
                    </a:lnTo>
                    <a:lnTo>
                      <a:pt x="8650" y="7045"/>
                    </a:lnTo>
                    <a:lnTo>
                      <a:pt x="8058" y="7045"/>
                    </a:lnTo>
                    <a:lnTo>
                      <a:pt x="8058" y="7738"/>
                    </a:lnTo>
                    <a:lnTo>
                      <a:pt x="8058" y="7743"/>
                    </a:lnTo>
                    <a:lnTo>
                      <a:pt x="8057" y="7774"/>
                    </a:lnTo>
                    <a:lnTo>
                      <a:pt x="8057" y="7784"/>
                    </a:lnTo>
                    <a:lnTo>
                      <a:pt x="8055" y="7815"/>
                    </a:lnTo>
                    <a:lnTo>
                      <a:pt x="8055" y="7824"/>
                    </a:lnTo>
                    <a:lnTo>
                      <a:pt x="8052" y="7856"/>
                    </a:lnTo>
                    <a:lnTo>
                      <a:pt x="8051" y="7865"/>
                    </a:lnTo>
                    <a:lnTo>
                      <a:pt x="8046" y="7896"/>
                    </a:lnTo>
                    <a:lnTo>
                      <a:pt x="8045" y="7905"/>
                    </a:lnTo>
                    <a:lnTo>
                      <a:pt x="8040" y="7936"/>
                    </a:lnTo>
                    <a:lnTo>
                      <a:pt x="8038" y="7946"/>
                    </a:lnTo>
                    <a:lnTo>
                      <a:pt x="8032" y="7976"/>
                    </a:lnTo>
                    <a:lnTo>
                      <a:pt x="8029" y="7985"/>
                    </a:lnTo>
                    <a:lnTo>
                      <a:pt x="8022" y="8016"/>
                    </a:lnTo>
                    <a:lnTo>
                      <a:pt x="8019" y="8025"/>
                    </a:lnTo>
                    <a:lnTo>
                      <a:pt x="8011" y="8055"/>
                    </a:lnTo>
                    <a:lnTo>
                      <a:pt x="8008" y="8064"/>
                    </a:lnTo>
                    <a:lnTo>
                      <a:pt x="7998" y="8094"/>
                    </a:lnTo>
                    <a:lnTo>
                      <a:pt x="7995" y="8103"/>
                    </a:lnTo>
                    <a:lnTo>
                      <a:pt x="7984" y="8132"/>
                    </a:lnTo>
                    <a:lnTo>
                      <a:pt x="7981" y="8141"/>
                    </a:lnTo>
                    <a:lnTo>
                      <a:pt x="7969" y="8170"/>
                    </a:lnTo>
                    <a:lnTo>
                      <a:pt x="7965" y="8179"/>
                    </a:lnTo>
                    <a:lnTo>
                      <a:pt x="7952" y="8207"/>
                    </a:lnTo>
                    <a:lnTo>
                      <a:pt x="7948" y="8216"/>
                    </a:lnTo>
                    <a:lnTo>
                      <a:pt x="7934" y="8244"/>
                    </a:lnTo>
                    <a:lnTo>
                      <a:pt x="7929" y="8252"/>
                    </a:lnTo>
                    <a:lnTo>
                      <a:pt x="7914" y="8280"/>
                    </a:lnTo>
                    <a:lnTo>
                      <a:pt x="7909" y="8288"/>
                    </a:lnTo>
                    <a:lnTo>
                      <a:pt x="7893" y="8315"/>
                    </a:lnTo>
                    <a:lnTo>
                      <a:pt x="7888" y="8323"/>
                    </a:lnTo>
                    <a:lnTo>
                      <a:pt x="7870" y="8350"/>
                    </a:lnTo>
                    <a:lnTo>
                      <a:pt x="7865" y="8357"/>
                    </a:lnTo>
                    <a:lnTo>
                      <a:pt x="7847" y="8383"/>
                    </a:lnTo>
                    <a:lnTo>
                      <a:pt x="7841" y="8390"/>
                    </a:lnTo>
                    <a:lnTo>
                      <a:pt x="7822" y="8415"/>
                    </a:lnTo>
                    <a:lnTo>
                      <a:pt x="7816" y="8423"/>
                    </a:lnTo>
                    <a:lnTo>
                      <a:pt x="7796" y="8447"/>
                    </a:lnTo>
                    <a:lnTo>
                      <a:pt x="7790" y="8454"/>
                    </a:lnTo>
                    <a:lnTo>
                      <a:pt x="7769" y="8477"/>
                    </a:lnTo>
                    <a:lnTo>
                      <a:pt x="7763" y="8484"/>
                    </a:lnTo>
                    <a:lnTo>
                      <a:pt x="7741" y="8507"/>
                    </a:lnTo>
                    <a:lnTo>
                      <a:pt x="7735" y="8513"/>
                    </a:lnTo>
                    <a:lnTo>
                      <a:pt x="7712" y="8535"/>
                    </a:lnTo>
                    <a:lnTo>
                      <a:pt x="7705" y="8541"/>
                    </a:lnTo>
                    <a:lnTo>
                      <a:pt x="7682" y="8562"/>
                    </a:lnTo>
                    <a:lnTo>
                      <a:pt x="7675" y="8568"/>
                    </a:lnTo>
                    <a:lnTo>
                      <a:pt x="7651" y="8588"/>
                    </a:lnTo>
                    <a:lnTo>
                      <a:pt x="7643" y="8594"/>
                    </a:lnTo>
                    <a:lnTo>
                      <a:pt x="7618" y="8613"/>
                    </a:lnTo>
                    <a:lnTo>
                      <a:pt x="7611" y="8619"/>
                    </a:lnTo>
                    <a:lnTo>
                      <a:pt x="7585" y="8637"/>
                    </a:lnTo>
                    <a:lnTo>
                      <a:pt x="7578" y="8642"/>
                    </a:lnTo>
                    <a:lnTo>
                      <a:pt x="7551" y="8660"/>
                    </a:lnTo>
                    <a:lnTo>
                      <a:pt x="7543" y="8665"/>
                    </a:lnTo>
                    <a:lnTo>
                      <a:pt x="7516" y="8681"/>
                    </a:lnTo>
                    <a:lnTo>
                      <a:pt x="7508" y="8686"/>
                    </a:lnTo>
                    <a:lnTo>
                      <a:pt x="7480" y="8701"/>
                    </a:lnTo>
                    <a:lnTo>
                      <a:pt x="7472" y="8706"/>
                    </a:lnTo>
                    <a:lnTo>
                      <a:pt x="7444" y="8720"/>
                    </a:lnTo>
                    <a:lnTo>
                      <a:pt x="7435" y="8724"/>
                    </a:lnTo>
                    <a:lnTo>
                      <a:pt x="7407" y="8737"/>
                    </a:lnTo>
                    <a:lnTo>
                      <a:pt x="7398" y="8741"/>
                    </a:lnTo>
                    <a:lnTo>
                      <a:pt x="7369" y="8753"/>
                    </a:lnTo>
                    <a:lnTo>
                      <a:pt x="7360" y="8756"/>
                    </a:lnTo>
                    <a:lnTo>
                      <a:pt x="7331" y="8767"/>
                    </a:lnTo>
                    <a:lnTo>
                      <a:pt x="7322" y="8770"/>
                    </a:lnTo>
                    <a:lnTo>
                      <a:pt x="7292" y="8780"/>
                    </a:lnTo>
                    <a:lnTo>
                      <a:pt x="7283" y="8783"/>
                    </a:lnTo>
                    <a:lnTo>
                      <a:pt x="7253" y="8792"/>
                    </a:lnTo>
                    <a:lnTo>
                      <a:pt x="7244" y="8794"/>
                    </a:lnTo>
                    <a:lnTo>
                      <a:pt x="7213" y="8801"/>
                    </a:lnTo>
                    <a:lnTo>
                      <a:pt x="7204" y="8804"/>
                    </a:lnTo>
                    <a:lnTo>
                      <a:pt x="7173" y="8810"/>
                    </a:lnTo>
                    <a:lnTo>
                      <a:pt x="7164" y="8812"/>
                    </a:lnTo>
                    <a:lnTo>
                      <a:pt x="7133" y="8817"/>
                    </a:lnTo>
                    <a:lnTo>
                      <a:pt x="7124" y="8818"/>
                    </a:lnTo>
                    <a:lnTo>
                      <a:pt x="7092" y="8823"/>
                    </a:lnTo>
                    <a:lnTo>
                      <a:pt x="7083" y="8824"/>
                    </a:lnTo>
                    <a:lnTo>
                      <a:pt x="7052" y="8827"/>
                    </a:lnTo>
                    <a:lnTo>
                      <a:pt x="7042" y="8827"/>
                    </a:lnTo>
                    <a:lnTo>
                      <a:pt x="7011" y="8829"/>
                    </a:lnTo>
                    <a:lnTo>
                      <a:pt x="7001" y="8829"/>
                    </a:lnTo>
                    <a:lnTo>
                      <a:pt x="6970" y="8830"/>
                    </a:lnTo>
                    <a:lnTo>
                      <a:pt x="6965" y="8830"/>
                    </a:lnTo>
                    <a:lnTo>
                      <a:pt x="3035" y="8830"/>
                    </a:lnTo>
                    <a:lnTo>
                      <a:pt x="3030" y="8830"/>
                    </a:lnTo>
                    <a:lnTo>
                      <a:pt x="2999" y="8829"/>
                    </a:lnTo>
                    <a:lnTo>
                      <a:pt x="2989" y="8829"/>
                    </a:lnTo>
                    <a:lnTo>
                      <a:pt x="2958" y="8827"/>
                    </a:lnTo>
                    <a:lnTo>
                      <a:pt x="2948" y="8827"/>
                    </a:lnTo>
                    <a:lnTo>
                      <a:pt x="2917" y="8824"/>
                    </a:lnTo>
                    <a:lnTo>
                      <a:pt x="2908" y="8823"/>
                    </a:lnTo>
                    <a:lnTo>
                      <a:pt x="2876" y="8818"/>
                    </a:lnTo>
                    <a:lnTo>
                      <a:pt x="2867" y="8817"/>
                    </a:lnTo>
                    <a:lnTo>
                      <a:pt x="2836" y="8812"/>
                    </a:lnTo>
                    <a:lnTo>
                      <a:pt x="2827" y="8810"/>
                    </a:lnTo>
                    <a:lnTo>
                      <a:pt x="2796" y="8804"/>
                    </a:lnTo>
                    <a:lnTo>
                      <a:pt x="2787" y="8801"/>
                    </a:lnTo>
                    <a:lnTo>
                      <a:pt x="2756" y="8794"/>
                    </a:lnTo>
                    <a:lnTo>
                      <a:pt x="2747" y="8792"/>
                    </a:lnTo>
                    <a:lnTo>
                      <a:pt x="2717" y="8783"/>
                    </a:lnTo>
                    <a:lnTo>
                      <a:pt x="2708" y="8780"/>
                    </a:lnTo>
                    <a:lnTo>
                      <a:pt x="2678" y="8770"/>
                    </a:lnTo>
                    <a:lnTo>
                      <a:pt x="2669" y="8767"/>
                    </a:lnTo>
                    <a:lnTo>
                      <a:pt x="2640" y="8756"/>
                    </a:lnTo>
                    <a:lnTo>
                      <a:pt x="2631" y="8753"/>
                    </a:lnTo>
                    <a:lnTo>
                      <a:pt x="2602" y="8741"/>
                    </a:lnTo>
                    <a:lnTo>
                      <a:pt x="2593" y="8737"/>
                    </a:lnTo>
                    <a:lnTo>
                      <a:pt x="2565" y="8724"/>
                    </a:lnTo>
                    <a:lnTo>
                      <a:pt x="2556" y="8720"/>
                    </a:lnTo>
                    <a:lnTo>
                      <a:pt x="2528" y="8706"/>
                    </a:lnTo>
                    <a:lnTo>
                      <a:pt x="2520" y="8701"/>
                    </a:lnTo>
                    <a:lnTo>
                      <a:pt x="2492" y="8686"/>
                    </a:lnTo>
                    <a:lnTo>
                      <a:pt x="2484" y="8681"/>
                    </a:lnTo>
                    <a:lnTo>
                      <a:pt x="2457" y="8665"/>
                    </a:lnTo>
                    <a:lnTo>
                      <a:pt x="2449" y="8660"/>
                    </a:lnTo>
                    <a:lnTo>
                      <a:pt x="2422" y="8642"/>
                    </a:lnTo>
                    <a:lnTo>
                      <a:pt x="2415" y="8637"/>
                    </a:lnTo>
                    <a:lnTo>
                      <a:pt x="2389" y="8619"/>
                    </a:lnTo>
                    <a:lnTo>
                      <a:pt x="2382" y="8613"/>
                    </a:lnTo>
                    <a:lnTo>
                      <a:pt x="2357" y="8594"/>
                    </a:lnTo>
                    <a:lnTo>
                      <a:pt x="2349" y="8588"/>
                    </a:lnTo>
                    <a:lnTo>
                      <a:pt x="2325" y="8568"/>
                    </a:lnTo>
                    <a:lnTo>
                      <a:pt x="2318" y="8562"/>
                    </a:lnTo>
                    <a:lnTo>
                      <a:pt x="2295" y="8541"/>
                    </a:lnTo>
                    <a:lnTo>
                      <a:pt x="2288" y="8535"/>
                    </a:lnTo>
                    <a:lnTo>
                      <a:pt x="2265" y="8513"/>
                    </a:lnTo>
                    <a:lnTo>
                      <a:pt x="2259" y="8507"/>
                    </a:lnTo>
                    <a:lnTo>
                      <a:pt x="2237" y="8484"/>
                    </a:lnTo>
                    <a:lnTo>
                      <a:pt x="2231" y="8477"/>
                    </a:lnTo>
                    <a:lnTo>
                      <a:pt x="2210" y="8454"/>
                    </a:lnTo>
                    <a:lnTo>
                      <a:pt x="2204" y="8447"/>
                    </a:lnTo>
                    <a:lnTo>
                      <a:pt x="2184" y="8423"/>
                    </a:lnTo>
                    <a:lnTo>
                      <a:pt x="2178" y="8415"/>
                    </a:lnTo>
                    <a:lnTo>
                      <a:pt x="2159" y="8390"/>
                    </a:lnTo>
                    <a:lnTo>
                      <a:pt x="2153" y="8383"/>
                    </a:lnTo>
                    <a:lnTo>
                      <a:pt x="2135" y="8357"/>
                    </a:lnTo>
                    <a:lnTo>
                      <a:pt x="2130" y="8350"/>
                    </a:lnTo>
                    <a:lnTo>
                      <a:pt x="2112" y="8323"/>
                    </a:lnTo>
                    <a:lnTo>
                      <a:pt x="2107" y="8315"/>
                    </a:lnTo>
                    <a:lnTo>
                      <a:pt x="2091" y="8288"/>
                    </a:lnTo>
                    <a:lnTo>
                      <a:pt x="2086" y="8280"/>
                    </a:lnTo>
                    <a:lnTo>
                      <a:pt x="2071" y="8252"/>
                    </a:lnTo>
                    <a:lnTo>
                      <a:pt x="2066" y="8244"/>
                    </a:lnTo>
                    <a:lnTo>
                      <a:pt x="2052" y="8216"/>
                    </a:lnTo>
                    <a:lnTo>
                      <a:pt x="2048" y="8207"/>
                    </a:lnTo>
                    <a:lnTo>
                      <a:pt x="2035" y="8179"/>
                    </a:lnTo>
                    <a:lnTo>
                      <a:pt x="2031" y="8170"/>
                    </a:lnTo>
                    <a:lnTo>
                      <a:pt x="2019" y="8141"/>
                    </a:lnTo>
                    <a:lnTo>
                      <a:pt x="2016" y="8132"/>
                    </a:lnTo>
                    <a:lnTo>
                      <a:pt x="2005" y="8103"/>
                    </a:lnTo>
                    <a:lnTo>
                      <a:pt x="2002" y="8094"/>
                    </a:lnTo>
                    <a:lnTo>
                      <a:pt x="1992" y="8064"/>
                    </a:lnTo>
                    <a:lnTo>
                      <a:pt x="1989" y="8055"/>
                    </a:lnTo>
                    <a:lnTo>
                      <a:pt x="1981" y="8025"/>
                    </a:lnTo>
                    <a:lnTo>
                      <a:pt x="1978" y="8016"/>
                    </a:lnTo>
                    <a:lnTo>
                      <a:pt x="1971" y="7985"/>
                    </a:lnTo>
                    <a:lnTo>
                      <a:pt x="1968" y="7976"/>
                    </a:lnTo>
                    <a:lnTo>
                      <a:pt x="1962" y="7946"/>
                    </a:lnTo>
                    <a:lnTo>
                      <a:pt x="1960" y="7936"/>
                    </a:lnTo>
                    <a:lnTo>
                      <a:pt x="1955" y="7905"/>
                    </a:lnTo>
                    <a:lnTo>
                      <a:pt x="1954" y="7896"/>
                    </a:lnTo>
                    <a:lnTo>
                      <a:pt x="1949" y="7865"/>
                    </a:lnTo>
                    <a:lnTo>
                      <a:pt x="1948" y="7856"/>
                    </a:lnTo>
                    <a:lnTo>
                      <a:pt x="1945" y="7824"/>
                    </a:lnTo>
                    <a:lnTo>
                      <a:pt x="1945" y="7815"/>
                    </a:lnTo>
                    <a:lnTo>
                      <a:pt x="1943" y="7784"/>
                    </a:lnTo>
                    <a:lnTo>
                      <a:pt x="1943" y="7774"/>
                    </a:lnTo>
                    <a:lnTo>
                      <a:pt x="1942" y="7743"/>
                    </a:lnTo>
                    <a:lnTo>
                      <a:pt x="1942" y="7738"/>
                    </a:lnTo>
                    <a:lnTo>
                      <a:pt x="1942" y="7045"/>
                    </a:lnTo>
                    <a:lnTo>
                      <a:pt x="1350" y="7045"/>
                    </a:lnTo>
                    <a:lnTo>
                      <a:pt x="1330" y="7044"/>
                    </a:lnTo>
                    <a:lnTo>
                      <a:pt x="1311" y="7040"/>
                    </a:lnTo>
                    <a:lnTo>
                      <a:pt x="1293" y="7034"/>
                    </a:lnTo>
                    <a:lnTo>
                      <a:pt x="1275" y="7025"/>
                    </a:lnTo>
                    <a:lnTo>
                      <a:pt x="1259" y="7014"/>
                    </a:lnTo>
                    <a:lnTo>
                      <a:pt x="1244" y="7001"/>
                    </a:lnTo>
                    <a:lnTo>
                      <a:pt x="1231" y="6986"/>
                    </a:lnTo>
                    <a:lnTo>
                      <a:pt x="1220" y="6970"/>
                    </a:lnTo>
                    <a:lnTo>
                      <a:pt x="1211" y="6952"/>
                    </a:lnTo>
                    <a:lnTo>
                      <a:pt x="1205" y="6934"/>
                    </a:lnTo>
                    <a:lnTo>
                      <a:pt x="1201" y="6915"/>
                    </a:lnTo>
                    <a:lnTo>
                      <a:pt x="1200" y="6895"/>
                    </a:lnTo>
                    <a:lnTo>
                      <a:pt x="1200" y="5491"/>
                    </a:lnTo>
                    <a:lnTo>
                      <a:pt x="1201" y="5471"/>
                    </a:lnTo>
                    <a:lnTo>
                      <a:pt x="1205" y="5452"/>
                    </a:lnTo>
                    <a:lnTo>
                      <a:pt x="1211" y="5434"/>
                    </a:lnTo>
                    <a:lnTo>
                      <a:pt x="1220" y="5416"/>
                    </a:lnTo>
                    <a:lnTo>
                      <a:pt x="1231" y="5400"/>
                    </a:lnTo>
                    <a:lnTo>
                      <a:pt x="1244" y="5385"/>
                    </a:lnTo>
                    <a:lnTo>
                      <a:pt x="1259" y="5372"/>
                    </a:lnTo>
                    <a:lnTo>
                      <a:pt x="1275" y="5361"/>
                    </a:lnTo>
                    <a:lnTo>
                      <a:pt x="1293" y="5352"/>
                    </a:lnTo>
                    <a:lnTo>
                      <a:pt x="1311" y="5346"/>
                    </a:lnTo>
                    <a:lnTo>
                      <a:pt x="1330" y="5342"/>
                    </a:lnTo>
                    <a:lnTo>
                      <a:pt x="1350" y="5341"/>
                    </a:lnTo>
                    <a:lnTo>
                      <a:pt x="1942" y="5341"/>
                    </a:lnTo>
                    <a:lnTo>
                      <a:pt x="1942" y="4649"/>
                    </a:lnTo>
                    <a:lnTo>
                      <a:pt x="1942" y="4644"/>
                    </a:lnTo>
                    <a:lnTo>
                      <a:pt x="1943" y="4613"/>
                    </a:lnTo>
                    <a:lnTo>
                      <a:pt x="1943" y="4603"/>
                    </a:lnTo>
                    <a:lnTo>
                      <a:pt x="1945" y="4572"/>
                    </a:lnTo>
                    <a:lnTo>
                      <a:pt x="1945" y="4562"/>
                    </a:lnTo>
                    <a:lnTo>
                      <a:pt x="1948" y="4531"/>
                    </a:lnTo>
                    <a:lnTo>
                      <a:pt x="1949" y="4522"/>
                    </a:lnTo>
                    <a:lnTo>
                      <a:pt x="1954" y="4490"/>
                    </a:lnTo>
                    <a:lnTo>
                      <a:pt x="1955" y="4481"/>
                    </a:lnTo>
                    <a:lnTo>
                      <a:pt x="1960" y="4450"/>
                    </a:lnTo>
                    <a:lnTo>
                      <a:pt x="1962" y="4441"/>
                    </a:lnTo>
                    <a:lnTo>
                      <a:pt x="1968" y="4410"/>
                    </a:lnTo>
                    <a:lnTo>
                      <a:pt x="1971" y="4401"/>
                    </a:lnTo>
                    <a:lnTo>
                      <a:pt x="1978" y="4371"/>
                    </a:lnTo>
                    <a:lnTo>
                      <a:pt x="1981" y="4362"/>
                    </a:lnTo>
                    <a:lnTo>
                      <a:pt x="1989" y="4331"/>
                    </a:lnTo>
                    <a:lnTo>
                      <a:pt x="1992" y="4323"/>
                    </a:lnTo>
                    <a:lnTo>
                      <a:pt x="2002" y="4293"/>
                    </a:lnTo>
                    <a:lnTo>
                      <a:pt x="2005" y="4284"/>
                    </a:lnTo>
                    <a:lnTo>
                      <a:pt x="2016" y="4254"/>
                    </a:lnTo>
                    <a:lnTo>
                      <a:pt x="2019" y="4246"/>
                    </a:lnTo>
                    <a:lnTo>
                      <a:pt x="2031" y="4217"/>
                    </a:lnTo>
                    <a:lnTo>
                      <a:pt x="2035" y="4208"/>
                    </a:lnTo>
                    <a:lnTo>
                      <a:pt x="2048" y="4180"/>
                    </a:lnTo>
                    <a:lnTo>
                      <a:pt x="2052" y="4171"/>
                    </a:lnTo>
                    <a:lnTo>
                      <a:pt x="2067" y="4143"/>
                    </a:lnTo>
                    <a:lnTo>
                      <a:pt x="2071" y="4135"/>
                    </a:lnTo>
                    <a:lnTo>
                      <a:pt x="2086" y="4107"/>
                    </a:lnTo>
                    <a:lnTo>
                      <a:pt x="2091" y="4099"/>
                    </a:lnTo>
                    <a:lnTo>
                      <a:pt x="2107" y="4072"/>
                    </a:lnTo>
                    <a:lnTo>
                      <a:pt x="2112" y="4064"/>
                    </a:lnTo>
                    <a:lnTo>
                      <a:pt x="2130" y="4037"/>
                    </a:lnTo>
                    <a:lnTo>
                      <a:pt x="2135" y="4030"/>
                    </a:lnTo>
                    <a:lnTo>
                      <a:pt x="2153" y="4004"/>
                    </a:lnTo>
                    <a:lnTo>
                      <a:pt x="2159" y="3997"/>
                    </a:lnTo>
                    <a:lnTo>
                      <a:pt x="2178" y="3972"/>
                    </a:lnTo>
                    <a:lnTo>
                      <a:pt x="2184" y="3964"/>
                    </a:lnTo>
                    <a:lnTo>
                      <a:pt x="2204" y="3940"/>
                    </a:lnTo>
                    <a:lnTo>
                      <a:pt x="2210" y="3933"/>
                    </a:lnTo>
                    <a:lnTo>
                      <a:pt x="2231" y="3910"/>
                    </a:lnTo>
                    <a:lnTo>
                      <a:pt x="2237" y="3903"/>
                    </a:lnTo>
                    <a:lnTo>
                      <a:pt x="2259" y="3880"/>
                    </a:lnTo>
                    <a:lnTo>
                      <a:pt x="2265" y="3874"/>
                    </a:lnTo>
                    <a:lnTo>
                      <a:pt x="2288" y="3852"/>
                    </a:lnTo>
                    <a:lnTo>
                      <a:pt x="2295" y="3846"/>
                    </a:lnTo>
                    <a:lnTo>
                      <a:pt x="2318" y="3825"/>
                    </a:lnTo>
                    <a:lnTo>
                      <a:pt x="2325" y="3819"/>
                    </a:lnTo>
                    <a:lnTo>
                      <a:pt x="2349" y="3799"/>
                    </a:lnTo>
                    <a:lnTo>
                      <a:pt x="2357" y="3793"/>
                    </a:lnTo>
                    <a:lnTo>
                      <a:pt x="2382" y="3774"/>
                    </a:lnTo>
                    <a:lnTo>
                      <a:pt x="2389" y="3768"/>
                    </a:lnTo>
                    <a:lnTo>
                      <a:pt x="2415" y="3750"/>
                    </a:lnTo>
                    <a:lnTo>
                      <a:pt x="2422" y="3745"/>
                    </a:lnTo>
                    <a:lnTo>
                      <a:pt x="2449" y="3727"/>
                    </a:lnTo>
                    <a:lnTo>
                      <a:pt x="2457" y="3722"/>
                    </a:lnTo>
                    <a:lnTo>
                      <a:pt x="2484" y="3706"/>
                    </a:lnTo>
                    <a:lnTo>
                      <a:pt x="2492" y="3701"/>
                    </a:lnTo>
                    <a:lnTo>
                      <a:pt x="2520" y="3686"/>
                    </a:lnTo>
                    <a:lnTo>
                      <a:pt x="2528" y="3681"/>
                    </a:lnTo>
                    <a:lnTo>
                      <a:pt x="2556" y="3667"/>
                    </a:lnTo>
                    <a:lnTo>
                      <a:pt x="2565" y="3663"/>
                    </a:lnTo>
                    <a:lnTo>
                      <a:pt x="2593" y="3650"/>
                    </a:lnTo>
                    <a:lnTo>
                      <a:pt x="2602" y="3646"/>
                    </a:lnTo>
                    <a:lnTo>
                      <a:pt x="2631" y="3634"/>
                    </a:lnTo>
                    <a:lnTo>
                      <a:pt x="2640" y="3631"/>
                    </a:lnTo>
                    <a:lnTo>
                      <a:pt x="2669" y="3620"/>
                    </a:lnTo>
                    <a:lnTo>
                      <a:pt x="2678" y="3617"/>
                    </a:lnTo>
                    <a:lnTo>
                      <a:pt x="2708" y="3607"/>
                    </a:lnTo>
                    <a:lnTo>
                      <a:pt x="2717" y="3604"/>
                    </a:lnTo>
                    <a:lnTo>
                      <a:pt x="2747" y="3595"/>
                    </a:lnTo>
                    <a:lnTo>
                      <a:pt x="2756" y="3593"/>
                    </a:lnTo>
                    <a:lnTo>
                      <a:pt x="2787" y="3586"/>
                    </a:lnTo>
                    <a:lnTo>
                      <a:pt x="2796" y="3583"/>
                    </a:lnTo>
                    <a:lnTo>
                      <a:pt x="2827" y="3577"/>
                    </a:lnTo>
                    <a:lnTo>
                      <a:pt x="2836" y="3575"/>
                    </a:lnTo>
                    <a:lnTo>
                      <a:pt x="2867" y="3570"/>
                    </a:lnTo>
                    <a:lnTo>
                      <a:pt x="2876" y="3569"/>
                    </a:lnTo>
                    <a:lnTo>
                      <a:pt x="2908" y="3564"/>
                    </a:lnTo>
                    <a:lnTo>
                      <a:pt x="2917" y="3563"/>
                    </a:lnTo>
                    <a:lnTo>
                      <a:pt x="2948" y="3560"/>
                    </a:lnTo>
                    <a:lnTo>
                      <a:pt x="2958" y="3560"/>
                    </a:lnTo>
                    <a:lnTo>
                      <a:pt x="2989" y="3558"/>
                    </a:lnTo>
                    <a:lnTo>
                      <a:pt x="2999" y="3558"/>
                    </a:lnTo>
                    <a:lnTo>
                      <a:pt x="3030" y="3557"/>
                    </a:lnTo>
                    <a:lnTo>
                      <a:pt x="3035" y="3557"/>
                    </a:lnTo>
                    <a:lnTo>
                      <a:pt x="4750" y="3557"/>
                    </a:lnTo>
                    <a:lnTo>
                      <a:pt x="4750" y="2355"/>
                    </a:lnTo>
                    <a:lnTo>
                      <a:pt x="4749" y="2355"/>
                    </a:lnTo>
                    <a:lnTo>
                      <a:pt x="4735" y="2348"/>
                    </a:lnTo>
                    <a:lnTo>
                      <a:pt x="4730" y="2345"/>
                    </a:lnTo>
                    <a:lnTo>
                      <a:pt x="4716" y="2337"/>
                    </a:lnTo>
                    <a:lnTo>
                      <a:pt x="4712" y="2334"/>
                    </a:lnTo>
                    <a:lnTo>
                      <a:pt x="4698" y="2326"/>
                    </a:lnTo>
                    <a:lnTo>
                      <a:pt x="4693" y="2323"/>
                    </a:lnTo>
                    <a:lnTo>
                      <a:pt x="4680" y="2315"/>
                    </a:lnTo>
                    <a:lnTo>
                      <a:pt x="4675" y="2311"/>
                    </a:lnTo>
                    <a:lnTo>
                      <a:pt x="4663" y="2302"/>
                    </a:lnTo>
                    <a:lnTo>
                      <a:pt x="4658" y="2299"/>
                    </a:lnTo>
                    <a:lnTo>
                      <a:pt x="4646" y="2289"/>
                    </a:lnTo>
                    <a:lnTo>
                      <a:pt x="4641" y="2286"/>
                    </a:lnTo>
                    <a:lnTo>
                      <a:pt x="4629" y="2276"/>
                    </a:lnTo>
                    <a:lnTo>
                      <a:pt x="4625" y="2272"/>
                    </a:lnTo>
                    <a:lnTo>
                      <a:pt x="4613" y="2262"/>
                    </a:lnTo>
                    <a:lnTo>
                      <a:pt x="4609" y="2258"/>
                    </a:lnTo>
                    <a:lnTo>
                      <a:pt x="4598" y="2247"/>
                    </a:lnTo>
                    <a:lnTo>
                      <a:pt x="4594" y="2243"/>
                    </a:lnTo>
                    <a:lnTo>
                      <a:pt x="4583" y="2232"/>
                    </a:lnTo>
                    <a:lnTo>
                      <a:pt x="4579" y="2228"/>
                    </a:lnTo>
                    <a:lnTo>
                      <a:pt x="4569" y="2216"/>
                    </a:lnTo>
                    <a:lnTo>
                      <a:pt x="4565" y="2212"/>
                    </a:lnTo>
                    <a:lnTo>
                      <a:pt x="4555" y="2200"/>
                    </a:lnTo>
                    <a:lnTo>
                      <a:pt x="4552" y="2195"/>
                    </a:lnTo>
                    <a:lnTo>
                      <a:pt x="4542" y="2183"/>
                    </a:lnTo>
                    <a:lnTo>
                      <a:pt x="4539" y="2178"/>
                    </a:lnTo>
                    <a:lnTo>
                      <a:pt x="4530" y="2166"/>
                    </a:lnTo>
                    <a:lnTo>
                      <a:pt x="4526" y="2161"/>
                    </a:lnTo>
                    <a:lnTo>
                      <a:pt x="4518" y="2148"/>
                    </a:lnTo>
                    <a:lnTo>
                      <a:pt x="4515" y="2143"/>
                    </a:lnTo>
                    <a:lnTo>
                      <a:pt x="4507" y="2129"/>
                    </a:lnTo>
                    <a:lnTo>
                      <a:pt x="4504" y="2125"/>
                    </a:lnTo>
                    <a:lnTo>
                      <a:pt x="4496" y="2111"/>
                    </a:lnTo>
                    <a:lnTo>
                      <a:pt x="4493" y="2106"/>
                    </a:lnTo>
                    <a:lnTo>
                      <a:pt x="4486" y="2091"/>
                    </a:lnTo>
                    <a:lnTo>
                      <a:pt x="4484" y="2086"/>
                    </a:lnTo>
                    <a:lnTo>
                      <a:pt x="4477" y="2072"/>
                    </a:lnTo>
                    <a:lnTo>
                      <a:pt x="4475" y="2067"/>
                    </a:lnTo>
                    <a:lnTo>
                      <a:pt x="4469" y="2052"/>
                    </a:lnTo>
                    <a:lnTo>
                      <a:pt x="4467" y="2047"/>
                    </a:lnTo>
                    <a:lnTo>
                      <a:pt x="4461" y="2032"/>
                    </a:lnTo>
                    <a:lnTo>
                      <a:pt x="4460" y="2027"/>
                    </a:lnTo>
                    <a:lnTo>
                      <a:pt x="4455" y="2012"/>
                    </a:lnTo>
                    <a:lnTo>
                      <a:pt x="4453" y="2006"/>
                    </a:lnTo>
                    <a:lnTo>
                      <a:pt x="4449" y="1991"/>
                    </a:lnTo>
                    <a:lnTo>
                      <a:pt x="4447" y="1986"/>
                    </a:lnTo>
                    <a:lnTo>
                      <a:pt x="4444" y="1971"/>
                    </a:lnTo>
                    <a:lnTo>
                      <a:pt x="4442" y="1965"/>
                    </a:lnTo>
                    <a:lnTo>
                      <a:pt x="4439" y="1950"/>
                    </a:lnTo>
                    <a:lnTo>
                      <a:pt x="4438" y="1944"/>
                    </a:lnTo>
                    <a:lnTo>
                      <a:pt x="4436" y="1929"/>
                    </a:lnTo>
                    <a:lnTo>
                      <a:pt x="4435" y="1923"/>
                    </a:lnTo>
                    <a:lnTo>
                      <a:pt x="4433" y="1908"/>
                    </a:lnTo>
                    <a:lnTo>
                      <a:pt x="4432" y="1902"/>
                    </a:lnTo>
                    <a:lnTo>
                      <a:pt x="4431" y="1886"/>
                    </a:lnTo>
                    <a:lnTo>
                      <a:pt x="4430" y="1881"/>
                    </a:lnTo>
                    <a:lnTo>
                      <a:pt x="4430" y="1865"/>
                    </a:lnTo>
                    <a:lnTo>
                      <a:pt x="4429" y="1860"/>
                    </a:lnTo>
                    <a:lnTo>
                      <a:pt x="4429" y="1844"/>
                    </a:lnTo>
                    <a:lnTo>
                      <a:pt x="4429" y="1838"/>
                    </a:lnTo>
                    <a:lnTo>
                      <a:pt x="4429" y="1822"/>
                    </a:lnTo>
                    <a:lnTo>
                      <a:pt x="4430" y="1817"/>
                    </a:lnTo>
                    <a:lnTo>
                      <a:pt x="4430" y="1801"/>
                    </a:lnTo>
                    <a:lnTo>
                      <a:pt x="4431" y="1796"/>
                    </a:lnTo>
                    <a:lnTo>
                      <a:pt x="4432" y="1780"/>
                    </a:lnTo>
                    <a:lnTo>
                      <a:pt x="4433" y="1774"/>
                    </a:lnTo>
                    <a:lnTo>
                      <a:pt x="4435" y="1759"/>
                    </a:lnTo>
                    <a:lnTo>
                      <a:pt x="4436" y="1753"/>
                    </a:lnTo>
                    <a:lnTo>
                      <a:pt x="4438" y="1738"/>
                    </a:lnTo>
                    <a:lnTo>
                      <a:pt x="4439" y="1732"/>
                    </a:lnTo>
                    <a:lnTo>
                      <a:pt x="4442" y="1717"/>
                    </a:lnTo>
                    <a:lnTo>
                      <a:pt x="4444" y="1712"/>
                    </a:lnTo>
                    <a:lnTo>
                      <a:pt x="4447" y="1696"/>
                    </a:lnTo>
                    <a:lnTo>
                      <a:pt x="4449" y="1691"/>
                    </a:lnTo>
                    <a:lnTo>
                      <a:pt x="4453" y="1676"/>
                    </a:lnTo>
                    <a:lnTo>
                      <a:pt x="4455" y="1671"/>
                    </a:lnTo>
                    <a:lnTo>
                      <a:pt x="4460" y="1656"/>
                    </a:lnTo>
                    <a:lnTo>
                      <a:pt x="4462" y="1650"/>
                    </a:lnTo>
                    <a:lnTo>
                      <a:pt x="4467" y="1636"/>
                    </a:lnTo>
                    <a:lnTo>
                      <a:pt x="4469" y="1630"/>
                    </a:lnTo>
                    <a:lnTo>
                      <a:pt x="4475" y="1616"/>
                    </a:lnTo>
                    <a:lnTo>
                      <a:pt x="4477" y="1611"/>
                    </a:lnTo>
                    <a:lnTo>
                      <a:pt x="4484" y="1596"/>
                    </a:lnTo>
                    <a:lnTo>
                      <a:pt x="4486" y="1591"/>
                    </a:lnTo>
                    <a:lnTo>
                      <a:pt x="4493" y="1577"/>
                    </a:lnTo>
                    <a:lnTo>
                      <a:pt x="4496" y="1572"/>
                    </a:lnTo>
                    <a:lnTo>
                      <a:pt x="4504" y="1558"/>
                    </a:lnTo>
                    <a:lnTo>
                      <a:pt x="4507" y="1554"/>
                    </a:lnTo>
                    <a:lnTo>
                      <a:pt x="4515" y="1540"/>
                    </a:lnTo>
                    <a:lnTo>
                      <a:pt x="4518" y="1535"/>
                    </a:lnTo>
                    <a:lnTo>
                      <a:pt x="4526" y="1522"/>
                    </a:lnTo>
                    <a:lnTo>
                      <a:pt x="4530" y="1517"/>
                    </a:lnTo>
                    <a:lnTo>
                      <a:pt x="4539" y="1505"/>
                    </a:lnTo>
                    <a:lnTo>
                      <a:pt x="4542" y="1500"/>
                    </a:lnTo>
                    <a:lnTo>
                      <a:pt x="4552" y="1488"/>
                    </a:lnTo>
                    <a:lnTo>
                      <a:pt x="4555" y="1483"/>
                    </a:lnTo>
                    <a:lnTo>
                      <a:pt x="4565" y="1471"/>
                    </a:lnTo>
                    <a:lnTo>
                      <a:pt x="4569" y="1467"/>
                    </a:lnTo>
                    <a:lnTo>
                      <a:pt x="4579" y="1455"/>
                    </a:lnTo>
                    <a:lnTo>
                      <a:pt x="4583" y="1451"/>
                    </a:lnTo>
                    <a:lnTo>
                      <a:pt x="4594" y="1440"/>
                    </a:lnTo>
                    <a:lnTo>
                      <a:pt x="4598" y="1436"/>
                    </a:lnTo>
                    <a:lnTo>
                      <a:pt x="4609" y="1425"/>
                    </a:lnTo>
                    <a:lnTo>
                      <a:pt x="4613" y="1421"/>
                    </a:lnTo>
                    <a:lnTo>
                      <a:pt x="4625" y="1411"/>
                    </a:lnTo>
                    <a:lnTo>
                      <a:pt x="4629" y="1407"/>
                    </a:lnTo>
                    <a:lnTo>
                      <a:pt x="4641" y="1397"/>
                    </a:lnTo>
                    <a:lnTo>
                      <a:pt x="4646" y="1394"/>
                    </a:lnTo>
                    <a:lnTo>
                      <a:pt x="4658" y="1384"/>
                    </a:lnTo>
                    <a:lnTo>
                      <a:pt x="4663" y="1381"/>
                    </a:lnTo>
                    <a:lnTo>
                      <a:pt x="4675" y="1372"/>
                    </a:lnTo>
                    <a:lnTo>
                      <a:pt x="4680" y="1368"/>
                    </a:lnTo>
                    <a:lnTo>
                      <a:pt x="4693" y="1360"/>
                    </a:lnTo>
                    <a:lnTo>
                      <a:pt x="4698" y="1357"/>
                    </a:lnTo>
                    <a:lnTo>
                      <a:pt x="4712" y="1349"/>
                    </a:lnTo>
                    <a:lnTo>
                      <a:pt x="4716" y="1346"/>
                    </a:lnTo>
                    <a:lnTo>
                      <a:pt x="4730" y="1338"/>
                    </a:lnTo>
                    <a:lnTo>
                      <a:pt x="4735" y="1335"/>
                    </a:lnTo>
                    <a:lnTo>
                      <a:pt x="4749" y="1328"/>
                    </a:lnTo>
                    <a:lnTo>
                      <a:pt x="4754" y="1326"/>
                    </a:lnTo>
                    <a:lnTo>
                      <a:pt x="4769" y="1319"/>
                    </a:lnTo>
                    <a:lnTo>
                      <a:pt x="4774" y="1317"/>
                    </a:lnTo>
                    <a:lnTo>
                      <a:pt x="4788" y="1311"/>
                    </a:lnTo>
                    <a:lnTo>
                      <a:pt x="4793" y="1309"/>
                    </a:lnTo>
                    <a:lnTo>
                      <a:pt x="4808" y="1303"/>
                    </a:lnTo>
                    <a:lnTo>
                      <a:pt x="4813" y="1302"/>
                    </a:lnTo>
                    <a:lnTo>
                      <a:pt x="4828" y="1297"/>
                    </a:lnTo>
                    <a:lnTo>
                      <a:pt x="4834" y="1295"/>
                    </a:lnTo>
                    <a:lnTo>
                      <a:pt x="4849" y="1291"/>
                    </a:lnTo>
                    <a:lnTo>
                      <a:pt x="4854" y="1289"/>
                    </a:lnTo>
                    <a:lnTo>
                      <a:pt x="4869" y="1285"/>
                    </a:lnTo>
                    <a:lnTo>
                      <a:pt x="4875" y="1284"/>
                    </a:lnTo>
                    <a:lnTo>
                      <a:pt x="4890" y="1281"/>
                    </a:lnTo>
                    <a:lnTo>
                      <a:pt x="4896" y="1280"/>
                    </a:lnTo>
                    <a:lnTo>
                      <a:pt x="4911" y="1277"/>
                    </a:lnTo>
                    <a:lnTo>
                      <a:pt x="4917" y="1276"/>
                    </a:lnTo>
                    <a:lnTo>
                      <a:pt x="4933" y="1274"/>
                    </a:lnTo>
                    <a:lnTo>
                      <a:pt x="4938" y="1273"/>
                    </a:lnTo>
                    <a:lnTo>
                      <a:pt x="4954" y="1272"/>
                    </a:lnTo>
                    <a:lnTo>
                      <a:pt x="4960" y="1271"/>
                    </a:lnTo>
                    <a:lnTo>
                      <a:pt x="4976" y="1271"/>
                    </a:lnTo>
                    <a:lnTo>
                      <a:pt x="4981" y="1270"/>
                    </a:lnTo>
                    <a:lnTo>
                      <a:pt x="4997" y="1270"/>
                    </a:lnTo>
                    <a:lnTo>
                      <a:pt x="5003" y="1270"/>
                    </a:lnTo>
                    <a:lnTo>
                      <a:pt x="5019" y="1270"/>
                    </a:lnTo>
                    <a:lnTo>
                      <a:pt x="5024" y="1271"/>
                    </a:lnTo>
                    <a:lnTo>
                      <a:pt x="5040" y="1271"/>
                    </a:lnTo>
                    <a:lnTo>
                      <a:pt x="5046" y="1272"/>
                    </a:lnTo>
                    <a:lnTo>
                      <a:pt x="5062" y="1273"/>
                    </a:lnTo>
                    <a:lnTo>
                      <a:pt x="5067" y="1274"/>
                    </a:lnTo>
                    <a:lnTo>
                      <a:pt x="5083" y="1276"/>
                    </a:lnTo>
                    <a:lnTo>
                      <a:pt x="5089" y="1277"/>
                    </a:lnTo>
                    <a:lnTo>
                      <a:pt x="5104" y="1280"/>
                    </a:lnTo>
                    <a:lnTo>
                      <a:pt x="5110" y="1281"/>
                    </a:lnTo>
                    <a:lnTo>
                      <a:pt x="5125" y="1284"/>
                    </a:lnTo>
                    <a:lnTo>
                      <a:pt x="5131" y="1285"/>
                    </a:lnTo>
                    <a:lnTo>
                      <a:pt x="5146" y="1289"/>
                    </a:lnTo>
                    <a:lnTo>
                      <a:pt x="5151" y="1291"/>
                    </a:lnTo>
                    <a:lnTo>
                      <a:pt x="5166" y="1295"/>
                    </a:lnTo>
                    <a:lnTo>
                      <a:pt x="5172" y="1297"/>
                    </a:lnTo>
                    <a:lnTo>
                      <a:pt x="5187" y="1302"/>
                    </a:lnTo>
                    <a:lnTo>
                      <a:pt x="5192" y="1303"/>
                    </a:lnTo>
                    <a:lnTo>
                      <a:pt x="5207" y="1309"/>
                    </a:lnTo>
                    <a:lnTo>
                      <a:pt x="5212" y="1311"/>
                    </a:lnTo>
                    <a:lnTo>
                      <a:pt x="5226" y="1317"/>
                    </a:lnTo>
                    <a:lnTo>
                      <a:pt x="5231" y="1319"/>
                    </a:lnTo>
                    <a:lnTo>
                      <a:pt x="5246" y="1326"/>
                    </a:lnTo>
                    <a:lnTo>
                      <a:pt x="5251" y="1328"/>
                    </a:lnTo>
                    <a:lnTo>
                      <a:pt x="5265" y="1335"/>
                    </a:lnTo>
                    <a:lnTo>
                      <a:pt x="5270" y="1338"/>
                    </a:lnTo>
                    <a:lnTo>
                      <a:pt x="5284" y="1346"/>
                    </a:lnTo>
                    <a:lnTo>
                      <a:pt x="5288" y="1349"/>
                    </a:lnTo>
                    <a:lnTo>
                      <a:pt x="5302" y="1357"/>
                    </a:lnTo>
                    <a:lnTo>
                      <a:pt x="5307" y="1360"/>
                    </a:lnTo>
                    <a:lnTo>
                      <a:pt x="5320" y="1368"/>
                    </a:lnTo>
                    <a:lnTo>
                      <a:pt x="5325" y="1372"/>
                    </a:lnTo>
                    <a:lnTo>
                      <a:pt x="5337" y="1381"/>
                    </a:lnTo>
                    <a:lnTo>
                      <a:pt x="5342" y="1384"/>
                    </a:lnTo>
                    <a:lnTo>
                      <a:pt x="5354" y="1394"/>
                    </a:lnTo>
                    <a:lnTo>
                      <a:pt x="5359" y="1397"/>
                    </a:lnTo>
                    <a:lnTo>
                      <a:pt x="5371" y="1407"/>
                    </a:lnTo>
                    <a:lnTo>
                      <a:pt x="5375" y="1411"/>
                    </a:lnTo>
                    <a:lnTo>
                      <a:pt x="5387" y="1421"/>
                    </a:lnTo>
                    <a:lnTo>
                      <a:pt x="5391" y="1425"/>
                    </a:lnTo>
                    <a:lnTo>
                      <a:pt x="5402" y="1436"/>
                    </a:lnTo>
                    <a:lnTo>
                      <a:pt x="5406" y="1440"/>
                    </a:lnTo>
                    <a:lnTo>
                      <a:pt x="5417" y="1451"/>
                    </a:lnTo>
                    <a:lnTo>
                      <a:pt x="5421" y="1455"/>
                    </a:lnTo>
                    <a:lnTo>
                      <a:pt x="5431" y="1467"/>
                    </a:lnTo>
                    <a:lnTo>
                      <a:pt x="5435" y="1471"/>
                    </a:lnTo>
                    <a:lnTo>
                      <a:pt x="5445" y="1483"/>
                    </a:lnTo>
                    <a:lnTo>
                      <a:pt x="5448" y="1488"/>
                    </a:lnTo>
                    <a:lnTo>
                      <a:pt x="5458" y="1500"/>
                    </a:lnTo>
                    <a:lnTo>
                      <a:pt x="5461" y="1505"/>
                    </a:lnTo>
                    <a:lnTo>
                      <a:pt x="5470" y="1517"/>
                    </a:lnTo>
                    <a:lnTo>
                      <a:pt x="5474" y="1522"/>
                    </a:lnTo>
                    <a:lnTo>
                      <a:pt x="5482" y="1535"/>
                    </a:lnTo>
                    <a:lnTo>
                      <a:pt x="5485" y="1540"/>
                    </a:lnTo>
                    <a:lnTo>
                      <a:pt x="5493" y="1554"/>
                    </a:lnTo>
                    <a:lnTo>
                      <a:pt x="5496" y="1558"/>
                    </a:lnTo>
                    <a:lnTo>
                      <a:pt x="5504" y="1572"/>
                    </a:lnTo>
                    <a:lnTo>
                      <a:pt x="5507" y="1577"/>
                    </a:lnTo>
                    <a:lnTo>
                      <a:pt x="5514" y="1591"/>
                    </a:lnTo>
                    <a:lnTo>
                      <a:pt x="5516" y="1596"/>
                    </a:lnTo>
                    <a:lnTo>
                      <a:pt x="5523" y="1611"/>
                    </a:lnTo>
                    <a:lnTo>
                      <a:pt x="5525" y="1616"/>
                    </a:lnTo>
                    <a:lnTo>
                      <a:pt x="5531" y="1630"/>
                    </a:lnTo>
                    <a:lnTo>
                      <a:pt x="5533" y="1636"/>
                    </a:lnTo>
                    <a:lnTo>
                      <a:pt x="5538" y="1650"/>
                    </a:lnTo>
                    <a:lnTo>
                      <a:pt x="5540" y="1656"/>
                    </a:lnTo>
                    <a:lnTo>
                      <a:pt x="5545" y="1671"/>
                    </a:lnTo>
                    <a:lnTo>
                      <a:pt x="5547" y="1676"/>
                    </a:lnTo>
                    <a:lnTo>
                      <a:pt x="5551" y="1691"/>
                    </a:lnTo>
                    <a:lnTo>
                      <a:pt x="5553" y="1696"/>
                    </a:lnTo>
                    <a:lnTo>
                      <a:pt x="5556" y="1712"/>
                    </a:lnTo>
                    <a:lnTo>
                      <a:pt x="5558" y="1717"/>
                    </a:lnTo>
                    <a:lnTo>
                      <a:pt x="5561" y="1732"/>
                    </a:lnTo>
                    <a:lnTo>
                      <a:pt x="5562" y="1738"/>
                    </a:lnTo>
                    <a:lnTo>
                      <a:pt x="5564" y="1753"/>
                    </a:lnTo>
                    <a:lnTo>
                      <a:pt x="5565" y="1759"/>
                    </a:lnTo>
                    <a:lnTo>
                      <a:pt x="5567" y="1774"/>
                    </a:lnTo>
                    <a:lnTo>
                      <a:pt x="5568" y="1780"/>
                    </a:lnTo>
                    <a:lnTo>
                      <a:pt x="5569" y="1796"/>
                    </a:lnTo>
                    <a:lnTo>
                      <a:pt x="5570" y="1801"/>
                    </a:lnTo>
                    <a:lnTo>
                      <a:pt x="5570" y="1817"/>
                    </a:lnTo>
                    <a:close/>
                    <a:moveTo>
                      <a:pt x="8058" y="5641"/>
                    </a:moveTo>
                    <a:lnTo>
                      <a:pt x="8058" y="6745"/>
                    </a:lnTo>
                    <a:lnTo>
                      <a:pt x="8500" y="6745"/>
                    </a:lnTo>
                    <a:lnTo>
                      <a:pt x="8500" y="5641"/>
                    </a:lnTo>
                    <a:lnTo>
                      <a:pt x="8058" y="5641"/>
                    </a:lnTo>
                    <a:close/>
                    <a:moveTo>
                      <a:pt x="7010" y="4059"/>
                    </a:moveTo>
                    <a:lnTo>
                      <a:pt x="6987" y="4057"/>
                    </a:lnTo>
                    <a:lnTo>
                      <a:pt x="6963" y="4057"/>
                    </a:lnTo>
                    <a:lnTo>
                      <a:pt x="5000" y="4057"/>
                    </a:lnTo>
                    <a:lnTo>
                      <a:pt x="3037" y="4057"/>
                    </a:lnTo>
                    <a:lnTo>
                      <a:pt x="3013" y="4057"/>
                    </a:lnTo>
                    <a:lnTo>
                      <a:pt x="2990" y="4059"/>
                    </a:lnTo>
                    <a:lnTo>
                      <a:pt x="2968" y="4061"/>
                    </a:lnTo>
                    <a:lnTo>
                      <a:pt x="2946" y="4064"/>
                    </a:lnTo>
                    <a:lnTo>
                      <a:pt x="2924" y="4067"/>
                    </a:lnTo>
                    <a:lnTo>
                      <a:pt x="2903" y="4072"/>
                    </a:lnTo>
                    <a:lnTo>
                      <a:pt x="2881" y="4077"/>
                    </a:lnTo>
                    <a:lnTo>
                      <a:pt x="2860" y="4083"/>
                    </a:lnTo>
                    <a:lnTo>
                      <a:pt x="2839" y="4090"/>
                    </a:lnTo>
                    <a:lnTo>
                      <a:pt x="2818" y="4098"/>
                    </a:lnTo>
                    <a:lnTo>
                      <a:pt x="2797" y="4107"/>
                    </a:lnTo>
                    <a:lnTo>
                      <a:pt x="2777" y="4116"/>
                    </a:lnTo>
                    <a:lnTo>
                      <a:pt x="2758" y="4126"/>
                    </a:lnTo>
                    <a:lnTo>
                      <a:pt x="2738" y="4136"/>
                    </a:lnTo>
                    <a:lnTo>
                      <a:pt x="2719" y="4148"/>
                    </a:lnTo>
                    <a:lnTo>
                      <a:pt x="2700" y="4160"/>
                    </a:lnTo>
                    <a:lnTo>
                      <a:pt x="2682" y="4173"/>
                    </a:lnTo>
                    <a:lnTo>
                      <a:pt x="2665" y="4186"/>
                    </a:lnTo>
                    <a:lnTo>
                      <a:pt x="2648" y="4201"/>
                    </a:lnTo>
                    <a:lnTo>
                      <a:pt x="2631" y="4215"/>
                    </a:lnTo>
                    <a:lnTo>
                      <a:pt x="2616" y="4231"/>
                    </a:lnTo>
                    <a:lnTo>
                      <a:pt x="2600" y="4246"/>
                    </a:lnTo>
                    <a:lnTo>
                      <a:pt x="2586" y="4263"/>
                    </a:lnTo>
                    <a:lnTo>
                      <a:pt x="2571" y="4280"/>
                    </a:lnTo>
                    <a:lnTo>
                      <a:pt x="2558" y="4297"/>
                    </a:lnTo>
                    <a:lnTo>
                      <a:pt x="2545" y="4315"/>
                    </a:lnTo>
                    <a:lnTo>
                      <a:pt x="2533" y="4334"/>
                    </a:lnTo>
                    <a:lnTo>
                      <a:pt x="2521" y="4353"/>
                    </a:lnTo>
                    <a:lnTo>
                      <a:pt x="2511" y="4373"/>
                    </a:lnTo>
                    <a:lnTo>
                      <a:pt x="2501" y="4392"/>
                    </a:lnTo>
                    <a:lnTo>
                      <a:pt x="2491" y="4413"/>
                    </a:lnTo>
                    <a:lnTo>
                      <a:pt x="2483" y="4433"/>
                    </a:lnTo>
                    <a:lnTo>
                      <a:pt x="2475" y="4454"/>
                    </a:lnTo>
                    <a:lnTo>
                      <a:pt x="2468" y="4475"/>
                    </a:lnTo>
                    <a:lnTo>
                      <a:pt x="2462" y="4496"/>
                    </a:lnTo>
                    <a:lnTo>
                      <a:pt x="2457" y="4517"/>
                    </a:lnTo>
                    <a:lnTo>
                      <a:pt x="2452" y="4539"/>
                    </a:lnTo>
                    <a:lnTo>
                      <a:pt x="2449" y="4561"/>
                    </a:lnTo>
                    <a:lnTo>
                      <a:pt x="2446" y="4583"/>
                    </a:lnTo>
                    <a:lnTo>
                      <a:pt x="2444" y="4605"/>
                    </a:lnTo>
                    <a:lnTo>
                      <a:pt x="2442" y="4627"/>
                    </a:lnTo>
                    <a:lnTo>
                      <a:pt x="2442" y="4651"/>
                    </a:lnTo>
                    <a:lnTo>
                      <a:pt x="2442" y="7736"/>
                    </a:lnTo>
                    <a:lnTo>
                      <a:pt x="2442" y="7760"/>
                    </a:lnTo>
                    <a:lnTo>
                      <a:pt x="2444" y="7782"/>
                    </a:lnTo>
                    <a:lnTo>
                      <a:pt x="2446" y="7804"/>
                    </a:lnTo>
                    <a:lnTo>
                      <a:pt x="2449" y="7826"/>
                    </a:lnTo>
                    <a:lnTo>
                      <a:pt x="2452" y="7848"/>
                    </a:lnTo>
                    <a:lnTo>
                      <a:pt x="2457" y="7869"/>
                    </a:lnTo>
                    <a:lnTo>
                      <a:pt x="2462" y="7891"/>
                    </a:lnTo>
                    <a:lnTo>
                      <a:pt x="2468" y="7912"/>
                    </a:lnTo>
                    <a:lnTo>
                      <a:pt x="2475" y="7933"/>
                    </a:lnTo>
                    <a:lnTo>
                      <a:pt x="2483" y="7954"/>
                    </a:lnTo>
                    <a:lnTo>
                      <a:pt x="2492" y="7974"/>
                    </a:lnTo>
                    <a:lnTo>
                      <a:pt x="2501" y="7995"/>
                    </a:lnTo>
                    <a:lnTo>
                      <a:pt x="2511" y="8014"/>
                    </a:lnTo>
                    <a:lnTo>
                      <a:pt x="2521" y="8034"/>
                    </a:lnTo>
                    <a:lnTo>
                      <a:pt x="2533" y="8053"/>
                    </a:lnTo>
                    <a:lnTo>
                      <a:pt x="2545" y="8072"/>
                    </a:lnTo>
                    <a:lnTo>
                      <a:pt x="2558" y="8090"/>
                    </a:lnTo>
                    <a:lnTo>
                      <a:pt x="2571" y="8107"/>
                    </a:lnTo>
                    <a:lnTo>
                      <a:pt x="2586" y="8124"/>
                    </a:lnTo>
                    <a:lnTo>
                      <a:pt x="2600" y="8141"/>
                    </a:lnTo>
                    <a:lnTo>
                      <a:pt x="2616" y="8156"/>
                    </a:lnTo>
                    <a:lnTo>
                      <a:pt x="2631" y="8172"/>
                    </a:lnTo>
                    <a:lnTo>
                      <a:pt x="2648" y="8186"/>
                    </a:lnTo>
                    <a:lnTo>
                      <a:pt x="2665" y="8201"/>
                    </a:lnTo>
                    <a:lnTo>
                      <a:pt x="2682" y="8214"/>
                    </a:lnTo>
                    <a:lnTo>
                      <a:pt x="2700" y="8227"/>
                    </a:lnTo>
                    <a:lnTo>
                      <a:pt x="2719" y="8239"/>
                    </a:lnTo>
                    <a:lnTo>
                      <a:pt x="2738" y="8251"/>
                    </a:lnTo>
                    <a:lnTo>
                      <a:pt x="2758" y="8261"/>
                    </a:lnTo>
                    <a:lnTo>
                      <a:pt x="2777" y="8271"/>
                    </a:lnTo>
                    <a:lnTo>
                      <a:pt x="2797" y="8280"/>
                    </a:lnTo>
                    <a:lnTo>
                      <a:pt x="2818" y="8289"/>
                    </a:lnTo>
                    <a:lnTo>
                      <a:pt x="2839" y="8297"/>
                    </a:lnTo>
                    <a:lnTo>
                      <a:pt x="2860" y="8304"/>
                    </a:lnTo>
                    <a:lnTo>
                      <a:pt x="2881" y="8310"/>
                    </a:lnTo>
                    <a:lnTo>
                      <a:pt x="2903" y="8315"/>
                    </a:lnTo>
                    <a:lnTo>
                      <a:pt x="2924" y="8320"/>
                    </a:lnTo>
                    <a:lnTo>
                      <a:pt x="2946" y="8323"/>
                    </a:lnTo>
                    <a:lnTo>
                      <a:pt x="2968" y="8326"/>
                    </a:lnTo>
                    <a:lnTo>
                      <a:pt x="2990" y="8328"/>
                    </a:lnTo>
                    <a:lnTo>
                      <a:pt x="3013" y="8330"/>
                    </a:lnTo>
                    <a:lnTo>
                      <a:pt x="3037" y="8330"/>
                    </a:lnTo>
                    <a:lnTo>
                      <a:pt x="6963" y="8330"/>
                    </a:lnTo>
                    <a:lnTo>
                      <a:pt x="6987" y="8330"/>
                    </a:lnTo>
                    <a:lnTo>
                      <a:pt x="7010" y="8328"/>
                    </a:lnTo>
                    <a:lnTo>
                      <a:pt x="7032" y="8326"/>
                    </a:lnTo>
                    <a:lnTo>
                      <a:pt x="7054" y="8323"/>
                    </a:lnTo>
                    <a:lnTo>
                      <a:pt x="7076" y="8320"/>
                    </a:lnTo>
                    <a:lnTo>
                      <a:pt x="7097" y="8315"/>
                    </a:lnTo>
                    <a:lnTo>
                      <a:pt x="7119" y="8310"/>
                    </a:lnTo>
                    <a:lnTo>
                      <a:pt x="7140" y="8304"/>
                    </a:lnTo>
                    <a:lnTo>
                      <a:pt x="7161" y="8297"/>
                    </a:lnTo>
                    <a:lnTo>
                      <a:pt x="7182" y="8289"/>
                    </a:lnTo>
                    <a:lnTo>
                      <a:pt x="7203" y="8280"/>
                    </a:lnTo>
                    <a:lnTo>
                      <a:pt x="7223" y="8271"/>
                    </a:lnTo>
                    <a:lnTo>
                      <a:pt x="7242" y="8261"/>
                    </a:lnTo>
                    <a:lnTo>
                      <a:pt x="7262" y="8251"/>
                    </a:lnTo>
                    <a:lnTo>
                      <a:pt x="7281" y="8239"/>
                    </a:lnTo>
                    <a:lnTo>
                      <a:pt x="7300" y="8227"/>
                    </a:lnTo>
                    <a:lnTo>
                      <a:pt x="7318" y="8214"/>
                    </a:lnTo>
                    <a:lnTo>
                      <a:pt x="7335" y="8201"/>
                    </a:lnTo>
                    <a:lnTo>
                      <a:pt x="7352" y="8186"/>
                    </a:lnTo>
                    <a:lnTo>
                      <a:pt x="7369" y="8172"/>
                    </a:lnTo>
                    <a:lnTo>
                      <a:pt x="7384" y="8156"/>
                    </a:lnTo>
                    <a:lnTo>
                      <a:pt x="7400" y="8141"/>
                    </a:lnTo>
                    <a:lnTo>
                      <a:pt x="7414" y="8124"/>
                    </a:lnTo>
                    <a:lnTo>
                      <a:pt x="7429" y="8107"/>
                    </a:lnTo>
                    <a:lnTo>
                      <a:pt x="7442" y="8090"/>
                    </a:lnTo>
                    <a:lnTo>
                      <a:pt x="7455" y="8072"/>
                    </a:lnTo>
                    <a:lnTo>
                      <a:pt x="7467" y="8053"/>
                    </a:lnTo>
                    <a:lnTo>
                      <a:pt x="7479" y="8034"/>
                    </a:lnTo>
                    <a:lnTo>
                      <a:pt x="7489" y="8014"/>
                    </a:lnTo>
                    <a:lnTo>
                      <a:pt x="7499" y="7995"/>
                    </a:lnTo>
                    <a:lnTo>
                      <a:pt x="7508" y="7974"/>
                    </a:lnTo>
                    <a:lnTo>
                      <a:pt x="7517" y="7954"/>
                    </a:lnTo>
                    <a:lnTo>
                      <a:pt x="7525" y="7933"/>
                    </a:lnTo>
                    <a:lnTo>
                      <a:pt x="7532" y="7912"/>
                    </a:lnTo>
                    <a:lnTo>
                      <a:pt x="7538" y="7891"/>
                    </a:lnTo>
                    <a:lnTo>
                      <a:pt x="7543" y="7869"/>
                    </a:lnTo>
                    <a:lnTo>
                      <a:pt x="7548" y="7848"/>
                    </a:lnTo>
                    <a:lnTo>
                      <a:pt x="7551" y="7826"/>
                    </a:lnTo>
                    <a:lnTo>
                      <a:pt x="7554" y="7804"/>
                    </a:lnTo>
                    <a:lnTo>
                      <a:pt x="7556" y="7782"/>
                    </a:lnTo>
                    <a:lnTo>
                      <a:pt x="7558" y="7760"/>
                    </a:lnTo>
                    <a:lnTo>
                      <a:pt x="7558" y="7736"/>
                    </a:lnTo>
                    <a:lnTo>
                      <a:pt x="7558" y="4651"/>
                    </a:lnTo>
                    <a:lnTo>
                      <a:pt x="7558" y="4627"/>
                    </a:lnTo>
                    <a:lnTo>
                      <a:pt x="7556" y="4605"/>
                    </a:lnTo>
                    <a:lnTo>
                      <a:pt x="7554" y="4583"/>
                    </a:lnTo>
                    <a:lnTo>
                      <a:pt x="7551" y="4561"/>
                    </a:lnTo>
                    <a:lnTo>
                      <a:pt x="7548" y="4539"/>
                    </a:lnTo>
                    <a:lnTo>
                      <a:pt x="7543" y="4517"/>
                    </a:lnTo>
                    <a:lnTo>
                      <a:pt x="7538" y="4496"/>
                    </a:lnTo>
                    <a:lnTo>
                      <a:pt x="7532" y="4475"/>
                    </a:lnTo>
                    <a:lnTo>
                      <a:pt x="7525" y="4454"/>
                    </a:lnTo>
                    <a:lnTo>
                      <a:pt x="7517" y="4433"/>
                    </a:lnTo>
                    <a:lnTo>
                      <a:pt x="7509" y="4413"/>
                    </a:lnTo>
                    <a:lnTo>
                      <a:pt x="7499" y="4392"/>
                    </a:lnTo>
                    <a:lnTo>
                      <a:pt x="7489" y="4373"/>
                    </a:lnTo>
                    <a:lnTo>
                      <a:pt x="7479" y="4353"/>
                    </a:lnTo>
                    <a:lnTo>
                      <a:pt x="7467" y="4334"/>
                    </a:lnTo>
                    <a:lnTo>
                      <a:pt x="7455" y="4315"/>
                    </a:lnTo>
                    <a:lnTo>
                      <a:pt x="7442" y="4297"/>
                    </a:lnTo>
                    <a:lnTo>
                      <a:pt x="7429" y="4280"/>
                    </a:lnTo>
                    <a:lnTo>
                      <a:pt x="7414" y="4263"/>
                    </a:lnTo>
                    <a:lnTo>
                      <a:pt x="7400" y="4246"/>
                    </a:lnTo>
                    <a:lnTo>
                      <a:pt x="7384" y="4231"/>
                    </a:lnTo>
                    <a:lnTo>
                      <a:pt x="7369" y="4215"/>
                    </a:lnTo>
                    <a:lnTo>
                      <a:pt x="7352" y="4201"/>
                    </a:lnTo>
                    <a:lnTo>
                      <a:pt x="7335" y="4186"/>
                    </a:lnTo>
                    <a:lnTo>
                      <a:pt x="7318" y="4173"/>
                    </a:lnTo>
                    <a:lnTo>
                      <a:pt x="7300" y="4160"/>
                    </a:lnTo>
                    <a:lnTo>
                      <a:pt x="7281" y="4148"/>
                    </a:lnTo>
                    <a:lnTo>
                      <a:pt x="7262" y="4136"/>
                    </a:lnTo>
                    <a:lnTo>
                      <a:pt x="7242" y="4126"/>
                    </a:lnTo>
                    <a:lnTo>
                      <a:pt x="7223" y="4116"/>
                    </a:lnTo>
                    <a:lnTo>
                      <a:pt x="7203" y="4107"/>
                    </a:lnTo>
                    <a:lnTo>
                      <a:pt x="7182" y="4098"/>
                    </a:lnTo>
                    <a:lnTo>
                      <a:pt x="7161" y="4090"/>
                    </a:lnTo>
                    <a:lnTo>
                      <a:pt x="7140" y="4083"/>
                    </a:lnTo>
                    <a:lnTo>
                      <a:pt x="7119" y="4077"/>
                    </a:lnTo>
                    <a:lnTo>
                      <a:pt x="7097" y="4072"/>
                    </a:lnTo>
                    <a:lnTo>
                      <a:pt x="7076" y="4067"/>
                    </a:lnTo>
                    <a:lnTo>
                      <a:pt x="7054" y="4064"/>
                    </a:lnTo>
                    <a:lnTo>
                      <a:pt x="7032" y="4061"/>
                    </a:lnTo>
                    <a:lnTo>
                      <a:pt x="7010" y="4059"/>
                    </a:lnTo>
                    <a:close/>
                    <a:moveTo>
                      <a:pt x="5270" y="1862"/>
                    </a:moveTo>
                    <a:lnTo>
                      <a:pt x="5271" y="1851"/>
                    </a:lnTo>
                    <a:lnTo>
                      <a:pt x="5271" y="1841"/>
                    </a:lnTo>
                    <a:lnTo>
                      <a:pt x="5271" y="1831"/>
                    </a:lnTo>
                    <a:lnTo>
                      <a:pt x="5270" y="1820"/>
                    </a:lnTo>
                    <a:lnTo>
                      <a:pt x="5269" y="1810"/>
                    </a:lnTo>
                    <a:lnTo>
                      <a:pt x="5268" y="1800"/>
                    </a:lnTo>
                    <a:lnTo>
                      <a:pt x="5266" y="1790"/>
                    </a:lnTo>
                    <a:lnTo>
                      <a:pt x="5264" y="1781"/>
                    </a:lnTo>
                    <a:lnTo>
                      <a:pt x="5262" y="1771"/>
                    </a:lnTo>
                    <a:lnTo>
                      <a:pt x="5259" y="1761"/>
                    </a:lnTo>
                    <a:lnTo>
                      <a:pt x="5256" y="1752"/>
                    </a:lnTo>
                    <a:lnTo>
                      <a:pt x="5253" y="1742"/>
                    </a:lnTo>
                    <a:lnTo>
                      <a:pt x="5249" y="1733"/>
                    </a:lnTo>
                    <a:lnTo>
                      <a:pt x="5245" y="1724"/>
                    </a:lnTo>
                    <a:lnTo>
                      <a:pt x="5240" y="1715"/>
                    </a:lnTo>
                    <a:lnTo>
                      <a:pt x="5235" y="1706"/>
                    </a:lnTo>
                    <a:lnTo>
                      <a:pt x="5230" y="1697"/>
                    </a:lnTo>
                    <a:lnTo>
                      <a:pt x="5224" y="1689"/>
                    </a:lnTo>
                    <a:lnTo>
                      <a:pt x="5218" y="1681"/>
                    </a:lnTo>
                    <a:lnTo>
                      <a:pt x="5212" y="1673"/>
                    </a:lnTo>
                    <a:lnTo>
                      <a:pt x="5206" y="1665"/>
                    </a:lnTo>
                    <a:lnTo>
                      <a:pt x="5199" y="1657"/>
                    </a:lnTo>
                    <a:lnTo>
                      <a:pt x="5192" y="1650"/>
                    </a:lnTo>
                    <a:lnTo>
                      <a:pt x="5185" y="1643"/>
                    </a:lnTo>
                    <a:lnTo>
                      <a:pt x="5177" y="1636"/>
                    </a:lnTo>
                    <a:lnTo>
                      <a:pt x="5169" y="1630"/>
                    </a:lnTo>
                    <a:lnTo>
                      <a:pt x="5161" y="1624"/>
                    </a:lnTo>
                    <a:lnTo>
                      <a:pt x="5153" y="1618"/>
                    </a:lnTo>
                    <a:lnTo>
                      <a:pt x="5145" y="1612"/>
                    </a:lnTo>
                    <a:lnTo>
                      <a:pt x="5136" y="1607"/>
                    </a:lnTo>
                    <a:lnTo>
                      <a:pt x="5127" y="1602"/>
                    </a:lnTo>
                    <a:lnTo>
                      <a:pt x="5118" y="1597"/>
                    </a:lnTo>
                    <a:lnTo>
                      <a:pt x="5108" y="1593"/>
                    </a:lnTo>
                    <a:lnTo>
                      <a:pt x="5099" y="1589"/>
                    </a:lnTo>
                    <a:lnTo>
                      <a:pt x="5089" y="1585"/>
                    </a:lnTo>
                    <a:lnTo>
                      <a:pt x="5080" y="1582"/>
                    </a:lnTo>
                    <a:lnTo>
                      <a:pt x="5070" y="1579"/>
                    </a:lnTo>
                    <a:lnTo>
                      <a:pt x="5060" y="1577"/>
                    </a:lnTo>
                    <a:lnTo>
                      <a:pt x="5050" y="1575"/>
                    </a:lnTo>
                    <a:lnTo>
                      <a:pt x="5040" y="1573"/>
                    </a:lnTo>
                    <a:lnTo>
                      <a:pt x="5030" y="1572"/>
                    </a:lnTo>
                    <a:lnTo>
                      <a:pt x="5020" y="1571"/>
                    </a:lnTo>
                    <a:lnTo>
                      <a:pt x="5010" y="1570"/>
                    </a:lnTo>
                    <a:lnTo>
                      <a:pt x="5000" y="1570"/>
                    </a:lnTo>
                    <a:lnTo>
                      <a:pt x="4990" y="1570"/>
                    </a:lnTo>
                    <a:lnTo>
                      <a:pt x="4980" y="1571"/>
                    </a:lnTo>
                    <a:lnTo>
                      <a:pt x="4970" y="1572"/>
                    </a:lnTo>
                    <a:lnTo>
                      <a:pt x="4960" y="1573"/>
                    </a:lnTo>
                    <a:lnTo>
                      <a:pt x="4950" y="1575"/>
                    </a:lnTo>
                    <a:lnTo>
                      <a:pt x="4940" y="1577"/>
                    </a:lnTo>
                    <a:lnTo>
                      <a:pt x="4930" y="1579"/>
                    </a:lnTo>
                    <a:lnTo>
                      <a:pt x="4920" y="1582"/>
                    </a:lnTo>
                    <a:lnTo>
                      <a:pt x="4911" y="1585"/>
                    </a:lnTo>
                    <a:lnTo>
                      <a:pt x="4901" y="1589"/>
                    </a:lnTo>
                    <a:lnTo>
                      <a:pt x="4892" y="1593"/>
                    </a:lnTo>
                    <a:lnTo>
                      <a:pt x="4882" y="1597"/>
                    </a:lnTo>
                    <a:lnTo>
                      <a:pt x="4873" y="1602"/>
                    </a:lnTo>
                    <a:lnTo>
                      <a:pt x="4864" y="1607"/>
                    </a:lnTo>
                    <a:lnTo>
                      <a:pt x="4855" y="1612"/>
                    </a:lnTo>
                    <a:lnTo>
                      <a:pt x="4847" y="1618"/>
                    </a:lnTo>
                    <a:lnTo>
                      <a:pt x="4839" y="1624"/>
                    </a:lnTo>
                    <a:lnTo>
                      <a:pt x="4831" y="1630"/>
                    </a:lnTo>
                    <a:lnTo>
                      <a:pt x="4823" y="1636"/>
                    </a:lnTo>
                    <a:lnTo>
                      <a:pt x="4815" y="1643"/>
                    </a:lnTo>
                    <a:lnTo>
                      <a:pt x="4808" y="1650"/>
                    </a:lnTo>
                    <a:lnTo>
                      <a:pt x="4801" y="1657"/>
                    </a:lnTo>
                    <a:lnTo>
                      <a:pt x="4794" y="1665"/>
                    </a:lnTo>
                    <a:lnTo>
                      <a:pt x="4788" y="1673"/>
                    </a:lnTo>
                    <a:lnTo>
                      <a:pt x="4782" y="1681"/>
                    </a:lnTo>
                    <a:lnTo>
                      <a:pt x="4776" y="1689"/>
                    </a:lnTo>
                    <a:lnTo>
                      <a:pt x="4770" y="1697"/>
                    </a:lnTo>
                    <a:lnTo>
                      <a:pt x="4765" y="1706"/>
                    </a:lnTo>
                    <a:lnTo>
                      <a:pt x="4760" y="1715"/>
                    </a:lnTo>
                    <a:lnTo>
                      <a:pt x="4755" y="1724"/>
                    </a:lnTo>
                    <a:lnTo>
                      <a:pt x="4751" y="1733"/>
                    </a:lnTo>
                    <a:lnTo>
                      <a:pt x="4747" y="1742"/>
                    </a:lnTo>
                    <a:lnTo>
                      <a:pt x="4744" y="1752"/>
                    </a:lnTo>
                    <a:lnTo>
                      <a:pt x="4741" y="1761"/>
                    </a:lnTo>
                    <a:lnTo>
                      <a:pt x="4738" y="1771"/>
                    </a:lnTo>
                    <a:lnTo>
                      <a:pt x="4736" y="1781"/>
                    </a:lnTo>
                    <a:lnTo>
                      <a:pt x="4734" y="1790"/>
                    </a:lnTo>
                    <a:lnTo>
                      <a:pt x="4732" y="1800"/>
                    </a:lnTo>
                    <a:lnTo>
                      <a:pt x="4731" y="1810"/>
                    </a:lnTo>
                    <a:lnTo>
                      <a:pt x="4730" y="1820"/>
                    </a:lnTo>
                    <a:lnTo>
                      <a:pt x="4729" y="1831"/>
                    </a:lnTo>
                    <a:lnTo>
                      <a:pt x="4729" y="1841"/>
                    </a:lnTo>
                    <a:lnTo>
                      <a:pt x="4729" y="1851"/>
                    </a:lnTo>
                    <a:lnTo>
                      <a:pt x="4730" y="1862"/>
                    </a:lnTo>
                    <a:lnTo>
                      <a:pt x="4731" y="1872"/>
                    </a:lnTo>
                    <a:lnTo>
                      <a:pt x="4732" y="1882"/>
                    </a:lnTo>
                    <a:lnTo>
                      <a:pt x="4734" y="1892"/>
                    </a:lnTo>
                    <a:lnTo>
                      <a:pt x="4736" y="1902"/>
                    </a:lnTo>
                    <a:lnTo>
                      <a:pt x="4738" y="1912"/>
                    </a:lnTo>
                    <a:lnTo>
                      <a:pt x="4741" y="1922"/>
                    </a:lnTo>
                    <a:lnTo>
                      <a:pt x="4744" y="1931"/>
                    </a:lnTo>
                    <a:lnTo>
                      <a:pt x="4748" y="1941"/>
                    </a:lnTo>
                    <a:lnTo>
                      <a:pt x="4751" y="1950"/>
                    </a:lnTo>
                    <a:lnTo>
                      <a:pt x="4756" y="1959"/>
                    </a:lnTo>
                    <a:lnTo>
                      <a:pt x="4760" y="1968"/>
                    </a:lnTo>
                    <a:lnTo>
                      <a:pt x="4765" y="1977"/>
                    </a:lnTo>
                    <a:lnTo>
                      <a:pt x="4770" y="1986"/>
                    </a:lnTo>
                    <a:lnTo>
                      <a:pt x="4776" y="1994"/>
                    </a:lnTo>
                    <a:lnTo>
                      <a:pt x="4781" y="2002"/>
                    </a:lnTo>
                    <a:lnTo>
                      <a:pt x="4783" y="1997"/>
                    </a:lnTo>
                    <a:lnTo>
                      <a:pt x="4802" y="1970"/>
                    </a:lnTo>
                    <a:lnTo>
                      <a:pt x="4823" y="1945"/>
                    </a:lnTo>
                    <a:lnTo>
                      <a:pt x="4848" y="1924"/>
                    </a:lnTo>
                    <a:lnTo>
                      <a:pt x="4875" y="1905"/>
                    </a:lnTo>
                    <a:lnTo>
                      <a:pt x="4904" y="1891"/>
                    </a:lnTo>
                    <a:lnTo>
                      <a:pt x="4935" y="1881"/>
                    </a:lnTo>
                    <a:lnTo>
                      <a:pt x="4967" y="1874"/>
                    </a:lnTo>
                    <a:lnTo>
                      <a:pt x="5000" y="1872"/>
                    </a:lnTo>
                    <a:lnTo>
                      <a:pt x="5033" y="1874"/>
                    </a:lnTo>
                    <a:lnTo>
                      <a:pt x="5065" y="1881"/>
                    </a:lnTo>
                    <a:lnTo>
                      <a:pt x="5096" y="1891"/>
                    </a:lnTo>
                    <a:lnTo>
                      <a:pt x="5125" y="1905"/>
                    </a:lnTo>
                    <a:lnTo>
                      <a:pt x="5152" y="1924"/>
                    </a:lnTo>
                    <a:lnTo>
                      <a:pt x="5177" y="1945"/>
                    </a:lnTo>
                    <a:lnTo>
                      <a:pt x="5198" y="1970"/>
                    </a:lnTo>
                    <a:lnTo>
                      <a:pt x="5217" y="1997"/>
                    </a:lnTo>
                    <a:lnTo>
                      <a:pt x="5219" y="2002"/>
                    </a:lnTo>
                    <a:lnTo>
                      <a:pt x="5224" y="1994"/>
                    </a:lnTo>
                    <a:lnTo>
                      <a:pt x="5230" y="1986"/>
                    </a:lnTo>
                    <a:lnTo>
                      <a:pt x="5235" y="1977"/>
                    </a:lnTo>
                    <a:lnTo>
                      <a:pt x="5240" y="1968"/>
                    </a:lnTo>
                    <a:lnTo>
                      <a:pt x="5244" y="1959"/>
                    </a:lnTo>
                    <a:lnTo>
                      <a:pt x="5249" y="1950"/>
                    </a:lnTo>
                    <a:lnTo>
                      <a:pt x="5252" y="1941"/>
                    </a:lnTo>
                    <a:lnTo>
                      <a:pt x="5256" y="1931"/>
                    </a:lnTo>
                    <a:lnTo>
                      <a:pt x="5259" y="1922"/>
                    </a:lnTo>
                    <a:lnTo>
                      <a:pt x="5262" y="1912"/>
                    </a:lnTo>
                    <a:lnTo>
                      <a:pt x="5264" y="1902"/>
                    </a:lnTo>
                    <a:lnTo>
                      <a:pt x="5266" y="1892"/>
                    </a:lnTo>
                    <a:lnTo>
                      <a:pt x="5268" y="1882"/>
                    </a:lnTo>
                    <a:lnTo>
                      <a:pt x="5269" y="1872"/>
                    </a:lnTo>
                    <a:lnTo>
                      <a:pt x="5270" y="1862"/>
                    </a:lnTo>
                    <a:close/>
                    <a:moveTo>
                      <a:pt x="1500" y="6745"/>
                    </a:moveTo>
                    <a:lnTo>
                      <a:pt x="1942" y="6745"/>
                    </a:lnTo>
                    <a:lnTo>
                      <a:pt x="1942" y="5641"/>
                    </a:lnTo>
                    <a:lnTo>
                      <a:pt x="1500" y="5641"/>
                    </a:lnTo>
                    <a:lnTo>
                      <a:pt x="1500" y="6745"/>
                    </a:lnTo>
                    <a:close/>
                    <a:moveTo>
                      <a:pt x="6180" y="7596"/>
                    </a:moveTo>
                    <a:lnTo>
                      <a:pt x="6162" y="7602"/>
                    </a:lnTo>
                    <a:lnTo>
                      <a:pt x="6143" y="7606"/>
                    </a:lnTo>
                    <a:lnTo>
                      <a:pt x="6123" y="7607"/>
                    </a:lnTo>
                    <a:lnTo>
                      <a:pt x="3877" y="7607"/>
                    </a:lnTo>
                    <a:lnTo>
                      <a:pt x="3857" y="7606"/>
                    </a:lnTo>
                    <a:lnTo>
                      <a:pt x="3838" y="7602"/>
                    </a:lnTo>
                    <a:lnTo>
                      <a:pt x="3820" y="7596"/>
                    </a:lnTo>
                    <a:lnTo>
                      <a:pt x="3802" y="7587"/>
                    </a:lnTo>
                    <a:lnTo>
                      <a:pt x="3786" y="7576"/>
                    </a:lnTo>
                    <a:lnTo>
                      <a:pt x="3771" y="7563"/>
                    </a:lnTo>
                    <a:lnTo>
                      <a:pt x="3758" y="7548"/>
                    </a:lnTo>
                    <a:lnTo>
                      <a:pt x="3747" y="7532"/>
                    </a:lnTo>
                    <a:lnTo>
                      <a:pt x="3738" y="7514"/>
                    </a:lnTo>
                    <a:lnTo>
                      <a:pt x="3732" y="7496"/>
                    </a:lnTo>
                    <a:lnTo>
                      <a:pt x="3728" y="7477"/>
                    </a:lnTo>
                    <a:lnTo>
                      <a:pt x="3727" y="7457"/>
                    </a:lnTo>
                    <a:lnTo>
                      <a:pt x="3728" y="7437"/>
                    </a:lnTo>
                    <a:lnTo>
                      <a:pt x="3732" y="7418"/>
                    </a:lnTo>
                    <a:lnTo>
                      <a:pt x="3738" y="7400"/>
                    </a:lnTo>
                    <a:lnTo>
                      <a:pt x="3747" y="7382"/>
                    </a:lnTo>
                    <a:lnTo>
                      <a:pt x="3758" y="7366"/>
                    </a:lnTo>
                    <a:lnTo>
                      <a:pt x="3771" y="7351"/>
                    </a:lnTo>
                    <a:lnTo>
                      <a:pt x="3786" y="7338"/>
                    </a:lnTo>
                    <a:lnTo>
                      <a:pt x="3802" y="7327"/>
                    </a:lnTo>
                    <a:lnTo>
                      <a:pt x="3820" y="7318"/>
                    </a:lnTo>
                    <a:lnTo>
                      <a:pt x="3838" y="7312"/>
                    </a:lnTo>
                    <a:lnTo>
                      <a:pt x="3857" y="7308"/>
                    </a:lnTo>
                    <a:lnTo>
                      <a:pt x="3877" y="7307"/>
                    </a:lnTo>
                    <a:lnTo>
                      <a:pt x="6123" y="7307"/>
                    </a:lnTo>
                    <a:lnTo>
                      <a:pt x="6143" y="7308"/>
                    </a:lnTo>
                    <a:lnTo>
                      <a:pt x="6162" y="7312"/>
                    </a:lnTo>
                    <a:lnTo>
                      <a:pt x="6180" y="7318"/>
                    </a:lnTo>
                    <a:lnTo>
                      <a:pt x="6198" y="7327"/>
                    </a:lnTo>
                    <a:lnTo>
                      <a:pt x="6214" y="7338"/>
                    </a:lnTo>
                    <a:lnTo>
                      <a:pt x="6229" y="7351"/>
                    </a:lnTo>
                    <a:lnTo>
                      <a:pt x="6242" y="7366"/>
                    </a:lnTo>
                    <a:lnTo>
                      <a:pt x="6253" y="7382"/>
                    </a:lnTo>
                    <a:lnTo>
                      <a:pt x="6262" y="7400"/>
                    </a:lnTo>
                    <a:lnTo>
                      <a:pt x="6268" y="7418"/>
                    </a:lnTo>
                    <a:lnTo>
                      <a:pt x="6272" y="7437"/>
                    </a:lnTo>
                    <a:lnTo>
                      <a:pt x="6273" y="7457"/>
                    </a:lnTo>
                    <a:lnTo>
                      <a:pt x="6272" y="7477"/>
                    </a:lnTo>
                    <a:lnTo>
                      <a:pt x="6268" y="7496"/>
                    </a:lnTo>
                    <a:lnTo>
                      <a:pt x="6262" y="7514"/>
                    </a:lnTo>
                    <a:lnTo>
                      <a:pt x="6253" y="7532"/>
                    </a:lnTo>
                    <a:lnTo>
                      <a:pt x="6242" y="7548"/>
                    </a:lnTo>
                    <a:lnTo>
                      <a:pt x="6229" y="7563"/>
                    </a:lnTo>
                    <a:lnTo>
                      <a:pt x="6214" y="7576"/>
                    </a:lnTo>
                    <a:lnTo>
                      <a:pt x="6198" y="7587"/>
                    </a:lnTo>
                    <a:lnTo>
                      <a:pt x="6180" y="7596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EDDF3AC7-C61E-46C6-88DD-75341560ACBC}"/>
              </a:ext>
            </a:extLst>
          </p:cNvPr>
          <p:cNvGrpSpPr/>
          <p:nvPr/>
        </p:nvGrpSpPr>
        <p:grpSpPr>
          <a:xfrm>
            <a:off x="8348314" y="4825724"/>
            <a:ext cx="3272668" cy="829337"/>
            <a:chOff x="8696951" y="2745390"/>
            <a:chExt cx="2915929" cy="1004348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04517894-2D9B-4311-9D07-00A6FB652B51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of staff say repetitive tasks crowd out higher-value work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793D6B43-C11D-41B9-8B74-DACD41BDEE6A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61%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F146F4F-B8E1-485F-BC0C-3DD68B042A47}"/>
              </a:ext>
            </a:extLst>
          </p:cNvPr>
          <p:cNvGrpSpPr/>
          <p:nvPr/>
        </p:nvGrpSpPr>
        <p:grpSpPr>
          <a:xfrm>
            <a:off x="8348314" y="3735369"/>
            <a:ext cx="945340" cy="889280"/>
            <a:chOff x="480780" y="1594053"/>
            <a:chExt cx="945340" cy="889280"/>
          </a:xfrm>
        </p:grpSpPr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3F28EB70-8957-4552-9BD0-4581A4B5AD48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44" name="Group 143">
                <a:extLst>
                  <a:ext uri="{FF2B5EF4-FFF2-40B4-BE49-F238E27FC236}">
                    <a16:creationId xmlns:a16="http://schemas.microsoft.com/office/drawing/2014/main" id="{05A8CA0A-9DE2-45A5-A9FB-8D037B1AF8F6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id="{46130111-1F6C-4E89-9359-1275BEB3EE1E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7" name="Oval 146">
                  <a:extLst>
                    <a:ext uri="{FF2B5EF4-FFF2-40B4-BE49-F238E27FC236}">
                      <a16:creationId xmlns:a16="http://schemas.microsoft.com/office/drawing/2014/main" id="{37040055-86C7-4C08-A2CE-F28C30829A72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8" name="Oval 147">
                  <a:extLst>
                    <a:ext uri="{FF2B5EF4-FFF2-40B4-BE49-F238E27FC236}">
                      <a16:creationId xmlns:a16="http://schemas.microsoft.com/office/drawing/2014/main" id="{915B257A-FFE3-46D5-90B6-D0546874922A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61637BE2-6E5E-4118-9059-6A8DE8B34ED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D64B5DAD-F37C-425D-9989-510FE41A15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112" name="Group 5">
              <a:extLst>
                <a:ext uri="{FF2B5EF4-FFF2-40B4-BE49-F238E27FC236}">
                  <a16:creationId xmlns:a16="http://schemas.microsoft.com/office/drawing/2014/main" id="{EA81C174-E940-4236-96F6-D60FC084CE67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9756372" y="861060"/>
              <a:chExt cx="633600" cy="633600"/>
            </a:xfrm>
          </p:grpSpPr>
          <p:sp>
            <p:nvSpPr>
              <p:cNvPr id="90113" name="Accent">
                <a:extLst>
                  <a:ext uri="{FF2B5EF4-FFF2-40B4-BE49-F238E27FC236}">
                    <a16:creationId xmlns:a16="http://schemas.microsoft.com/office/drawing/2014/main" id="{775EC33D-861C-4F96-ADD0-F06ACCE69E41}"/>
                  </a:ext>
                </a:extLst>
              </p:cNvPr>
              <p:cNvSpPr/>
              <p:nvPr/>
            </p:nvSpPr>
            <p:spPr>
              <a:xfrm>
                <a:off x="975637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975" y="7901"/>
                    </a:moveTo>
                    <a:lnTo>
                      <a:pt x="3025" y="7901"/>
                    </a:lnTo>
                    <a:lnTo>
                      <a:pt x="3083" y="7508"/>
                    </a:lnTo>
                    <a:lnTo>
                      <a:pt x="3244" y="7175"/>
                    </a:lnTo>
                    <a:lnTo>
                      <a:pt x="3491" y="6903"/>
                    </a:lnTo>
                    <a:lnTo>
                      <a:pt x="3808" y="6692"/>
                    </a:lnTo>
                    <a:lnTo>
                      <a:pt x="4177" y="6541"/>
                    </a:lnTo>
                    <a:lnTo>
                      <a:pt x="4580" y="6450"/>
                    </a:lnTo>
                    <a:lnTo>
                      <a:pt x="5000" y="6420"/>
                    </a:lnTo>
                    <a:lnTo>
                      <a:pt x="5420" y="6450"/>
                    </a:lnTo>
                    <a:lnTo>
                      <a:pt x="5823" y="6541"/>
                    </a:lnTo>
                    <a:lnTo>
                      <a:pt x="6192" y="6692"/>
                    </a:lnTo>
                    <a:lnTo>
                      <a:pt x="6509" y="6903"/>
                    </a:lnTo>
                    <a:lnTo>
                      <a:pt x="6756" y="7175"/>
                    </a:lnTo>
                    <a:lnTo>
                      <a:pt x="6917" y="7508"/>
                    </a:lnTo>
                    <a:lnTo>
                      <a:pt x="6975" y="7901"/>
                    </a:lnTo>
                    <a:close/>
                    <a:moveTo>
                      <a:pt x="6110" y="3168"/>
                    </a:moveTo>
                    <a:lnTo>
                      <a:pt x="6111" y="3210"/>
                    </a:lnTo>
                    <a:lnTo>
                      <a:pt x="6110" y="3252"/>
                    </a:lnTo>
                    <a:lnTo>
                      <a:pt x="6108" y="3293"/>
                    </a:lnTo>
                    <a:lnTo>
                      <a:pt x="6104" y="3335"/>
                    </a:lnTo>
                    <a:lnTo>
                      <a:pt x="6099" y="3376"/>
                    </a:lnTo>
                    <a:lnTo>
                      <a:pt x="6092" y="3417"/>
                    </a:lnTo>
                    <a:lnTo>
                      <a:pt x="6083" y="3457"/>
                    </a:lnTo>
                    <a:lnTo>
                      <a:pt x="6073" y="3498"/>
                    </a:lnTo>
                    <a:lnTo>
                      <a:pt x="6062" y="3538"/>
                    </a:lnTo>
                    <a:lnTo>
                      <a:pt x="6049" y="3577"/>
                    </a:lnTo>
                    <a:lnTo>
                      <a:pt x="6034" y="3616"/>
                    </a:lnTo>
                    <a:lnTo>
                      <a:pt x="6018" y="3654"/>
                    </a:lnTo>
                    <a:lnTo>
                      <a:pt x="6001" y="3692"/>
                    </a:lnTo>
                    <a:lnTo>
                      <a:pt x="5982" y="3729"/>
                    </a:lnTo>
                    <a:lnTo>
                      <a:pt x="5962" y="3766"/>
                    </a:lnTo>
                    <a:lnTo>
                      <a:pt x="5941" y="3802"/>
                    </a:lnTo>
                    <a:lnTo>
                      <a:pt x="5918" y="3836"/>
                    </a:lnTo>
                    <a:lnTo>
                      <a:pt x="5894" y="3870"/>
                    </a:lnTo>
                    <a:lnTo>
                      <a:pt x="5868" y="3903"/>
                    </a:lnTo>
                    <a:lnTo>
                      <a:pt x="5842" y="3935"/>
                    </a:lnTo>
                    <a:lnTo>
                      <a:pt x="5814" y="3966"/>
                    </a:lnTo>
                    <a:lnTo>
                      <a:pt x="5786" y="3996"/>
                    </a:lnTo>
                    <a:lnTo>
                      <a:pt x="5756" y="4024"/>
                    </a:lnTo>
                    <a:lnTo>
                      <a:pt x="5725" y="4052"/>
                    </a:lnTo>
                    <a:lnTo>
                      <a:pt x="5693" y="4078"/>
                    </a:lnTo>
                    <a:lnTo>
                      <a:pt x="5660" y="4104"/>
                    </a:lnTo>
                    <a:lnTo>
                      <a:pt x="5626" y="4128"/>
                    </a:lnTo>
                    <a:lnTo>
                      <a:pt x="5591" y="4151"/>
                    </a:lnTo>
                    <a:lnTo>
                      <a:pt x="5555" y="4172"/>
                    </a:lnTo>
                    <a:lnTo>
                      <a:pt x="5519" y="4192"/>
                    </a:lnTo>
                    <a:lnTo>
                      <a:pt x="5482" y="4211"/>
                    </a:lnTo>
                    <a:lnTo>
                      <a:pt x="5444" y="4228"/>
                    </a:lnTo>
                    <a:lnTo>
                      <a:pt x="5406" y="4244"/>
                    </a:lnTo>
                    <a:lnTo>
                      <a:pt x="5367" y="4259"/>
                    </a:lnTo>
                    <a:lnTo>
                      <a:pt x="5327" y="4272"/>
                    </a:lnTo>
                    <a:lnTo>
                      <a:pt x="5288" y="4283"/>
                    </a:lnTo>
                    <a:lnTo>
                      <a:pt x="5247" y="4293"/>
                    </a:lnTo>
                    <a:lnTo>
                      <a:pt x="5207" y="4302"/>
                    </a:lnTo>
                    <a:lnTo>
                      <a:pt x="5166" y="4309"/>
                    </a:lnTo>
                    <a:lnTo>
                      <a:pt x="5125" y="4314"/>
                    </a:lnTo>
                    <a:lnTo>
                      <a:pt x="5083" y="4318"/>
                    </a:lnTo>
                    <a:lnTo>
                      <a:pt x="5042" y="4320"/>
                    </a:lnTo>
                    <a:lnTo>
                      <a:pt x="5000" y="4321"/>
                    </a:lnTo>
                    <a:lnTo>
                      <a:pt x="4958" y="4320"/>
                    </a:lnTo>
                    <a:lnTo>
                      <a:pt x="4917" y="4318"/>
                    </a:lnTo>
                    <a:lnTo>
                      <a:pt x="4875" y="4314"/>
                    </a:lnTo>
                    <a:lnTo>
                      <a:pt x="4834" y="4309"/>
                    </a:lnTo>
                    <a:lnTo>
                      <a:pt x="4793" y="4302"/>
                    </a:lnTo>
                    <a:lnTo>
                      <a:pt x="4753" y="4293"/>
                    </a:lnTo>
                    <a:lnTo>
                      <a:pt x="4712" y="4283"/>
                    </a:lnTo>
                    <a:lnTo>
                      <a:pt x="4673" y="4272"/>
                    </a:lnTo>
                    <a:lnTo>
                      <a:pt x="4633" y="4259"/>
                    </a:lnTo>
                    <a:lnTo>
                      <a:pt x="4594" y="4244"/>
                    </a:lnTo>
                    <a:lnTo>
                      <a:pt x="4556" y="4228"/>
                    </a:lnTo>
                    <a:lnTo>
                      <a:pt x="4518" y="4211"/>
                    </a:lnTo>
                    <a:lnTo>
                      <a:pt x="4481" y="4192"/>
                    </a:lnTo>
                    <a:lnTo>
                      <a:pt x="4445" y="4172"/>
                    </a:lnTo>
                    <a:lnTo>
                      <a:pt x="4409" y="4151"/>
                    </a:lnTo>
                    <a:lnTo>
                      <a:pt x="4374" y="4128"/>
                    </a:lnTo>
                    <a:lnTo>
                      <a:pt x="4340" y="4104"/>
                    </a:lnTo>
                    <a:lnTo>
                      <a:pt x="4307" y="4078"/>
                    </a:lnTo>
                    <a:lnTo>
                      <a:pt x="4275" y="4052"/>
                    </a:lnTo>
                    <a:lnTo>
                      <a:pt x="4244" y="4024"/>
                    </a:lnTo>
                    <a:lnTo>
                      <a:pt x="4214" y="3996"/>
                    </a:lnTo>
                    <a:lnTo>
                      <a:pt x="4186" y="3966"/>
                    </a:lnTo>
                    <a:lnTo>
                      <a:pt x="4158" y="3935"/>
                    </a:lnTo>
                    <a:lnTo>
                      <a:pt x="4132" y="3903"/>
                    </a:lnTo>
                    <a:lnTo>
                      <a:pt x="4106" y="3870"/>
                    </a:lnTo>
                    <a:lnTo>
                      <a:pt x="4082" y="3836"/>
                    </a:lnTo>
                    <a:lnTo>
                      <a:pt x="4059" y="3802"/>
                    </a:lnTo>
                    <a:lnTo>
                      <a:pt x="4038" y="3766"/>
                    </a:lnTo>
                    <a:lnTo>
                      <a:pt x="4018" y="3729"/>
                    </a:lnTo>
                    <a:lnTo>
                      <a:pt x="3999" y="3692"/>
                    </a:lnTo>
                    <a:lnTo>
                      <a:pt x="3982" y="3654"/>
                    </a:lnTo>
                    <a:lnTo>
                      <a:pt x="3966" y="3616"/>
                    </a:lnTo>
                    <a:lnTo>
                      <a:pt x="3951" y="3577"/>
                    </a:lnTo>
                    <a:lnTo>
                      <a:pt x="3938" y="3538"/>
                    </a:lnTo>
                    <a:lnTo>
                      <a:pt x="3927" y="3498"/>
                    </a:lnTo>
                    <a:lnTo>
                      <a:pt x="3917" y="3457"/>
                    </a:lnTo>
                    <a:lnTo>
                      <a:pt x="3908" y="3417"/>
                    </a:lnTo>
                    <a:lnTo>
                      <a:pt x="3901" y="3376"/>
                    </a:lnTo>
                    <a:lnTo>
                      <a:pt x="3896" y="3335"/>
                    </a:lnTo>
                    <a:lnTo>
                      <a:pt x="3892" y="3293"/>
                    </a:lnTo>
                    <a:lnTo>
                      <a:pt x="3890" y="3252"/>
                    </a:lnTo>
                    <a:lnTo>
                      <a:pt x="3889" y="3210"/>
                    </a:lnTo>
                    <a:lnTo>
                      <a:pt x="3890" y="3168"/>
                    </a:lnTo>
                    <a:lnTo>
                      <a:pt x="3892" y="3127"/>
                    </a:lnTo>
                    <a:lnTo>
                      <a:pt x="3896" y="3085"/>
                    </a:lnTo>
                    <a:lnTo>
                      <a:pt x="3901" y="3044"/>
                    </a:lnTo>
                    <a:lnTo>
                      <a:pt x="3908" y="3003"/>
                    </a:lnTo>
                    <a:lnTo>
                      <a:pt x="3917" y="2963"/>
                    </a:lnTo>
                    <a:lnTo>
                      <a:pt x="3927" y="2923"/>
                    </a:lnTo>
                    <a:lnTo>
                      <a:pt x="3938" y="2883"/>
                    </a:lnTo>
                    <a:lnTo>
                      <a:pt x="3951" y="2844"/>
                    </a:lnTo>
                    <a:lnTo>
                      <a:pt x="3966" y="2805"/>
                    </a:lnTo>
                    <a:lnTo>
                      <a:pt x="3982" y="2766"/>
                    </a:lnTo>
                    <a:lnTo>
                      <a:pt x="3999" y="2729"/>
                    </a:lnTo>
                    <a:lnTo>
                      <a:pt x="4018" y="2692"/>
                    </a:lnTo>
                    <a:lnTo>
                      <a:pt x="4038" y="2655"/>
                    </a:lnTo>
                    <a:lnTo>
                      <a:pt x="4059" y="2619"/>
                    </a:lnTo>
                    <a:lnTo>
                      <a:pt x="4082" y="2584"/>
                    </a:lnTo>
                    <a:lnTo>
                      <a:pt x="4106" y="2550"/>
                    </a:lnTo>
                    <a:lnTo>
                      <a:pt x="4132" y="2518"/>
                    </a:lnTo>
                    <a:lnTo>
                      <a:pt x="4158" y="2486"/>
                    </a:lnTo>
                    <a:lnTo>
                      <a:pt x="4186" y="2455"/>
                    </a:lnTo>
                    <a:lnTo>
                      <a:pt x="4214" y="2425"/>
                    </a:lnTo>
                    <a:lnTo>
                      <a:pt x="4244" y="2396"/>
                    </a:lnTo>
                    <a:lnTo>
                      <a:pt x="4275" y="2368"/>
                    </a:lnTo>
                    <a:lnTo>
                      <a:pt x="4307" y="2342"/>
                    </a:lnTo>
                    <a:lnTo>
                      <a:pt x="4340" y="2317"/>
                    </a:lnTo>
                    <a:lnTo>
                      <a:pt x="4374" y="2293"/>
                    </a:lnTo>
                    <a:lnTo>
                      <a:pt x="4409" y="2270"/>
                    </a:lnTo>
                    <a:lnTo>
                      <a:pt x="4445" y="2248"/>
                    </a:lnTo>
                    <a:lnTo>
                      <a:pt x="4481" y="2228"/>
                    </a:lnTo>
                    <a:lnTo>
                      <a:pt x="4518" y="2209"/>
                    </a:lnTo>
                    <a:lnTo>
                      <a:pt x="4556" y="2192"/>
                    </a:lnTo>
                    <a:lnTo>
                      <a:pt x="4594" y="2176"/>
                    </a:lnTo>
                    <a:lnTo>
                      <a:pt x="4633" y="2162"/>
                    </a:lnTo>
                    <a:lnTo>
                      <a:pt x="4673" y="2149"/>
                    </a:lnTo>
                    <a:lnTo>
                      <a:pt x="4712" y="2137"/>
                    </a:lnTo>
                    <a:lnTo>
                      <a:pt x="4753" y="2127"/>
                    </a:lnTo>
                    <a:lnTo>
                      <a:pt x="4793" y="2119"/>
                    </a:lnTo>
                    <a:lnTo>
                      <a:pt x="4834" y="2112"/>
                    </a:lnTo>
                    <a:lnTo>
                      <a:pt x="4875" y="2106"/>
                    </a:lnTo>
                    <a:lnTo>
                      <a:pt x="4917" y="2102"/>
                    </a:lnTo>
                    <a:lnTo>
                      <a:pt x="4958" y="2100"/>
                    </a:lnTo>
                    <a:lnTo>
                      <a:pt x="5000" y="2099"/>
                    </a:lnTo>
                    <a:lnTo>
                      <a:pt x="5042" y="2100"/>
                    </a:lnTo>
                    <a:lnTo>
                      <a:pt x="5083" y="2102"/>
                    </a:lnTo>
                    <a:lnTo>
                      <a:pt x="5125" y="2106"/>
                    </a:lnTo>
                    <a:lnTo>
                      <a:pt x="5166" y="2112"/>
                    </a:lnTo>
                    <a:lnTo>
                      <a:pt x="5207" y="2119"/>
                    </a:lnTo>
                    <a:lnTo>
                      <a:pt x="5247" y="2127"/>
                    </a:lnTo>
                    <a:lnTo>
                      <a:pt x="5288" y="2137"/>
                    </a:lnTo>
                    <a:lnTo>
                      <a:pt x="5327" y="2149"/>
                    </a:lnTo>
                    <a:lnTo>
                      <a:pt x="5367" y="2162"/>
                    </a:lnTo>
                    <a:lnTo>
                      <a:pt x="5406" y="2176"/>
                    </a:lnTo>
                    <a:lnTo>
                      <a:pt x="5444" y="2192"/>
                    </a:lnTo>
                    <a:lnTo>
                      <a:pt x="5482" y="2209"/>
                    </a:lnTo>
                    <a:lnTo>
                      <a:pt x="5519" y="2228"/>
                    </a:lnTo>
                    <a:lnTo>
                      <a:pt x="5555" y="2248"/>
                    </a:lnTo>
                    <a:lnTo>
                      <a:pt x="5591" y="2270"/>
                    </a:lnTo>
                    <a:lnTo>
                      <a:pt x="5626" y="2293"/>
                    </a:lnTo>
                    <a:lnTo>
                      <a:pt x="5660" y="2317"/>
                    </a:lnTo>
                    <a:lnTo>
                      <a:pt x="5693" y="2342"/>
                    </a:lnTo>
                    <a:lnTo>
                      <a:pt x="5725" y="2368"/>
                    </a:lnTo>
                    <a:lnTo>
                      <a:pt x="5756" y="2396"/>
                    </a:lnTo>
                    <a:lnTo>
                      <a:pt x="5786" y="2425"/>
                    </a:lnTo>
                    <a:lnTo>
                      <a:pt x="5814" y="2455"/>
                    </a:lnTo>
                    <a:lnTo>
                      <a:pt x="5842" y="2486"/>
                    </a:lnTo>
                    <a:lnTo>
                      <a:pt x="5868" y="2518"/>
                    </a:lnTo>
                    <a:lnTo>
                      <a:pt x="5894" y="2550"/>
                    </a:lnTo>
                    <a:lnTo>
                      <a:pt x="5918" y="2584"/>
                    </a:lnTo>
                    <a:lnTo>
                      <a:pt x="5941" y="2619"/>
                    </a:lnTo>
                    <a:lnTo>
                      <a:pt x="5962" y="2655"/>
                    </a:lnTo>
                    <a:lnTo>
                      <a:pt x="5982" y="2692"/>
                    </a:lnTo>
                    <a:lnTo>
                      <a:pt x="6001" y="2729"/>
                    </a:lnTo>
                    <a:lnTo>
                      <a:pt x="6018" y="2766"/>
                    </a:lnTo>
                    <a:lnTo>
                      <a:pt x="6034" y="2805"/>
                    </a:lnTo>
                    <a:lnTo>
                      <a:pt x="6049" y="2844"/>
                    </a:lnTo>
                    <a:lnTo>
                      <a:pt x="6062" y="2883"/>
                    </a:lnTo>
                    <a:lnTo>
                      <a:pt x="6073" y="2923"/>
                    </a:lnTo>
                    <a:lnTo>
                      <a:pt x="6083" y="2963"/>
                    </a:lnTo>
                    <a:lnTo>
                      <a:pt x="6092" y="3003"/>
                    </a:lnTo>
                    <a:lnTo>
                      <a:pt x="6099" y="3044"/>
                    </a:lnTo>
                    <a:lnTo>
                      <a:pt x="6104" y="3085"/>
                    </a:lnTo>
                    <a:lnTo>
                      <a:pt x="6108" y="3127"/>
                    </a:lnTo>
                    <a:lnTo>
                      <a:pt x="6110" y="3168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14" name="Outline">
                <a:extLst>
                  <a:ext uri="{FF2B5EF4-FFF2-40B4-BE49-F238E27FC236}">
                    <a16:creationId xmlns:a16="http://schemas.microsoft.com/office/drawing/2014/main" id="{C595D5CC-E3AA-47B3-903A-5D30FFFB46C7}"/>
                  </a:ext>
                </a:extLst>
              </p:cNvPr>
              <p:cNvSpPr/>
              <p:nvPr/>
            </p:nvSpPr>
            <p:spPr>
              <a:xfrm>
                <a:off x="975637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564" y="7097"/>
                    </a:moveTo>
                    <a:lnTo>
                      <a:pt x="1423" y="7252"/>
                    </a:lnTo>
                    <a:lnTo>
                      <a:pt x="1335" y="7434"/>
                    </a:lnTo>
                    <a:lnTo>
                      <a:pt x="1297" y="7690"/>
                    </a:lnTo>
                    <a:lnTo>
                      <a:pt x="1291" y="7722"/>
                    </a:lnTo>
                    <a:lnTo>
                      <a:pt x="1280" y="7753"/>
                    </a:lnTo>
                    <a:lnTo>
                      <a:pt x="1265" y="7782"/>
                    </a:lnTo>
                    <a:lnTo>
                      <a:pt x="1246" y="7809"/>
                    </a:lnTo>
                    <a:lnTo>
                      <a:pt x="1224" y="7833"/>
                    </a:lnTo>
                    <a:lnTo>
                      <a:pt x="1199" y="7855"/>
                    </a:lnTo>
                    <a:lnTo>
                      <a:pt x="1172" y="7872"/>
                    </a:lnTo>
                    <a:lnTo>
                      <a:pt x="1142" y="7886"/>
                    </a:lnTo>
                    <a:lnTo>
                      <a:pt x="1111" y="7896"/>
                    </a:lnTo>
                    <a:lnTo>
                      <a:pt x="1079" y="7902"/>
                    </a:lnTo>
                    <a:lnTo>
                      <a:pt x="1046" y="7904"/>
                    </a:lnTo>
                    <a:lnTo>
                      <a:pt x="1014" y="7901"/>
                    </a:lnTo>
                    <a:lnTo>
                      <a:pt x="982" y="7895"/>
                    </a:lnTo>
                    <a:lnTo>
                      <a:pt x="951" y="7884"/>
                    </a:lnTo>
                    <a:lnTo>
                      <a:pt x="922" y="7869"/>
                    </a:lnTo>
                    <a:lnTo>
                      <a:pt x="895" y="7850"/>
                    </a:lnTo>
                    <a:lnTo>
                      <a:pt x="871" y="7828"/>
                    </a:lnTo>
                    <a:lnTo>
                      <a:pt x="849" y="7803"/>
                    </a:lnTo>
                    <a:lnTo>
                      <a:pt x="832" y="7776"/>
                    </a:lnTo>
                    <a:lnTo>
                      <a:pt x="818" y="7746"/>
                    </a:lnTo>
                    <a:lnTo>
                      <a:pt x="808" y="7715"/>
                    </a:lnTo>
                    <a:lnTo>
                      <a:pt x="802" y="7683"/>
                    </a:lnTo>
                    <a:lnTo>
                      <a:pt x="800" y="7650"/>
                    </a:lnTo>
                    <a:lnTo>
                      <a:pt x="803" y="7618"/>
                    </a:lnTo>
                    <a:lnTo>
                      <a:pt x="846" y="7323"/>
                    </a:lnTo>
                    <a:lnTo>
                      <a:pt x="854" y="7286"/>
                    </a:lnTo>
                    <a:lnTo>
                      <a:pt x="868" y="7250"/>
                    </a:lnTo>
                    <a:lnTo>
                      <a:pt x="989" y="7001"/>
                    </a:lnTo>
                    <a:lnTo>
                      <a:pt x="1007" y="6970"/>
                    </a:lnTo>
                    <a:lnTo>
                      <a:pt x="1029" y="6942"/>
                    </a:lnTo>
                    <a:lnTo>
                      <a:pt x="1215" y="6738"/>
                    </a:lnTo>
                    <a:lnTo>
                      <a:pt x="1237" y="6716"/>
                    </a:lnTo>
                    <a:lnTo>
                      <a:pt x="1261" y="6698"/>
                    </a:lnTo>
                    <a:lnTo>
                      <a:pt x="1498" y="6539"/>
                    </a:lnTo>
                    <a:lnTo>
                      <a:pt x="1520" y="6527"/>
                    </a:lnTo>
                    <a:lnTo>
                      <a:pt x="1542" y="6516"/>
                    </a:lnTo>
                    <a:lnTo>
                      <a:pt x="1819" y="6403"/>
                    </a:lnTo>
                    <a:lnTo>
                      <a:pt x="1859" y="6390"/>
                    </a:lnTo>
                    <a:lnTo>
                      <a:pt x="2161" y="6322"/>
                    </a:lnTo>
                    <a:lnTo>
                      <a:pt x="2198" y="6317"/>
                    </a:lnTo>
                    <a:lnTo>
                      <a:pt x="2513" y="6294"/>
                    </a:lnTo>
                    <a:lnTo>
                      <a:pt x="2549" y="6294"/>
                    </a:lnTo>
                    <a:lnTo>
                      <a:pt x="2864" y="6317"/>
                    </a:lnTo>
                    <a:lnTo>
                      <a:pt x="2901" y="6322"/>
                    </a:lnTo>
                    <a:lnTo>
                      <a:pt x="3203" y="6390"/>
                    </a:lnTo>
                    <a:lnTo>
                      <a:pt x="3243" y="6403"/>
                    </a:lnTo>
                    <a:lnTo>
                      <a:pt x="3520" y="6516"/>
                    </a:lnTo>
                    <a:lnTo>
                      <a:pt x="3542" y="6527"/>
                    </a:lnTo>
                    <a:lnTo>
                      <a:pt x="3564" y="6539"/>
                    </a:lnTo>
                    <a:lnTo>
                      <a:pt x="3575" y="6547"/>
                    </a:lnTo>
                    <a:lnTo>
                      <a:pt x="3669" y="6484"/>
                    </a:lnTo>
                    <a:lnTo>
                      <a:pt x="3691" y="6471"/>
                    </a:lnTo>
                    <a:lnTo>
                      <a:pt x="3713" y="6461"/>
                    </a:lnTo>
                    <a:lnTo>
                      <a:pt x="4082" y="6309"/>
                    </a:lnTo>
                    <a:lnTo>
                      <a:pt x="4122" y="6297"/>
                    </a:lnTo>
                    <a:lnTo>
                      <a:pt x="4525" y="6206"/>
                    </a:lnTo>
                    <a:lnTo>
                      <a:pt x="4562" y="6201"/>
                    </a:lnTo>
                    <a:lnTo>
                      <a:pt x="4982" y="6170"/>
                    </a:lnTo>
                    <a:lnTo>
                      <a:pt x="5018" y="6170"/>
                    </a:lnTo>
                    <a:lnTo>
                      <a:pt x="5438" y="6201"/>
                    </a:lnTo>
                    <a:lnTo>
                      <a:pt x="5475" y="6206"/>
                    </a:lnTo>
                    <a:lnTo>
                      <a:pt x="5878" y="6297"/>
                    </a:lnTo>
                    <a:lnTo>
                      <a:pt x="5918" y="6309"/>
                    </a:lnTo>
                    <a:lnTo>
                      <a:pt x="6287" y="6461"/>
                    </a:lnTo>
                    <a:lnTo>
                      <a:pt x="6309" y="6471"/>
                    </a:lnTo>
                    <a:lnTo>
                      <a:pt x="6331" y="6484"/>
                    </a:lnTo>
                    <a:lnTo>
                      <a:pt x="6425" y="6547"/>
                    </a:lnTo>
                    <a:lnTo>
                      <a:pt x="6436" y="6539"/>
                    </a:lnTo>
                    <a:lnTo>
                      <a:pt x="6458" y="6527"/>
                    </a:lnTo>
                    <a:lnTo>
                      <a:pt x="6480" y="6516"/>
                    </a:lnTo>
                    <a:lnTo>
                      <a:pt x="6757" y="6403"/>
                    </a:lnTo>
                    <a:lnTo>
                      <a:pt x="6797" y="6390"/>
                    </a:lnTo>
                    <a:lnTo>
                      <a:pt x="7099" y="6322"/>
                    </a:lnTo>
                    <a:lnTo>
                      <a:pt x="7136" y="6317"/>
                    </a:lnTo>
                    <a:lnTo>
                      <a:pt x="7451" y="6294"/>
                    </a:lnTo>
                    <a:lnTo>
                      <a:pt x="7487" y="6294"/>
                    </a:lnTo>
                    <a:lnTo>
                      <a:pt x="7802" y="6317"/>
                    </a:lnTo>
                    <a:lnTo>
                      <a:pt x="7839" y="6322"/>
                    </a:lnTo>
                    <a:lnTo>
                      <a:pt x="8141" y="6390"/>
                    </a:lnTo>
                    <a:lnTo>
                      <a:pt x="8181" y="6403"/>
                    </a:lnTo>
                    <a:lnTo>
                      <a:pt x="8458" y="6516"/>
                    </a:lnTo>
                    <a:lnTo>
                      <a:pt x="8480" y="6527"/>
                    </a:lnTo>
                    <a:lnTo>
                      <a:pt x="8502" y="6539"/>
                    </a:lnTo>
                    <a:lnTo>
                      <a:pt x="8739" y="6698"/>
                    </a:lnTo>
                    <a:lnTo>
                      <a:pt x="8763" y="6716"/>
                    </a:lnTo>
                    <a:lnTo>
                      <a:pt x="8785" y="6738"/>
                    </a:lnTo>
                    <a:lnTo>
                      <a:pt x="8971" y="6942"/>
                    </a:lnTo>
                    <a:lnTo>
                      <a:pt x="8993" y="6970"/>
                    </a:lnTo>
                    <a:lnTo>
                      <a:pt x="9011" y="7001"/>
                    </a:lnTo>
                    <a:lnTo>
                      <a:pt x="9132" y="7250"/>
                    </a:lnTo>
                    <a:lnTo>
                      <a:pt x="9146" y="7286"/>
                    </a:lnTo>
                    <a:lnTo>
                      <a:pt x="9154" y="7323"/>
                    </a:lnTo>
                    <a:lnTo>
                      <a:pt x="9197" y="7618"/>
                    </a:lnTo>
                    <a:lnTo>
                      <a:pt x="9200" y="7650"/>
                    </a:lnTo>
                    <a:lnTo>
                      <a:pt x="9198" y="7683"/>
                    </a:lnTo>
                    <a:lnTo>
                      <a:pt x="9192" y="7715"/>
                    </a:lnTo>
                    <a:lnTo>
                      <a:pt x="9182" y="7746"/>
                    </a:lnTo>
                    <a:lnTo>
                      <a:pt x="9168" y="7776"/>
                    </a:lnTo>
                    <a:lnTo>
                      <a:pt x="9151" y="7803"/>
                    </a:lnTo>
                    <a:lnTo>
                      <a:pt x="9129" y="7828"/>
                    </a:lnTo>
                    <a:lnTo>
                      <a:pt x="9105" y="7850"/>
                    </a:lnTo>
                    <a:lnTo>
                      <a:pt x="9078" y="7869"/>
                    </a:lnTo>
                    <a:lnTo>
                      <a:pt x="9049" y="7884"/>
                    </a:lnTo>
                    <a:lnTo>
                      <a:pt x="9018" y="7895"/>
                    </a:lnTo>
                    <a:lnTo>
                      <a:pt x="8986" y="7901"/>
                    </a:lnTo>
                    <a:lnTo>
                      <a:pt x="8954" y="7904"/>
                    </a:lnTo>
                    <a:lnTo>
                      <a:pt x="8921" y="7902"/>
                    </a:lnTo>
                    <a:lnTo>
                      <a:pt x="8889" y="7896"/>
                    </a:lnTo>
                    <a:lnTo>
                      <a:pt x="8858" y="7886"/>
                    </a:lnTo>
                    <a:lnTo>
                      <a:pt x="8828" y="7872"/>
                    </a:lnTo>
                    <a:lnTo>
                      <a:pt x="8801" y="7855"/>
                    </a:lnTo>
                    <a:lnTo>
                      <a:pt x="8776" y="7833"/>
                    </a:lnTo>
                    <a:lnTo>
                      <a:pt x="8754" y="7809"/>
                    </a:lnTo>
                    <a:lnTo>
                      <a:pt x="8735" y="7782"/>
                    </a:lnTo>
                    <a:lnTo>
                      <a:pt x="8720" y="7753"/>
                    </a:lnTo>
                    <a:lnTo>
                      <a:pt x="8709" y="7722"/>
                    </a:lnTo>
                    <a:lnTo>
                      <a:pt x="8703" y="7690"/>
                    </a:lnTo>
                    <a:lnTo>
                      <a:pt x="8665" y="7434"/>
                    </a:lnTo>
                    <a:lnTo>
                      <a:pt x="8577" y="7252"/>
                    </a:lnTo>
                    <a:lnTo>
                      <a:pt x="8436" y="7097"/>
                    </a:lnTo>
                    <a:lnTo>
                      <a:pt x="8245" y="6969"/>
                    </a:lnTo>
                    <a:lnTo>
                      <a:pt x="8011" y="6873"/>
                    </a:lnTo>
                    <a:lnTo>
                      <a:pt x="7748" y="6814"/>
                    </a:lnTo>
                    <a:lnTo>
                      <a:pt x="7469" y="6794"/>
                    </a:lnTo>
                    <a:lnTo>
                      <a:pt x="7190" y="6814"/>
                    </a:lnTo>
                    <a:lnTo>
                      <a:pt x="6927" y="6873"/>
                    </a:lnTo>
                    <a:lnTo>
                      <a:pt x="6848" y="6905"/>
                    </a:lnTo>
                    <a:lnTo>
                      <a:pt x="6941" y="7007"/>
                    </a:lnTo>
                    <a:lnTo>
                      <a:pt x="6963" y="7035"/>
                    </a:lnTo>
                    <a:lnTo>
                      <a:pt x="6981" y="7066"/>
                    </a:lnTo>
                    <a:lnTo>
                      <a:pt x="7142" y="7399"/>
                    </a:lnTo>
                    <a:lnTo>
                      <a:pt x="7156" y="7435"/>
                    </a:lnTo>
                    <a:lnTo>
                      <a:pt x="7165" y="7472"/>
                    </a:lnTo>
                    <a:lnTo>
                      <a:pt x="7222" y="7865"/>
                    </a:lnTo>
                    <a:lnTo>
                      <a:pt x="7225" y="7897"/>
                    </a:lnTo>
                    <a:lnTo>
                      <a:pt x="7223" y="7930"/>
                    </a:lnTo>
                    <a:lnTo>
                      <a:pt x="7217" y="7962"/>
                    </a:lnTo>
                    <a:lnTo>
                      <a:pt x="7207" y="7993"/>
                    </a:lnTo>
                    <a:lnTo>
                      <a:pt x="7193" y="8023"/>
                    </a:lnTo>
                    <a:lnTo>
                      <a:pt x="7176" y="8050"/>
                    </a:lnTo>
                    <a:lnTo>
                      <a:pt x="7154" y="8075"/>
                    </a:lnTo>
                    <a:lnTo>
                      <a:pt x="7130" y="8097"/>
                    </a:lnTo>
                    <a:lnTo>
                      <a:pt x="7103" y="8116"/>
                    </a:lnTo>
                    <a:lnTo>
                      <a:pt x="7074" y="8131"/>
                    </a:lnTo>
                    <a:lnTo>
                      <a:pt x="7043" y="8142"/>
                    </a:lnTo>
                    <a:lnTo>
                      <a:pt x="7011" y="8148"/>
                    </a:lnTo>
                    <a:lnTo>
                      <a:pt x="6979" y="8151"/>
                    </a:lnTo>
                    <a:lnTo>
                      <a:pt x="6946" y="8149"/>
                    </a:lnTo>
                    <a:lnTo>
                      <a:pt x="6914" y="8143"/>
                    </a:lnTo>
                    <a:lnTo>
                      <a:pt x="6883" y="8133"/>
                    </a:lnTo>
                    <a:lnTo>
                      <a:pt x="6853" y="8119"/>
                    </a:lnTo>
                    <a:lnTo>
                      <a:pt x="6826" y="8102"/>
                    </a:lnTo>
                    <a:lnTo>
                      <a:pt x="6801" y="8080"/>
                    </a:lnTo>
                    <a:lnTo>
                      <a:pt x="6779" y="8056"/>
                    </a:lnTo>
                    <a:lnTo>
                      <a:pt x="6760" y="8029"/>
                    </a:lnTo>
                    <a:lnTo>
                      <a:pt x="6745" y="8000"/>
                    </a:lnTo>
                    <a:lnTo>
                      <a:pt x="6734" y="7969"/>
                    </a:lnTo>
                    <a:lnTo>
                      <a:pt x="6728" y="7937"/>
                    </a:lnTo>
                    <a:lnTo>
                      <a:pt x="6676" y="7582"/>
                    </a:lnTo>
                    <a:lnTo>
                      <a:pt x="6547" y="7317"/>
                    </a:lnTo>
                    <a:lnTo>
                      <a:pt x="6424" y="7182"/>
                    </a:lnTo>
                    <a:lnTo>
                      <a:pt x="6361" y="7252"/>
                    </a:lnTo>
                    <a:lnTo>
                      <a:pt x="6273" y="7434"/>
                    </a:lnTo>
                    <a:lnTo>
                      <a:pt x="6235" y="7690"/>
                    </a:lnTo>
                    <a:lnTo>
                      <a:pt x="6229" y="7722"/>
                    </a:lnTo>
                    <a:lnTo>
                      <a:pt x="6218" y="7753"/>
                    </a:lnTo>
                    <a:lnTo>
                      <a:pt x="6203" y="7782"/>
                    </a:lnTo>
                    <a:lnTo>
                      <a:pt x="6184" y="7809"/>
                    </a:lnTo>
                    <a:lnTo>
                      <a:pt x="6162" y="7833"/>
                    </a:lnTo>
                    <a:lnTo>
                      <a:pt x="6137" y="7855"/>
                    </a:lnTo>
                    <a:lnTo>
                      <a:pt x="6110" y="7872"/>
                    </a:lnTo>
                    <a:lnTo>
                      <a:pt x="6080" y="7886"/>
                    </a:lnTo>
                    <a:lnTo>
                      <a:pt x="6049" y="7896"/>
                    </a:lnTo>
                    <a:lnTo>
                      <a:pt x="6017" y="7902"/>
                    </a:lnTo>
                    <a:lnTo>
                      <a:pt x="5984" y="7904"/>
                    </a:lnTo>
                    <a:lnTo>
                      <a:pt x="5952" y="7901"/>
                    </a:lnTo>
                    <a:lnTo>
                      <a:pt x="5920" y="7895"/>
                    </a:lnTo>
                    <a:lnTo>
                      <a:pt x="5889" y="7884"/>
                    </a:lnTo>
                    <a:lnTo>
                      <a:pt x="5860" y="7869"/>
                    </a:lnTo>
                    <a:lnTo>
                      <a:pt x="5833" y="7850"/>
                    </a:lnTo>
                    <a:lnTo>
                      <a:pt x="5809" y="7828"/>
                    </a:lnTo>
                    <a:lnTo>
                      <a:pt x="5787" y="7803"/>
                    </a:lnTo>
                    <a:lnTo>
                      <a:pt x="5770" y="7776"/>
                    </a:lnTo>
                    <a:lnTo>
                      <a:pt x="5756" y="7746"/>
                    </a:lnTo>
                    <a:lnTo>
                      <a:pt x="5746" y="7715"/>
                    </a:lnTo>
                    <a:lnTo>
                      <a:pt x="5740" y="7683"/>
                    </a:lnTo>
                    <a:lnTo>
                      <a:pt x="5738" y="7650"/>
                    </a:lnTo>
                    <a:lnTo>
                      <a:pt x="5741" y="7618"/>
                    </a:lnTo>
                    <a:lnTo>
                      <a:pt x="5784" y="7323"/>
                    </a:lnTo>
                    <a:lnTo>
                      <a:pt x="5792" y="7286"/>
                    </a:lnTo>
                    <a:lnTo>
                      <a:pt x="5806" y="7250"/>
                    </a:lnTo>
                    <a:lnTo>
                      <a:pt x="5927" y="7001"/>
                    </a:lnTo>
                    <a:lnTo>
                      <a:pt x="5945" y="6970"/>
                    </a:lnTo>
                    <a:lnTo>
                      <a:pt x="5967" y="6942"/>
                    </a:lnTo>
                    <a:lnTo>
                      <a:pt x="6015" y="6889"/>
                    </a:lnTo>
                    <a:lnTo>
                      <a:pt x="5748" y="6780"/>
                    </a:lnTo>
                    <a:lnTo>
                      <a:pt x="5384" y="6698"/>
                    </a:lnTo>
                    <a:lnTo>
                      <a:pt x="5000" y="6670"/>
                    </a:lnTo>
                    <a:lnTo>
                      <a:pt x="4616" y="6698"/>
                    </a:lnTo>
                    <a:lnTo>
                      <a:pt x="4252" y="6780"/>
                    </a:lnTo>
                    <a:lnTo>
                      <a:pt x="3985" y="6889"/>
                    </a:lnTo>
                    <a:lnTo>
                      <a:pt x="4033" y="6942"/>
                    </a:lnTo>
                    <a:lnTo>
                      <a:pt x="4055" y="6970"/>
                    </a:lnTo>
                    <a:lnTo>
                      <a:pt x="4073" y="7001"/>
                    </a:lnTo>
                    <a:lnTo>
                      <a:pt x="4194" y="7250"/>
                    </a:lnTo>
                    <a:lnTo>
                      <a:pt x="4208" y="7286"/>
                    </a:lnTo>
                    <a:lnTo>
                      <a:pt x="4216" y="7323"/>
                    </a:lnTo>
                    <a:lnTo>
                      <a:pt x="4259" y="7618"/>
                    </a:lnTo>
                    <a:lnTo>
                      <a:pt x="4262" y="7650"/>
                    </a:lnTo>
                    <a:lnTo>
                      <a:pt x="4260" y="7683"/>
                    </a:lnTo>
                    <a:lnTo>
                      <a:pt x="4254" y="7715"/>
                    </a:lnTo>
                    <a:lnTo>
                      <a:pt x="4244" y="7746"/>
                    </a:lnTo>
                    <a:lnTo>
                      <a:pt x="4230" y="7776"/>
                    </a:lnTo>
                    <a:lnTo>
                      <a:pt x="4213" y="7803"/>
                    </a:lnTo>
                    <a:lnTo>
                      <a:pt x="4191" y="7828"/>
                    </a:lnTo>
                    <a:lnTo>
                      <a:pt x="4167" y="7850"/>
                    </a:lnTo>
                    <a:lnTo>
                      <a:pt x="4140" y="7869"/>
                    </a:lnTo>
                    <a:lnTo>
                      <a:pt x="4111" y="7884"/>
                    </a:lnTo>
                    <a:lnTo>
                      <a:pt x="4080" y="7895"/>
                    </a:lnTo>
                    <a:lnTo>
                      <a:pt x="4048" y="7901"/>
                    </a:lnTo>
                    <a:lnTo>
                      <a:pt x="4016" y="7904"/>
                    </a:lnTo>
                    <a:lnTo>
                      <a:pt x="3983" y="7902"/>
                    </a:lnTo>
                    <a:lnTo>
                      <a:pt x="3951" y="7896"/>
                    </a:lnTo>
                    <a:lnTo>
                      <a:pt x="3920" y="7886"/>
                    </a:lnTo>
                    <a:lnTo>
                      <a:pt x="3890" y="7872"/>
                    </a:lnTo>
                    <a:lnTo>
                      <a:pt x="3863" y="7855"/>
                    </a:lnTo>
                    <a:lnTo>
                      <a:pt x="3838" y="7833"/>
                    </a:lnTo>
                    <a:lnTo>
                      <a:pt x="3816" y="7809"/>
                    </a:lnTo>
                    <a:lnTo>
                      <a:pt x="3797" y="7782"/>
                    </a:lnTo>
                    <a:lnTo>
                      <a:pt x="3782" y="7753"/>
                    </a:lnTo>
                    <a:lnTo>
                      <a:pt x="3771" y="7722"/>
                    </a:lnTo>
                    <a:lnTo>
                      <a:pt x="3765" y="7690"/>
                    </a:lnTo>
                    <a:lnTo>
                      <a:pt x="3727" y="7434"/>
                    </a:lnTo>
                    <a:lnTo>
                      <a:pt x="3639" y="7252"/>
                    </a:lnTo>
                    <a:lnTo>
                      <a:pt x="3576" y="7182"/>
                    </a:lnTo>
                    <a:lnTo>
                      <a:pt x="3453" y="7317"/>
                    </a:lnTo>
                    <a:lnTo>
                      <a:pt x="3324" y="7582"/>
                    </a:lnTo>
                    <a:lnTo>
                      <a:pt x="3272" y="7937"/>
                    </a:lnTo>
                    <a:lnTo>
                      <a:pt x="3266" y="7969"/>
                    </a:lnTo>
                    <a:lnTo>
                      <a:pt x="3255" y="8000"/>
                    </a:lnTo>
                    <a:lnTo>
                      <a:pt x="3240" y="8029"/>
                    </a:lnTo>
                    <a:lnTo>
                      <a:pt x="3221" y="8056"/>
                    </a:lnTo>
                    <a:lnTo>
                      <a:pt x="3199" y="8080"/>
                    </a:lnTo>
                    <a:lnTo>
                      <a:pt x="3174" y="8102"/>
                    </a:lnTo>
                    <a:lnTo>
                      <a:pt x="3147" y="8119"/>
                    </a:lnTo>
                    <a:lnTo>
                      <a:pt x="3117" y="8133"/>
                    </a:lnTo>
                    <a:lnTo>
                      <a:pt x="3086" y="8143"/>
                    </a:lnTo>
                    <a:lnTo>
                      <a:pt x="3054" y="8149"/>
                    </a:lnTo>
                    <a:lnTo>
                      <a:pt x="3021" y="8151"/>
                    </a:lnTo>
                    <a:lnTo>
                      <a:pt x="2989" y="8148"/>
                    </a:lnTo>
                    <a:lnTo>
                      <a:pt x="2957" y="8142"/>
                    </a:lnTo>
                    <a:lnTo>
                      <a:pt x="2926" y="8131"/>
                    </a:lnTo>
                    <a:lnTo>
                      <a:pt x="2897" y="8116"/>
                    </a:lnTo>
                    <a:lnTo>
                      <a:pt x="2870" y="8097"/>
                    </a:lnTo>
                    <a:lnTo>
                      <a:pt x="2846" y="8075"/>
                    </a:lnTo>
                    <a:lnTo>
                      <a:pt x="2824" y="8050"/>
                    </a:lnTo>
                    <a:lnTo>
                      <a:pt x="2807" y="8023"/>
                    </a:lnTo>
                    <a:lnTo>
                      <a:pt x="2793" y="7993"/>
                    </a:lnTo>
                    <a:lnTo>
                      <a:pt x="2783" y="7962"/>
                    </a:lnTo>
                    <a:lnTo>
                      <a:pt x="2777" y="7930"/>
                    </a:lnTo>
                    <a:lnTo>
                      <a:pt x="2775" y="7897"/>
                    </a:lnTo>
                    <a:lnTo>
                      <a:pt x="2778" y="7865"/>
                    </a:lnTo>
                    <a:lnTo>
                      <a:pt x="2835" y="7472"/>
                    </a:lnTo>
                    <a:lnTo>
                      <a:pt x="2844" y="7435"/>
                    </a:lnTo>
                    <a:lnTo>
                      <a:pt x="2858" y="7399"/>
                    </a:lnTo>
                    <a:lnTo>
                      <a:pt x="3019" y="7066"/>
                    </a:lnTo>
                    <a:lnTo>
                      <a:pt x="3037" y="7035"/>
                    </a:lnTo>
                    <a:lnTo>
                      <a:pt x="3059" y="7007"/>
                    </a:lnTo>
                    <a:lnTo>
                      <a:pt x="3152" y="6905"/>
                    </a:lnTo>
                    <a:lnTo>
                      <a:pt x="3073" y="6873"/>
                    </a:lnTo>
                    <a:lnTo>
                      <a:pt x="2810" y="6814"/>
                    </a:lnTo>
                    <a:lnTo>
                      <a:pt x="2531" y="6794"/>
                    </a:lnTo>
                    <a:lnTo>
                      <a:pt x="2252" y="6814"/>
                    </a:lnTo>
                    <a:lnTo>
                      <a:pt x="1989" y="6873"/>
                    </a:lnTo>
                    <a:lnTo>
                      <a:pt x="1755" y="6969"/>
                    </a:lnTo>
                    <a:lnTo>
                      <a:pt x="1564" y="7097"/>
                    </a:lnTo>
                    <a:close/>
                    <a:moveTo>
                      <a:pt x="8580" y="4119"/>
                    </a:moveTo>
                    <a:lnTo>
                      <a:pt x="8582" y="4151"/>
                    </a:lnTo>
                    <a:lnTo>
                      <a:pt x="8582" y="4161"/>
                    </a:lnTo>
                    <a:lnTo>
                      <a:pt x="8583" y="4193"/>
                    </a:lnTo>
                    <a:lnTo>
                      <a:pt x="8583" y="4203"/>
                    </a:lnTo>
                    <a:lnTo>
                      <a:pt x="8582" y="4235"/>
                    </a:lnTo>
                    <a:lnTo>
                      <a:pt x="8582" y="4244"/>
                    </a:lnTo>
                    <a:lnTo>
                      <a:pt x="8580" y="4277"/>
                    </a:lnTo>
                    <a:lnTo>
                      <a:pt x="8579" y="4286"/>
                    </a:lnTo>
                    <a:lnTo>
                      <a:pt x="8576" y="4318"/>
                    </a:lnTo>
                    <a:lnTo>
                      <a:pt x="8575" y="4327"/>
                    </a:lnTo>
                    <a:lnTo>
                      <a:pt x="8571" y="4359"/>
                    </a:lnTo>
                    <a:lnTo>
                      <a:pt x="8570" y="4369"/>
                    </a:lnTo>
                    <a:lnTo>
                      <a:pt x="8564" y="4400"/>
                    </a:lnTo>
                    <a:lnTo>
                      <a:pt x="8563" y="4410"/>
                    </a:lnTo>
                    <a:lnTo>
                      <a:pt x="8556" y="4441"/>
                    </a:lnTo>
                    <a:lnTo>
                      <a:pt x="8554" y="4450"/>
                    </a:lnTo>
                    <a:lnTo>
                      <a:pt x="8546" y="4481"/>
                    </a:lnTo>
                    <a:lnTo>
                      <a:pt x="8544" y="4490"/>
                    </a:lnTo>
                    <a:lnTo>
                      <a:pt x="8535" y="4521"/>
                    </a:lnTo>
                    <a:lnTo>
                      <a:pt x="8532" y="4530"/>
                    </a:lnTo>
                    <a:lnTo>
                      <a:pt x="8522" y="4561"/>
                    </a:lnTo>
                    <a:lnTo>
                      <a:pt x="8519" y="4570"/>
                    </a:lnTo>
                    <a:lnTo>
                      <a:pt x="8508" y="4600"/>
                    </a:lnTo>
                    <a:lnTo>
                      <a:pt x="8504" y="4609"/>
                    </a:lnTo>
                    <a:lnTo>
                      <a:pt x="8492" y="4639"/>
                    </a:lnTo>
                    <a:lnTo>
                      <a:pt x="8488" y="4647"/>
                    </a:lnTo>
                    <a:lnTo>
                      <a:pt x="8475" y="4677"/>
                    </a:lnTo>
                    <a:lnTo>
                      <a:pt x="8471" y="4685"/>
                    </a:lnTo>
                    <a:lnTo>
                      <a:pt x="8456" y="4714"/>
                    </a:lnTo>
                    <a:lnTo>
                      <a:pt x="8452" y="4722"/>
                    </a:lnTo>
                    <a:lnTo>
                      <a:pt x="8436" y="4751"/>
                    </a:lnTo>
                    <a:lnTo>
                      <a:pt x="8431" y="4759"/>
                    </a:lnTo>
                    <a:lnTo>
                      <a:pt x="8414" y="4787"/>
                    </a:lnTo>
                    <a:lnTo>
                      <a:pt x="8409" y="4795"/>
                    </a:lnTo>
                    <a:lnTo>
                      <a:pt x="8391" y="4822"/>
                    </a:lnTo>
                    <a:lnTo>
                      <a:pt x="8386" y="4830"/>
                    </a:lnTo>
                    <a:lnTo>
                      <a:pt x="8367" y="4856"/>
                    </a:lnTo>
                    <a:lnTo>
                      <a:pt x="8362" y="4864"/>
                    </a:lnTo>
                    <a:lnTo>
                      <a:pt x="8342" y="4889"/>
                    </a:lnTo>
                    <a:lnTo>
                      <a:pt x="8336" y="4896"/>
                    </a:lnTo>
                    <a:lnTo>
                      <a:pt x="8316" y="4921"/>
                    </a:lnTo>
                    <a:lnTo>
                      <a:pt x="8310" y="4928"/>
                    </a:lnTo>
                    <a:lnTo>
                      <a:pt x="8288" y="4952"/>
                    </a:lnTo>
                    <a:lnTo>
                      <a:pt x="8282" y="4959"/>
                    </a:lnTo>
                    <a:lnTo>
                      <a:pt x="8260" y="4982"/>
                    </a:lnTo>
                    <a:lnTo>
                      <a:pt x="8253" y="4989"/>
                    </a:lnTo>
                    <a:lnTo>
                      <a:pt x="8230" y="5011"/>
                    </a:lnTo>
                    <a:lnTo>
                      <a:pt x="8223" y="5017"/>
                    </a:lnTo>
                    <a:lnTo>
                      <a:pt x="8199" y="5039"/>
                    </a:lnTo>
                    <a:lnTo>
                      <a:pt x="8192" y="5045"/>
                    </a:lnTo>
                    <a:lnTo>
                      <a:pt x="8167" y="5065"/>
                    </a:lnTo>
                    <a:lnTo>
                      <a:pt x="8160" y="5071"/>
                    </a:lnTo>
                    <a:lnTo>
                      <a:pt x="8135" y="5091"/>
                    </a:lnTo>
                    <a:lnTo>
                      <a:pt x="8127" y="5096"/>
                    </a:lnTo>
                    <a:lnTo>
                      <a:pt x="8101" y="5115"/>
                    </a:lnTo>
                    <a:lnTo>
                      <a:pt x="8093" y="5120"/>
                    </a:lnTo>
                    <a:lnTo>
                      <a:pt x="8066" y="5138"/>
                    </a:lnTo>
                    <a:lnTo>
                      <a:pt x="8058" y="5143"/>
                    </a:lnTo>
                    <a:lnTo>
                      <a:pt x="8030" y="5160"/>
                    </a:lnTo>
                    <a:lnTo>
                      <a:pt x="8022" y="5165"/>
                    </a:lnTo>
                    <a:lnTo>
                      <a:pt x="7993" y="5181"/>
                    </a:lnTo>
                    <a:lnTo>
                      <a:pt x="7985" y="5185"/>
                    </a:lnTo>
                    <a:lnTo>
                      <a:pt x="7956" y="5200"/>
                    </a:lnTo>
                    <a:lnTo>
                      <a:pt x="7948" y="5204"/>
                    </a:lnTo>
                    <a:lnTo>
                      <a:pt x="7918" y="5217"/>
                    </a:lnTo>
                    <a:lnTo>
                      <a:pt x="7910" y="5221"/>
                    </a:lnTo>
                    <a:lnTo>
                      <a:pt x="7880" y="5233"/>
                    </a:lnTo>
                    <a:lnTo>
                      <a:pt x="7871" y="5237"/>
                    </a:lnTo>
                    <a:lnTo>
                      <a:pt x="7841" y="5248"/>
                    </a:lnTo>
                    <a:lnTo>
                      <a:pt x="7832" y="5251"/>
                    </a:lnTo>
                    <a:lnTo>
                      <a:pt x="7801" y="5261"/>
                    </a:lnTo>
                    <a:lnTo>
                      <a:pt x="7792" y="5264"/>
                    </a:lnTo>
                    <a:lnTo>
                      <a:pt x="7761" y="5273"/>
                    </a:lnTo>
                    <a:lnTo>
                      <a:pt x="7752" y="5275"/>
                    </a:lnTo>
                    <a:lnTo>
                      <a:pt x="7721" y="5283"/>
                    </a:lnTo>
                    <a:lnTo>
                      <a:pt x="7712" y="5285"/>
                    </a:lnTo>
                    <a:lnTo>
                      <a:pt x="7681" y="5292"/>
                    </a:lnTo>
                    <a:lnTo>
                      <a:pt x="7671" y="5293"/>
                    </a:lnTo>
                    <a:lnTo>
                      <a:pt x="7640" y="5299"/>
                    </a:lnTo>
                    <a:lnTo>
                      <a:pt x="7630" y="5300"/>
                    </a:lnTo>
                    <a:lnTo>
                      <a:pt x="7598" y="5304"/>
                    </a:lnTo>
                    <a:lnTo>
                      <a:pt x="7589" y="5305"/>
                    </a:lnTo>
                    <a:lnTo>
                      <a:pt x="7557" y="5308"/>
                    </a:lnTo>
                    <a:lnTo>
                      <a:pt x="7548" y="5309"/>
                    </a:lnTo>
                    <a:lnTo>
                      <a:pt x="7515" y="5311"/>
                    </a:lnTo>
                    <a:lnTo>
                      <a:pt x="7506" y="5311"/>
                    </a:lnTo>
                    <a:lnTo>
                      <a:pt x="7474" y="5312"/>
                    </a:lnTo>
                    <a:lnTo>
                      <a:pt x="7464" y="5312"/>
                    </a:lnTo>
                    <a:lnTo>
                      <a:pt x="7432" y="5311"/>
                    </a:lnTo>
                    <a:lnTo>
                      <a:pt x="7422" y="5311"/>
                    </a:lnTo>
                    <a:lnTo>
                      <a:pt x="7390" y="5309"/>
                    </a:lnTo>
                    <a:lnTo>
                      <a:pt x="7381" y="5308"/>
                    </a:lnTo>
                    <a:lnTo>
                      <a:pt x="7348" y="5305"/>
                    </a:lnTo>
                    <a:lnTo>
                      <a:pt x="7339" y="5304"/>
                    </a:lnTo>
                    <a:lnTo>
                      <a:pt x="7307" y="5300"/>
                    </a:lnTo>
                    <a:lnTo>
                      <a:pt x="7298" y="5299"/>
                    </a:lnTo>
                    <a:lnTo>
                      <a:pt x="7266" y="5293"/>
                    </a:lnTo>
                    <a:lnTo>
                      <a:pt x="7257" y="5292"/>
                    </a:lnTo>
                    <a:lnTo>
                      <a:pt x="7225" y="5285"/>
                    </a:lnTo>
                    <a:lnTo>
                      <a:pt x="7216" y="5283"/>
                    </a:lnTo>
                    <a:lnTo>
                      <a:pt x="7185" y="5275"/>
                    </a:lnTo>
                    <a:lnTo>
                      <a:pt x="7176" y="5273"/>
                    </a:lnTo>
                    <a:lnTo>
                      <a:pt x="7145" y="5264"/>
                    </a:lnTo>
                    <a:lnTo>
                      <a:pt x="7136" y="5261"/>
                    </a:lnTo>
                    <a:lnTo>
                      <a:pt x="7105" y="5251"/>
                    </a:lnTo>
                    <a:lnTo>
                      <a:pt x="7096" y="5248"/>
                    </a:lnTo>
                    <a:lnTo>
                      <a:pt x="7066" y="5237"/>
                    </a:lnTo>
                    <a:lnTo>
                      <a:pt x="7057" y="5233"/>
                    </a:lnTo>
                    <a:lnTo>
                      <a:pt x="7028" y="5221"/>
                    </a:lnTo>
                    <a:lnTo>
                      <a:pt x="7019" y="5217"/>
                    </a:lnTo>
                    <a:lnTo>
                      <a:pt x="6990" y="5203"/>
                    </a:lnTo>
                    <a:lnTo>
                      <a:pt x="6981" y="5199"/>
                    </a:lnTo>
                    <a:lnTo>
                      <a:pt x="6952" y="5185"/>
                    </a:lnTo>
                    <a:lnTo>
                      <a:pt x="6944" y="5180"/>
                    </a:lnTo>
                    <a:lnTo>
                      <a:pt x="6916" y="5165"/>
                    </a:lnTo>
                    <a:lnTo>
                      <a:pt x="6908" y="5160"/>
                    </a:lnTo>
                    <a:lnTo>
                      <a:pt x="6880" y="5143"/>
                    </a:lnTo>
                    <a:lnTo>
                      <a:pt x="6872" y="5139"/>
                    </a:lnTo>
                    <a:lnTo>
                      <a:pt x="6845" y="5121"/>
                    </a:lnTo>
                    <a:lnTo>
                      <a:pt x="6837" y="5115"/>
                    </a:lnTo>
                    <a:lnTo>
                      <a:pt x="6811" y="5097"/>
                    </a:lnTo>
                    <a:lnTo>
                      <a:pt x="6803" y="5091"/>
                    </a:lnTo>
                    <a:lnTo>
                      <a:pt x="6778" y="5072"/>
                    </a:lnTo>
                    <a:lnTo>
                      <a:pt x="6770" y="5066"/>
                    </a:lnTo>
                    <a:lnTo>
                      <a:pt x="6746" y="5045"/>
                    </a:lnTo>
                    <a:lnTo>
                      <a:pt x="6738" y="5039"/>
                    </a:lnTo>
                    <a:lnTo>
                      <a:pt x="6714" y="5018"/>
                    </a:lnTo>
                    <a:lnTo>
                      <a:pt x="6708" y="5011"/>
                    </a:lnTo>
                    <a:lnTo>
                      <a:pt x="6684" y="4989"/>
                    </a:lnTo>
                    <a:lnTo>
                      <a:pt x="6678" y="4982"/>
                    </a:lnTo>
                    <a:lnTo>
                      <a:pt x="6655" y="4959"/>
                    </a:lnTo>
                    <a:lnTo>
                      <a:pt x="6649" y="4952"/>
                    </a:lnTo>
                    <a:lnTo>
                      <a:pt x="6627" y="4928"/>
                    </a:lnTo>
                    <a:lnTo>
                      <a:pt x="6621" y="4921"/>
                    </a:lnTo>
                    <a:lnTo>
                      <a:pt x="6601" y="4896"/>
                    </a:lnTo>
                    <a:lnTo>
                      <a:pt x="6595" y="4889"/>
                    </a:lnTo>
                    <a:lnTo>
                      <a:pt x="6575" y="4864"/>
                    </a:lnTo>
                    <a:lnTo>
                      <a:pt x="6570" y="4856"/>
                    </a:lnTo>
                    <a:lnTo>
                      <a:pt x="6551" y="4830"/>
                    </a:lnTo>
                    <a:lnTo>
                      <a:pt x="6546" y="4822"/>
                    </a:lnTo>
                    <a:lnTo>
                      <a:pt x="6528" y="4795"/>
                    </a:lnTo>
                    <a:lnTo>
                      <a:pt x="6523" y="4787"/>
                    </a:lnTo>
                    <a:lnTo>
                      <a:pt x="6506" y="4759"/>
                    </a:lnTo>
                    <a:lnTo>
                      <a:pt x="6500" y="4750"/>
                    </a:lnTo>
                    <a:lnTo>
                      <a:pt x="6485" y="4721"/>
                    </a:lnTo>
                    <a:lnTo>
                      <a:pt x="6481" y="4713"/>
                    </a:lnTo>
                    <a:lnTo>
                      <a:pt x="6466" y="4684"/>
                    </a:lnTo>
                    <a:lnTo>
                      <a:pt x="6462" y="4676"/>
                    </a:lnTo>
                    <a:lnTo>
                      <a:pt x="6449" y="4646"/>
                    </a:lnTo>
                    <a:lnTo>
                      <a:pt x="6445" y="4638"/>
                    </a:lnTo>
                    <a:lnTo>
                      <a:pt x="6433" y="4608"/>
                    </a:lnTo>
                    <a:lnTo>
                      <a:pt x="6430" y="4599"/>
                    </a:lnTo>
                    <a:lnTo>
                      <a:pt x="6419" y="4569"/>
                    </a:lnTo>
                    <a:lnTo>
                      <a:pt x="6416" y="4560"/>
                    </a:lnTo>
                    <a:lnTo>
                      <a:pt x="6406" y="4530"/>
                    </a:lnTo>
                    <a:lnTo>
                      <a:pt x="6403" y="4521"/>
                    </a:lnTo>
                    <a:lnTo>
                      <a:pt x="6394" y="4490"/>
                    </a:lnTo>
                    <a:lnTo>
                      <a:pt x="6392" y="4481"/>
                    </a:lnTo>
                    <a:lnTo>
                      <a:pt x="6384" y="4450"/>
                    </a:lnTo>
                    <a:lnTo>
                      <a:pt x="6382" y="4441"/>
                    </a:lnTo>
                    <a:lnTo>
                      <a:pt x="6375" y="4409"/>
                    </a:lnTo>
                    <a:lnTo>
                      <a:pt x="6374" y="4400"/>
                    </a:lnTo>
                    <a:lnTo>
                      <a:pt x="6368" y="4369"/>
                    </a:lnTo>
                    <a:lnTo>
                      <a:pt x="6367" y="4359"/>
                    </a:lnTo>
                    <a:lnTo>
                      <a:pt x="6363" y="4327"/>
                    </a:lnTo>
                    <a:lnTo>
                      <a:pt x="6362" y="4318"/>
                    </a:lnTo>
                    <a:lnTo>
                      <a:pt x="6359" y="4286"/>
                    </a:lnTo>
                    <a:lnTo>
                      <a:pt x="6358" y="4277"/>
                    </a:lnTo>
                    <a:lnTo>
                      <a:pt x="6356" y="4244"/>
                    </a:lnTo>
                    <a:lnTo>
                      <a:pt x="6356" y="4235"/>
                    </a:lnTo>
                    <a:lnTo>
                      <a:pt x="6355" y="4203"/>
                    </a:lnTo>
                    <a:lnTo>
                      <a:pt x="6355" y="4193"/>
                    </a:lnTo>
                    <a:lnTo>
                      <a:pt x="6356" y="4161"/>
                    </a:lnTo>
                    <a:lnTo>
                      <a:pt x="6356" y="4151"/>
                    </a:lnTo>
                    <a:lnTo>
                      <a:pt x="6358" y="4119"/>
                    </a:lnTo>
                    <a:lnTo>
                      <a:pt x="6359" y="4110"/>
                    </a:lnTo>
                    <a:lnTo>
                      <a:pt x="6362" y="4077"/>
                    </a:lnTo>
                    <a:lnTo>
                      <a:pt x="6363" y="4068"/>
                    </a:lnTo>
                    <a:lnTo>
                      <a:pt x="6367" y="4036"/>
                    </a:lnTo>
                    <a:lnTo>
                      <a:pt x="6368" y="4027"/>
                    </a:lnTo>
                    <a:lnTo>
                      <a:pt x="6374" y="3995"/>
                    </a:lnTo>
                    <a:lnTo>
                      <a:pt x="6375" y="3986"/>
                    </a:lnTo>
                    <a:lnTo>
                      <a:pt x="6382" y="3954"/>
                    </a:lnTo>
                    <a:lnTo>
                      <a:pt x="6384" y="3945"/>
                    </a:lnTo>
                    <a:lnTo>
                      <a:pt x="6392" y="3914"/>
                    </a:lnTo>
                    <a:lnTo>
                      <a:pt x="6394" y="3905"/>
                    </a:lnTo>
                    <a:lnTo>
                      <a:pt x="6403" y="3874"/>
                    </a:lnTo>
                    <a:lnTo>
                      <a:pt x="6406" y="3865"/>
                    </a:lnTo>
                    <a:lnTo>
                      <a:pt x="6416" y="3835"/>
                    </a:lnTo>
                    <a:lnTo>
                      <a:pt x="6419" y="3826"/>
                    </a:lnTo>
                    <a:lnTo>
                      <a:pt x="6430" y="3796"/>
                    </a:lnTo>
                    <a:lnTo>
                      <a:pt x="6433" y="3787"/>
                    </a:lnTo>
                    <a:lnTo>
                      <a:pt x="6445" y="3757"/>
                    </a:lnTo>
                    <a:lnTo>
                      <a:pt x="6449" y="3749"/>
                    </a:lnTo>
                    <a:lnTo>
                      <a:pt x="6462" y="3720"/>
                    </a:lnTo>
                    <a:lnTo>
                      <a:pt x="6466" y="3711"/>
                    </a:lnTo>
                    <a:lnTo>
                      <a:pt x="6481" y="3682"/>
                    </a:lnTo>
                    <a:lnTo>
                      <a:pt x="6485" y="3674"/>
                    </a:lnTo>
                    <a:lnTo>
                      <a:pt x="6501" y="3646"/>
                    </a:lnTo>
                    <a:lnTo>
                      <a:pt x="6506" y="3637"/>
                    </a:lnTo>
                    <a:lnTo>
                      <a:pt x="6523" y="3609"/>
                    </a:lnTo>
                    <a:lnTo>
                      <a:pt x="6528" y="3601"/>
                    </a:lnTo>
                    <a:lnTo>
                      <a:pt x="6545" y="3574"/>
                    </a:lnTo>
                    <a:lnTo>
                      <a:pt x="6551" y="3566"/>
                    </a:lnTo>
                    <a:lnTo>
                      <a:pt x="6569" y="3540"/>
                    </a:lnTo>
                    <a:lnTo>
                      <a:pt x="6575" y="3532"/>
                    </a:lnTo>
                    <a:lnTo>
                      <a:pt x="6595" y="3507"/>
                    </a:lnTo>
                    <a:lnTo>
                      <a:pt x="6600" y="3499"/>
                    </a:lnTo>
                    <a:lnTo>
                      <a:pt x="6621" y="3474"/>
                    </a:lnTo>
                    <a:lnTo>
                      <a:pt x="6627" y="3467"/>
                    </a:lnTo>
                    <a:lnTo>
                      <a:pt x="6649" y="3443"/>
                    </a:lnTo>
                    <a:lnTo>
                      <a:pt x="6655" y="3436"/>
                    </a:lnTo>
                    <a:lnTo>
                      <a:pt x="6677" y="3413"/>
                    </a:lnTo>
                    <a:lnTo>
                      <a:pt x="6684" y="3406"/>
                    </a:lnTo>
                    <a:lnTo>
                      <a:pt x="6707" y="3384"/>
                    </a:lnTo>
                    <a:lnTo>
                      <a:pt x="6714" y="3378"/>
                    </a:lnTo>
                    <a:lnTo>
                      <a:pt x="6738" y="3356"/>
                    </a:lnTo>
                    <a:lnTo>
                      <a:pt x="6745" y="3350"/>
                    </a:lnTo>
                    <a:lnTo>
                      <a:pt x="6770" y="3329"/>
                    </a:lnTo>
                    <a:lnTo>
                      <a:pt x="6778" y="3324"/>
                    </a:lnTo>
                    <a:lnTo>
                      <a:pt x="6803" y="3304"/>
                    </a:lnTo>
                    <a:lnTo>
                      <a:pt x="6811" y="3298"/>
                    </a:lnTo>
                    <a:lnTo>
                      <a:pt x="6837" y="3280"/>
                    </a:lnTo>
                    <a:lnTo>
                      <a:pt x="6845" y="3274"/>
                    </a:lnTo>
                    <a:lnTo>
                      <a:pt x="6872" y="3257"/>
                    </a:lnTo>
                    <a:lnTo>
                      <a:pt x="6880" y="3252"/>
                    </a:lnTo>
                    <a:lnTo>
                      <a:pt x="6908" y="3235"/>
                    </a:lnTo>
                    <a:lnTo>
                      <a:pt x="6917" y="3230"/>
                    </a:lnTo>
                    <a:lnTo>
                      <a:pt x="6945" y="3214"/>
                    </a:lnTo>
                    <a:lnTo>
                      <a:pt x="6953" y="3210"/>
                    </a:lnTo>
                    <a:lnTo>
                      <a:pt x="6982" y="3195"/>
                    </a:lnTo>
                    <a:lnTo>
                      <a:pt x="6991" y="3191"/>
                    </a:lnTo>
                    <a:lnTo>
                      <a:pt x="7020" y="3178"/>
                    </a:lnTo>
                    <a:lnTo>
                      <a:pt x="7028" y="3174"/>
                    </a:lnTo>
                    <a:lnTo>
                      <a:pt x="7058" y="3162"/>
                    </a:lnTo>
                    <a:lnTo>
                      <a:pt x="7067" y="3159"/>
                    </a:lnTo>
                    <a:lnTo>
                      <a:pt x="7097" y="3148"/>
                    </a:lnTo>
                    <a:lnTo>
                      <a:pt x="7106" y="3145"/>
                    </a:lnTo>
                    <a:lnTo>
                      <a:pt x="7136" y="3135"/>
                    </a:lnTo>
                    <a:lnTo>
                      <a:pt x="7145" y="3132"/>
                    </a:lnTo>
                    <a:lnTo>
                      <a:pt x="7176" y="3123"/>
                    </a:lnTo>
                    <a:lnTo>
                      <a:pt x="7185" y="3121"/>
                    </a:lnTo>
                    <a:lnTo>
                      <a:pt x="7216" y="3113"/>
                    </a:lnTo>
                    <a:lnTo>
                      <a:pt x="7225" y="3111"/>
                    </a:lnTo>
                    <a:lnTo>
                      <a:pt x="7257" y="3104"/>
                    </a:lnTo>
                    <a:lnTo>
                      <a:pt x="7266" y="3103"/>
                    </a:lnTo>
                    <a:lnTo>
                      <a:pt x="7298" y="3097"/>
                    </a:lnTo>
                    <a:lnTo>
                      <a:pt x="7307" y="3096"/>
                    </a:lnTo>
                    <a:lnTo>
                      <a:pt x="7339" y="3092"/>
                    </a:lnTo>
                    <a:lnTo>
                      <a:pt x="7348" y="3091"/>
                    </a:lnTo>
                    <a:lnTo>
                      <a:pt x="7381" y="3088"/>
                    </a:lnTo>
                    <a:lnTo>
                      <a:pt x="7390" y="3087"/>
                    </a:lnTo>
                    <a:lnTo>
                      <a:pt x="7422" y="3085"/>
                    </a:lnTo>
                    <a:lnTo>
                      <a:pt x="7432" y="3085"/>
                    </a:lnTo>
                    <a:lnTo>
                      <a:pt x="7464" y="3084"/>
                    </a:lnTo>
                    <a:lnTo>
                      <a:pt x="7474" y="3084"/>
                    </a:lnTo>
                    <a:lnTo>
                      <a:pt x="7506" y="3085"/>
                    </a:lnTo>
                    <a:lnTo>
                      <a:pt x="7515" y="3085"/>
                    </a:lnTo>
                    <a:lnTo>
                      <a:pt x="7548" y="3087"/>
                    </a:lnTo>
                    <a:lnTo>
                      <a:pt x="7557" y="3088"/>
                    </a:lnTo>
                    <a:lnTo>
                      <a:pt x="7589" y="3091"/>
                    </a:lnTo>
                    <a:lnTo>
                      <a:pt x="7598" y="3092"/>
                    </a:lnTo>
                    <a:lnTo>
                      <a:pt x="7630" y="3096"/>
                    </a:lnTo>
                    <a:lnTo>
                      <a:pt x="7640" y="3097"/>
                    </a:lnTo>
                    <a:lnTo>
                      <a:pt x="7671" y="3103"/>
                    </a:lnTo>
                    <a:lnTo>
                      <a:pt x="7680" y="3104"/>
                    </a:lnTo>
                    <a:lnTo>
                      <a:pt x="7712" y="3111"/>
                    </a:lnTo>
                    <a:lnTo>
                      <a:pt x="7721" y="3113"/>
                    </a:lnTo>
                    <a:lnTo>
                      <a:pt x="7752" y="3121"/>
                    </a:lnTo>
                    <a:lnTo>
                      <a:pt x="7761" y="3123"/>
                    </a:lnTo>
                    <a:lnTo>
                      <a:pt x="7792" y="3132"/>
                    </a:lnTo>
                    <a:lnTo>
                      <a:pt x="7801" y="3135"/>
                    </a:lnTo>
                    <a:lnTo>
                      <a:pt x="7831" y="3145"/>
                    </a:lnTo>
                    <a:lnTo>
                      <a:pt x="7840" y="3148"/>
                    </a:lnTo>
                    <a:lnTo>
                      <a:pt x="7870" y="3159"/>
                    </a:lnTo>
                    <a:lnTo>
                      <a:pt x="7879" y="3162"/>
                    </a:lnTo>
                    <a:lnTo>
                      <a:pt x="7909" y="3174"/>
                    </a:lnTo>
                    <a:lnTo>
                      <a:pt x="7917" y="3178"/>
                    </a:lnTo>
                    <a:lnTo>
                      <a:pt x="7947" y="3191"/>
                    </a:lnTo>
                    <a:lnTo>
                      <a:pt x="7955" y="3195"/>
                    </a:lnTo>
                    <a:lnTo>
                      <a:pt x="7984" y="3210"/>
                    </a:lnTo>
                    <a:lnTo>
                      <a:pt x="7992" y="3214"/>
                    </a:lnTo>
                    <a:lnTo>
                      <a:pt x="8021" y="3229"/>
                    </a:lnTo>
                    <a:lnTo>
                      <a:pt x="8030" y="3235"/>
                    </a:lnTo>
                    <a:lnTo>
                      <a:pt x="8058" y="3252"/>
                    </a:lnTo>
                    <a:lnTo>
                      <a:pt x="8066" y="3257"/>
                    </a:lnTo>
                    <a:lnTo>
                      <a:pt x="8093" y="3275"/>
                    </a:lnTo>
                    <a:lnTo>
                      <a:pt x="8101" y="3280"/>
                    </a:lnTo>
                    <a:lnTo>
                      <a:pt x="8127" y="3299"/>
                    </a:lnTo>
                    <a:lnTo>
                      <a:pt x="8135" y="3304"/>
                    </a:lnTo>
                    <a:lnTo>
                      <a:pt x="8160" y="3324"/>
                    </a:lnTo>
                    <a:lnTo>
                      <a:pt x="8167" y="3330"/>
                    </a:lnTo>
                    <a:lnTo>
                      <a:pt x="8192" y="3350"/>
                    </a:lnTo>
                    <a:lnTo>
                      <a:pt x="8199" y="3356"/>
                    </a:lnTo>
                    <a:lnTo>
                      <a:pt x="8223" y="3378"/>
                    </a:lnTo>
                    <a:lnTo>
                      <a:pt x="8230" y="3384"/>
                    </a:lnTo>
                    <a:lnTo>
                      <a:pt x="8253" y="3407"/>
                    </a:lnTo>
                    <a:lnTo>
                      <a:pt x="8260" y="3413"/>
                    </a:lnTo>
                    <a:lnTo>
                      <a:pt x="8282" y="3437"/>
                    </a:lnTo>
                    <a:lnTo>
                      <a:pt x="8289" y="3443"/>
                    </a:lnTo>
                    <a:lnTo>
                      <a:pt x="8310" y="3467"/>
                    </a:lnTo>
                    <a:lnTo>
                      <a:pt x="8316" y="3475"/>
                    </a:lnTo>
                    <a:lnTo>
                      <a:pt x="8337" y="3499"/>
                    </a:lnTo>
                    <a:lnTo>
                      <a:pt x="8343" y="3507"/>
                    </a:lnTo>
                    <a:lnTo>
                      <a:pt x="8362" y="3532"/>
                    </a:lnTo>
                    <a:lnTo>
                      <a:pt x="8368" y="3540"/>
                    </a:lnTo>
                    <a:lnTo>
                      <a:pt x="8386" y="3566"/>
                    </a:lnTo>
                    <a:lnTo>
                      <a:pt x="8392" y="3574"/>
                    </a:lnTo>
                    <a:lnTo>
                      <a:pt x="8410" y="3601"/>
                    </a:lnTo>
                    <a:lnTo>
                      <a:pt x="8414" y="3609"/>
                    </a:lnTo>
                    <a:lnTo>
                      <a:pt x="8431" y="3637"/>
                    </a:lnTo>
                    <a:lnTo>
                      <a:pt x="8436" y="3645"/>
                    </a:lnTo>
                    <a:lnTo>
                      <a:pt x="8451" y="3673"/>
                    </a:lnTo>
                    <a:lnTo>
                      <a:pt x="8456" y="3681"/>
                    </a:lnTo>
                    <a:lnTo>
                      <a:pt x="8470" y="3710"/>
                    </a:lnTo>
                    <a:lnTo>
                      <a:pt x="8474" y="3719"/>
                    </a:lnTo>
                    <a:lnTo>
                      <a:pt x="8488" y="3748"/>
                    </a:lnTo>
                    <a:lnTo>
                      <a:pt x="8492" y="3757"/>
                    </a:lnTo>
                    <a:lnTo>
                      <a:pt x="8504" y="3786"/>
                    </a:lnTo>
                    <a:lnTo>
                      <a:pt x="8508" y="3795"/>
                    </a:lnTo>
                    <a:lnTo>
                      <a:pt x="8519" y="3825"/>
                    </a:lnTo>
                    <a:lnTo>
                      <a:pt x="8522" y="3834"/>
                    </a:lnTo>
                    <a:lnTo>
                      <a:pt x="8532" y="3865"/>
                    </a:lnTo>
                    <a:lnTo>
                      <a:pt x="8535" y="3874"/>
                    </a:lnTo>
                    <a:lnTo>
                      <a:pt x="8544" y="3905"/>
                    </a:lnTo>
                    <a:lnTo>
                      <a:pt x="8546" y="3914"/>
                    </a:lnTo>
                    <a:lnTo>
                      <a:pt x="8554" y="3945"/>
                    </a:lnTo>
                    <a:lnTo>
                      <a:pt x="8556" y="3954"/>
                    </a:lnTo>
                    <a:lnTo>
                      <a:pt x="8563" y="3986"/>
                    </a:lnTo>
                    <a:lnTo>
                      <a:pt x="8564" y="3995"/>
                    </a:lnTo>
                    <a:lnTo>
                      <a:pt x="8570" y="4027"/>
                    </a:lnTo>
                    <a:lnTo>
                      <a:pt x="8571" y="4036"/>
                    </a:lnTo>
                    <a:lnTo>
                      <a:pt x="8575" y="4068"/>
                    </a:lnTo>
                    <a:lnTo>
                      <a:pt x="8576" y="4077"/>
                    </a:lnTo>
                    <a:lnTo>
                      <a:pt x="8579" y="4110"/>
                    </a:lnTo>
                    <a:lnTo>
                      <a:pt x="8580" y="4119"/>
                    </a:lnTo>
                    <a:close/>
                    <a:moveTo>
                      <a:pt x="8079" y="4266"/>
                    </a:moveTo>
                    <a:lnTo>
                      <a:pt x="8081" y="4244"/>
                    </a:lnTo>
                    <a:lnTo>
                      <a:pt x="8083" y="4221"/>
                    </a:lnTo>
                    <a:lnTo>
                      <a:pt x="8083" y="4198"/>
                    </a:lnTo>
                    <a:lnTo>
                      <a:pt x="8083" y="4175"/>
                    </a:lnTo>
                    <a:lnTo>
                      <a:pt x="8081" y="4152"/>
                    </a:lnTo>
                    <a:lnTo>
                      <a:pt x="8079" y="4129"/>
                    </a:lnTo>
                    <a:lnTo>
                      <a:pt x="8076" y="4106"/>
                    </a:lnTo>
                    <a:lnTo>
                      <a:pt x="8072" y="4084"/>
                    </a:lnTo>
                    <a:lnTo>
                      <a:pt x="8068" y="4061"/>
                    </a:lnTo>
                    <a:lnTo>
                      <a:pt x="8062" y="4039"/>
                    </a:lnTo>
                    <a:lnTo>
                      <a:pt x="8056" y="4017"/>
                    </a:lnTo>
                    <a:lnTo>
                      <a:pt x="8049" y="3995"/>
                    </a:lnTo>
                    <a:lnTo>
                      <a:pt x="8041" y="3974"/>
                    </a:lnTo>
                    <a:lnTo>
                      <a:pt x="8032" y="3953"/>
                    </a:lnTo>
                    <a:lnTo>
                      <a:pt x="8022" y="3932"/>
                    </a:lnTo>
                    <a:lnTo>
                      <a:pt x="8012" y="3912"/>
                    </a:lnTo>
                    <a:lnTo>
                      <a:pt x="8001" y="3891"/>
                    </a:lnTo>
                    <a:lnTo>
                      <a:pt x="7988" y="3871"/>
                    </a:lnTo>
                    <a:lnTo>
                      <a:pt x="7976" y="3852"/>
                    </a:lnTo>
                    <a:lnTo>
                      <a:pt x="7962" y="3833"/>
                    </a:lnTo>
                    <a:lnTo>
                      <a:pt x="7948" y="3814"/>
                    </a:lnTo>
                    <a:lnTo>
                      <a:pt x="7934" y="3797"/>
                    </a:lnTo>
                    <a:lnTo>
                      <a:pt x="7918" y="3780"/>
                    </a:lnTo>
                    <a:lnTo>
                      <a:pt x="7903" y="3763"/>
                    </a:lnTo>
                    <a:lnTo>
                      <a:pt x="7886" y="3747"/>
                    </a:lnTo>
                    <a:lnTo>
                      <a:pt x="7869" y="3732"/>
                    </a:lnTo>
                    <a:lnTo>
                      <a:pt x="7851" y="3717"/>
                    </a:lnTo>
                    <a:lnTo>
                      <a:pt x="7833" y="3703"/>
                    </a:lnTo>
                    <a:lnTo>
                      <a:pt x="7815" y="3690"/>
                    </a:lnTo>
                    <a:lnTo>
                      <a:pt x="7795" y="3677"/>
                    </a:lnTo>
                    <a:lnTo>
                      <a:pt x="7776" y="3666"/>
                    </a:lnTo>
                    <a:lnTo>
                      <a:pt x="7757" y="3655"/>
                    </a:lnTo>
                    <a:lnTo>
                      <a:pt x="7736" y="3645"/>
                    </a:lnTo>
                    <a:lnTo>
                      <a:pt x="7715" y="3635"/>
                    </a:lnTo>
                    <a:lnTo>
                      <a:pt x="7693" y="3626"/>
                    </a:lnTo>
                    <a:lnTo>
                      <a:pt x="7672" y="3618"/>
                    </a:lnTo>
                    <a:lnTo>
                      <a:pt x="7650" y="3611"/>
                    </a:lnTo>
                    <a:lnTo>
                      <a:pt x="7628" y="3605"/>
                    </a:lnTo>
                    <a:lnTo>
                      <a:pt x="7605" y="3599"/>
                    </a:lnTo>
                    <a:lnTo>
                      <a:pt x="7583" y="3595"/>
                    </a:lnTo>
                    <a:lnTo>
                      <a:pt x="7560" y="3591"/>
                    </a:lnTo>
                    <a:lnTo>
                      <a:pt x="7538" y="3588"/>
                    </a:lnTo>
                    <a:lnTo>
                      <a:pt x="7515" y="3586"/>
                    </a:lnTo>
                    <a:lnTo>
                      <a:pt x="7492" y="3584"/>
                    </a:lnTo>
                    <a:lnTo>
                      <a:pt x="7469" y="3584"/>
                    </a:lnTo>
                    <a:lnTo>
                      <a:pt x="7446" y="3584"/>
                    </a:lnTo>
                    <a:lnTo>
                      <a:pt x="7423" y="3586"/>
                    </a:lnTo>
                    <a:lnTo>
                      <a:pt x="7400" y="3588"/>
                    </a:lnTo>
                    <a:lnTo>
                      <a:pt x="7377" y="3591"/>
                    </a:lnTo>
                    <a:lnTo>
                      <a:pt x="7354" y="3595"/>
                    </a:lnTo>
                    <a:lnTo>
                      <a:pt x="7332" y="3599"/>
                    </a:lnTo>
                    <a:lnTo>
                      <a:pt x="7310" y="3605"/>
                    </a:lnTo>
                    <a:lnTo>
                      <a:pt x="7288" y="3611"/>
                    </a:lnTo>
                    <a:lnTo>
                      <a:pt x="7266" y="3618"/>
                    </a:lnTo>
                    <a:lnTo>
                      <a:pt x="7244" y="3626"/>
                    </a:lnTo>
                    <a:lnTo>
                      <a:pt x="7223" y="3635"/>
                    </a:lnTo>
                    <a:lnTo>
                      <a:pt x="7202" y="3645"/>
                    </a:lnTo>
                    <a:lnTo>
                      <a:pt x="7181" y="3655"/>
                    </a:lnTo>
                    <a:lnTo>
                      <a:pt x="7162" y="3666"/>
                    </a:lnTo>
                    <a:lnTo>
                      <a:pt x="7142" y="3678"/>
                    </a:lnTo>
                    <a:lnTo>
                      <a:pt x="7123" y="3690"/>
                    </a:lnTo>
                    <a:lnTo>
                      <a:pt x="7104" y="3704"/>
                    </a:lnTo>
                    <a:lnTo>
                      <a:pt x="7086" y="3718"/>
                    </a:lnTo>
                    <a:lnTo>
                      <a:pt x="7068" y="3732"/>
                    </a:lnTo>
                    <a:lnTo>
                      <a:pt x="7051" y="3747"/>
                    </a:lnTo>
                    <a:lnTo>
                      <a:pt x="7034" y="3763"/>
                    </a:lnTo>
                    <a:lnTo>
                      <a:pt x="7018" y="3780"/>
                    </a:lnTo>
                    <a:lnTo>
                      <a:pt x="7003" y="3797"/>
                    </a:lnTo>
                    <a:lnTo>
                      <a:pt x="6989" y="3815"/>
                    </a:lnTo>
                    <a:lnTo>
                      <a:pt x="6975" y="3833"/>
                    </a:lnTo>
                    <a:lnTo>
                      <a:pt x="6961" y="3852"/>
                    </a:lnTo>
                    <a:lnTo>
                      <a:pt x="6949" y="3871"/>
                    </a:lnTo>
                    <a:lnTo>
                      <a:pt x="6937" y="3891"/>
                    </a:lnTo>
                    <a:lnTo>
                      <a:pt x="6926" y="3910"/>
                    </a:lnTo>
                    <a:lnTo>
                      <a:pt x="6916" y="3931"/>
                    </a:lnTo>
                    <a:lnTo>
                      <a:pt x="6906" y="3952"/>
                    </a:lnTo>
                    <a:lnTo>
                      <a:pt x="6897" y="3973"/>
                    </a:lnTo>
                    <a:lnTo>
                      <a:pt x="6889" y="3995"/>
                    </a:lnTo>
                    <a:lnTo>
                      <a:pt x="6882" y="4017"/>
                    </a:lnTo>
                    <a:lnTo>
                      <a:pt x="6876" y="4039"/>
                    </a:lnTo>
                    <a:lnTo>
                      <a:pt x="6870" y="4061"/>
                    </a:lnTo>
                    <a:lnTo>
                      <a:pt x="6866" y="4083"/>
                    </a:lnTo>
                    <a:lnTo>
                      <a:pt x="6862" y="4106"/>
                    </a:lnTo>
                    <a:lnTo>
                      <a:pt x="6859" y="4129"/>
                    </a:lnTo>
                    <a:lnTo>
                      <a:pt x="6857" y="4152"/>
                    </a:lnTo>
                    <a:lnTo>
                      <a:pt x="6855" y="4175"/>
                    </a:lnTo>
                    <a:lnTo>
                      <a:pt x="6855" y="4198"/>
                    </a:lnTo>
                    <a:lnTo>
                      <a:pt x="6855" y="4221"/>
                    </a:lnTo>
                    <a:lnTo>
                      <a:pt x="6857" y="4244"/>
                    </a:lnTo>
                    <a:lnTo>
                      <a:pt x="6859" y="4267"/>
                    </a:lnTo>
                    <a:lnTo>
                      <a:pt x="6862" y="4289"/>
                    </a:lnTo>
                    <a:lnTo>
                      <a:pt x="6866" y="4312"/>
                    </a:lnTo>
                    <a:lnTo>
                      <a:pt x="6870" y="4334"/>
                    </a:lnTo>
                    <a:lnTo>
                      <a:pt x="6876" y="4357"/>
                    </a:lnTo>
                    <a:lnTo>
                      <a:pt x="6882" y="4379"/>
                    </a:lnTo>
                    <a:lnTo>
                      <a:pt x="6889" y="4401"/>
                    </a:lnTo>
                    <a:lnTo>
                      <a:pt x="6897" y="4422"/>
                    </a:lnTo>
                    <a:lnTo>
                      <a:pt x="6906" y="4444"/>
                    </a:lnTo>
                    <a:lnTo>
                      <a:pt x="6916" y="4465"/>
                    </a:lnTo>
                    <a:lnTo>
                      <a:pt x="6926" y="4486"/>
                    </a:lnTo>
                    <a:lnTo>
                      <a:pt x="6937" y="4505"/>
                    </a:lnTo>
                    <a:lnTo>
                      <a:pt x="6948" y="4524"/>
                    </a:lnTo>
                    <a:lnTo>
                      <a:pt x="6961" y="4544"/>
                    </a:lnTo>
                    <a:lnTo>
                      <a:pt x="6974" y="4562"/>
                    </a:lnTo>
                    <a:lnTo>
                      <a:pt x="6988" y="4580"/>
                    </a:lnTo>
                    <a:lnTo>
                      <a:pt x="7003" y="4598"/>
                    </a:lnTo>
                    <a:lnTo>
                      <a:pt x="7018" y="4615"/>
                    </a:lnTo>
                    <a:lnTo>
                      <a:pt x="7034" y="4632"/>
                    </a:lnTo>
                    <a:lnTo>
                      <a:pt x="7051" y="4647"/>
                    </a:lnTo>
                    <a:lnTo>
                      <a:pt x="7068" y="4663"/>
                    </a:lnTo>
                    <a:lnTo>
                      <a:pt x="7085" y="4677"/>
                    </a:lnTo>
                    <a:lnTo>
                      <a:pt x="7104" y="4691"/>
                    </a:lnTo>
                    <a:lnTo>
                      <a:pt x="7123" y="4705"/>
                    </a:lnTo>
                    <a:lnTo>
                      <a:pt x="7142" y="4717"/>
                    </a:lnTo>
                    <a:lnTo>
                      <a:pt x="7162" y="4730"/>
                    </a:lnTo>
                    <a:lnTo>
                      <a:pt x="7183" y="4741"/>
                    </a:lnTo>
                    <a:lnTo>
                      <a:pt x="7203" y="4751"/>
                    </a:lnTo>
                    <a:lnTo>
                      <a:pt x="7224" y="4761"/>
                    </a:lnTo>
                    <a:lnTo>
                      <a:pt x="7245" y="4770"/>
                    </a:lnTo>
                    <a:lnTo>
                      <a:pt x="7266" y="4778"/>
                    </a:lnTo>
                    <a:lnTo>
                      <a:pt x="7288" y="4785"/>
                    </a:lnTo>
                    <a:lnTo>
                      <a:pt x="7310" y="4791"/>
                    </a:lnTo>
                    <a:lnTo>
                      <a:pt x="7332" y="4797"/>
                    </a:lnTo>
                    <a:lnTo>
                      <a:pt x="7355" y="4801"/>
                    </a:lnTo>
                    <a:lnTo>
                      <a:pt x="7377" y="4805"/>
                    </a:lnTo>
                    <a:lnTo>
                      <a:pt x="7400" y="4808"/>
                    </a:lnTo>
                    <a:lnTo>
                      <a:pt x="7423" y="4810"/>
                    </a:lnTo>
                    <a:lnTo>
                      <a:pt x="7446" y="4812"/>
                    </a:lnTo>
                    <a:lnTo>
                      <a:pt x="7469" y="4812"/>
                    </a:lnTo>
                    <a:lnTo>
                      <a:pt x="7492" y="4812"/>
                    </a:lnTo>
                    <a:lnTo>
                      <a:pt x="7515" y="4810"/>
                    </a:lnTo>
                    <a:lnTo>
                      <a:pt x="7537" y="4808"/>
                    </a:lnTo>
                    <a:lnTo>
                      <a:pt x="7560" y="4805"/>
                    </a:lnTo>
                    <a:lnTo>
                      <a:pt x="7583" y="4801"/>
                    </a:lnTo>
                    <a:lnTo>
                      <a:pt x="7605" y="4797"/>
                    </a:lnTo>
                    <a:lnTo>
                      <a:pt x="7627" y="4791"/>
                    </a:lnTo>
                    <a:lnTo>
                      <a:pt x="7649" y="4785"/>
                    </a:lnTo>
                    <a:lnTo>
                      <a:pt x="7671" y="4777"/>
                    </a:lnTo>
                    <a:lnTo>
                      <a:pt x="7693" y="4769"/>
                    </a:lnTo>
                    <a:lnTo>
                      <a:pt x="7714" y="4761"/>
                    </a:lnTo>
                    <a:lnTo>
                      <a:pt x="7735" y="4751"/>
                    </a:lnTo>
                    <a:lnTo>
                      <a:pt x="7756" y="4741"/>
                    </a:lnTo>
                    <a:lnTo>
                      <a:pt x="7776" y="4730"/>
                    </a:lnTo>
                    <a:lnTo>
                      <a:pt x="7795" y="4718"/>
                    </a:lnTo>
                    <a:lnTo>
                      <a:pt x="7815" y="4705"/>
                    </a:lnTo>
                    <a:lnTo>
                      <a:pt x="7833" y="4692"/>
                    </a:lnTo>
                    <a:lnTo>
                      <a:pt x="7852" y="4678"/>
                    </a:lnTo>
                    <a:lnTo>
                      <a:pt x="7869" y="4663"/>
                    </a:lnTo>
                    <a:lnTo>
                      <a:pt x="7886" y="4648"/>
                    </a:lnTo>
                    <a:lnTo>
                      <a:pt x="7903" y="4632"/>
                    </a:lnTo>
                    <a:lnTo>
                      <a:pt x="7919" y="4615"/>
                    </a:lnTo>
                    <a:lnTo>
                      <a:pt x="7934" y="4598"/>
                    </a:lnTo>
                    <a:lnTo>
                      <a:pt x="7949" y="4581"/>
                    </a:lnTo>
                    <a:lnTo>
                      <a:pt x="7963" y="4562"/>
                    </a:lnTo>
                    <a:lnTo>
                      <a:pt x="7976" y="4544"/>
                    </a:lnTo>
                    <a:lnTo>
                      <a:pt x="7989" y="4524"/>
                    </a:lnTo>
                    <a:lnTo>
                      <a:pt x="8001" y="4505"/>
                    </a:lnTo>
                    <a:lnTo>
                      <a:pt x="8012" y="4485"/>
                    </a:lnTo>
                    <a:lnTo>
                      <a:pt x="8022" y="4464"/>
                    </a:lnTo>
                    <a:lnTo>
                      <a:pt x="8032" y="4443"/>
                    </a:lnTo>
                    <a:lnTo>
                      <a:pt x="8040" y="4422"/>
                    </a:lnTo>
                    <a:lnTo>
                      <a:pt x="8048" y="4400"/>
                    </a:lnTo>
                    <a:lnTo>
                      <a:pt x="8056" y="4378"/>
                    </a:lnTo>
                    <a:lnTo>
                      <a:pt x="8062" y="4356"/>
                    </a:lnTo>
                    <a:lnTo>
                      <a:pt x="8068" y="4334"/>
                    </a:lnTo>
                    <a:lnTo>
                      <a:pt x="8072" y="4312"/>
                    </a:lnTo>
                    <a:lnTo>
                      <a:pt x="8076" y="4289"/>
                    </a:lnTo>
                    <a:lnTo>
                      <a:pt x="8079" y="4266"/>
                    </a:lnTo>
                    <a:close/>
                    <a:moveTo>
                      <a:pt x="6360" y="3154"/>
                    </a:moveTo>
                    <a:lnTo>
                      <a:pt x="6360" y="3164"/>
                    </a:lnTo>
                    <a:lnTo>
                      <a:pt x="6361" y="3205"/>
                    </a:lnTo>
                    <a:lnTo>
                      <a:pt x="6361" y="3215"/>
                    </a:lnTo>
                    <a:lnTo>
                      <a:pt x="6360" y="3256"/>
                    </a:lnTo>
                    <a:lnTo>
                      <a:pt x="6360" y="3266"/>
                    </a:lnTo>
                    <a:lnTo>
                      <a:pt x="6357" y="3307"/>
                    </a:lnTo>
                    <a:lnTo>
                      <a:pt x="6357" y="3317"/>
                    </a:lnTo>
                    <a:lnTo>
                      <a:pt x="6353" y="3358"/>
                    </a:lnTo>
                    <a:lnTo>
                      <a:pt x="6352" y="3367"/>
                    </a:lnTo>
                    <a:lnTo>
                      <a:pt x="6346" y="3408"/>
                    </a:lnTo>
                    <a:lnTo>
                      <a:pt x="6345" y="3418"/>
                    </a:lnTo>
                    <a:lnTo>
                      <a:pt x="6338" y="3459"/>
                    </a:lnTo>
                    <a:lnTo>
                      <a:pt x="6336" y="3468"/>
                    </a:lnTo>
                    <a:lnTo>
                      <a:pt x="6328" y="3508"/>
                    </a:lnTo>
                    <a:lnTo>
                      <a:pt x="6326" y="3518"/>
                    </a:lnTo>
                    <a:lnTo>
                      <a:pt x="6316" y="3558"/>
                    </a:lnTo>
                    <a:lnTo>
                      <a:pt x="6314" y="3567"/>
                    </a:lnTo>
                    <a:lnTo>
                      <a:pt x="6302" y="3607"/>
                    </a:lnTo>
                    <a:lnTo>
                      <a:pt x="6299" y="3616"/>
                    </a:lnTo>
                    <a:lnTo>
                      <a:pt x="6286" y="3655"/>
                    </a:lnTo>
                    <a:lnTo>
                      <a:pt x="6283" y="3664"/>
                    </a:lnTo>
                    <a:lnTo>
                      <a:pt x="6269" y="3703"/>
                    </a:lnTo>
                    <a:lnTo>
                      <a:pt x="6265" y="3712"/>
                    </a:lnTo>
                    <a:lnTo>
                      <a:pt x="6249" y="3750"/>
                    </a:lnTo>
                    <a:lnTo>
                      <a:pt x="6246" y="3759"/>
                    </a:lnTo>
                    <a:lnTo>
                      <a:pt x="6228" y="3797"/>
                    </a:lnTo>
                    <a:lnTo>
                      <a:pt x="6224" y="3805"/>
                    </a:lnTo>
                    <a:lnTo>
                      <a:pt x="6205" y="3842"/>
                    </a:lnTo>
                    <a:lnTo>
                      <a:pt x="6201" y="3851"/>
                    </a:lnTo>
                    <a:lnTo>
                      <a:pt x="6181" y="3887"/>
                    </a:lnTo>
                    <a:lnTo>
                      <a:pt x="6176" y="3895"/>
                    </a:lnTo>
                    <a:lnTo>
                      <a:pt x="6155" y="3931"/>
                    </a:lnTo>
                    <a:lnTo>
                      <a:pt x="6150" y="3939"/>
                    </a:lnTo>
                    <a:lnTo>
                      <a:pt x="6127" y="3973"/>
                    </a:lnTo>
                    <a:lnTo>
                      <a:pt x="6122" y="3981"/>
                    </a:lnTo>
                    <a:lnTo>
                      <a:pt x="6097" y="4015"/>
                    </a:lnTo>
                    <a:lnTo>
                      <a:pt x="6092" y="4023"/>
                    </a:lnTo>
                    <a:lnTo>
                      <a:pt x="6067" y="4055"/>
                    </a:lnTo>
                    <a:lnTo>
                      <a:pt x="6061" y="4063"/>
                    </a:lnTo>
                    <a:lnTo>
                      <a:pt x="6034" y="4095"/>
                    </a:lnTo>
                    <a:lnTo>
                      <a:pt x="6028" y="4102"/>
                    </a:lnTo>
                    <a:lnTo>
                      <a:pt x="6001" y="4133"/>
                    </a:lnTo>
                    <a:lnTo>
                      <a:pt x="5994" y="4139"/>
                    </a:lnTo>
                    <a:lnTo>
                      <a:pt x="5965" y="4169"/>
                    </a:lnTo>
                    <a:lnTo>
                      <a:pt x="5959" y="4176"/>
                    </a:lnTo>
                    <a:lnTo>
                      <a:pt x="5929" y="4205"/>
                    </a:lnTo>
                    <a:lnTo>
                      <a:pt x="5922" y="4211"/>
                    </a:lnTo>
                    <a:lnTo>
                      <a:pt x="5891" y="4239"/>
                    </a:lnTo>
                    <a:lnTo>
                      <a:pt x="5884" y="4245"/>
                    </a:lnTo>
                    <a:lnTo>
                      <a:pt x="5852" y="4271"/>
                    </a:lnTo>
                    <a:lnTo>
                      <a:pt x="5845" y="4277"/>
                    </a:lnTo>
                    <a:lnTo>
                      <a:pt x="5812" y="4302"/>
                    </a:lnTo>
                    <a:lnTo>
                      <a:pt x="5804" y="4308"/>
                    </a:lnTo>
                    <a:lnTo>
                      <a:pt x="5770" y="4332"/>
                    </a:lnTo>
                    <a:lnTo>
                      <a:pt x="5762" y="4337"/>
                    </a:lnTo>
                    <a:lnTo>
                      <a:pt x="5727" y="4360"/>
                    </a:lnTo>
                    <a:lnTo>
                      <a:pt x="5719" y="4365"/>
                    </a:lnTo>
                    <a:lnTo>
                      <a:pt x="5684" y="4386"/>
                    </a:lnTo>
                    <a:lnTo>
                      <a:pt x="5677" y="4390"/>
                    </a:lnTo>
                    <a:lnTo>
                      <a:pt x="5640" y="4411"/>
                    </a:lnTo>
                    <a:lnTo>
                      <a:pt x="5632" y="4415"/>
                    </a:lnTo>
                    <a:lnTo>
                      <a:pt x="5595" y="4434"/>
                    </a:lnTo>
                    <a:lnTo>
                      <a:pt x="5586" y="4438"/>
                    </a:lnTo>
                    <a:lnTo>
                      <a:pt x="5549" y="4456"/>
                    </a:lnTo>
                    <a:lnTo>
                      <a:pt x="5540" y="4459"/>
                    </a:lnTo>
                    <a:lnTo>
                      <a:pt x="5502" y="4475"/>
                    </a:lnTo>
                    <a:lnTo>
                      <a:pt x="5493" y="4479"/>
                    </a:lnTo>
                    <a:lnTo>
                      <a:pt x="5454" y="4493"/>
                    </a:lnTo>
                    <a:lnTo>
                      <a:pt x="5445" y="4496"/>
                    </a:lnTo>
                    <a:lnTo>
                      <a:pt x="5406" y="4509"/>
                    </a:lnTo>
                    <a:lnTo>
                      <a:pt x="5397" y="4512"/>
                    </a:lnTo>
                    <a:lnTo>
                      <a:pt x="5357" y="4523"/>
                    </a:lnTo>
                    <a:lnTo>
                      <a:pt x="5348" y="4526"/>
                    </a:lnTo>
                    <a:lnTo>
                      <a:pt x="5308" y="4536"/>
                    </a:lnTo>
                    <a:lnTo>
                      <a:pt x="5298" y="4538"/>
                    </a:lnTo>
                    <a:lnTo>
                      <a:pt x="5258" y="4546"/>
                    </a:lnTo>
                    <a:lnTo>
                      <a:pt x="5249" y="4548"/>
                    </a:lnTo>
                    <a:lnTo>
                      <a:pt x="5208" y="4555"/>
                    </a:lnTo>
                    <a:lnTo>
                      <a:pt x="5198" y="4556"/>
                    </a:lnTo>
                    <a:lnTo>
                      <a:pt x="5157" y="4562"/>
                    </a:lnTo>
                    <a:lnTo>
                      <a:pt x="5148" y="4563"/>
                    </a:lnTo>
                    <a:lnTo>
                      <a:pt x="5107" y="4567"/>
                    </a:lnTo>
                    <a:lnTo>
                      <a:pt x="5097" y="4567"/>
                    </a:lnTo>
                    <a:lnTo>
                      <a:pt x="5056" y="4570"/>
                    </a:lnTo>
                    <a:lnTo>
                      <a:pt x="5046" y="4570"/>
                    </a:lnTo>
                    <a:lnTo>
                      <a:pt x="5005" y="4571"/>
                    </a:lnTo>
                    <a:lnTo>
                      <a:pt x="4995" y="4571"/>
                    </a:lnTo>
                    <a:lnTo>
                      <a:pt x="4954" y="4570"/>
                    </a:lnTo>
                    <a:lnTo>
                      <a:pt x="4944" y="4570"/>
                    </a:lnTo>
                    <a:lnTo>
                      <a:pt x="4903" y="4567"/>
                    </a:lnTo>
                    <a:lnTo>
                      <a:pt x="4893" y="4567"/>
                    </a:lnTo>
                    <a:lnTo>
                      <a:pt x="4852" y="4563"/>
                    </a:lnTo>
                    <a:lnTo>
                      <a:pt x="4843" y="4562"/>
                    </a:lnTo>
                    <a:lnTo>
                      <a:pt x="4802" y="4556"/>
                    </a:lnTo>
                    <a:lnTo>
                      <a:pt x="4792" y="4555"/>
                    </a:lnTo>
                    <a:lnTo>
                      <a:pt x="4751" y="4548"/>
                    </a:lnTo>
                    <a:lnTo>
                      <a:pt x="4742" y="4546"/>
                    </a:lnTo>
                    <a:lnTo>
                      <a:pt x="4702" y="4538"/>
                    </a:lnTo>
                    <a:lnTo>
                      <a:pt x="4692" y="4536"/>
                    </a:lnTo>
                    <a:lnTo>
                      <a:pt x="4652" y="4526"/>
                    </a:lnTo>
                    <a:lnTo>
                      <a:pt x="4643" y="4523"/>
                    </a:lnTo>
                    <a:lnTo>
                      <a:pt x="4603" y="4512"/>
                    </a:lnTo>
                    <a:lnTo>
                      <a:pt x="4594" y="4509"/>
                    </a:lnTo>
                    <a:lnTo>
                      <a:pt x="4555" y="4496"/>
                    </a:lnTo>
                    <a:lnTo>
                      <a:pt x="4546" y="4493"/>
                    </a:lnTo>
                    <a:lnTo>
                      <a:pt x="4507" y="4479"/>
                    </a:lnTo>
                    <a:lnTo>
                      <a:pt x="4498" y="4475"/>
                    </a:lnTo>
                    <a:lnTo>
                      <a:pt x="4460" y="4459"/>
                    </a:lnTo>
                    <a:lnTo>
                      <a:pt x="4451" y="4456"/>
                    </a:lnTo>
                    <a:lnTo>
                      <a:pt x="4414" y="4438"/>
                    </a:lnTo>
                    <a:lnTo>
                      <a:pt x="4405" y="4434"/>
                    </a:lnTo>
                    <a:lnTo>
                      <a:pt x="4368" y="4415"/>
                    </a:lnTo>
                    <a:lnTo>
                      <a:pt x="4360" y="4411"/>
                    </a:lnTo>
                    <a:lnTo>
                      <a:pt x="4323" y="4390"/>
                    </a:lnTo>
                    <a:lnTo>
                      <a:pt x="4316" y="4386"/>
                    </a:lnTo>
                    <a:lnTo>
                      <a:pt x="4281" y="4365"/>
                    </a:lnTo>
                    <a:lnTo>
                      <a:pt x="4273" y="4360"/>
                    </a:lnTo>
                    <a:lnTo>
                      <a:pt x="4238" y="4337"/>
                    </a:lnTo>
                    <a:lnTo>
                      <a:pt x="4230" y="4332"/>
                    </a:lnTo>
                    <a:lnTo>
                      <a:pt x="4196" y="4308"/>
                    </a:lnTo>
                    <a:lnTo>
                      <a:pt x="4188" y="4302"/>
                    </a:lnTo>
                    <a:lnTo>
                      <a:pt x="4155" y="4277"/>
                    </a:lnTo>
                    <a:lnTo>
                      <a:pt x="4148" y="4271"/>
                    </a:lnTo>
                    <a:lnTo>
                      <a:pt x="4116" y="4245"/>
                    </a:lnTo>
                    <a:lnTo>
                      <a:pt x="4109" y="4239"/>
                    </a:lnTo>
                    <a:lnTo>
                      <a:pt x="4078" y="4211"/>
                    </a:lnTo>
                    <a:lnTo>
                      <a:pt x="4071" y="4205"/>
                    </a:lnTo>
                    <a:lnTo>
                      <a:pt x="4041" y="4176"/>
                    </a:lnTo>
                    <a:lnTo>
                      <a:pt x="4035" y="4169"/>
                    </a:lnTo>
                    <a:lnTo>
                      <a:pt x="4006" y="4139"/>
                    </a:lnTo>
                    <a:lnTo>
                      <a:pt x="3999" y="4133"/>
                    </a:lnTo>
                    <a:lnTo>
                      <a:pt x="3972" y="4102"/>
                    </a:lnTo>
                    <a:lnTo>
                      <a:pt x="3966" y="4095"/>
                    </a:lnTo>
                    <a:lnTo>
                      <a:pt x="3939" y="4063"/>
                    </a:lnTo>
                    <a:lnTo>
                      <a:pt x="3933" y="4055"/>
                    </a:lnTo>
                    <a:lnTo>
                      <a:pt x="3908" y="4023"/>
                    </a:lnTo>
                    <a:lnTo>
                      <a:pt x="3903" y="4015"/>
                    </a:lnTo>
                    <a:lnTo>
                      <a:pt x="3878" y="3981"/>
                    </a:lnTo>
                    <a:lnTo>
                      <a:pt x="3873" y="3973"/>
                    </a:lnTo>
                    <a:lnTo>
                      <a:pt x="3850" y="3939"/>
                    </a:lnTo>
                    <a:lnTo>
                      <a:pt x="3845" y="3931"/>
                    </a:lnTo>
                    <a:lnTo>
                      <a:pt x="3824" y="3895"/>
                    </a:lnTo>
                    <a:lnTo>
                      <a:pt x="3819" y="3887"/>
                    </a:lnTo>
                    <a:lnTo>
                      <a:pt x="3799" y="3851"/>
                    </a:lnTo>
                    <a:lnTo>
                      <a:pt x="3795" y="3842"/>
                    </a:lnTo>
                    <a:lnTo>
                      <a:pt x="3776" y="3805"/>
                    </a:lnTo>
                    <a:lnTo>
                      <a:pt x="3772" y="3797"/>
                    </a:lnTo>
                    <a:lnTo>
                      <a:pt x="3754" y="3759"/>
                    </a:lnTo>
                    <a:lnTo>
                      <a:pt x="3751" y="3750"/>
                    </a:lnTo>
                    <a:lnTo>
                      <a:pt x="3735" y="3712"/>
                    </a:lnTo>
                    <a:lnTo>
                      <a:pt x="3731" y="3703"/>
                    </a:lnTo>
                    <a:lnTo>
                      <a:pt x="3717" y="3664"/>
                    </a:lnTo>
                    <a:lnTo>
                      <a:pt x="3714" y="3655"/>
                    </a:lnTo>
                    <a:lnTo>
                      <a:pt x="3701" y="3616"/>
                    </a:lnTo>
                    <a:lnTo>
                      <a:pt x="3698" y="3607"/>
                    </a:lnTo>
                    <a:lnTo>
                      <a:pt x="3686" y="3567"/>
                    </a:lnTo>
                    <a:lnTo>
                      <a:pt x="3684" y="3558"/>
                    </a:lnTo>
                    <a:lnTo>
                      <a:pt x="3674" y="3518"/>
                    </a:lnTo>
                    <a:lnTo>
                      <a:pt x="3672" y="3508"/>
                    </a:lnTo>
                    <a:lnTo>
                      <a:pt x="3664" y="3468"/>
                    </a:lnTo>
                    <a:lnTo>
                      <a:pt x="3662" y="3459"/>
                    </a:lnTo>
                    <a:lnTo>
                      <a:pt x="3655" y="3418"/>
                    </a:lnTo>
                    <a:lnTo>
                      <a:pt x="3654" y="3408"/>
                    </a:lnTo>
                    <a:lnTo>
                      <a:pt x="3648" y="3367"/>
                    </a:lnTo>
                    <a:lnTo>
                      <a:pt x="3647" y="3358"/>
                    </a:lnTo>
                    <a:lnTo>
                      <a:pt x="3643" y="3317"/>
                    </a:lnTo>
                    <a:lnTo>
                      <a:pt x="3643" y="3307"/>
                    </a:lnTo>
                    <a:lnTo>
                      <a:pt x="3640" y="3266"/>
                    </a:lnTo>
                    <a:lnTo>
                      <a:pt x="3640" y="3256"/>
                    </a:lnTo>
                    <a:lnTo>
                      <a:pt x="3639" y="3215"/>
                    </a:lnTo>
                    <a:lnTo>
                      <a:pt x="3639" y="3205"/>
                    </a:lnTo>
                    <a:lnTo>
                      <a:pt x="3640" y="3164"/>
                    </a:lnTo>
                    <a:lnTo>
                      <a:pt x="3640" y="3154"/>
                    </a:lnTo>
                    <a:lnTo>
                      <a:pt x="3643" y="3113"/>
                    </a:lnTo>
                    <a:lnTo>
                      <a:pt x="3643" y="3103"/>
                    </a:lnTo>
                    <a:lnTo>
                      <a:pt x="3647" y="3062"/>
                    </a:lnTo>
                    <a:lnTo>
                      <a:pt x="3648" y="3053"/>
                    </a:lnTo>
                    <a:lnTo>
                      <a:pt x="3654" y="3012"/>
                    </a:lnTo>
                    <a:lnTo>
                      <a:pt x="3655" y="3002"/>
                    </a:lnTo>
                    <a:lnTo>
                      <a:pt x="3662" y="2962"/>
                    </a:lnTo>
                    <a:lnTo>
                      <a:pt x="3664" y="2952"/>
                    </a:lnTo>
                    <a:lnTo>
                      <a:pt x="3672" y="2912"/>
                    </a:lnTo>
                    <a:lnTo>
                      <a:pt x="3674" y="2903"/>
                    </a:lnTo>
                    <a:lnTo>
                      <a:pt x="3684" y="2863"/>
                    </a:lnTo>
                    <a:lnTo>
                      <a:pt x="3687" y="2853"/>
                    </a:lnTo>
                    <a:lnTo>
                      <a:pt x="3698" y="2814"/>
                    </a:lnTo>
                    <a:lnTo>
                      <a:pt x="3701" y="2805"/>
                    </a:lnTo>
                    <a:lnTo>
                      <a:pt x="3714" y="2765"/>
                    </a:lnTo>
                    <a:lnTo>
                      <a:pt x="3717" y="2757"/>
                    </a:lnTo>
                    <a:lnTo>
                      <a:pt x="3731" y="2718"/>
                    </a:lnTo>
                    <a:lnTo>
                      <a:pt x="3735" y="2709"/>
                    </a:lnTo>
                    <a:lnTo>
                      <a:pt x="3751" y="2671"/>
                    </a:lnTo>
                    <a:lnTo>
                      <a:pt x="3754" y="2662"/>
                    </a:lnTo>
                    <a:lnTo>
                      <a:pt x="3772" y="2624"/>
                    </a:lnTo>
                    <a:lnTo>
                      <a:pt x="3776" y="2616"/>
                    </a:lnTo>
                    <a:lnTo>
                      <a:pt x="3795" y="2579"/>
                    </a:lnTo>
                    <a:lnTo>
                      <a:pt x="3799" y="2570"/>
                    </a:lnTo>
                    <a:lnTo>
                      <a:pt x="3819" y="2534"/>
                    </a:lnTo>
                    <a:lnTo>
                      <a:pt x="3824" y="2526"/>
                    </a:lnTo>
                    <a:lnTo>
                      <a:pt x="3845" y="2491"/>
                    </a:lnTo>
                    <a:lnTo>
                      <a:pt x="3850" y="2483"/>
                    </a:lnTo>
                    <a:lnTo>
                      <a:pt x="3873" y="2448"/>
                    </a:lnTo>
                    <a:lnTo>
                      <a:pt x="3878" y="2440"/>
                    </a:lnTo>
                    <a:lnTo>
                      <a:pt x="3902" y="2406"/>
                    </a:lnTo>
                    <a:lnTo>
                      <a:pt x="3908" y="2398"/>
                    </a:lnTo>
                    <a:lnTo>
                      <a:pt x="3933" y="2365"/>
                    </a:lnTo>
                    <a:lnTo>
                      <a:pt x="3939" y="2358"/>
                    </a:lnTo>
                    <a:lnTo>
                      <a:pt x="3966" y="2326"/>
                    </a:lnTo>
                    <a:lnTo>
                      <a:pt x="3972" y="2319"/>
                    </a:lnTo>
                    <a:lnTo>
                      <a:pt x="3999" y="2288"/>
                    </a:lnTo>
                    <a:lnTo>
                      <a:pt x="4006" y="2281"/>
                    </a:lnTo>
                    <a:lnTo>
                      <a:pt x="4035" y="2251"/>
                    </a:lnTo>
                    <a:lnTo>
                      <a:pt x="4041" y="2245"/>
                    </a:lnTo>
                    <a:lnTo>
                      <a:pt x="4071" y="2216"/>
                    </a:lnTo>
                    <a:lnTo>
                      <a:pt x="4078" y="2210"/>
                    </a:lnTo>
                    <a:lnTo>
                      <a:pt x="4109" y="2182"/>
                    </a:lnTo>
                    <a:lnTo>
                      <a:pt x="4116" y="2176"/>
                    </a:lnTo>
                    <a:lnTo>
                      <a:pt x="4148" y="2149"/>
                    </a:lnTo>
                    <a:lnTo>
                      <a:pt x="4155" y="2144"/>
                    </a:lnTo>
                    <a:lnTo>
                      <a:pt x="4188" y="2118"/>
                    </a:lnTo>
                    <a:lnTo>
                      <a:pt x="4196" y="2113"/>
                    </a:lnTo>
                    <a:lnTo>
                      <a:pt x="4230" y="2089"/>
                    </a:lnTo>
                    <a:lnTo>
                      <a:pt x="4237" y="2084"/>
                    </a:lnTo>
                    <a:lnTo>
                      <a:pt x="4272" y="2061"/>
                    </a:lnTo>
                    <a:lnTo>
                      <a:pt x="4280" y="2056"/>
                    </a:lnTo>
                    <a:lnTo>
                      <a:pt x="4316" y="2034"/>
                    </a:lnTo>
                    <a:lnTo>
                      <a:pt x="4324" y="2029"/>
                    </a:lnTo>
                    <a:lnTo>
                      <a:pt x="4360" y="2009"/>
                    </a:lnTo>
                    <a:lnTo>
                      <a:pt x="4369" y="2005"/>
                    </a:lnTo>
                    <a:lnTo>
                      <a:pt x="4406" y="1986"/>
                    </a:lnTo>
                    <a:lnTo>
                      <a:pt x="4414" y="1982"/>
                    </a:lnTo>
                    <a:lnTo>
                      <a:pt x="4452" y="1965"/>
                    </a:lnTo>
                    <a:lnTo>
                      <a:pt x="4460" y="1961"/>
                    </a:lnTo>
                    <a:lnTo>
                      <a:pt x="4499" y="1945"/>
                    </a:lnTo>
                    <a:lnTo>
                      <a:pt x="4507" y="1942"/>
                    </a:lnTo>
                    <a:lnTo>
                      <a:pt x="4546" y="1927"/>
                    </a:lnTo>
                    <a:lnTo>
                      <a:pt x="4555" y="1924"/>
                    </a:lnTo>
                    <a:lnTo>
                      <a:pt x="4594" y="1911"/>
                    </a:lnTo>
                    <a:lnTo>
                      <a:pt x="4603" y="1908"/>
                    </a:lnTo>
                    <a:lnTo>
                      <a:pt x="4643" y="1897"/>
                    </a:lnTo>
                    <a:lnTo>
                      <a:pt x="4652" y="1895"/>
                    </a:lnTo>
                    <a:lnTo>
                      <a:pt x="4692" y="1885"/>
                    </a:lnTo>
                    <a:lnTo>
                      <a:pt x="4701" y="1882"/>
                    </a:lnTo>
                    <a:lnTo>
                      <a:pt x="4742" y="1874"/>
                    </a:lnTo>
                    <a:lnTo>
                      <a:pt x="4751" y="1872"/>
                    </a:lnTo>
                    <a:lnTo>
                      <a:pt x="4792" y="1865"/>
                    </a:lnTo>
                    <a:lnTo>
                      <a:pt x="4801" y="1864"/>
                    </a:lnTo>
                    <a:lnTo>
                      <a:pt x="4842" y="1858"/>
                    </a:lnTo>
                    <a:lnTo>
                      <a:pt x="4852" y="1857"/>
                    </a:lnTo>
                    <a:lnTo>
                      <a:pt x="4893" y="1853"/>
                    </a:lnTo>
                    <a:lnTo>
                      <a:pt x="4902" y="1853"/>
                    </a:lnTo>
                    <a:lnTo>
                      <a:pt x="4944" y="1850"/>
                    </a:lnTo>
                    <a:lnTo>
                      <a:pt x="4954" y="1850"/>
                    </a:lnTo>
                    <a:lnTo>
                      <a:pt x="4995" y="1849"/>
                    </a:lnTo>
                    <a:lnTo>
                      <a:pt x="5005" y="1849"/>
                    </a:lnTo>
                    <a:lnTo>
                      <a:pt x="5046" y="1850"/>
                    </a:lnTo>
                    <a:lnTo>
                      <a:pt x="5056" y="1850"/>
                    </a:lnTo>
                    <a:lnTo>
                      <a:pt x="5098" y="1853"/>
                    </a:lnTo>
                    <a:lnTo>
                      <a:pt x="5107" y="1853"/>
                    </a:lnTo>
                    <a:lnTo>
                      <a:pt x="5148" y="1857"/>
                    </a:lnTo>
                    <a:lnTo>
                      <a:pt x="5158" y="1858"/>
                    </a:lnTo>
                    <a:lnTo>
                      <a:pt x="5199" y="1864"/>
                    </a:lnTo>
                    <a:lnTo>
                      <a:pt x="5208" y="1865"/>
                    </a:lnTo>
                    <a:lnTo>
                      <a:pt x="5249" y="1872"/>
                    </a:lnTo>
                    <a:lnTo>
                      <a:pt x="5258" y="1874"/>
                    </a:lnTo>
                    <a:lnTo>
                      <a:pt x="5299" y="1882"/>
                    </a:lnTo>
                    <a:lnTo>
                      <a:pt x="5308" y="1885"/>
                    </a:lnTo>
                    <a:lnTo>
                      <a:pt x="5348" y="1895"/>
                    </a:lnTo>
                    <a:lnTo>
                      <a:pt x="5357" y="1897"/>
                    </a:lnTo>
                    <a:lnTo>
                      <a:pt x="5397" y="1908"/>
                    </a:lnTo>
                    <a:lnTo>
                      <a:pt x="5406" y="1911"/>
                    </a:lnTo>
                    <a:lnTo>
                      <a:pt x="5445" y="1924"/>
                    </a:lnTo>
                    <a:lnTo>
                      <a:pt x="5454" y="1927"/>
                    </a:lnTo>
                    <a:lnTo>
                      <a:pt x="5493" y="1942"/>
                    </a:lnTo>
                    <a:lnTo>
                      <a:pt x="5501" y="1945"/>
                    </a:lnTo>
                    <a:lnTo>
                      <a:pt x="5540" y="1961"/>
                    </a:lnTo>
                    <a:lnTo>
                      <a:pt x="5548" y="1965"/>
                    </a:lnTo>
                    <a:lnTo>
                      <a:pt x="5586" y="1982"/>
                    </a:lnTo>
                    <a:lnTo>
                      <a:pt x="5594" y="1986"/>
                    </a:lnTo>
                    <a:lnTo>
                      <a:pt x="5631" y="2005"/>
                    </a:lnTo>
                    <a:lnTo>
                      <a:pt x="5640" y="2009"/>
                    </a:lnTo>
                    <a:lnTo>
                      <a:pt x="5676" y="2029"/>
                    </a:lnTo>
                    <a:lnTo>
                      <a:pt x="5684" y="2034"/>
                    </a:lnTo>
                    <a:lnTo>
                      <a:pt x="5720" y="2056"/>
                    </a:lnTo>
                    <a:lnTo>
                      <a:pt x="5728" y="2061"/>
                    </a:lnTo>
                    <a:lnTo>
                      <a:pt x="5763" y="2084"/>
                    </a:lnTo>
                    <a:lnTo>
                      <a:pt x="5770" y="2089"/>
                    </a:lnTo>
                    <a:lnTo>
                      <a:pt x="5804" y="2113"/>
                    </a:lnTo>
                    <a:lnTo>
                      <a:pt x="5812" y="2118"/>
                    </a:lnTo>
                    <a:lnTo>
                      <a:pt x="5845" y="2144"/>
                    </a:lnTo>
                    <a:lnTo>
                      <a:pt x="5852" y="2149"/>
                    </a:lnTo>
                    <a:lnTo>
                      <a:pt x="5884" y="2176"/>
                    </a:lnTo>
                    <a:lnTo>
                      <a:pt x="5891" y="2182"/>
                    </a:lnTo>
                    <a:lnTo>
                      <a:pt x="5922" y="2210"/>
                    </a:lnTo>
                    <a:lnTo>
                      <a:pt x="5929" y="2216"/>
                    </a:lnTo>
                    <a:lnTo>
                      <a:pt x="5959" y="2245"/>
                    </a:lnTo>
                    <a:lnTo>
                      <a:pt x="5965" y="2251"/>
                    </a:lnTo>
                    <a:lnTo>
                      <a:pt x="5994" y="2281"/>
                    </a:lnTo>
                    <a:lnTo>
                      <a:pt x="6001" y="2288"/>
                    </a:lnTo>
                    <a:lnTo>
                      <a:pt x="6028" y="2319"/>
                    </a:lnTo>
                    <a:lnTo>
                      <a:pt x="6034" y="2326"/>
                    </a:lnTo>
                    <a:lnTo>
                      <a:pt x="6061" y="2358"/>
                    </a:lnTo>
                    <a:lnTo>
                      <a:pt x="6067" y="2365"/>
                    </a:lnTo>
                    <a:lnTo>
                      <a:pt x="6092" y="2398"/>
                    </a:lnTo>
                    <a:lnTo>
                      <a:pt x="6098" y="2406"/>
                    </a:lnTo>
                    <a:lnTo>
                      <a:pt x="6122" y="2440"/>
                    </a:lnTo>
                    <a:lnTo>
                      <a:pt x="6127" y="2448"/>
                    </a:lnTo>
                    <a:lnTo>
                      <a:pt x="6150" y="2483"/>
                    </a:lnTo>
                    <a:lnTo>
                      <a:pt x="6155" y="2491"/>
                    </a:lnTo>
                    <a:lnTo>
                      <a:pt x="6176" y="2526"/>
                    </a:lnTo>
                    <a:lnTo>
                      <a:pt x="6181" y="2534"/>
                    </a:lnTo>
                    <a:lnTo>
                      <a:pt x="6201" y="2570"/>
                    </a:lnTo>
                    <a:lnTo>
                      <a:pt x="6205" y="2579"/>
                    </a:lnTo>
                    <a:lnTo>
                      <a:pt x="6224" y="2616"/>
                    </a:lnTo>
                    <a:lnTo>
                      <a:pt x="6228" y="2624"/>
                    </a:lnTo>
                    <a:lnTo>
                      <a:pt x="6246" y="2662"/>
                    </a:lnTo>
                    <a:lnTo>
                      <a:pt x="6249" y="2671"/>
                    </a:lnTo>
                    <a:lnTo>
                      <a:pt x="6265" y="2709"/>
                    </a:lnTo>
                    <a:lnTo>
                      <a:pt x="6269" y="2718"/>
                    </a:lnTo>
                    <a:lnTo>
                      <a:pt x="6283" y="2757"/>
                    </a:lnTo>
                    <a:lnTo>
                      <a:pt x="6286" y="2765"/>
                    </a:lnTo>
                    <a:lnTo>
                      <a:pt x="6299" y="2805"/>
                    </a:lnTo>
                    <a:lnTo>
                      <a:pt x="6302" y="2814"/>
                    </a:lnTo>
                    <a:lnTo>
                      <a:pt x="6313" y="2853"/>
                    </a:lnTo>
                    <a:lnTo>
                      <a:pt x="6316" y="2863"/>
                    </a:lnTo>
                    <a:lnTo>
                      <a:pt x="6326" y="2903"/>
                    </a:lnTo>
                    <a:lnTo>
                      <a:pt x="6328" y="2912"/>
                    </a:lnTo>
                    <a:lnTo>
                      <a:pt x="6336" y="2952"/>
                    </a:lnTo>
                    <a:lnTo>
                      <a:pt x="6338" y="2962"/>
                    </a:lnTo>
                    <a:lnTo>
                      <a:pt x="6345" y="3002"/>
                    </a:lnTo>
                    <a:lnTo>
                      <a:pt x="6346" y="3012"/>
                    </a:lnTo>
                    <a:lnTo>
                      <a:pt x="6352" y="3053"/>
                    </a:lnTo>
                    <a:lnTo>
                      <a:pt x="6353" y="3062"/>
                    </a:lnTo>
                    <a:lnTo>
                      <a:pt x="6357" y="3103"/>
                    </a:lnTo>
                    <a:lnTo>
                      <a:pt x="6357" y="3113"/>
                    </a:lnTo>
                    <a:lnTo>
                      <a:pt x="6360" y="3154"/>
                    </a:lnTo>
                    <a:close/>
                    <a:moveTo>
                      <a:pt x="5859" y="3275"/>
                    </a:moveTo>
                    <a:lnTo>
                      <a:pt x="5860" y="3242"/>
                    </a:lnTo>
                    <a:lnTo>
                      <a:pt x="5861" y="3210"/>
                    </a:lnTo>
                    <a:lnTo>
                      <a:pt x="5860" y="3178"/>
                    </a:lnTo>
                    <a:lnTo>
                      <a:pt x="5859" y="3145"/>
                    </a:lnTo>
                    <a:lnTo>
                      <a:pt x="5856" y="3113"/>
                    </a:lnTo>
                    <a:lnTo>
                      <a:pt x="5851" y="3082"/>
                    </a:lnTo>
                    <a:lnTo>
                      <a:pt x="5846" y="3050"/>
                    </a:lnTo>
                    <a:lnTo>
                      <a:pt x="5839" y="3019"/>
                    </a:lnTo>
                    <a:lnTo>
                      <a:pt x="5832" y="2988"/>
                    </a:lnTo>
                    <a:lnTo>
                      <a:pt x="5823" y="2957"/>
                    </a:lnTo>
                    <a:lnTo>
                      <a:pt x="5813" y="2926"/>
                    </a:lnTo>
                    <a:lnTo>
                      <a:pt x="5802" y="2896"/>
                    </a:lnTo>
                    <a:lnTo>
                      <a:pt x="5789" y="2867"/>
                    </a:lnTo>
                    <a:lnTo>
                      <a:pt x="5776" y="2837"/>
                    </a:lnTo>
                    <a:lnTo>
                      <a:pt x="5761" y="2809"/>
                    </a:lnTo>
                    <a:lnTo>
                      <a:pt x="5745" y="2780"/>
                    </a:lnTo>
                    <a:lnTo>
                      <a:pt x="5729" y="2752"/>
                    </a:lnTo>
                    <a:lnTo>
                      <a:pt x="5711" y="2725"/>
                    </a:lnTo>
                    <a:lnTo>
                      <a:pt x="5693" y="2699"/>
                    </a:lnTo>
                    <a:lnTo>
                      <a:pt x="5673" y="2674"/>
                    </a:lnTo>
                    <a:lnTo>
                      <a:pt x="5653" y="2649"/>
                    </a:lnTo>
                    <a:lnTo>
                      <a:pt x="5631" y="2625"/>
                    </a:lnTo>
                    <a:lnTo>
                      <a:pt x="5609" y="2602"/>
                    </a:lnTo>
                    <a:lnTo>
                      <a:pt x="5586" y="2580"/>
                    </a:lnTo>
                    <a:lnTo>
                      <a:pt x="5562" y="2558"/>
                    </a:lnTo>
                    <a:lnTo>
                      <a:pt x="5537" y="2537"/>
                    </a:lnTo>
                    <a:lnTo>
                      <a:pt x="5511" y="2518"/>
                    </a:lnTo>
                    <a:lnTo>
                      <a:pt x="5485" y="2499"/>
                    </a:lnTo>
                    <a:lnTo>
                      <a:pt x="5457" y="2481"/>
                    </a:lnTo>
                    <a:lnTo>
                      <a:pt x="5430" y="2464"/>
                    </a:lnTo>
                    <a:lnTo>
                      <a:pt x="5402" y="2449"/>
                    </a:lnTo>
                    <a:lnTo>
                      <a:pt x="5373" y="2434"/>
                    </a:lnTo>
                    <a:lnTo>
                      <a:pt x="5344" y="2421"/>
                    </a:lnTo>
                    <a:lnTo>
                      <a:pt x="5314" y="2409"/>
                    </a:lnTo>
                    <a:lnTo>
                      <a:pt x="5284" y="2398"/>
                    </a:lnTo>
                    <a:lnTo>
                      <a:pt x="5254" y="2388"/>
                    </a:lnTo>
                    <a:lnTo>
                      <a:pt x="5223" y="2379"/>
                    </a:lnTo>
                    <a:lnTo>
                      <a:pt x="5191" y="2371"/>
                    </a:lnTo>
                    <a:lnTo>
                      <a:pt x="5160" y="2364"/>
                    </a:lnTo>
                    <a:lnTo>
                      <a:pt x="5128" y="2359"/>
                    </a:lnTo>
                    <a:lnTo>
                      <a:pt x="5096" y="2355"/>
                    </a:lnTo>
                    <a:lnTo>
                      <a:pt x="5064" y="2351"/>
                    </a:lnTo>
                    <a:lnTo>
                      <a:pt x="5032" y="2350"/>
                    </a:lnTo>
                    <a:lnTo>
                      <a:pt x="5000" y="2349"/>
                    </a:lnTo>
                    <a:lnTo>
                      <a:pt x="4968" y="2350"/>
                    </a:lnTo>
                    <a:lnTo>
                      <a:pt x="4936" y="2351"/>
                    </a:lnTo>
                    <a:lnTo>
                      <a:pt x="4904" y="2355"/>
                    </a:lnTo>
                    <a:lnTo>
                      <a:pt x="4872" y="2359"/>
                    </a:lnTo>
                    <a:lnTo>
                      <a:pt x="4840" y="2364"/>
                    </a:lnTo>
                    <a:lnTo>
                      <a:pt x="4809" y="2371"/>
                    </a:lnTo>
                    <a:lnTo>
                      <a:pt x="4777" y="2379"/>
                    </a:lnTo>
                    <a:lnTo>
                      <a:pt x="4746" y="2388"/>
                    </a:lnTo>
                    <a:lnTo>
                      <a:pt x="4716" y="2398"/>
                    </a:lnTo>
                    <a:lnTo>
                      <a:pt x="4686" y="2409"/>
                    </a:lnTo>
                    <a:lnTo>
                      <a:pt x="4656" y="2421"/>
                    </a:lnTo>
                    <a:lnTo>
                      <a:pt x="4627" y="2434"/>
                    </a:lnTo>
                    <a:lnTo>
                      <a:pt x="4598" y="2449"/>
                    </a:lnTo>
                    <a:lnTo>
                      <a:pt x="4570" y="2464"/>
                    </a:lnTo>
                    <a:lnTo>
                      <a:pt x="4543" y="2481"/>
                    </a:lnTo>
                    <a:lnTo>
                      <a:pt x="4515" y="2499"/>
                    </a:lnTo>
                    <a:lnTo>
                      <a:pt x="4489" y="2518"/>
                    </a:lnTo>
                    <a:lnTo>
                      <a:pt x="4463" y="2537"/>
                    </a:lnTo>
                    <a:lnTo>
                      <a:pt x="4438" y="2558"/>
                    </a:lnTo>
                    <a:lnTo>
                      <a:pt x="4414" y="2580"/>
                    </a:lnTo>
                    <a:lnTo>
                      <a:pt x="4391" y="2602"/>
                    </a:lnTo>
                    <a:lnTo>
                      <a:pt x="4369" y="2625"/>
                    </a:lnTo>
                    <a:lnTo>
                      <a:pt x="4347" y="2649"/>
                    </a:lnTo>
                    <a:lnTo>
                      <a:pt x="4327" y="2674"/>
                    </a:lnTo>
                    <a:lnTo>
                      <a:pt x="4307" y="2699"/>
                    </a:lnTo>
                    <a:lnTo>
                      <a:pt x="4289" y="2725"/>
                    </a:lnTo>
                    <a:lnTo>
                      <a:pt x="4271" y="2752"/>
                    </a:lnTo>
                    <a:lnTo>
                      <a:pt x="4255" y="2780"/>
                    </a:lnTo>
                    <a:lnTo>
                      <a:pt x="4239" y="2809"/>
                    </a:lnTo>
                    <a:lnTo>
                      <a:pt x="4224" y="2837"/>
                    </a:lnTo>
                    <a:lnTo>
                      <a:pt x="4211" y="2867"/>
                    </a:lnTo>
                    <a:lnTo>
                      <a:pt x="4198" y="2896"/>
                    </a:lnTo>
                    <a:lnTo>
                      <a:pt x="4187" y="2926"/>
                    </a:lnTo>
                    <a:lnTo>
                      <a:pt x="4177" y="2957"/>
                    </a:lnTo>
                    <a:lnTo>
                      <a:pt x="4168" y="2988"/>
                    </a:lnTo>
                    <a:lnTo>
                      <a:pt x="4161" y="3019"/>
                    </a:lnTo>
                    <a:lnTo>
                      <a:pt x="4154" y="3050"/>
                    </a:lnTo>
                    <a:lnTo>
                      <a:pt x="4149" y="3082"/>
                    </a:lnTo>
                    <a:lnTo>
                      <a:pt x="4144" y="3113"/>
                    </a:lnTo>
                    <a:lnTo>
                      <a:pt x="4141" y="3145"/>
                    </a:lnTo>
                    <a:lnTo>
                      <a:pt x="4140" y="3178"/>
                    </a:lnTo>
                    <a:lnTo>
                      <a:pt x="4139" y="3210"/>
                    </a:lnTo>
                    <a:lnTo>
                      <a:pt x="4140" y="3242"/>
                    </a:lnTo>
                    <a:lnTo>
                      <a:pt x="4141" y="3275"/>
                    </a:lnTo>
                    <a:lnTo>
                      <a:pt x="4144" y="3307"/>
                    </a:lnTo>
                    <a:lnTo>
                      <a:pt x="4149" y="3339"/>
                    </a:lnTo>
                    <a:lnTo>
                      <a:pt x="4154" y="3370"/>
                    </a:lnTo>
                    <a:lnTo>
                      <a:pt x="4161" y="3402"/>
                    </a:lnTo>
                    <a:lnTo>
                      <a:pt x="4168" y="3433"/>
                    </a:lnTo>
                    <a:lnTo>
                      <a:pt x="4177" y="3464"/>
                    </a:lnTo>
                    <a:lnTo>
                      <a:pt x="4187" y="3495"/>
                    </a:lnTo>
                    <a:lnTo>
                      <a:pt x="4198" y="3525"/>
                    </a:lnTo>
                    <a:lnTo>
                      <a:pt x="4211" y="3554"/>
                    </a:lnTo>
                    <a:lnTo>
                      <a:pt x="4224" y="3584"/>
                    </a:lnTo>
                    <a:lnTo>
                      <a:pt x="4239" y="3612"/>
                    </a:lnTo>
                    <a:lnTo>
                      <a:pt x="4254" y="3641"/>
                    </a:lnTo>
                    <a:lnTo>
                      <a:pt x="4271" y="3668"/>
                    </a:lnTo>
                    <a:lnTo>
                      <a:pt x="4289" y="3695"/>
                    </a:lnTo>
                    <a:lnTo>
                      <a:pt x="4307" y="3721"/>
                    </a:lnTo>
                    <a:lnTo>
                      <a:pt x="4327" y="3747"/>
                    </a:lnTo>
                    <a:lnTo>
                      <a:pt x="4347" y="3772"/>
                    </a:lnTo>
                    <a:lnTo>
                      <a:pt x="4369" y="3796"/>
                    </a:lnTo>
                    <a:lnTo>
                      <a:pt x="4391" y="3819"/>
                    </a:lnTo>
                    <a:lnTo>
                      <a:pt x="4414" y="3841"/>
                    </a:lnTo>
                    <a:lnTo>
                      <a:pt x="4438" y="3862"/>
                    </a:lnTo>
                    <a:lnTo>
                      <a:pt x="4463" y="3883"/>
                    </a:lnTo>
                    <a:lnTo>
                      <a:pt x="4489" y="3902"/>
                    </a:lnTo>
                    <a:lnTo>
                      <a:pt x="4515" y="3921"/>
                    </a:lnTo>
                    <a:lnTo>
                      <a:pt x="4542" y="3939"/>
                    </a:lnTo>
                    <a:lnTo>
                      <a:pt x="4570" y="3956"/>
                    </a:lnTo>
                    <a:lnTo>
                      <a:pt x="4599" y="3972"/>
                    </a:lnTo>
                    <a:lnTo>
                      <a:pt x="4627" y="3986"/>
                    </a:lnTo>
                    <a:lnTo>
                      <a:pt x="4656" y="3999"/>
                    </a:lnTo>
                    <a:lnTo>
                      <a:pt x="4686" y="4012"/>
                    </a:lnTo>
                    <a:lnTo>
                      <a:pt x="4716" y="4023"/>
                    </a:lnTo>
                    <a:lnTo>
                      <a:pt x="4746" y="4033"/>
                    </a:lnTo>
                    <a:lnTo>
                      <a:pt x="4777" y="4042"/>
                    </a:lnTo>
                    <a:lnTo>
                      <a:pt x="4808" y="4049"/>
                    </a:lnTo>
                    <a:lnTo>
                      <a:pt x="4840" y="4056"/>
                    </a:lnTo>
                    <a:lnTo>
                      <a:pt x="4871" y="4061"/>
                    </a:lnTo>
                    <a:lnTo>
                      <a:pt x="4903" y="4066"/>
                    </a:lnTo>
                    <a:lnTo>
                      <a:pt x="4935" y="4069"/>
                    </a:lnTo>
                    <a:lnTo>
                      <a:pt x="4968" y="4070"/>
                    </a:lnTo>
                    <a:lnTo>
                      <a:pt x="5000" y="4071"/>
                    </a:lnTo>
                    <a:lnTo>
                      <a:pt x="5032" y="4070"/>
                    </a:lnTo>
                    <a:lnTo>
                      <a:pt x="5065" y="4069"/>
                    </a:lnTo>
                    <a:lnTo>
                      <a:pt x="5097" y="4066"/>
                    </a:lnTo>
                    <a:lnTo>
                      <a:pt x="5129" y="4061"/>
                    </a:lnTo>
                    <a:lnTo>
                      <a:pt x="5160" y="4056"/>
                    </a:lnTo>
                    <a:lnTo>
                      <a:pt x="5192" y="4049"/>
                    </a:lnTo>
                    <a:lnTo>
                      <a:pt x="5223" y="4042"/>
                    </a:lnTo>
                    <a:lnTo>
                      <a:pt x="5254" y="4033"/>
                    </a:lnTo>
                    <a:lnTo>
                      <a:pt x="5284" y="4023"/>
                    </a:lnTo>
                    <a:lnTo>
                      <a:pt x="5314" y="4012"/>
                    </a:lnTo>
                    <a:lnTo>
                      <a:pt x="5344" y="3999"/>
                    </a:lnTo>
                    <a:lnTo>
                      <a:pt x="5373" y="3986"/>
                    </a:lnTo>
                    <a:lnTo>
                      <a:pt x="5401" y="3972"/>
                    </a:lnTo>
                    <a:lnTo>
                      <a:pt x="5430" y="3956"/>
                    </a:lnTo>
                    <a:lnTo>
                      <a:pt x="5458" y="3939"/>
                    </a:lnTo>
                    <a:lnTo>
                      <a:pt x="5485" y="3921"/>
                    </a:lnTo>
                    <a:lnTo>
                      <a:pt x="5511" y="3902"/>
                    </a:lnTo>
                    <a:lnTo>
                      <a:pt x="5537" y="3883"/>
                    </a:lnTo>
                    <a:lnTo>
                      <a:pt x="5562" y="3862"/>
                    </a:lnTo>
                    <a:lnTo>
                      <a:pt x="5586" y="3841"/>
                    </a:lnTo>
                    <a:lnTo>
                      <a:pt x="5609" y="3819"/>
                    </a:lnTo>
                    <a:lnTo>
                      <a:pt x="5631" y="3796"/>
                    </a:lnTo>
                    <a:lnTo>
                      <a:pt x="5653" y="3772"/>
                    </a:lnTo>
                    <a:lnTo>
                      <a:pt x="5673" y="3747"/>
                    </a:lnTo>
                    <a:lnTo>
                      <a:pt x="5693" y="3721"/>
                    </a:lnTo>
                    <a:lnTo>
                      <a:pt x="5711" y="3695"/>
                    </a:lnTo>
                    <a:lnTo>
                      <a:pt x="5729" y="3668"/>
                    </a:lnTo>
                    <a:lnTo>
                      <a:pt x="5746" y="3641"/>
                    </a:lnTo>
                    <a:lnTo>
                      <a:pt x="5761" y="3612"/>
                    </a:lnTo>
                    <a:lnTo>
                      <a:pt x="5776" y="3584"/>
                    </a:lnTo>
                    <a:lnTo>
                      <a:pt x="5789" y="3554"/>
                    </a:lnTo>
                    <a:lnTo>
                      <a:pt x="5802" y="3525"/>
                    </a:lnTo>
                    <a:lnTo>
                      <a:pt x="5813" y="3495"/>
                    </a:lnTo>
                    <a:lnTo>
                      <a:pt x="5823" y="3464"/>
                    </a:lnTo>
                    <a:lnTo>
                      <a:pt x="5832" y="3433"/>
                    </a:lnTo>
                    <a:lnTo>
                      <a:pt x="5839" y="3402"/>
                    </a:lnTo>
                    <a:lnTo>
                      <a:pt x="5846" y="3370"/>
                    </a:lnTo>
                    <a:lnTo>
                      <a:pt x="5851" y="3339"/>
                    </a:lnTo>
                    <a:lnTo>
                      <a:pt x="5856" y="3307"/>
                    </a:lnTo>
                    <a:lnTo>
                      <a:pt x="5859" y="3275"/>
                    </a:lnTo>
                    <a:close/>
                    <a:moveTo>
                      <a:pt x="3642" y="4119"/>
                    </a:moveTo>
                    <a:lnTo>
                      <a:pt x="3644" y="4151"/>
                    </a:lnTo>
                    <a:lnTo>
                      <a:pt x="3644" y="4161"/>
                    </a:lnTo>
                    <a:lnTo>
                      <a:pt x="3645" y="4193"/>
                    </a:lnTo>
                    <a:lnTo>
                      <a:pt x="3645" y="4203"/>
                    </a:lnTo>
                    <a:lnTo>
                      <a:pt x="3644" y="4235"/>
                    </a:lnTo>
                    <a:lnTo>
                      <a:pt x="3644" y="4244"/>
                    </a:lnTo>
                    <a:lnTo>
                      <a:pt x="3642" y="4277"/>
                    </a:lnTo>
                    <a:lnTo>
                      <a:pt x="3641" y="4286"/>
                    </a:lnTo>
                    <a:lnTo>
                      <a:pt x="3638" y="4318"/>
                    </a:lnTo>
                    <a:lnTo>
                      <a:pt x="3637" y="4327"/>
                    </a:lnTo>
                    <a:lnTo>
                      <a:pt x="3633" y="4359"/>
                    </a:lnTo>
                    <a:lnTo>
                      <a:pt x="3632" y="4369"/>
                    </a:lnTo>
                    <a:lnTo>
                      <a:pt x="3626" y="4400"/>
                    </a:lnTo>
                    <a:lnTo>
                      <a:pt x="3625" y="4409"/>
                    </a:lnTo>
                    <a:lnTo>
                      <a:pt x="3618" y="4441"/>
                    </a:lnTo>
                    <a:lnTo>
                      <a:pt x="3616" y="4450"/>
                    </a:lnTo>
                    <a:lnTo>
                      <a:pt x="3608" y="4481"/>
                    </a:lnTo>
                    <a:lnTo>
                      <a:pt x="3606" y="4490"/>
                    </a:lnTo>
                    <a:lnTo>
                      <a:pt x="3597" y="4521"/>
                    </a:lnTo>
                    <a:lnTo>
                      <a:pt x="3594" y="4530"/>
                    </a:lnTo>
                    <a:lnTo>
                      <a:pt x="3584" y="4560"/>
                    </a:lnTo>
                    <a:lnTo>
                      <a:pt x="3581" y="4569"/>
                    </a:lnTo>
                    <a:lnTo>
                      <a:pt x="3570" y="4599"/>
                    </a:lnTo>
                    <a:lnTo>
                      <a:pt x="3567" y="4608"/>
                    </a:lnTo>
                    <a:lnTo>
                      <a:pt x="3555" y="4638"/>
                    </a:lnTo>
                    <a:lnTo>
                      <a:pt x="3551" y="4646"/>
                    </a:lnTo>
                    <a:lnTo>
                      <a:pt x="3538" y="4676"/>
                    </a:lnTo>
                    <a:lnTo>
                      <a:pt x="3534" y="4684"/>
                    </a:lnTo>
                    <a:lnTo>
                      <a:pt x="3519" y="4713"/>
                    </a:lnTo>
                    <a:lnTo>
                      <a:pt x="3515" y="4721"/>
                    </a:lnTo>
                    <a:lnTo>
                      <a:pt x="3500" y="4750"/>
                    </a:lnTo>
                    <a:lnTo>
                      <a:pt x="3494" y="4759"/>
                    </a:lnTo>
                    <a:lnTo>
                      <a:pt x="3477" y="4787"/>
                    </a:lnTo>
                    <a:lnTo>
                      <a:pt x="3472" y="4795"/>
                    </a:lnTo>
                    <a:lnTo>
                      <a:pt x="3454" y="4822"/>
                    </a:lnTo>
                    <a:lnTo>
                      <a:pt x="3449" y="4830"/>
                    </a:lnTo>
                    <a:lnTo>
                      <a:pt x="3430" y="4856"/>
                    </a:lnTo>
                    <a:lnTo>
                      <a:pt x="3425" y="4864"/>
                    </a:lnTo>
                    <a:lnTo>
                      <a:pt x="3405" y="4889"/>
                    </a:lnTo>
                    <a:lnTo>
                      <a:pt x="3399" y="4896"/>
                    </a:lnTo>
                    <a:lnTo>
                      <a:pt x="3379" y="4921"/>
                    </a:lnTo>
                    <a:lnTo>
                      <a:pt x="3373" y="4928"/>
                    </a:lnTo>
                    <a:lnTo>
                      <a:pt x="3351" y="4952"/>
                    </a:lnTo>
                    <a:lnTo>
                      <a:pt x="3345" y="4959"/>
                    </a:lnTo>
                    <a:lnTo>
                      <a:pt x="3322" y="4982"/>
                    </a:lnTo>
                    <a:lnTo>
                      <a:pt x="3316" y="4989"/>
                    </a:lnTo>
                    <a:lnTo>
                      <a:pt x="3292" y="5011"/>
                    </a:lnTo>
                    <a:lnTo>
                      <a:pt x="3286" y="5018"/>
                    </a:lnTo>
                    <a:lnTo>
                      <a:pt x="3262" y="5039"/>
                    </a:lnTo>
                    <a:lnTo>
                      <a:pt x="3254" y="5045"/>
                    </a:lnTo>
                    <a:lnTo>
                      <a:pt x="3230" y="5066"/>
                    </a:lnTo>
                    <a:lnTo>
                      <a:pt x="3222" y="5072"/>
                    </a:lnTo>
                    <a:lnTo>
                      <a:pt x="3197" y="5091"/>
                    </a:lnTo>
                    <a:lnTo>
                      <a:pt x="3189" y="5097"/>
                    </a:lnTo>
                    <a:lnTo>
                      <a:pt x="3163" y="5115"/>
                    </a:lnTo>
                    <a:lnTo>
                      <a:pt x="3155" y="5121"/>
                    </a:lnTo>
                    <a:lnTo>
                      <a:pt x="3128" y="5139"/>
                    </a:lnTo>
                    <a:lnTo>
                      <a:pt x="3120" y="5143"/>
                    </a:lnTo>
                    <a:lnTo>
                      <a:pt x="3092" y="5160"/>
                    </a:lnTo>
                    <a:lnTo>
                      <a:pt x="3084" y="5165"/>
                    </a:lnTo>
                    <a:lnTo>
                      <a:pt x="3056" y="5180"/>
                    </a:lnTo>
                    <a:lnTo>
                      <a:pt x="3048" y="5185"/>
                    </a:lnTo>
                    <a:lnTo>
                      <a:pt x="3019" y="5199"/>
                    </a:lnTo>
                    <a:lnTo>
                      <a:pt x="3010" y="5203"/>
                    </a:lnTo>
                    <a:lnTo>
                      <a:pt x="2981" y="5217"/>
                    </a:lnTo>
                    <a:lnTo>
                      <a:pt x="2972" y="5221"/>
                    </a:lnTo>
                    <a:lnTo>
                      <a:pt x="2943" y="5233"/>
                    </a:lnTo>
                    <a:lnTo>
                      <a:pt x="2934" y="5237"/>
                    </a:lnTo>
                    <a:lnTo>
                      <a:pt x="2904" y="5248"/>
                    </a:lnTo>
                    <a:lnTo>
                      <a:pt x="2895" y="5251"/>
                    </a:lnTo>
                    <a:lnTo>
                      <a:pt x="2864" y="5261"/>
                    </a:lnTo>
                    <a:lnTo>
                      <a:pt x="2855" y="5264"/>
                    </a:lnTo>
                    <a:lnTo>
                      <a:pt x="2824" y="5273"/>
                    </a:lnTo>
                    <a:lnTo>
                      <a:pt x="2815" y="5275"/>
                    </a:lnTo>
                    <a:lnTo>
                      <a:pt x="2784" y="5283"/>
                    </a:lnTo>
                    <a:lnTo>
                      <a:pt x="2775" y="5285"/>
                    </a:lnTo>
                    <a:lnTo>
                      <a:pt x="2743" y="5292"/>
                    </a:lnTo>
                    <a:lnTo>
                      <a:pt x="2734" y="5293"/>
                    </a:lnTo>
                    <a:lnTo>
                      <a:pt x="2702" y="5299"/>
                    </a:lnTo>
                    <a:lnTo>
                      <a:pt x="2693" y="5300"/>
                    </a:lnTo>
                    <a:lnTo>
                      <a:pt x="2661" y="5304"/>
                    </a:lnTo>
                    <a:lnTo>
                      <a:pt x="2652" y="5305"/>
                    </a:lnTo>
                    <a:lnTo>
                      <a:pt x="2619" y="5308"/>
                    </a:lnTo>
                    <a:lnTo>
                      <a:pt x="2610" y="5309"/>
                    </a:lnTo>
                    <a:lnTo>
                      <a:pt x="2578" y="5311"/>
                    </a:lnTo>
                    <a:lnTo>
                      <a:pt x="2568" y="5311"/>
                    </a:lnTo>
                    <a:lnTo>
                      <a:pt x="2536" y="5312"/>
                    </a:lnTo>
                    <a:lnTo>
                      <a:pt x="2526" y="5312"/>
                    </a:lnTo>
                    <a:lnTo>
                      <a:pt x="2494" y="5311"/>
                    </a:lnTo>
                    <a:lnTo>
                      <a:pt x="2485" y="5311"/>
                    </a:lnTo>
                    <a:lnTo>
                      <a:pt x="2452" y="5309"/>
                    </a:lnTo>
                    <a:lnTo>
                      <a:pt x="2443" y="5308"/>
                    </a:lnTo>
                    <a:lnTo>
                      <a:pt x="2411" y="5305"/>
                    </a:lnTo>
                    <a:lnTo>
                      <a:pt x="2402" y="5304"/>
                    </a:lnTo>
                    <a:lnTo>
                      <a:pt x="2370" y="5300"/>
                    </a:lnTo>
                    <a:lnTo>
                      <a:pt x="2360" y="5299"/>
                    </a:lnTo>
                    <a:lnTo>
                      <a:pt x="2329" y="5293"/>
                    </a:lnTo>
                    <a:lnTo>
                      <a:pt x="2319" y="5292"/>
                    </a:lnTo>
                    <a:lnTo>
                      <a:pt x="2288" y="5285"/>
                    </a:lnTo>
                    <a:lnTo>
                      <a:pt x="2279" y="5283"/>
                    </a:lnTo>
                    <a:lnTo>
                      <a:pt x="2248" y="5275"/>
                    </a:lnTo>
                    <a:lnTo>
                      <a:pt x="2239" y="5273"/>
                    </a:lnTo>
                    <a:lnTo>
                      <a:pt x="2208" y="5264"/>
                    </a:lnTo>
                    <a:lnTo>
                      <a:pt x="2199" y="5261"/>
                    </a:lnTo>
                    <a:lnTo>
                      <a:pt x="2168" y="5251"/>
                    </a:lnTo>
                    <a:lnTo>
                      <a:pt x="2159" y="5248"/>
                    </a:lnTo>
                    <a:lnTo>
                      <a:pt x="2129" y="5237"/>
                    </a:lnTo>
                    <a:lnTo>
                      <a:pt x="2120" y="5233"/>
                    </a:lnTo>
                    <a:lnTo>
                      <a:pt x="2090" y="5221"/>
                    </a:lnTo>
                    <a:lnTo>
                      <a:pt x="2082" y="5217"/>
                    </a:lnTo>
                    <a:lnTo>
                      <a:pt x="2052" y="5204"/>
                    </a:lnTo>
                    <a:lnTo>
                      <a:pt x="2044" y="5200"/>
                    </a:lnTo>
                    <a:lnTo>
                      <a:pt x="2015" y="5185"/>
                    </a:lnTo>
                    <a:lnTo>
                      <a:pt x="2007" y="5181"/>
                    </a:lnTo>
                    <a:lnTo>
                      <a:pt x="1978" y="5165"/>
                    </a:lnTo>
                    <a:lnTo>
                      <a:pt x="1970" y="5160"/>
                    </a:lnTo>
                    <a:lnTo>
                      <a:pt x="1942" y="5143"/>
                    </a:lnTo>
                    <a:lnTo>
                      <a:pt x="1934" y="5138"/>
                    </a:lnTo>
                    <a:lnTo>
                      <a:pt x="1907" y="5120"/>
                    </a:lnTo>
                    <a:lnTo>
                      <a:pt x="1899" y="5115"/>
                    </a:lnTo>
                    <a:lnTo>
                      <a:pt x="1873" y="5096"/>
                    </a:lnTo>
                    <a:lnTo>
                      <a:pt x="1865" y="5091"/>
                    </a:lnTo>
                    <a:lnTo>
                      <a:pt x="1840" y="5071"/>
                    </a:lnTo>
                    <a:lnTo>
                      <a:pt x="1833" y="5065"/>
                    </a:lnTo>
                    <a:lnTo>
                      <a:pt x="1808" y="5045"/>
                    </a:lnTo>
                    <a:lnTo>
                      <a:pt x="1801" y="5039"/>
                    </a:lnTo>
                    <a:lnTo>
                      <a:pt x="1777" y="5017"/>
                    </a:lnTo>
                    <a:lnTo>
                      <a:pt x="1770" y="5011"/>
                    </a:lnTo>
                    <a:lnTo>
                      <a:pt x="1747" y="4989"/>
                    </a:lnTo>
                    <a:lnTo>
                      <a:pt x="1740" y="4982"/>
                    </a:lnTo>
                    <a:lnTo>
                      <a:pt x="1718" y="4959"/>
                    </a:lnTo>
                    <a:lnTo>
                      <a:pt x="1712" y="4952"/>
                    </a:lnTo>
                    <a:lnTo>
                      <a:pt x="1690" y="4928"/>
                    </a:lnTo>
                    <a:lnTo>
                      <a:pt x="1684" y="4921"/>
                    </a:lnTo>
                    <a:lnTo>
                      <a:pt x="1664" y="4896"/>
                    </a:lnTo>
                    <a:lnTo>
                      <a:pt x="1658" y="4889"/>
                    </a:lnTo>
                    <a:lnTo>
                      <a:pt x="1638" y="4864"/>
                    </a:lnTo>
                    <a:lnTo>
                      <a:pt x="1633" y="4856"/>
                    </a:lnTo>
                    <a:lnTo>
                      <a:pt x="1614" y="4830"/>
                    </a:lnTo>
                    <a:lnTo>
                      <a:pt x="1609" y="4822"/>
                    </a:lnTo>
                    <a:lnTo>
                      <a:pt x="1591" y="4795"/>
                    </a:lnTo>
                    <a:lnTo>
                      <a:pt x="1586" y="4787"/>
                    </a:lnTo>
                    <a:lnTo>
                      <a:pt x="1569" y="4759"/>
                    </a:lnTo>
                    <a:lnTo>
                      <a:pt x="1564" y="4751"/>
                    </a:lnTo>
                    <a:lnTo>
                      <a:pt x="1548" y="4722"/>
                    </a:lnTo>
                    <a:lnTo>
                      <a:pt x="1544" y="4714"/>
                    </a:lnTo>
                    <a:lnTo>
                      <a:pt x="1529" y="4685"/>
                    </a:lnTo>
                    <a:lnTo>
                      <a:pt x="1525" y="4677"/>
                    </a:lnTo>
                    <a:lnTo>
                      <a:pt x="1512" y="4647"/>
                    </a:lnTo>
                    <a:lnTo>
                      <a:pt x="1508" y="4639"/>
                    </a:lnTo>
                    <a:lnTo>
                      <a:pt x="1496" y="4609"/>
                    </a:lnTo>
                    <a:lnTo>
                      <a:pt x="1492" y="4600"/>
                    </a:lnTo>
                    <a:lnTo>
                      <a:pt x="1481" y="4570"/>
                    </a:lnTo>
                    <a:lnTo>
                      <a:pt x="1478" y="4561"/>
                    </a:lnTo>
                    <a:lnTo>
                      <a:pt x="1468" y="4530"/>
                    </a:lnTo>
                    <a:lnTo>
                      <a:pt x="1465" y="4521"/>
                    </a:lnTo>
                    <a:lnTo>
                      <a:pt x="1456" y="4490"/>
                    </a:lnTo>
                    <a:lnTo>
                      <a:pt x="1454" y="4481"/>
                    </a:lnTo>
                    <a:lnTo>
                      <a:pt x="1446" y="4450"/>
                    </a:lnTo>
                    <a:lnTo>
                      <a:pt x="1444" y="4441"/>
                    </a:lnTo>
                    <a:lnTo>
                      <a:pt x="1437" y="4410"/>
                    </a:lnTo>
                    <a:lnTo>
                      <a:pt x="1436" y="4400"/>
                    </a:lnTo>
                    <a:lnTo>
                      <a:pt x="1430" y="4369"/>
                    </a:lnTo>
                    <a:lnTo>
                      <a:pt x="1429" y="4359"/>
                    </a:lnTo>
                    <a:lnTo>
                      <a:pt x="1425" y="4327"/>
                    </a:lnTo>
                    <a:lnTo>
                      <a:pt x="1424" y="4318"/>
                    </a:lnTo>
                    <a:lnTo>
                      <a:pt x="1421" y="4286"/>
                    </a:lnTo>
                    <a:lnTo>
                      <a:pt x="1420" y="4277"/>
                    </a:lnTo>
                    <a:lnTo>
                      <a:pt x="1418" y="4244"/>
                    </a:lnTo>
                    <a:lnTo>
                      <a:pt x="1418" y="4235"/>
                    </a:lnTo>
                    <a:lnTo>
                      <a:pt x="1417" y="4203"/>
                    </a:lnTo>
                    <a:lnTo>
                      <a:pt x="1417" y="4193"/>
                    </a:lnTo>
                    <a:lnTo>
                      <a:pt x="1418" y="4161"/>
                    </a:lnTo>
                    <a:lnTo>
                      <a:pt x="1418" y="4151"/>
                    </a:lnTo>
                    <a:lnTo>
                      <a:pt x="1420" y="4119"/>
                    </a:lnTo>
                    <a:lnTo>
                      <a:pt x="1421" y="4110"/>
                    </a:lnTo>
                    <a:lnTo>
                      <a:pt x="1424" y="4077"/>
                    </a:lnTo>
                    <a:lnTo>
                      <a:pt x="1425" y="4068"/>
                    </a:lnTo>
                    <a:lnTo>
                      <a:pt x="1429" y="4036"/>
                    </a:lnTo>
                    <a:lnTo>
                      <a:pt x="1430" y="4027"/>
                    </a:lnTo>
                    <a:lnTo>
                      <a:pt x="1436" y="3995"/>
                    </a:lnTo>
                    <a:lnTo>
                      <a:pt x="1437" y="3986"/>
                    </a:lnTo>
                    <a:lnTo>
                      <a:pt x="1444" y="3954"/>
                    </a:lnTo>
                    <a:lnTo>
                      <a:pt x="1446" y="3945"/>
                    </a:lnTo>
                    <a:lnTo>
                      <a:pt x="1454" y="3914"/>
                    </a:lnTo>
                    <a:lnTo>
                      <a:pt x="1456" y="3905"/>
                    </a:lnTo>
                    <a:lnTo>
                      <a:pt x="1465" y="3874"/>
                    </a:lnTo>
                    <a:lnTo>
                      <a:pt x="1468" y="3865"/>
                    </a:lnTo>
                    <a:lnTo>
                      <a:pt x="1478" y="3834"/>
                    </a:lnTo>
                    <a:lnTo>
                      <a:pt x="1481" y="3825"/>
                    </a:lnTo>
                    <a:lnTo>
                      <a:pt x="1492" y="3795"/>
                    </a:lnTo>
                    <a:lnTo>
                      <a:pt x="1496" y="3786"/>
                    </a:lnTo>
                    <a:lnTo>
                      <a:pt x="1508" y="3757"/>
                    </a:lnTo>
                    <a:lnTo>
                      <a:pt x="1512" y="3748"/>
                    </a:lnTo>
                    <a:lnTo>
                      <a:pt x="1526" y="3719"/>
                    </a:lnTo>
                    <a:lnTo>
                      <a:pt x="1530" y="3710"/>
                    </a:lnTo>
                    <a:lnTo>
                      <a:pt x="1544" y="3681"/>
                    </a:lnTo>
                    <a:lnTo>
                      <a:pt x="1549" y="3673"/>
                    </a:lnTo>
                    <a:lnTo>
                      <a:pt x="1564" y="3645"/>
                    </a:lnTo>
                    <a:lnTo>
                      <a:pt x="1569" y="3637"/>
                    </a:lnTo>
                    <a:lnTo>
                      <a:pt x="1586" y="3609"/>
                    </a:lnTo>
                    <a:lnTo>
                      <a:pt x="1590" y="3601"/>
                    </a:lnTo>
                    <a:lnTo>
                      <a:pt x="1608" y="3574"/>
                    </a:lnTo>
                    <a:lnTo>
                      <a:pt x="1614" y="3566"/>
                    </a:lnTo>
                    <a:lnTo>
                      <a:pt x="1632" y="3540"/>
                    </a:lnTo>
                    <a:lnTo>
                      <a:pt x="1638" y="3532"/>
                    </a:lnTo>
                    <a:lnTo>
                      <a:pt x="1657" y="3507"/>
                    </a:lnTo>
                    <a:lnTo>
                      <a:pt x="1663" y="3499"/>
                    </a:lnTo>
                    <a:lnTo>
                      <a:pt x="1684" y="3475"/>
                    </a:lnTo>
                    <a:lnTo>
                      <a:pt x="1690" y="3467"/>
                    </a:lnTo>
                    <a:lnTo>
                      <a:pt x="1711" y="3443"/>
                    </a:lnTo>
                    <a:lnTo>
                      <a:pt x="1718" y="3437"/>
                    </a:lnTo>
                    <a:lnTo>
                      <a:pt x="1740" y="3413"/>
                    </a:lnTo>
                    <a:lnTo>
                      <a:pt x="1747" y="3407"/>
                    </a:lnTo>
                    <a:lnTo>
                      <a:pt x="1770" y="3384"/>
                    </a:lnTo>
                    <a:lnTo>
                      <a:pt x="1777" y="3378"/>
                    </a:lnTo>
                    <a:lnTo>
                      <a:pt x="1801" y="3356"/>
                    </a:lnTo>
                    <a:lnTo>
                      <a:pt x="1808" y="3350"/>
                    </a:lnTo>
                    <a:lnTo>
                      <a:pt x="1833" y="3330"/>
                    </a:lnTo>
                    <a:lnTo>
                      <a:pt x="1840" y="3324"/>
                    </a:lnTo>
                    <a:lnTo>
                      <a:pt x="1865" y="3304"/>
                    </a:lnTo>
                    <a:lnTo>
                      <a:pt x="1873" y="3299"/>
                    </a:lnTo>
                    <a:lnTo>
                      <a:pt x="1899" y="3280"/>
                    </a:lnTo>
                    <a:lnTo>
                      <a:pt x="1907" y="3275"/>
                    </a:lnTo>
                    <a:lnTo>
                      <a:pt x="1934" y="3257"/>
                    </a:lnTo>
                    <a:lnTo>
                      <a:pt x="1942" y="3252"/>
                    </a:lnTo>
                    <a:lnTo>
                      <a:pt x="1970" y="3235"/>
                    </a:lnTo>
                    <a:lnTo>
                      <a:pt x="1979" y="3229"/>
                    </a:lnTo>
                    <a:lnTo>
                      <a:pt x="2008" y="3214"/>
                    </a:lnTo>
                    <a:lnTo>
                      <a:pt x="2016" y="3210"/>
                    </a:lnTo>
                    <a:lnTo>
                      <a:pt x="2045" y="3195"/>
                    </a:lnTo>
                    <a:lnTo>
                      <a:pt x="2053" y="3191"/>
                    </a:lnTo>
                    <a:lnTo>
                      <a:pt x="2083" y="3178"/>
                    </a:lnTo>
                    <a:lnTo>
                      <a:pt x="2091" y="3174"/>
                    </a:lnTo>
                    <a:lnTo>
                      <a:pt x="2121" y="3162"/>
                    </a:lnTo>
                    <a:lnTo>
                      <a:pt x="2130" y="3159"/>
                    </a:lnTo>
                    <a:lnTo>
                      <a:pt x="2160" y="3148"/>
                    </a:lnTo>
                    <a:lnTo>
                      <a:pt x="2169" y="3145"/>
                    </a:lnTo>
                    <a:lnTo>
                      <a:pt x="2199" y="3135"/>
                    </a:lnTo>
                    <a:lnTo>
                      <a:pt x="2208" y="3132"/>
                    </a:lnTo>
                    <a:lnTo>
                      <a:pt x="2239" y="3123"/>
                    </a:lnTo>
                    <a:lnTo>
                      <a:pt x="2248" y="3121"/>
                    </a:lnTo>
                    <a:lnTo>
                      <a:pt x="2279" y="3113"/>
                    </a:lnTo>
                    <a:lnTo>
                      <a:pt x="2288" y="3111"/>
                    </a:lnTo>
                    <a:lnTo>
                      <a:pt x="2320" y="3104"/>
                    </a:lnTo>
                    <a:lnTo>
                      <a:pt x="2329" y="3103"/>
                    </a:lnTo>
                    <a:lnTo>
                      <a:pt x="2360" y="3097"/>
                    </a:lnTo>
                    <a:lnTo>
                      <a:pt x="2370" y="3096"/>
                    </a:lnTo>
                    <a:lnTo>
                      <a:pt x="2402" y="3092"/>
                    </a:lnTo>
                    <a:lnTo>
                      <a:pt x="2411" y="3091"/>
                    </a:lnTo>
                    <a:lnTo>
                      <a:pt x="2443" y="3088"/>
                    </a:lnTo>
                    <a:lnTo>
                      <a:pt x="2452" y="3087"/>
                    </a:lnTo>
                    <a:lnTo>
                      <a:pt x="2485" y="3085"/>
                    </a:lnTo>
                    <a:lnTo>
                      <a:pt x="2494" y="3085"/>
                    </a:lnTo>
                    <a:lnTo>
                      <a:pt x="2526" y="3084"/>
                    </a:lnTo>
                    <a:lnTo>
                      <a:pt x="2536" y="3084"/>
                    </a:lnTo>
                    <a:lnTo>
                      <a:pt x="2568" y="3085"/>
                    </a:lnTo>
                    <a:lnTo>
                      <a:pt x="2578" y="3085"/>
                    </a:lnTo>
                    <a:lnTo>
                      <a:pt x="2610" y="3087"/>
                    </a:lnTo>
                    <a:lnTo>
                      <a:pt x="2619" y="3088"/>
                    </a:lnTo>
                    <a:lnTo>
                      <a:pt x="2652" y="3091"/>
                    </a:lnTo>
                    <a:lnTo>
                      <a:pt x="2661" y="3092"/>
                    </a:lnTo>
                    <a:lnTo>
                      <a:pt x="2693" y="3096"/>
                    </a:lnTo>
                    <a:lnTo>
                      <a:pt x="2702" y="3097"/>
                    </a:lnTo>
                    <a:lnTo>
                      <a:pt x="2734" y="3103"/>
                    </a:lnTo>
                    <a:lnTo>
                      <a:pt x="2743" y="3104"/>
                    </a:lnTo>
                    <a:lnTo>
                      <a:pt x="2775" y="3111"/>
                    </a:lnTo>
                    <a:lnTo>
                      <a:pt x="2784" y="3113"/>
                    </a:lnTo>
                    <a:lnTo>
                      <a:pt x="2815" y="3121"/>
                    </a:lnTo>
                    <a:lnTo>
                      <a:pt x="2824" y="3123"/>
                    </a:lnTo>
                    <a:lnTo>
                      <a:pt x="2855" y="3132"/>
                    </a:lnTo>
                    <a:lnTo>
                      <a:pt x="2864" y="3135"/>
                    </a:lnTo>
                    <a:lnTo>
                      <a:pt x="2894" y="3145"/>
                    </a:lnTo>
                    <a:lnTo>
                      <a:pt x="2903" y="3148"/>
                    </a:lnTo>
                    <a:lnTo>
                      <a:pt x="2933" y="3159"/>
                    </a:lnTo>
                    <a:lnTo>
                      <a:pt x="2942" y="3162"/>
                    </a:lnTo>
                    <a:lnTo>
                      <a:pt x="2972" y="3174"/>
                    </a:lnTo>
                    <a:lnTo>
                      <a:pt x="2980" y="3178"/>
                    </a:lnTo>
                    <a:lnTo>
                      <a:pt x="3009" y="3191"/>
                    </a:lnTo>
                    <a:lnTo>
                      <a:pt x="3018" y="3195"/>
                    </a:lnTo>
                    <a:lnTo>
                      <a:pt x="3047" y="3210"/>
                    </a:lnTo>
                    <a:lnTo>
                      <a:pt x="3055" y="3214"/>
                    </a:lnTo>
                    <a:lnTo>
                      <a:pt x="3083" y="3230"/>
                    </a:lnTo>
                    <a:lnTo>
                      <a:pt x="3092" y="3235"/>
                    </a:lnTo>
                    <a:lnTo>
                      <a:pt x="3120" y="3252"/>
                    </a:lnTo>
                    <a:lnTo>
                      <a:pt x="3128" y="3257"/>
                    </a:lnTo>
                    <a:lnTo>
                      <a:pt x="3155" y="3274"/>
                    </a:lnTo>
                    <a:lnTo>
                      <a:pt x="3163" y="3280"/>
                    </a:lnTo>
                    <a:lnTo>
                      <a:pt x="3189" y="3298"/>
                    </a:lnTo>
                    <a:lnTo>
                      <a:pt x="3197" y="3304"/>
                    </a:lnTo>
                    <a:lnTo>
                      <a:pt x="3222" y="3324"/>
                    </a:lnTo>
                    <a:lnTo>
                      <a:pt x="3230" y="3329"/>
                    </a:lnTo>
                    <a:lnTo>
                      <a:pt x="3255" y="3350"/>
                    </a:lnTo>
                    <a:lnTo>
                      <a:pt x="3262" y="3356"/>
                    </a:lnTo>
                    <a:lnTo>
                      <a:pt x="3286" y="3378"/>
                    </a:lnTo>
                    <a:lnTo>
                      <a:pt x="3293" y="3384"/>
                    </a:lnTo>
                    <a:lnTo>
                      <a:pt x="3316" y="3406"/>
                    </a:lnTo>
                    <a:lnTo>
                      <a:pt x="3323" y="3413"/>
                    </a:lnTo>
                    <a:lnTo>
                      <a:pt x="3345" y="3436"/>
                    </a:lnTo>
                    <a:lnTo>
                      <a:pt x="3351" y="3443"/>
                    </a:lnTo>
                    <a:lnTo>
                      <a:pt x="3373" y="3467"/>
                    </a:lnTo>
                    <a:lnTo>
                      <a:pt x="3379" y="3474"/>
                    </a:lnTo>
                    <a:lnTo>
                      <a:pt x="3400" y="3499"/>
                    </a:lnTo>
                    <a:lnTo>
                      <a:pt x="3405" y="3507"/>
                    </a:lnTo>
                    <a:lnTo>
                      <a:pt x="3425" y="3532"/>
                    </a:lnTo>
                    <a:lnTo>
                      <a:pt x="3431" y="3540"/>
                    </a:lnTo>
                    <a:lnTo>
                      <a:pt x="3449" y="3566"/>
                    </a:lnTo>
                    <a:lnTo>
                      <a:pt x="3455" y="3574"/>
                    </a:lnTo>
                    <a:lnTo>
                      <a:pt x="3472" y="3601"/>
                    </a:lnTo>
                    <a:lnTo>
                      <a:pt x="3477" y="3609"/>
                    </a:lnTo>
                    <a:lnTo>
                      <a:pt x="3494" y="3637"/>
                    </a:lnTo>
                    <a:lnTo>
                      <a:pt x="3499" y="3646"/>
                    </a:lnTo>
                    <a:lnTo>
                      <a:pt x="3515" y="3674"/>
                    </a:lnTo>
                    <a:lnTo>
                      <a:pt x="3519" y="3682"/>
                    </a:lnTo>
                    <a:lnTo>
                      <a:pt x="3534" y="3711"/>
                    </a:lnTo>
                    <a:lnTo>
                      <a:pt x="3538" y="3720"/>
                    </a:lnTo>
                    <a:lnTo>
                      <a:pt x="3551" y="3749"/>
                    </a:lnTo>
                    <a:lnTo>
                      <a:pt x="3555" y="3757"/>
                    </a:lnTo>
                    <a:lnTo>
                      <a:pt x="3567" y="3787"/>
                    </a:lnTo>
                    <a:lnTo>
                      <a:pt x="3570" y="3796"/>
                    </a:lnTo>
                    <a:lnTo>
                      <a:pt x="3581" y="3826"/>
                    </a:lnTo>
                    <a:lnTo>
                      <a:pt x="3584" y="3835"/>
                    </a:lnTo>
                    <a:lnTo>
                      <a:pt x="3594" y="3865"/>
                    </a:lnTo>
                    <a:lnTo>
                      <a:pt x="3597" y="3874"/>
                    </a:lnTo>
                    <a:lnTo>
                      <a:pt x="3606" y="3905"/>
                    </a:lnTo>
                    <a:lnTo>
                      <a:pt x="3608" y="3914"/>
                    </a:lnTo>
                    <a:lnTo>
                      <a:pt x="3616" y="3945"/>
                    </a:lnTo>
                    <a:lnTo>
                      <a:pt x="3618" y="3954"/>
                    </a:lnTo>
                    <a:lnTo>
                      <a:pt x="3625" y="3986"/>
                    </a:lnTo>
                    <a:lnTo>
                      <a:pt x="3626" y="3995"/>
                    </a:lnTo>
                    <a:lnTo>
                      <a:pt x="3632" y="4027"/>
                    </a:lnTo>
                    <a:lnTo>
                      <a:pt x="3633" y="4036"/>
                    </a:lnTo>
                    <a:lnTo>
                      <a:pt x="3637" y="4068"/>
                    </a:lnTo>
                    <a:lnTo>
                      <a:pt x="3638" y="4077"/>
                    </a:lnTo>
                    <a:lnTo>
                      <a:pt x="3641" y="4110"/>
                    </a:lnTo>
                    <a:lnTo>
                      <a:pt x="3642" y="4119"/>
                    </a:lnTo>
                    <a:close/>
                    <a:moveTo>
                      <a:pt x="3141" y="4267"/>
                    </a:moveTo>
                    <a:lnTo>
                      <a:pt x="3143" y="4244"/>
                    </a:lnTo>
                    <a:lnTo>
                      <a:pt x="3145" y="4221"/>
                    </a:lnTo>
                    <a:lnTo>
                      <a:pt x="3145" y="4198"/>
                    </a:lnTo>
                    <a:lnTo>
                      <a:pt x="3145" y="4175"/>
                    </a:lnTo>
                    <a:lnTo>
                      <a:pt x="3143" y="4152"/>
                    </a:lnTo>
                    <a:lnTo>
                      <a:pt x="3141" y="4129"/>
                    </a:lnTo>
                    <a:lnTo>
                      <a:pt x="3138" y="4106"/>
                    </a:lnTo>
                    <a:lnTo>
                      <a:pt x="3134" y="4083"/>
                    </a:lnTo>
                    <a:lnTo>
                      <a:pt x="3130" y="4061"/>
                    </a:lnTo>
                    <a:lnTo>
                      <a:pt x="3124" y="4039"/>
                    </a:lnTo>
                    <a:lnTo>
                      <a:pt x="3118" y="4017"/>
                    </a:lnTo>
                    <a:lnTo>
                      <a:pt x="3111" y="3995"/>
                    </a:lnTo>
                    <a:lnTo>
                      <a:pt x="3103" y="3973"/>
                    </a:lnTo>
                    <a:lnTo>
                      <a:pt x="3094" y="3952"/>
                    </a:lnTo>
                    <a:lnTo>
                      <a:pt x="3084" y="3931"/>
                    </a:lnTo>
                    <a:lnTo>
                      <a:pt x="3074" y="3910"/>
                    </a:lnTo>
                    <a:lnTo>
                      <a:pt x="3063" y="3891"/>
                    </a:lnTo>
                    <a:lnTo>
                      <a:pt x="3051" y="3871"/>
                    </a:lnTo>
                    <a:lnTo>
                      <a:pt x="3039" y="3852"/>
                    </a:lnTo>
                    <a:lnTo>
                      <a:pt x="3025" y="3833"/>
                    </a:lnTo>
                    <a:lnTo>
                      <a:pt x="3011" y="3815"/>
                    </a:lnTo>
                    <a:lnTo>
                      <a:pt x="2997" y="3797"/>
                    </a:lnTo>
                    <a:lnTo>
                      <a:pt x="2982" y="3780"/>
                    </a:lnTo>
                    <a:lnTo>
                      <a:pt x="2966" y="3763"/>
                    </a:lnTo>
                    <a:lnTo>
                      <a:pt x="2949" y="3747"/>
                    </a:lnTo>
                    <a:lnTo>
                      <a:pt x="2932" y="3732"/>
                    </a:lnTo>
                    <a:lnTo>
                      <a:pt x="2914" y="3718"/>
                    </a:lnTo>
                    <a:lnTo>
                      <a:pt x="2896" y="3704"/>
                    </a:lnTo>
                    <a:lnTo>
                      <a:pt x="2877" y="3690"/>
                    </a:lnTo>
                    <a:lnTo>
                      <a:pt x="2858" y="3678"/>
                    </a:lnTo>
                    <a:lnTo>
                      <a:pt x="2838" y="3666"/>
                    </a:lnTo>
                    <a:lnTo>
                      <a:pt x="2819" y="3655"/>
                    </a:lnTo>
                    <a:lnTo>
                      <a:pt x="2798" y="3645"/>
                    </a:lnTo>
                    <a:lnTo>
                      <a:pt x="2777" y="3635"/>
                    </a:lnTo>
                    <a:lnTo>
                      <a:pt x="2756" y="3626"/>
                    </a:lnTo>
                    <a:lnTo>
                      <a:pt x="2734" y="3618"/>
                    </a:lnTo>
                    <a:lnTo>
                      <a:pt x="2712" y="3611"/>
                    </a:lnTo>
                    <a:lnTo>
                      <a:pt x="2690" y="3605"/>
                    </a:lnTo>
                    <a:lnTo>
                      <a:pt x="2668" y="3599"/>
                    </a:lnTo>
                    <a:lnTo>
                      <a:pt x="2646" y="3595"/>
                    </a:lnTo>
                    <a:lnTo>
                      <a:pt x="2623" y="3591"/>
                    </a:lnTo>
                    <a:lnTo>
                      <a:pt x="2600" y="3588"/>
                    </a:lnTo>
                    <a:lnTo>
                      <a:pt x="2577" y="3586"/>
                    </a:lnTo>
                    <a:lnTo>
                      <a:pt x="2554" y="3584"/>
                    </a:lnTo>
                    <a:lnTo>
                      <a:pt x="2531" y="3584"/>
                    </a:lnTo>
                    <a:lnTo>
                      <a:pt x="2508" y="3584"/>
                    </a:lnTo>
                    <a:lnTo>
                      <a:pt x="2485" y="3586"/>
                    </a:lnTo>
                    <a:lnTo>
                      <a:pt x="2462" y="3588"/>
                    </a:lnTo>
                    <a:lnTo>
                      <a:pt x="2440" y="3591"/>
                    </a:lnTo>
                    <a:lnTo>
                      <a:pt x="2417" y="3595"/>
                    </a:lnTo>
                    <a:lnTo>
                      <a:pt x="2395" y="3599"/>
                    </a:lnTo>
                    <a:lnTo>
                      <a:pt x="2372" y="3605"/>
                    </a:lnTo>
                    <a:lnTo>
                      <a:pt x="2350" y="3611"/>
                    </a:lnTo>
                    <a:lnTo>
                      <a:pt x="2328" y="3618"/>
                    </a:lnTo>
                    <a:lnTo>
                      <a:pt x="2307" y="3626"/>
                    </a:lnTo>
                    <a:lnTo>
                      <a:pt x="2285" y="3635"/>
                    </a:lnTo>
                    <a:lnTo>
                      <a:pt x="2264" y="3645"/>
                    </a:lnTo>
                    <a:lnTo>
                      <a:pt x="2243" y="3655"/>
                    </a:lnTo>
                    <a:lnTo>
                      <a:pt x="2224" y="3666"/>
                    </a:lnTo>
                    <a:lnTo>
                      <a:pt x="2205" y="3677"/>
                    </a:lnTo>
                    <a:lnTo>
                      <a:pt x="2185" y="3690"/>
                    </a:lnTo>
                    <a:lnTo>
                      <a:pt x="2167" y="3703"/>
                    </a:lnTo>
                    <a:lnTo>
                      <a:pt x="2149" y="3717"/>
                    </a:lnTo>
                    <a:lnTo>
                      <a:pt x="2131" y="3732"/>
                    </a:lnTo>
                    <a:lnTo>
                      <a:pt x="2114" y="3747"/>
                    </a:lnTo>
                    <a:lnTo>
                      <a:pt x="2097" y="3763"/>
                    </a:lnTo>
                    <a:lnTo>
                      <a:pt x="2082" y="3780"/>
                    </a:lnTo>
                    <a:lnTo>
                      <a:pt x="2066" y="3797"/>
                    </a:lnTo>
                    <a:lnTo>
                      <a:pt x="2052" y="3814"/>
                    </a:lnTo>
                    <a:lnTo>
                      <a:pt x="2038" y="3833"/>
                    </a:lnTo>
                    <a:lnTo>
                      <a:pt x="2024" y="3852"/>
                    </a:lnTo>
                    <a:lnTo>
                      <a:pt x="2012" y="3871"/>
                    </a:lnTo>
                    <a:lnTo>
                      <a:pt x="1999" y="3891"/>
                    </a:lnTo>
                    <a:lnTo>
                      <a:pt x="1988" y="3912"/>
                    </a:lnTo>
                    <a:lnTo>
                      <a:pt x="1978" y="3932"/>
                    </a:lnTo>
                    <a:lnTo>
                      <a:pt x="1968" y="3953"/>
                    </a:lnTo>
                    <a:lnTo>
                      <a:pt x="1959" y="3974"/>
                    </a:lnTo>
                    <a:lnTo>
                      <a:pt x="1951" y="3995"/>
                    </a:lnTo>
                    <a:lnTo>
                      <a:pt x="1944" y="4017"/>
                    </a:lnTo>
                    <a:lnTo>
                      <a:pt x="1938" y="4039"/>
                    </a:lnTo>
                    <a:lnTo>
                      <a:pt x="1932" y="4061"/>
                    </a:lnTo>
                    <a:lnTo>
                      <a:pt x="1928" y="4084"/>
                    </a:lnTo>
                    <a:lnTo>
                      <a:pt x="1924" y="4106"/>
                    </a:lnTo>
                    <a:lnTo>
                      <a:pt x="1921" y="4129"/>
                    </a:lnTo>
                    <a:lnTo>
                      <a:pt x="1919" y="4152"/>
                    </a:lnTo>
                    <a:lnTo>
                      <a:pt x="1917" y="4175"/>
                    </a:lnTo>
                    <a:lnTo>
                      <a:pt x="1917" y="4198"/>
                    </a:lnTo>
                    <a:lnTo>
                      <a:pt x="1917" y="4221"/>
                    </a:lnTo>
                    <a:lnTo>
                      <a:pt x="1919" y="4244"/>
                    </a:lnTo>
                    <a:lnTo>
                      <a:pt x="1921" y="4266"/>
                    </a:lnTo>
                    <a:lnTo>
                      <a:pt x="1924" y="4289"/>
                    </a:lnTo>
                    <a:lnTo>
                      <a:pt x="1928" y="4312"/>
                    </a:lnTo>
                    <a:lnTo>
                      <a:pt x="1932" y="4334"/>
                    </a:lnTo>
                    <a:lnTo>
                      <a:pt x="1938" y="4356"/>
                    </a:lnTo>
                    <a:lnTo>
                      <a:pt x="1944" y="4378"/>
                    </a:lnTo>
                    <a:lnTo>
                      <a:pt x="1952" y="4400"/>
                    </a:lnTo>
                    <a:lnTo>
                      <a:pt x="1960" y="4422"/>
                    </a:lnTo>
                    <a:lnTo>
                      <a:pt x="1968" y="4443"/>
                    </a:lnTo>
                    <a:lnTo>
                      <a:pt x="1978" y="4464"/>
                    </a:lnTo>
                    <a:lnTo>
                      <a:pt x="1988" y="4485"/>
                    </a:lnTo>
                    <a:lnTo>
                      <a:pt x="1999" y="4505"/>
                    </a:lnTo>
                    <a:lnTo>
                      <a:pt x="2011" y="4524"/>
                    </a:lnTo>
                    <a:lnTo>
                      <a:pt x="2024" y="4544"/>
                    </a:lnTo>
                    <a:lnTo>
                      <a:pt x="2037" y="4562"/>
                    </a:lnTo>
                    <a:lnTo>
                      <a:pt x="2051" y="4581"/>
                    </a:lnTo>
                    <a:lnTo>
                      <a:pt x="2066" y="4598"/>
                    </a:lnTo>
                    <a:lnTo>
                      <a:pt x="2081" y="4615"/>
                    </a:lnTo>
                    <a:lnTo>
                      <a:pt x="2097" y="4632"/>
                    </a:lnTo>
                    <a:lnTo>
                      <a:pt x="2114" y="4648"/>
                    </a:lnTo>
                    <a:lnTo>
                      <a:pt x="2131" y="4663"/>
                    </a:lnTo>
                    <a:lnTo>
                      <a:pt x="2148" y="4678"/>
                    </a:lnTo>
                    <a:lnTo>
                      <a:pt x="2167" y="4692"/>
                    </a:lnTo>
                    <a:lnTo>
                      <a:pt x="2185" y="4705"/>
                    </a:lnTo>
                    <a:lnTo>
                      <a:pt x="2205" y="4718"/>
                    </a:lnTo>
                    <a:lnTo>
                      <a:pt x="2224" y="4730"/>
                    </a:lnTo>
                    <a:lnTo>
                      <a:pt x="2244" y="4741"/>
                    </a:lnTo>
                    <a:lnTo>
                      <a:pt x="2265" y="4751"/>
                    </a:lnTo>
                    <a:lnTo>
                      <a:pt x="2286" y="4761"/>
                    </a:lnTo>
                    <a:lnTo>
                      <a:pt x="2307" y="4769"/>
                    </a:lnTo>
                    <a:lnTo>
                      <a:pt x="2329" y="4777"/>
                    </a:lnTo>
                    <a:lnTo>
                      <a:pt x="2351" y="4785"/>
                    </a:lnTo>
                    <a:lnTo>
                      <a:pt x="2373" y="4791"/>
                    </a:lnTo>
                    <a:lnTo>
                      <a:pt x="2395" y="4797"/>
                    </a:lnTo>
                    <a:lnTo>
                      <a:pt x="2417" y="4801"/>
                    </a:lnTo>
                    <a:lnTo>
                      <a:pt x="2440" y="4805"/>
                    </a:lnTo>
                    <a:lnTo>
                      <a:pt x="2463" y="4808"/>
                    </a:lnTo>
                    <a:lnTo>
                      <a:pt x="2485" y="4810"/>
                    </a:lnTo>
                    <a:lnTo>
                      <a:pt x="2508" y="4812"/>
                    </a:lnTo>
                    <a:lnTo>
                      <a:pt x="2531" y="4812"/>
                    </a:lnTo>
                    <a:lnTo>
                      <a:pt x="2554" y="4812"/>
                    </a:lnTo>
                    <a:lnTo>
                      <a:pt x="2577" y="4810"/>
                    </a:lnTo>
                    <a:lnTo>
                      <a:pt x="2600" y="4808"/>
                    </a:lnTo>
                    <a:lnTo>
                      <a:pt x="2623" y="4805"/>
                    </a:lnTo>
                    <a:lnTo>
                      <a:pt x="2645" y="4801"/>
                    </a:lnTo>
                    <a:lnTo>
                      <a:pt x="2668" y="4797"/>
                    </a:lnTo>
                    <a:lnTo>
                      <a:pt x="2690" y="4791"/>
                    </a:lnTo>
                    <a:lnTo>
                      <a:pt x="2712" y="4785"/>
                    </a:lnTo>
                    <a:lnTo>
                      <a:pt x="2734" y="4778"/>
                    </a:lnTo>
                    <a:lnTo>
                      <a:pt x="2755" y="4770"/>
                    </a:lnTo>
                    <a:lnTo>
                      <a:pt x="2776" y="4761"/>
                    </a:lnTo>
                    <a:lnTo>
                      <a:pt x="2797" y="4751"/>
                    </a:lnTo>
                    <a:lnTo>
                      <a:pt x="2817" y="4741"/>
                    </a:lnTo>
                    <a:lnTo>
                      <a:pt x="2838" y="4730"/>
                    </a:lnTo>
                    <a:lnTo>
                      <a:pt x="2858" y="4717"/>
                    </a:lnTo>
                    <a:lnTo>
                      <a:pt x="2877" y="4705"/>
                    </a:lnTo>
                    <a:lnTo>
                      <a:pt x="2896" y="4691"/>
                    </a:lnTo>
                    <a:lnTo>
                      <a:pt x="2915" y="4677"/>
                    </a:lnTo>
                    <a:lnTo>
                      <a:pt x="2932" y="4663"/>
                    </a:lnTo>
                    <a:lnTo>
                      <a:pt x="2949" y="4647"/>
                    </a:lnTo>
                    <a:lnTo>
                      <a:pt x="2966" y="4632"/>
                    </a:lnTo>
                    <a:lnTo>
                      <a:pt x="2982" y="4615"/>
                    </a:lnTo>
                    <a:lnTo>
                      <a:pt x="2997" y="4598"/>
                    </a:lnTo>
                    <a:lnTo>
                      <a:pt x="3012" y="4580"/>
                    </a:lnTo>
                    <a:lnTo>
                      <a:pt x="3026" y="4562"/>
                    </a:lnTo>
                    <a:lnTo>
                      <a:pt x="3039" y="4544"/>
                    </a:lnTo>
                    <a:lnTo>
                      <a:pt x="3052" y="4524"/>
                    </a:lnTo>
                    <a:lnTo>
                      <a:pt x="3063" y="4505"/>
                    </a:lnTo>
                    <a:lnTo>
                      <a:pt x="3074" y="4486"/>
                    </a:lnTo>
                    <a:lnTo>
                      <a:pt x="3084" y="4465"/>
                    </a:lnTo>
                    <a:lnTo>
                      <a:pt x="3094" y="4444"/>
                    </a:lnTo>
                    <a:lnTo>
                      <a:pt x="3103" y="4422"/>
                    </a:lnTo>
                    <a:lnTo>
                      <a:pt x="3111" y="4401"/>
                    </a:lnTo>
                    <a:lnTo>
                      <a:pt x="3118" y="4379"/>
                    </a:lnTo>
                    <a:lnTo>
                      <a:pt x="3124" y="4357"/>
                    </a:lnTo>
                    <a:lnTo>
                      <a:pt x="3130" y="4334"/>
                    </a:lnTo>
                    <a:lnTo>
                      <a:pt x="3134" y="4312"/>
                    </a:lnTo>
                    <a:lnTo>
                      <a:pt x="3138" y="4289"/>
                    </a:lnTo>
                    <a:lnTo>
                      <a:pt x="3141" y="4267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1867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Top Corners Rounded 26">
            <a:extLst>
              <a:ext uri="{FF2B5EF4-FFF2-40B4-BE49-F238E27FC236}">
                <a16:creationId xmlns:a16="http://schemas.microsoft.com/office/drawing/2014/main" id="{1A844E37-D8A3-4E61-9F08-15D8580B3AFF}"/>
              </a:ext>
            </a:extLst>
          </p:cNvPr>
          <p:cNvSpPr/>
          <p:nvPr/>
        </p:nvSpPr>
        <p:spPr>
          <a:xfrm>
            <a:off x="528320" y="1779639"/>
            <a:ext cx="1734820" cy="49275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6449CFC-177B-4A87-AEB4-37F2B9A112DA}"/>
              </a:ext>
            </a:extLst>
          </p:cNvPr>
          <p:cNvGrpSpPr/>
          <p:nvPr/>
        </p:nvGrpSpPr>
        <p:grpSpPr>
          <a:xfrm>
            <a:off x="2263140" y="1779639"/>
            <a:ext cx="9309428" cy="492752"/>
            <a:chOff x="2263140" y="1840585"/>
            <a:chExt cx="9235440" cy="402310"/>
          </a:xfrm>
        </p:grpSpPr>
        <p:sp>
          <p:nvSpPr>
            <p:cNvPr id="2" name="Rectangle: Top Corners Rounded 1">
              <a:extLst>
                <a:ext uri="{FF2B5EF4-FFF2-40B4-BE49-F238E27FC236}">
                  <a16:creationId xmlns:a16="http://schemas.microsoft.com/office/drawing/2014/main" id="{770F87CD-C23C-4FBA-BA72-F17FCD704AF1}"/>
                </a:ext>
              </a:extLst>
            </p:cNvPr>
            <p:cNvSpPr/>
            <p:nvPr/>
          </p:nvSpPr>
          <p:spPr>
            <a:xfrm>
              <a:off x="2263140" y="1840585"/>
              <a:ext cx="1539240" cy="40231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2" name="Rectangle: Top Corners Rounded 31">
              <a:extLst>
                <a:ext uri="{FF2B5EF4-FFF2-40B4-BE49-F238E27FC236}">
                  <a16:creationId xmlns:a16="http://schemas.microsoft.com/office/drawing/2014/main" id="{366EFA91-7B58-43F9-A0DE-6AB724EC587D}"/>
                </a:ext>
              </a:extLst>
            </p:cNvPr>
            <p:cNvSpPr/>
            <p:nvPr/>
          </p:nvSpPr>
          <p:spPr>
            <a:xfrm>
              <a:off x="3802380" y="1840585"/>
              <a:ext cx="1539240" cy="40231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3" name="Rectangle: Top Corners Rounded 32">
              <a:extLst>
                <a:ext uri="{FF2B5EF4-FFF2-40B4-BE49-F238E27FC236}">
                  <a16:creationId xmlns:a16="http://schemas.microsoft.com/office/drawing/2014/main" id="{B12D6846-8367-4F63-B9D9-0BC33FBAD104}"/>
                </a:ext>
              </a:extLst>
            </p:cNvPr>
            <p:cNvSpPr/>
            <p:nvPr/>
          </p:nvSpPr>
          <p:spPr>
            <a:xfrm>
              <a:off x="5341620" y="1840585"/>
              <a:ext cx="1539240" cy="40231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4" name="Rectangle: Top Corners Rounded 33">
              <a:extLst>
                <a:ext uri="{FF2B5EF4-FFF2-40B4-BE49-F238E27FC236}">
                  <a16:creationId xmlns:a16="http://schemas.microsoft.com/office/drawing/2014/main" id="{A7EFAB98-320F-42CA-83BD-C6A5A4CD9B8F}"/>
                </a:ext>
              </a:extLst>
            </p:cNvPr>
            <p:cNvSpPr/>
            <p:nvPr/>
          </p:nvSpPr>
          <p:spPr>
            <a:xfrm>
              <a:off x="6880860" y="1840585"/>
              <a:ext cx="1539240" cy="40231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5" name="Rectangle: Top Corners Rounded 34">
              <a:extLst>
                <a:ext uri="{FF2B5EF4-FFF2-40B4-BE49-F238E27FC236}">
                  <a16:creationId xmlns:a16="http://schemas.microsoft.com/office/drawing/2014/main" id="{D1743191-7FB4-44E5-96B6-948B67FF8EEA}"/>
                </a:ext>
              </a:extLst>
            </p:cNvPr>
            <p:cNvSpPr/>
            <p:nvPr/>
          </p:nvSpPr>
          <p:spPr>
            <a:xfrm>
              <a:off x="8420100" y="1840585"/>
              <a:ext cx="1539240" cy="40231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6" name="Rectangle: Top Corners Rounded 35">
              <a:extLst>
                <a:ext uri="{FF2B5EF4-FFF2-40B4-BE49-F238E27FC236}">
                  <a16:creationId xmlns:a16="http://schemas.microsoft.com/office/drawing/2014/main" id="{0DA701C2-E2B7-4027-967D-5EB28FB9A724}"/>
                </a:ext>
              </a:extLst>
            </p:cNvPr>
            <p:cNvSpPr/>
            <p:nvPr/>
          </p:nvSpPr>
          <p:spPr>
            <a:xfrm>
              <a:off x="9959340" y="1840585"/>
              <a:ext cx="1539240" cy="40231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Pipeline Health 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40</a:t>
            </a:fld>
            <a:endParaRPr lang="en-PH" dirty="0"/>
          </a:p>
        </p:txBody>
      </p:sp>
      <p:graphicFrame>
        <p:nvGraphicFramePr>
          <p:cNvPr id="9" name="Table 6">
            <a:extLst>
              <a:ext uri="{FF2B5EF4-FFF2-40B4-BE49-F238E27FC236}">
                <a16:creationId xmlns:a16="http://schemas.microsoft.com/office/drawing/2014/main" id="{0B57248B-A764-49F9-86C5-5E0B0FB92A7F}"/>
              </a:ext>
            </a:extLst>
          </p:cNvPr>
          <p:cNvGraphicFramePr>
            <a:graphicFrameLocks noGrp="1"/>
          </p:cNvGraphicFramePr>
          <p:nvPr/>
        </p:nvGraphicFramePr>
        <p:xfrm>
          <a:off x="528321" y="1869525"/>
          <a:ext cx="11049964" cy="3061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1232">
                  <a:extLst>
                    <a:ext uri="{9D8B030D-6E8A-4147-A177-3AD203B41FA5}">
                      <a16:colId xmlns:a16="http://schemas.microsoft.com/office/drawing/2014/main" val="2474420651"/>
                    </a:ext>
                  </a:extLst>
                </a:gridCol>
                <a:gridCol w="1553122">
                  <a:extLst>
                    <a:ext uri="{9D8B030D-6E8A-4147-A177-3AD203B41FA5}">
                      <a16:colId xmlns:a16="http://schemas.microsoft.com/office/drawing/2014/main" val="418545862"/>
                    </a:ext>
                  </a:extLst>
                </a:gridCol>
                <a:gridCol w="1553122">
                  <a:extLst>
                    <a:ext uri="{9D8B030D-6E8A-4147-A177-3AD203B41FA5}">
                      <a16:colId xmlns:a16="http://schemas.microsoft.com/office/drawing/2014/main" val="119976491"/>
                    </a:ext>
                  </a:extLst>
                </a:gridCol>
                <a:gridCol w="1553122">
                  <a:extLst>
                    <a:ext uri="{9D8B030D-6E8A-4147-A177-3AD203B41FA5}">
                      <a16:colId xmlns:a16="http://schemas.microsoft.com/office/drawing/2014/main" val="1576641682"/>
                    </a:ext>
                  </a:extLst>
                </a:gridCol>
                <a:gridCol w="1553122">
                  <a:extLst>
                    <a:ext uri="{9D8B030D-6E8A-4147-A177-3AD203B41FA5}">
                      <a16:colId xmlns:a16="http://schemas.microsoft.com/office/drawing/2014/main" val="3487179662"/>
                    </a:ext>
                  </a:extLst>
                </a:gridCol>
                <a:gridCol w="1553122">
                  <a:extLst>
                    <a:ext uri="{9D8B030D-6E8A-4147-A177-3AD203B41FA5}">
                      <a16:colId xmlns:a16="http://schemas.microsoft.com/office/drawing/2014/main" val="582289712"/>
                    </a:ext>
                  </a:extLst>
                </a:gridCol>
                <a:gridCol w="1553122">
                  <a:extLst>
                    <a:ext uri="{9D8B030D-6E8A-4147-A177-3AD203B41FA5}">
                      <a16:colId xmlns:a16="http://schemas.microsoft.com/office/drawing/2014/main" val="1344172547"/>
                    </a:ext>
                  </a:extLst>
                </a:gridCol>
              </a:tblGrid>
              <a:tr h="398601">
                <a:tc>
                  <a:txBody>
                    <a:bodyPr/>
                    <a:lstStyle/>
                    <a:p>
                      <a:pPr algn="l"/>
                      <a:r>
                        <a:rPr lang="en-PH" sz="1600" b="1" dirty="0">
                          <a:solidFill>
                            <a:schemeClr val="bg1"/>
                          </a:solidFill>
                          <a:latin typeface="+mn-lt"/>
                        </a:rPr>
                        <a:t>Process</a:t>
                      </a:r>
                    </a:p>
                  </a:txBody>
                  <a:tcPr marL="108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Dept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Stage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Owner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Go-live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Saving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RAG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5966971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Access requests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IT Ops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Assess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Squad 3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2026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$150k/yr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Red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F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6821817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Report suite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Ops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Design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Squad 2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 2026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$300k/yr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Amber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694753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Invoice handling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Finance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Build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Squad 1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$520k/yr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Green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307876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Onboarding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HR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Assess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Squad 2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 2026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$190k/yr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Amber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34504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Supplier portal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Supply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Assess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Squad 3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Jan 2027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$120k/yr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Red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F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673434"/>
                  </a:ext>
                </a:extLst>
              </a:tr>
            </a:tbl>
          </a:graphicData>
        </a:graphic>
      </p:graphicFrame>
      <p:sp>
        <p:nvSpPr>
          <p:cNvPr id="10" name="Content Placeholder 49">
            <a:extLst>
              <a:ext uri="{FF2B5EF4-FFF2-40B4-BE49-F238E27FC236}">
                <a16:creationId xmlns:a16="http://schemas.microsoft.com/office/drawing/2014/main" id="{D434B14E-7DD8-47BC-BA3E-6B1F720C084C}"/>
              </a:ext>
            </a:extLst>
          </p:cNvPr>
          <p:cNvSpPr txBox="1">
            <a:spLocks/>
          </p:cNvSpPr>
          <p:nvPr/>
        </p:nvSpPr>
        <p:spPr>
          <a:xfrm>
            <a:off x="528320" y="1230829"/>
            <a:ext cx="7416214" cy="261937"/>
          </a:xfrm>
          <a:prstGeom prst="rect">
            <a:avLst/>
          </a:prstGeom>
        </p:spPr>
        <p:txBody>
          <a:bodyPr lIns="0" r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PH" sz="1800" b="1" dirty="0">
                <a:solidFill>
                  <a:schemeClr val="accent1"/>
                </a:solidFill>
              </a:rPr>
              <a:t>Status as of June 2026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5C3DADF-E4C5-4190-A2B8-49332731D547}"/>
              </a:ext>
            </a:extLst>
          </p:cNvPr>
          <p:cNvCxnSpPr/>
          <p:nvPr/>
        </p:nvCxnSpPr>
        <p:spPr>
          <a:xfrm>
            <a:off x="2263140" y="5139159"/>
            <a:ext cx="4612222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5A1BBFB-6EC3-4479-B0B6-498381E3DF9D}"/>
              </a:ext>
            </a:extLst>
          </p:cNvPr>
          <p:cNvCxnSpPr>
            <a:cxnSpLocks/>
          </p:cNvCxnSpPr>
          <p:nvPr/>
        </p:nvCxnSpPr>
        <p:spPr>
          <a:xfrm>
            <a:off x="7095281" y="5139159"/>
            <a:ext cx="2858947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1FA5CDAF-70AC-44D0-BA35-194E1C9BAB95}"/>
              </a:ext>
            </a:extLst>
          </p:cNvPr>
          <p:cNvSpPr/>
          <p:nvPr/>
        </p:nvSpPr>
        <p:spPr>
          <a:xfrm>
            <a:off x="1122744" y="5497974"/>
            <a:ext cx="5752618" cy="851093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rtlCol="0" anchor="ctr"/>
          <a:lstStyle/>
          <a:p>
            <a:r>
              <a:rPr lang="en-PH" sz="1300" b="1" dirty="0">
                <a:solidFill>
                  <a:schemeClr val="accent1"/>
                </a:solidFill>
              </a:rPr>
              <a:t>Watch items: </a:t>
            </a:r>
            <a:r>
              <a:rPr lang="en-PH" sz="1300" dirty="0">
                <a:solidFill>
                  <a:schemeClr val="tx1"/>
                </a:solidFill>
              </a:rPr>
              <a:t>access requests and the supplier portal are blocked on scope and vendor API access; both have named owners and July resolution dates.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0321C67-8DF2-4D42-A817-6BADCA5B9DAE}"/>
              </a:ext>
            </a:extLst>
          </p:cNvPr>
          <p:cNvSpPr/>
          <p:nvPr/>
        </p:nvSpPr>
        <p:spPr>
          <a:xfrm>
            <a:off x="7077919" y="5497974"/>
            <a:ext cx="3327722" cy="851093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rtlCol="0" anchor="ctr"/>
          <a:lstStyle/>
          <a:p>
            <a:r>
              <a:rPr lang="en-PH" sz="1300" b="1" dirty="0">
                <a:solidFill>
                  <a:schemeClr val="accent1"/>
                </a:solidFill>
              </a:rPr>
              <a:t>Flagship on track: </a:t>
            </a:r>
            <a:r>
              <a:rPr lang="en-PH" sz="1300" dirty="0">
                <a:solidFill>
                  <a:schemeClr val="tx1"/>
                </a:solidFill>
              </a:rPr>
              <a:t>invoice go-live holds at August 2026.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CE83C41-F74B-4A42-9B2A-8C81DDBD474E}"/>
              </a:ext>
            </a:extLst>
          </p:cNvPr>
          <p:cNvCxnSpPr>
            <a:cxnSpLocks/>
          </p:cNvCxnSpPr>
          <p:nvPr/>
        </p:nvCxnSpPr>
        <p:spPr>
          <a:xfrm>
            <a:off x="4537276" y="5139159"/>
            <a:ext cx="0" cy="35881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91BD011-0590-4B03-BD54-E14426FE21AC}"/>
              </a:ext>
            </a:extLst>
          </p:cNvPr>
          <p:cNvCxnSpPr>
            <a:cxnSpLocks/>
          </p:cNvCxnSpPr>
          <p:nvPr/>
        </p:nvCxnSpPr>
        <p:spPr>
          <a:xfrm>
            <a:off x="8472668" y="5139159"/>
            <a:ext cx="0" cy="35881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4F4AFE1-FD35-47DC-9919-C45D76A87613}"/>
              </a:ext>
            </a:extLst>
          </p:cNvPr>
          <p:cNvGrpSpPr/>
          <p:nvPr/>
        </p:nvGrpSpPr>
        <p:grpSpPr>
          <a:xfrm>
            <a:off x="1249761" y="5684158"/>
            <a:ext cx="478724" cy="478724"/>
            <a:chOff x="721966" y="1986158"/>
            <a:chExt cx="674902" cy="67490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21847AF-BE69-4AB5-A8D4-EB4945BC8CFA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205" name="Group 41">
              <a:extLst>
                <a:ext uri="{FF2B5EF4-FFF2-40B4-BE49-F238E27FC236}">
                  <a16:creationId xmlns:a16="http://schemas.microsoft.com/office/drawing/2014/main" id="{79F0DE9D-9DE9-4651-8152-8E42D6BF8A0A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8624067" y="3559635"/>
              <a:chExt cx="633600" cy="633600"/>
            </a:xfrm>
          </p:grpSpPr>
          <p:sp>
            <p:nvSpPr>
              <p:cNvPr id="90206" name="Accent">
                <a:extLst>
                  <a:ext uri="{FF2B5EF4-FFF2-40B4-BE49-F238E27FC236}">
                    <a16:creationId xmlns:a16="http://schemas.microsoft.com/office/drawing/2014/main" id="{F90A393F-E7B1-49D8-813E-A9230A4BD4F8}"/>
                  </a:ext>
                </a:extLst>
              </p:cNvPr>
              <p:cNvSpPr/>
              <p:nvPr/>
            </p:nvSpPr>
            <p:spPr>
              <a:xfrm>
                <a:off x="8624067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606" y="1747"/>
                    </a:moveTo>
                    <a:lnTo>
                      <a:pt x="7556" y="1747"/>
                    </a:lnTo>
                    <a:lnTo>
                      <a:pt x="6626" y="2909"/>
                    </a:lnTo>
                    <a:lnTo>
                      <a:pt x="7556" y="4071"/>
                    </a:lnTo>
                    <a:lnTo>
                      <a:pt x="3606" y="4071"/>
                    </a:lnTo>
                    <a:lnTo>
                      <a:pt x="3606" y="1747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07" name="Outline">
                <a:extLst>
                  <a:ext uri="{FF2B5EF4-FFF2-40B4-BE49-F238E27FC236}">
                    <a16:creationId xmlns:a16="http://schemas.microsoft.com/office/drawing/2014/main" id="{B324884A-152D-4148-854A-B43675B7EC01}"/>
                  </a:ext>
                </a:extLst>
              </p:cNvPr>
              <p:cNvSpPr/>
              <p:nvPr/>
            </p:nvSpPr>
            <p:spPr>
              <a:xfrm>
                <a:off x="8624067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356" y="4071"/>
                    </a:moveTo>
                    <a:lnTo>
                      <a:pt x="3356" y="1747"/>
                    </a:lnTo>
                    <a:lnTo>
                      <a:pt x="3356" y="1050"/>
                    </a:lnTo>
                    <a:lnTo>
                      <a:pt x="3358" y="1017"/>
                    </a:lnTo>
                    <a:lnTo>
                      <a:pt x="3365" y="985"/>
                    </a:lnTo>
                    <a:lnTo>
                      <a:pt x="3375" y="954"/>
                    </a:lnTo>
                    <a:lnTo>
                      <a:pt x="3389" y="925"/>
                    </a:lnTo>
                    <a:lnTo>
                      <a:pt x="3408" y="898"/>
                    </a:lnTo>
                    <a:lnTo>
                      <a:pt x="3429" y="873"/>
                    </a:lnTo>
                    <a:lnTo>
                      <a:pt x="3454" y="852"/>
                    </a:lnTo>
                    <a:lnTo>
                      <a:pt x="3481" y="833"/>
                    </a:lnTo>
                    <a:lnTo>
                      <a:pt x="3510" y="819"/>
                    </a:lnTo>
                    <a:lnTo>
                      <a:pt x="3541" y="809"/>
                    </a:lnTo>
                    <a:lnTo>
                      <a:pt x="3573" y="802"/>
                    </a:lnTo>
                    <a:lnTo>
                      <a:pt x="3606" y="800"/>
                    </a:lnTo>
                    <a:lnTo>
                      <a:pt x="3639" y="802"/>
                    </a:lnTo>
                    <a:lnTo>
                      <a:pt x="3671" y="809"/>
                    </a:lnTo>
                    <a:lnTo>
                      <a:pt x="3702" y="819"/>
                    </a:lnTo>
                    <a:lnTo>
                      <a:pt x="3731" y="833"/>
                    </a:lnTo>
                    <a:lnTo>
                      <a:pt x="3758" y="852"/>
                    </a:lnTo>
                    <a:lnTo>
                      <a:pt x="3783" y="873"/>
                    </a:lnTo>
                    <a:lnTo>
                      <a:pt x="3804" y="898"/>
                    </a:lnTo>
                    <a:lnTo>
                      <a:pt x="3823" y="925"/>
                    </a:lnTo>
                    <a:lnTo>
                      <a:pt x="3837" y="954"/>
                    </a:lnTo>
                    <a:lnTo>
                      <a:pt x="3847" y="985"/>
                    </a:lnTo>
                    <a:lnTo>
                      <a:pt x="3854" y="1017"/>
                    </a:lnTo>
                    <a:lnTo>
                      <a:pt x="3856" y="1050"/>
                    </a:lnTo>
                    <a:lnTo>
                      <a:pt x="3856" y="1497"/>
                    </a:lnTo>
                    <a:lnTo>
                      <a:pt x="7556" y="1497"/>
                    </a:lnTo>
                    <a:lnTo>
                      <a:pt x="7589" y="1499"/>
                    </a:lnTo>
                    <a:lnTo>
                      <a:pt x="7621" y="1506"/>
                    </a:lnTo>
                    <a:lnTo>
                      <a:pt x="7653" y="1516"/>
                    </a:lnTo>
                    <a:lnTo>
                      <a:pt x="7682" y="1531"/>
                    </a:lnTo>
                    <a:lnTo>
                      <a:pt x="7709" y="1550"/>
                    </a:lnTo>
                    <a:lnTo>
                      <a:pt x="7734" y="1572"/>
                    </a:lnTo>
                    <a:lnTo>
                      <a:pt x="7756" y="1596"/>
                    </a:lnTo>
                    <a:lnTo>
                      <a:pt x="7774" y="1624"/>
                    </a:lnTo>
                    <a:lnTo>
                      <a:pt x="7788" y="1654"/>
                    </a:lnTo>
                    <a:lnTo>
                      <a:pt x="7798" y="1685"/>
                    </a:lnTo>
                    <a:lnTo>
                      <a:pt x="7804" y="1718"/>
                    </a:lnTo>
                    <a:lnTo>
                      <a:pt x="7806" y="1751"/>
                    </a:lnTo>
                    <a:lnTo>
                      <a:pt x="7803" y="1784"/>
                    </a:lnTo>
                    <a:lnTo>
                      <a:pt x="7796" y="1816"/>
                    </a:lnTo>
                    <a:lnTo>
                      <a:pt x="7785" y="1847"/>
                    </a:lnTo>
                    <a:lnTo>
                      <a:pt x="7770" y="1876"/>
                    </a:lnTo>
                    <a:lnTo>
                      <a:pt x="7751" y="1903"/>
                    </a:lnTo>
                    <a:lnTo>
                      <a:pt x="6946" y="2909"/>
                    </a:lnTo>
                    <a:lnTo>
                      <a:pt x="7751" y="3915"/>
                    </a:lnTo>
                    <a:lnTo>
                      <a:pt x="7770" y="3942"/>
                    </a:lnTo>
                    <a:lnTo>
                      <a:pt x="7785" y="3971"/>
                    </a:lnTo>
                    <a:lnTo>
                      <a:pt x="7796" y="4002"/>
                    </a:lnTo>
                    <a:lnTo>
                      <a:pt x="7803" y="4034"/>
                    </a:lnTo>
                    <a:lnTo>
                      <a:pt x="7806" y="4067"/>
                    </a:lnTo>
                    <a:lnTo>
                      <a:pt x="7804" y="4100"/>
                    </a:lnTo>
                    <a:lnTo>
                      <a:pt x="7798" y="4133"/>
                    </a:lnTo>
                    <a:lnTo>
                      <a:pt x="7788" y="4164"/>
                    </a:lnTo>
                    <a:lnTo>
                      <a:pt x="7774" y="4194"/>
                    </a:lnTo>
                    <a:lnTo>
                      <a:pt x="7756" y="4222"/>
                    </a:lnTo>
                    <a:lnTo>
                      <a:pt x="7734" y="4246"/>
                    </a:lnTo>
                    <a:lnTo>
                      <a:pt x="7709" y="4268"/>
                    </a:lnTo>
                    <a:lnTo>
                      <a:pt x="7682" y="4287"/>
                    </a:lnTo>
                    <a:lnTo>
                      <a:pt x="7653" y="4302"/>
                    </a:lnTo>
                    <a:lnTo>
                      <a:pt x="7621" y="4312"/>
                    </a:lnTo>
                    <a:lnTo>
                      <a:pt x="7589" y="4319"/>
                    </a:lnTo>
                    <a:lnTo>
                      <a:pt x="7556" y="4321"/>
                    </a:lnTo>
                    <a:lnTo>
                      <a:pt x="3856" y="4321"/>
                    </a:lnTo>
                    <a:lnTo>
                      <a:pt x="3856" y="8700"/>
                    </a:lnTo>
                    <a:lnTo>
                      <a:pt x="4768" y="8700"/>
                    </a:lnTo>
                    <a:lnTo>
                      <a:pt x="4801" y="8702"/>
                    </a:lnTo>
                    <a:lnTo>
                      <a:pt x="4833" y="8709"/>
                    </a:lnTo>
                    <a:lnTo>
                      <a:pt x="4864" y="8719"/>
                    </a:lnTo>
                    <a:lnTo>
                      <a:pt x="4893" y="8733"/>
                    </a:lnTo>
                    <a:lnTo>
                      <a:pt x="4920" y="8752"/>
                    </a:lnTo>
                    <a:lnTo>
                      <a:pt x="4945" y="8773"/>
                    </a:lnTo>
                    <a:lnTo>
                      <a:pt x="4966" y="8798"/>
                    </a:lnTo>
                    <a:lnTo>
                      <a:pt x="4985" y="8825"/>
                    </a:lnTo>
                    <a:lnTo>
                      <a:pt x="4999" y="8854"/>
                    </a:lnTo>
                    <a:lnTo>
                      <a:pt x="5009" y="8885"/>
                    </a:lnTo>
                    <a:lnTo>
                      <a:pt x="5016" y="8917"/>
                    </a:lnTo>
                    <a:lnTo>
                      <a:pt x="5018" y="8950"/>
                    </a:lnTo>
                    <a:lnTo>
                      <a:pt x="5016" y="8983"/>
                    </a:lnTo>
                    <a:lnTo>
                      <a:pt x="5009" y="9015"/>
                    </a:lnTo>
                    <a:lnTo>
                      <a:pt x="4999" y="9046"/>
                    </a:lnTo>
                    <a:lnTo>
                      <a:pt x="4985" y="9075"/>
                    </a:lnTo>
                    <a:lnTo>
                      <a:pt x="4966" y="9102"/>
                    </a:lnTo>
                    <a:lnTo>
                      <a:pt x="4945" y="9127"/>
                    </a:lnTo>
                    <a:lnTo>
                      <a:pt x="4920" y="9148"/>
                    </a:lnTo>
                    <a:lnTo>
                      <a:pt x="4893" y="9167"/>
                    </a:lnTo>
                    <a:lnTo>
                      <a:pt x="4864" y="9181"/>
                    </a:lnTo>
                    <a:lnTo>
                      <a:pt x="4833" y="9191"/>
                    </a:lnTo>
                    <a:lnTo>
                      <a:pt x="4801" y="9198"/>
                    </a:lnTo>
                    <a:lnTo>
                      <a:pt x="4768" y="9200"/>
                    </a:lnTo>
                    <a:lnTo>
                      <a:pt x="3606" y="9200"/>
                    </a:lnTo>
                    <a:lnTo>
                      <a:pt x="2444" y="9200"/>
                    </a:lnTo>
                    <a:lnTo>
                      <a:pt x="2411" y="9198"/>
                    </a:lnTo>
                    <a:lnTo>
                      <a:pt x="2379" y="9191"/>
                    </a:lnTo>
                    <a:lnTo>
                      <a:pt x="2348" y="9181"/>
                    </a:lnTo>
                    <a:lnTo>
                      <a:pt x="2319" y="9167"/>
                    </a:lnTo>
                    <a:lnTo>
                      <a:pt x="2292" y="9148"/>
                    </a:lnTo>
                    <a:lnTo>
                      <a:pt x="2267" y="9127"/>
                    </a:lnTo>
                    <a:lnTo>
                      <a:pt x="2246" y="9102"/>
                    </a:lnTo>
                    <a:lnTo>
                      <a:pt x="2227" y="9075"/>
                    </a:lnTo>
                    <a:lnTo>
                      <a:pt x="2213" y="9046"/>
                    </a:lnTo>
                    <a:lnTo>
                      <a:pt x="2203" y="9015"/>
                    </a:lnTo>
                    <a:lnTo>
                      <a:pt x="2196" y="8983"/>
                    </a:lnTo>
                    <a:lnTo>
                      <a:pt x="2194" y="8950"/>
                    </a:lnTo>
                    <a:lnTo>
                      <a:pt x="2196" y="8917"/>
                    </a:lnTo>
                    <a:lnTo>
                      <a:pt x="2203" y="8885"/>
                    </a:lnTo>
                    <a:lnTo>
                      <a:pt x="2213" y="8854"/>
                    </a:lnTo>
                    <a:lnTo>
                      <a:pt x="2227" y="8825"/>
                    </a:lnTo>
                    <a:lnTo>
                      <a:pt x="2246" y="8798"/>
                    </a:lnTo>
                    <a:lnTo>
                      <a:pt x="2267" y="8773"/>
                    </a:lnTo>
                    <a:lnTo>
                      <a:pt x="2292" y="8752"/>
                    </a:lnTo>
                    <a:lnTo>
                      <a:pt x="2319" y="8733"/>
                    </a:lnTo>
                    <a:lnTo>
                      <a:pt x="2348" y="8719"/>
                    </a:lnTo>
                    <a:lnTo>
                      <a:pt x="2379" y="8709"/>
                    </a:lnTo>
                    <a:lnTo>
                      <a:pt x="2411" y="8702"/>
                    </a:lnTo>
                    <a:lnTo>
                      <a:pt x="2444" y="8700"/>
                    </a:lnTo>
                    <a:lnTo>
                      <a:pt x="3356" y="8700"/>
                    </a:lnTo>
                    <a:lnTo>
                      <a:pt x="3356" y="4071"/>
                    </a:lnTo>
                    <a:close/>
                    <a:moveTo>
                      <a:pt x="7036" y="1997"/>
                    </a:moveTo>
                    <a:lnTo>
                      <a:pt x="3856" y="1997"/>
                    </a:lnTo>
                    <a:lnTo>
                      <a:pt x="3856" y="3821"/>
                    </a:lnTo>
                    <a:lnTo>
                      <a:pt x="7036" y="3821"/>
                    </a:lnTo>
                    <a:lnTo>
                      <a:pt x="6431" y="3065"/>
                    </a:lnTo>
                    <a:lnTo>
                      <a:pt x="6412" y="3038"/>
                    </a:lnTo>
                    <a:lnTo>
                      <a:pt x="6396" y="3007"/>
                    </a:lnTo>
                    <a:lnTo>
                      <a:pt x="6385" y="2976"/>
                    </a:lnTo>
                    <a:lnTo>
                      <a:pt x="6378" y="2943"/>
                    </a:lnTo>
                    <a:lnTo>
                      <a:pt x="6376" y="2909"/>
                    </a:lnTo>
                    <a:lnTo>
                      <a:pt x="6378" y="2875"/>
                    </a:lnTo>
                    <a:lnTo>
                      <a:pt x="6385" y="2842"/>
                    </a:lnTo>
                    <a:lnTo>
                      <a:pt x="6396" y="2811"/>
                    </a:lnTo>
                    <a:lnTo>
                      <a:pt x="6412" y="2780"/>
                    </a:lnTo>
                    <a:lnTo>
                      <a:pt x="6431" y="2753"/>
                    </a:lnTo>
                    <a:lnTo>
                      <a:pt x="7036" y="1997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AF9460A-CE07-4DDB-A840-7F873A67C51B}"/>
              </a:ext>
            </a:extLst>
          </p:cNvPr>
          <p:cNvGrpSpPr/>
          <p:nvPr/>
        </p:nvGrpSpPr>
        <p:grpSpPr>
          <a:xfrm>
            <a:off x="7222298" y="5684158"/>
            <a:ext cx="478724" cy="478724"/>
            <a:chOff x="721966" y="1986158"/>
            <a:chExt cx="674902" cy="674902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2CBC7B5D-5715-464B-AC48-FA389961D8A7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208" name="Group 42">
              <a:extLst>
                <a:ext uri="{FF2B5EF4-FFF2-40B4-BE49-F238E27FC236}">
                  <a16:creationId xmlns:a16="http://schemas.microsoft.com/office/drawing/2014/main" id="{BBEC5413-5E6C-4175-BDC7-FF6C29FBCD8E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6359457" y="3559635"/>
              <a:chExt cx="633600" cy="633600"/>
            </a:xfrm>
          </p:grpSpPr>
          <p:sp>
            <p:nvSpPr>
              <p:cNvPr id="90209" name="Accent">
                <a:extLst>
                  <a:ext uri="{FF2B5EF4-FFF2-40B4-BE49-F238E27FC236}">
                    <a16:creationId xmlns:a16="http://schemas.microsoft.com/office/drawing/2014/main" id="{EDD6319A-77FB-4B8C-88A2-F30006896055}"/>
                  </a:ext>
                </a:extLst>
              </p:cNvPr>
              <p:cNvSpPr/>
              <p:nvPr/>
            </p:nvSpPr>
            <p:spPr>
              <a:xfrm>
                <a:off x="6359457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200" y="7699"/>
                    </a:moveTo>
                    <a:lnTo>
                      <a:pt x="4193" y="7684"/>
                    </a:lnTo>
                    <a:lnTo>
                      <a:pt x="4096" y="7475"/>
                    </a:lnTo>
                    <a:lnTo>
                      <a:pt x="4084" y="7444"/>
                    </a:lnTo>
                    <a:lnTo>
                      <a:pt x="4077" y="7412"/>
                    </a:lnTo>
                    <a:lnTo>
                      <a:pt x="4073" y="7380"/>
                    </a:lnTo>
                    <a:lnTo>
                      <a:pt x="4074" y="7347"/>
                    </a:lnTo>
                    <a:lnTo>
                      <a:pt x="4079" y="7315"/>
                    </a:lnTo>
                    <a:lnTo>
                      <a:pt x="4088" y="7284"/>
                    </a:lnTo>
                    <a:lnTo>
                      <a:pt x="4102" y="7254"/>
                    </a:lnTo>
                    <a:lnTo>
                      <a:pt x="4119" y="7226"/>
                    </a:lnTo>
                    <a:lnTo>
                      <a:pt x="4139" y="7200"/>
                    </a:lnTo>
                    <a:lnTo>
                      <a:pt x="4163" y="7178"/>
                    </a:lnTo>
                    <a:lnTo>
                      <a:pt x="4190" y="7159"/>
                    </a:lnTo>
                    <a:lnTo>
                      <a:pt x="4218" y="7143"/>
                    </a:lnTo>
                    <a:lnTo>
                      <a:pt x="4249" y="7131"/>
                    </a:lnTo>
                    <a:lnTo>
                      <a:pt x="4281" y="7124"/>
                    </a:lnTo>
                    <a:lnTo>
                      <a:pt x="4313" y="7120"/>
                    </a:lnTo>
                    <a:lnTo>
                      <a:pt x="4346" y="7121"/>
                    </a:lnTo>
                    <a:lnTo>
                      <a:pt x="4378" y="7126"/>
                    </a:lnTo>
                    <a:lnTo>
                      <a:pt x="4409" y="7135"/>
                    </a:lnTo>
                    <a:lnTo>
                      <a:pt x="4439" y="7149"/>
                    </a:lnTo>
                    <a:lnTo>
                      <a:pt x="4467" y="7166"/>
                    </a:lnTo>
                    <a:lnTo>
                      <a:pt x="4493" y="7186"/>
                    </a:lnTo>
                    <a:lnTo>
                      <a:pt x="4515" y="7210"/>
                    </a:lnTo>
                    <a:lnTo>
                      <a:pt x="4534" y="7237"/>
                    </a:lnTo>
                    <a:lnTo>
                      <a:pt x="4550" y="7265"/>
                    </a:lnTo>
                    <a:lnTo>
                      <a:pt x="4643" y="7467"/>
                    </a:lnTo>
                    <a:lnTo>
                      <a:pt x="4731" y="7628"/>
                    </a:lnTo>
                    <a:lnTo>
                      <a:pt x="4813" y="7751"/>
                    </a:lnTo>
                    <a:lnTo>
                      <a:pt x="4886" y="7836"/>
                    </a:lnTo>
                    <a:lnTo>
                      <a:pt x="4944" y="7885"/>
                    </a:lnTo>
                    <a:lnTo>
                      <a:pt x="4981" y="7903"/>
                    </a:lnTo>
                    <a:lnTo>
                      <a:pt x="5000" y="7907"/>
                    </a:lnTo>
                    <a:lnTo>
                      <a:pt x="5019" y="7903"/>
                    </a:lnTo>
                    <a:lnTo>
                      <a:pt x="5056" y="7885"/>
                    </a:lnTo>
                    <a:lnTo>
                      <a:pt x="5114" y="7836"/>
                    </a:lnTo>
                    <a:lnTo>
                      <a:pt x="5187" y="7751"/>
                    </a:lnTo>
                    <a:lnTo>
                      <a:pt x="5269" y="7628"/>
                    </a:lnTo>
                    <a:lnTo>
                      <a:pt x="5357" y="7467"/>
                    </a:lnTo>
                    <a:lnTo>
                      <a:pt x="5450" y="7265"/>
                    </a:lnTo>
                    <a:lnTo>
                      <a:pt x="5466" y="7237"/>
                    </a:lnTo>
                    <a:lnTo>
                      <a:pt x="5485" y="7210"/>
                    </a:lnTo>
                    <a:lnTo>
                      <a:pt x="5507" y="7186"/>
                    </a:lnTo>
                    <a:lnTo>
                      <a:pt x="5533" y="7166"/>
                    </a:lnTo>
                    <a:lnTo>
                      <a:pt x="5561" y="7149"/>
                    </a:lnTo>
                    <a:lnTo>
                      <a:pt x="5591" y="7135"/>
                    </a:lnTo>
                    <a:lnTo>
                      <a:pt x="5622" y="7126"/>
                    </a:lnTo>
                    <a:lnTo>
                      <a:pt x="5654" y="7121"/>
                    </a:lnTo>
                    <a:lnTo>
                      <a:pt x="5687" y="7120"/>
                    </a:lnTo>
                    <a:lnTo>
                      <a:pt x="5719" y="7124"/>
                    </a:lnTo>
                    <a:lnTo>
                      <a:pt x="5751" y="7131"/>
                    </a:lnTo>
                    <a:lnTo>
                      <a:pt x="5782" y="7143"/>
                    </a:lnTo>
                    <a:lnTo>
                      <a:pt x="5810" y="7159"/>
                    </a:lnTo>
                    <a:lnTo>
                      <a:pt x="5837" y="7178"/>
                    </a:lnTo>
                    <a:lnTo>
                      <a:pt x="5861" y="7200"/>
                    </a:lnTo>
                    <a:lnTo>
                      <a:pt x="5881" y="7226"/>
                    </a:lnTo>
                    <a:lnTo>
                      <a:pt x="5898" y="7254"/>
                    </a:lnTo>
                    <a:lnTo>
                      <a:pt x="5912" y="7284"/>
                    </a:lnTo>
                    <a:lnTo>
                      <a:pt x="5921" y="7315"/>
                    </a:lnTo>
                    <a:lnTo>
                      <a:pt x="5926" y="7347"/>
                    </a:lnTo>
                    <a:lnTo>
                      <a:pt x="5927" y="7380"/>
                    </a:lnTo>
                    <a:lnTo>
                      <a:pt x="5923" y="7412"/>
                    </a:lnTo>
                    <a:lnTo>
                      <a:pt x="5916" y="7444"/>
                    </a:lnTo>
                    <a:lnTo>
                      <a:pt x="5904" y="7475"/>
                    </a:lnTo>
                    <a:lnTo>
                      <a:pt x="5807" y="7684"/>
                    </a:lnTo>
                    <a:lnTo>
                      <a:pt x="5800" y="7699"/>
                    </a:lnTo>
                    <a:lnTo>
                      <a:pt x="5703" y="7877"/>
                    </a:lnTo>
                    <a:lnTo>
                      <a:pt x="5692" y="7896"/>
                    </a:lnTo>
                    <a:lnTo>
                      <a:pt x="5595" y="8041"/>
                    </a:lnTo>
                    <a:lnTo>
                      <a:pt x="5577" y="8065"/>
                    </a:lnTo>
                    <a:lnTo>
                      <a:pt x="5480" y="8178"/>
                    </a:lnTo>
                    <a:lnTo>
                      <a:pt x="5450" y="8207"/>
                    </a:lnTo>
                    <a:lnTo>
                      <a:pt x="5353" y="8288"/>
                    </a:lnTo>
                    <a:lnTo>
                      <a:pt x="5330" y="8305"/>
                    </a:lnTo>
                    <a:lnTo>
                      <a:pt x="5305" y="8319"/>
                    </a:lnTo>
                    <a:lnTo>
                      <a:pt x="5209" y="8367"/>
                    </a:lnTo>
                    <a:lnTo>
                      <a:pt x="5174" y="8382"/>
                    </a:lnTo>
                    <a:lnTo>
                      <a:pt x="5138" y="8390"/>
                    </a:lnTo>
                    <a:lnTo>
                      <a:pt x="5041" y="8407"/>
                    </a:lnTo>
                    <a:lnTo>
                      <a:pt x="5014" y="8410"/>
                    </a:lnTo>
                    <a:lnTo>
                      <a:pt x="4986" y="8410"/>
                    </a:lnTo>
                    <a:lnTo>
                      <a:pt x="4959" y="8407"/>
                    </a:lnTo>
                    <a:lnTo>
                      <a:pt x="4862" y="8390"/>
                    </a:lnTo>
                    <a:lnTo>
                      <a:pt x="4826" y="8382"/>
                    </a:lnTo>
                    <a:lnTo>
                      <a:pt x="4791" y="8367"/>
                    </a:lnTo>
                    <a:lnTo>
                      <a:pt x="4695" y="8319"/>
                    </a:lnTo>
                    <a:lnTo>
                      <a:pt x="4670" y="8305"/>
                    </a:lnTo>
                    <a:lnTo>
                      <a:pt x="4647" y="8288"/>
                    </a:lnTo>
                    <a:lnTo>
                      <a:pt x="4550" y="8207"/>
                    </a:lnTo>
                    <a:lnTo>
                      <a:pt x="4520" y="8178"/>
                    </a:lnTo>
                    <a:lnTo>
                      <a:pt x="4423" y="8065"/>
                    </a:lnTo>
                    <a:lnTo>
                      <a:pt x="4405" y="8041"/>
                    </a:lnTo>
                    <a:lnTo>
                      <a:pt x="4308" y="7896"/>
                    </a:lnTo>
                    <a:lnTo>
                      <a:pt x="4297" y="7877"/>
                    </a:lnTo>
                    <a:lnTo>
                      <a:pt x="4200" y="7699"/>
                    </a:lnTo>
                    <a:close/>
                    <a:moveTo>
                      <a:pt x="5789" y="3729"/>
                    </a:moveTo>
                    <a:lnTo>
                      <a:pt x="5790" y="3759"/>
                    </a:lnTo>
                    <a:lnTo>
                      <a:pt x="5789" y="3789"/>
                    </a:lnTo>
                    <a:lnTo>
                      <a:pt x="5788" y="3818"/>
                    </a:lnTo>
                    <a:lnTo>
                      <a:pt x="5785" y="3847"/>
                    </a:lnTo>
                    <a:lnTo>
                      <a:pt x="5781" y="3876"/>
                    </a:lnTo>
                    <a:lnTo>
                      <a:pt x="5776" y="3905"/>
                    </a:lnTo>
                    <a:lnTo>
                      <a:pt x="5770" y="3934"/>
                    </a:lnTo>
                    <a:lnTo>
                      <a:pt x="5763" y="3963"/>
                    </a:lnTo>
                    <a:lnTo>
                      <a:pt x="5755" y="3991"/>
                    </a:lnTo>
                    <a:lnTo>
                      <a:pt x="5745" y="4019"/>
                    </a:lnTo>
                    <a:lnTo>
                      <a:pt x="5735" y="4047"/>
                    </a:lnTo>
                    <a:lnTo>
                      <a:pt x="5724" y="4074"/>
                    </a:lnTo>
                    <a:lnTo>
                      <a:pt x="5712" y="4101"/>
                    </a:lnTo>
                    <a:lnTo>
                      <a:pt x="5698" y="4128"/>
                    </a:lnTo>
                    <a:lnTo>
                      <a:pt x="5684" y="4154"/>
                    </a:lnTo>
                    <a:lnTo>
                      <a:pt x="5669" y="4179"/>
                    </a:lnTo>
                    <a:lnTo>
                      <a:pt x="5653" y="4204"/>
                    </a:lnTo>
                    <a:lnTo>
                      <a:pt x="5635" y="4228"/>
                    </a:lnTo>
                    <a:lnTo>
                      <a:pt x="5618" y="4252"/>
                    </a:lnTo>
                    <a:lnTo>
                      <a:pt x="5599" y="4274"/>
                    </a:lnTo>
                    <a:lnTo>
                      <a:pt x="5579" y="4296"/>
                    </a:lnTo>
                    <a:lnTo>
                      <a:pt x="5559" y="4317"/>
                    </a:lnTo>
                    <a:lnTo>
                      <a:pt x="5537" y="4338"/>
                    </a:lnTo>
                    <a:lnTo>
                      <a:pt x="5515" y="4357"/>
                    </a:lnTo>
                    <a:lnTo>
                      <a:pt x="5493" y="4376"/>
                    </a:lnTo>
                    <a:lnTo>
                      <a:pt x="5469" y="4394"/>
                    </a:lnTo>
                    <a:lnTo>
                      <a:pt x="5445" y="4411"/>
                    </a:lnTo>
                    <a:lnTo>
                      <a:pt x="5420" y="4428"/>
                    </a:lnTo>
                    <a:lnTo>
                      <a:pt x="5395" y="4443"/>
                    </a:lnTo>
                    <a:lnTo>
                      <a:pt x="5369" y="4457"/>
                    </a:lnTo>
                    <a:lnTo>
                      <a:pt x="5343" y="4471"/>
                    </a:lnTo>
                    <a:lnTo>
                      <a:pt x="5316" y="4483"/>
                    </a:lnTo>
                    <a:lnTo>
                      <a:pt x="5289" y="4494"/>
                    </a:lnTo>
                    <a:lnTo>
                      <a:pt x="5261" y="4504"/>
                    </a:lnTo>
                    <a:lnTo>
                      <a:pt x="5233" y="4514"/>
                    </a:lnTo>
                    <a:lnTo>
                      <a:pt x="5205" y="4522"/>
                    </a:lnTo>
                    <a:lnTo>
                      <a:pt x="5176" y="4529"/>
                    </a:lnTo>
                    <a:lnTo>
                      <a:pt x="5147" y="4535"/>
                    </a:lnTo>
                    <a:lnTo>
                      <a:pt x="5118" y="4540"/>
                    </a:lnTo>
                    <a:lnTo>
                      <a:pt x="5089" y="4544"/>
                    </a:lnTo>
                    <a:lnTo>
                      <a:pt x="5059" y="4547"/>
                    </a:lnTo>
                    <a:lnTo>
                      <a:pt x="5030" y="4548"/>
                    </a:lnTo>
                    <a:lnTo>
                      <a:pt x="5000" y="4549"/>
                    </a:lnTo>
                    <a:lnTo>
                      <a:pt x="4970" y="4548"/>
                    </a:lnTo>
                    <a:lnTo>
                      <a:pt x="4941" y="4547"/>
                    </a:lnTo>
                    <a:lnTo>
                      <a:pt x="4911" y="4544"/>
                    </a:lnTo>
                    <a:lnTo>
                      <a:pt x="4882" y="4540"/>
                    </a:lnTo>
                    <a:lnTo>
                      <a:pt x="4853" y="4535"/>
                    </a:lnTo>
                    <a:lnTo>
                      <a:pt x="4824" y="4529"/>
                    </a:lnTo>
                    <a:lnTo>
                      <a:pt x="4795" y="4522"/>
                    </a:lnTo>
                    <a:lnTo>
                      <a:pt x="4767" y="4514"/>
                    </a:lnTo>
                    <a:lnTo>
                      <a:pt x="4739" y="4504"/>
                    </a:lnTo>
                    <a:lnTo>
                      <a:pt x="4711" y="4494"/>
                    </a:lnTo>
                    <a:lnTo>
                      <a:pt x="4684" y="4483"/>
                    </a:lnTo>
                    <a:lnTo>
                      <a:pt x="4657" y="4471"/>
                    </a:lnTo>
                    <a:lnTo>
                      <a:pt x="4631" y="4457"/>
                    </a:lnTo>
                    <a:lnTo>
                      <a:pt x="4605" y="4443"/>
                    </a:lnTo>
                    <a:lnTo>
                      <a:pt x="4580" y="4428"/>
                    </a:lnTo>
                    <a:lnTo>
                      <a:pt x="4555" y="4411"/>
                    </a:lnTo>
                    <a:lnTo>
                      <a:pt x="4531" y="4394"/>
                    </a:lnTo>
                    <a:lnTo>
                      <a:pt x="4507" y="4376"/>
                    </a:lnTo>
                    <a:lnTo>
                      <a:pt x="4485" y="4357"/>
                    </a:lnTo>
                    <a:lnTo>
                      <a:pt x="4463" y="4338"/>
                    </a:lnTo>
                    <a:lnTo>
                      <a:pt x="4441" y="4317"/>
                    </a:lnTo>
                    <a:lnTo>
                      <a:pt x="4421" y="4296"/>
                    </a:lnTo>
                    <a:lnTo>
                      <a:pt x="4401" y="4274"/>
                    </a:lnTo>
                    <a:lnTo>
                      <a:pt x="4382" y="4252"/>
                    </a:lnTo>
                    <a:lnTo>
                      <a:pt x="4365" y="4228"/>
                    </a:lnTo>
                    <a:lnTo>
                      <a:pt x="4347" y="4204"/>
                    </a:lnTo>
                    <a:lnTo>
                      <a:pt x="4331" y="4179"/>
                    </a:lnTo>
                    <a:lnTo>
                      <a:pt x="4316" y="4154"/>
                    </a:lnTo>
                    <a:lnTo>
                      <a:pt x="4302" y="4128"/>
                    </a:lnTo>
                    <a:lnTo>
                      <a:pt x="4288" y="4101"/>
                    </a:lnTo>
                    <a:lnTo>
                      <a:pt x="4276" y="4074"/>
                    </a:lnTo>
                    <a:lnTo>
                      <a:pt x="4265" y="4047"/>
                    </a:lnTo>
                    <a:lnTo>
                      <a:pt x="4255" y="4019"/>
                    </a:lnTo>
                    <a:lnTo>
                      <a:pt x="4245" y="3991"/>
                    </a:lnTo>
                    <a:lnTo>
                      <a:pt x="4237" y="3963"/>
                    </a:lnTo>
                    <a:lnTo>
                      <a:pt x="4230" y="3934"/>
                    </a:lnTo>
                    <a:lnTo>
                      <a:pt x="4224" y="3905"/>
                    </a:lnTo>
                    <a:lnTo>
                      <a:pt x="4219" y="3876"/>
                    </a:lnTo>
                    <a:lnTo>
                      <a:pt x="4215" y="3847"/>
                    </a:lnTo>
                    <a:lnTo>
                      <a:pt x="4212" y="3818"/>
                    </a:lnTo>
                    <a:lnTo>
                      <a:pt x="4211" y="3789"/>
                    </a:lnTo>
                    <a:lnTo>
                      <a:pt x="4210" y="3759"/>
                    </a:lnTo>
                    <a:lnTo>
                      <a:pt x="4211" y="3729"/>
                    </a:lnTo>
                    <a:lnTo>
                      <a:pt x="4212" y="3700"/>
                    </a:lnTo>
                    <a:lnTo>
                      <a:pt x="4215" y="3670"/>
                    </a:lnTo>
                    <a:lnTo>
                      <a:pt x="4219" y="3641"/>
                    </a:lnTo>
                    <a:lnTo>
                      <a:pt x="4224" y="3612"/>
                    </a:lnTo>
                    <a:lnTo>
                      <a:pt x="4230" y="3583"/>
                    </a:lnTo>
                    <a:lnTo>
                      <a:pt x="4237" y="3554"/>
                    </a:lnTo>
                    <a:lnTo>
                      <a:pt x="4245" y="3526"/>
                    </a:lnTo>
                    <a:lnTo>
                      <a:pt x="4255" y="3498"/>
                    </a:lnTo>
                    <a:lnTo>
                      <a:pt x="4265" y="3470"/>
                    </a:lnTo>
                    <a:lnTo>
                      <a:pt x="4276" y="3443"/>
                    </a:lnTo>
                    <a:lnTo>
                      <a:pt x="4288" y="3416"/>
                    </a:lnTo>
                    <a:lnTo>
                      <a:pt x="4302" y="3390"/>
                    </a:lnTo>
                    <a:lnTo>
                      <a:pt x="4316" y="3364"/>
                    </a:lnTo>
                    <a:lnTo>
                      <a:pt x="4331" y="3338"/>
                    </a:lnTo>
                    <a:lnTo>
                      <a:pt x="4347" y="3314"/>
                    </a:lnTo>
                    <a:lnTo>
                      <a:pt x="4365" y="3289"/>
                    </a:lnTo>
                    <a:lnTo>
                      <a:pt x="4382" y="3266"/>
                    </a:lnTo>
                    <a:lnTo>
                      <a:pt x="4401" y="3243"/>
                    </a:lnTo>
                    <a:lnTo>
                      <a:pt x="4421" y="3221"/>
                    </a:lnTo>
                    <a:lnTo>
                      <a:pt x="4441" y="3200"/>
                    </a:lnTo>
                    <a:lnTo>
                      <a:pt x="4463" y="3179"/>
                    </a:lnTo>
                    <a:lnTo>
                      <a:pt x="4485" y="3160"/>
                    </a:lnTo>
                    <a:lnTo>
                      <a:pt x="4507" y="3141"/>
                    </a:lnTo>
                    <a:lnTo>
                      <a:pt x="4531" y="3123"/>
                    </a:lnTo>
                    <a:lnTo>
                      <a:pt x="4555" y="3106"/>
                    </a:lnTo>
                    <a:lnTo>
                      <a:pt x="4580" y="3089"/>
                    </a:lnTo>
                    <a:lnTo>
                      <a:pt x="4605" y="3074"/>
                    </a:lnTo>
                    <a:lnTo>
                      <a:pt x="4631" y="3060"/>
                    </a:lnTo>
                    <a:lnTo>
                      <a:pt x="4657" y="3046"/>
                    </a:lnTo>
                    <a:lnTo>
                      <a:pt x="4684" y="3034"/>
                    </a:lnTo>
                    <a:lnTo>
                      <a:pt x="4711" y="3023"/>
                    </a:lnTo>
                    <a:lnTo>
                      <a:pt x="4739" y="3013"/>
                    </a:lnTo>
                    <a:lnTo>
                      <a:pt x="4767" y="3004"/>
                    </a:lnTo>
                    <a:lnTo>
                      <a:pt x="4795" y="2996"/>
                    </a:lnTo>
                    <a:lnTo>
                      <a:pt x="4824" y="2989"/>
                    </a:lnTo>
                    <a:lnTo>
                      <a:pt x="4853" y="2983"/>
                    </a:lnTo>
                    <a:lnTo>
                      <a:pt x="4882" y="2978"/>
                    </a:lnTo>
                    <a:lnTo>
                      <a:pt x="4911" y="2974"/>
                    </a:lnTo>
                    <a:lnTo>
                      <a:pt x="4941" y="2971"/>
                    </a:lnTo>
                    <a:lnTo>
                      <a:pt x="4970" y="2970"/>
                    </a:lnTo>
                    <a:lnTo>
                      <a:pt x="5000" y="2969"/>
                    </a:lnTo>
                    <a:lnTo>
                      <a:pt x="5030" y="2970"/>
                    </a:lnTo>
                    <a:lnTo>
                      <a:pt x="5059" y="2971"/>
                    </a:lnTo>
                    <a:lnTo>
                      <a:pt x="5089" y="2974"/>
                    </a:lnTo>
                    <a:lnTo>
                      <a:pt x="5118" y="2978"/>
                    </a:lnTo>
                    <a:lnTo>
                      <a:pt x="5147" y="2983"/>
                    </a:lnTo>
                    <a:lnTo>
                      <a:pt x="5176" y="2989"/>
                    </a:lnTo>
                    <a:lnTo>
                      <a:pt x="5205" y="2996"/>
                    </a:lnTo>
                    <a:lnTo>
                      <a:pt x="5233" y="3004"/>
                    </a:lnTo>
                    <a:lnTo>
                      <a:pt x="5261" y="3013"/>
                    </a:lnTo>
                    <a:lnTo>
                      <a:pt x="5289" y="3023"/>
                    </a:lnTo>
                    <a:lnTo>
                      <a:pt x="5316" y="3034"/>
                    </a:lnTo>
                    <a:lnTo>
                      <a:pt x="5343" y="3046"/>
                    </a:lnTo>
                    <a:lnTo>
                      <a:pt x="5369" y="3060"/>
                    </a:lnTo>
                    <a:lnTo>
                      <a:pt x="5395" y="3074"/>
                    </a:lnTo>
                    <a:lnTo>
                      <a:pt x="5420" y="3089"/>
                    </a:lnTo>
                    <a:lnTo>
                      <a:pt x="5445" y="3106"/>
                    </a:lnTo>
                    <a:lnTo>
                      <a:pt x="5469" y="3123"/>
                    </a:lnTo>
                    <a:lnTo>
                      <a:pt x="5493" y="3141"/>
                    </a:lnTo>
                    <a:lnTo>
                      <a:pt x="5515" y="3160"/>
                    </a:lnTo>
                    <a:lnTo>
                      <a:pt x="5537" y="3179"/>
                    </a:lnTo>
                    <a:lnTo>
                      <a:pt x="5559" y="3200"/>
                    </a:lnTo>
                    <a:lnTo>
                      <a:pt x="5579" y="3221"/>
                    </a:lnTo>
                    <a:lnTo>
                      <a:pt x="5599" y="3243"/>
                    </a:lnTo>
                    <a:lnTo>
                      <a:pt x="5618" y="3266"/>
                    </a:lnTo>
                    <a:lnTo>
                      <a:pt x="5635" y="3289"/>
                    </a:lnTo>
                    <a:lnTo>
                      <a:pt x="5653" y="3314"/>
                    </a:lnTo>
                    <a:lnTo>
                      <a:pt x="5669" y="3338"/>
                    </a:lnTo>
                    <a:lnTo>
                      <a:pt x="5684" y="3364"/>
                    </a:lnTo>
                    <a:lnTo>
                      <a:pt x="5698" y="3390"/>
                    </a:lnTo>
                    <a:lnTo>
                      <a:pt x="5712" y="3416"/>
                    </a:lnTo>
                    <a:lnTo>
                      <a:pt x="5724" y="3443"/>
                    </a:lnTo>
                    <a:lnTo>
                      <a:pt x="5735" y="3470"/>
                    </a:lnTo>
                    <a:lnTo>
                      <a:pt x="5745" y="3498"/>
                    </a:lnTo>
                    <a:lnTo>
                      <a:pt x="5755" y="3526"/>
                    </a:lnTo>
                    <a:lnTo>
                      <a:pt x="5763" y="3554"/>
                    </a:lnTo>
                    <a:lnTo>
                      <a:pt x="5770" y="3583"/>
                    </a:lnTo>
                    <a:lnTo>
                      <a:pt x="5776" y="3612"/>
                    </a:lnTo>
                    <a:lnTo>
                      <a:pt x="5781" y="3641"/>
                    </a:lnTo>
                    <a:lnTo>
                      <a:pt x="5785" y="3670"/>
                    </a:lnTo>
                    <a:lnTo>
                      <a:pt x="5788" y="3700"/>
                    </a:lnTo>
                    <a:lnTo>
                      <a:pt x="5789" y="3729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10" name="Outline">
                <a:extLst>
                  <a:ext uri="{FF2B5EF4-FFF2-40B4-BE49-F238E27FC236}">
                    <a16:creationId xmlns:a16="http://schemas.microsoft.com/office/drawing/2014/main" id="{A80F744E-C96B-4B23-B8B3-1F20E2DFB43D}"/>
                  </a:ext>
                </a:extLst>
              </p:cNvPr>
              <p:cNvSpPr/>
              <p:nvPr/>
            </p:nvSpPr>
            <p:spPr>
              <a:xfrm>
                <a:off x="6359457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553" y="1072"/>
                    </a:moveTo>
                    <a:lnTo>
                      <a:pt x="4572" y="1056"/>
                    </a:lnTo>
                    <a:lnTo>
                      <a:pt x="4851" y="849"/>
                    </a:lnTo>
                    <a:lnTo>
                      <a:pt x="4878" y="832"/>
                    </a:lnTo>
                    <a:lnTo>
                      <a:pt x="4907" y="818"/>
                    </a:lnTo>
                    <a:lnTo>
                      <a:pt x="4937" y="808"/>
                    </a:lnTo>
                    <a:lnTo>
                      <a:pt x="4968" y="802"/>
                    </a:lnTo>
                    <a:lnTo>
                      <a:pt x="5000" y="800"/>
                    </a:lnTo>
                    <a:lnTo>
                      <a:pt x="5032" y="802"/>
                    </a:lnTo>
                    <a:lnTo>
                      <a:pt x="5063" y="808"/>
                    </a:lnTo>
                    <a:lnTo>
                      <a:pt x="5093" y="818"/>
                    </a:lnTo>
                    <a:lnTo>
                      <a:pt x="5122" y="832"/>
                    </a:lnTo>
                    <a:lnTo>
                      <a:pt x="5149" y="849"/>
                    </a:lnTo>
                    <a:lnTo>
                      <a:pt x="5428" y="1056"/>
                    </a:lnTo>
                    <a:lnTo>
                      <a:pt x="5447" y="1072"/>
                    </a:lnTo>
                    <a:lnTo>
                      <a:pt x="5706" y="1306"/>
                    </a:lnTo>
                    <a:lnTo>
                      <a:pt x="5723" y="1322"/>
                    </a:lnTo>
                    <a:lnTo>
                      <a:pt x="5960" y="1582"/>
                    </a:lnTo>
                    <a:lnTo>
                      <a:pt x="5974" y="1600"/>
                    </a:lnTo>
                    <a:lnTo>
                      <a:pt x="6189" y="1884"/>
                    </a:lnTo>
                    <a:lnTo>
                      <a:pt x="6202" y="1902"/>
                    </a:lnTo>
                    <a:lnTo>
                      <a:pt x="6394" y="2210"/>
                    </a:lnTo>
                    <a:lnTo>
                      <a:pt x="6404" y="2229"/>
                    </a:lnTo>
                    <a:lnTo>
                      <a:pt x="6573" y="2559"/>
                    </a:lnTo>
                    <a:lnTo>
                      <a:pt x="6581" y="2578"/>
                    </a:lnTo>
                    <a:lnTo>
                      <a:pt x="6726" y="2930"/>
                    </a:lnTo>
                    <a:lnTo>
                      <a:pt x="6733" y="2948"/>
                    </a:lnTo>
                    <a:lnTo>
                      <a:pt x="6854" y="3321"/>
                    </a:lnTo>
                    <a:lnTo>
                      <a:pt x="6859" y="3339"/>
                    </a:lnTo>
                    <a:lnTo>
                      <a:pt x="6955" y="3731"/>
                    </a:lnTo>
                    <a:lnTo>
                      <a:pt x="6959" y="3748"/>
                    </a:lnTo>
                    <a:lnTo>
                      <a:pt x="7030" y="4160"/>
                    </a:lnTo>
                    <a:lnTo>
                      <a:pt x="7032" y="4176"/>
                    </a:lnTo>
                    <a:lnTo>
                      <a:pt x="7077" y="4605"/>
                    </a:lnTo>
                    <a:lnTo>
                      <a:pt x="7078" y="4621"/>
                    </a:lnTo>
                    <a:lnTo>
                      <a:pt x="7098" y="5067"/>
                    </a:lnTo>
                    <a:lnTo>
                      <a:pt x="7098" y="5082"/>
                    </a:lnTo>
                    <a:lnTo>
                      <a:pt x="7090" y="5543"/>
                    </a:lnTo>
                    <a:lnTo>
                      <a:pt x="7090" y="5557"/>
                    </a:lnTo>
                    <a:lnTo>
                      <a:pt x="7055" y="6034"/>
                    </a:lnTo>
                    <a:lnTo>
                      <a:pt x="7050" y="6069"/>
                    </a:lnTo>
                    <a:lnTo>
                      <a:pt x="7040" y="6103"/>
                    </a:lnTo>
                    <a:lnTo>
                      <a:pt x="7025" y="6136"/>
                    </a:lnTo>
                    <a:lnTo>
                      <a:pt x="7006" y="6166"/>
                    </a:lnTo>
                    <a:lnTo>
                      <a:pt x="6983" y="6193"/>
                    </a:lnTo>
                    <a:lnTo>
                      <a:pt x="6643" y="6533"/>
                    </a:lnTo>
                    <a:lnTo>
                      <a:pt x="7417" y="7178"/>
                    </a:lnTo>
                    <a:lnTo>
                      <a:pt x="7441" y="7201"/>
                    </a:lnTo>
                    <a:lnTo>
                      <a:pt x="7462" y="7227"/>
                    </a:lnTo>
                    <a:lnTo>
                      <a:pt x="7479" y="7255"/>
                    </a:lnTo>
                    <a:lnTo>
                      <a:pt x="7492" y="7285"/>
                    </a:lnTo>
                    <a:lnTo>
                      <a:pt x="7501" y="7317"/>
                    </a:lnTo>
                    <a:lnTo>
                      <a:pt x="7506" y="7349"/>
                    </a:lnTo>
                    <a:lnTo>
                      <a:pt x="7507" y="7383"/>
                    </a:lnTo>
                    <a:lnTo>
                      <a:pt x="7503" y="7415"/>
                    </a:lnTo>
                    <a:lnTo>
                      <a:pt x="7495" y="7447"/>
                    </a:lnTo>
                    <a:lnTo>
                      <a:pt x="7482" y="7478"/>
                    </a:lnTo>
                    <a:lnTo>
                      <a:pt x="7466" y="7507"/>
                    </a:lnTo>
                    <a:lnTo>
                      <a:pt x="7446" y="7533"/>
                    </a:lnTo>
                    <a:lnTo>
                      <a:pt x="7423" y="7557"/>
                    </a:lnTo>
                    <a:lnTo>
                      <a:pt x="7397" y="7577"/>
                    </a:lnTo>
                    <a:lnTo>
                      <a:pt x="7369" y="7594"/>
                    </a:lnTo>
                    <a:lnTo>
                      <a:pt x="7338" y="7606"/>
                    </a:lnTo>
                    <a:lnTo>
                      <a:pt x="7306" y="7615"/>
                    </a:lnTo>
                    <a:lnTo>
                      <a:pt x="7273" y="7619"/>
                    </a:lnTo>
                    <a:lnTo>
                      <a:pt x="7240" y="7619"/>
                    </a:lnTo>
                    <a:lnTo>
                      <a:pt x="7208" y="7615"/>
                    </a:lnTo>
                    <a:lnTo>
                      <a:pt x="7176" y="7606"/>
                    </a:lnTo>
                    <a:lnTo>
                      <a:pt x="7145" y="7594"/>
                    </a:lnTo>
                    <a:lnTo>
                      <a:pt x="6242" y="7143"/>
                    </a:lnTo>
                    <a:lnTo>
                      <a:pt x="6212" y="7125"/>
                    </a:lnTo>
                    <a:lnTo>
                      <a:pt x="6185" y="7104"/>
                    </a:lnTo>
                    <a:lnTo>
                      <a:pt x="6162" y="7079"/>
                    </a:lnTo>
                    <a:lnTo>
                      <a:pt x="6141" y="7050"/>
                    </a:lnTo>
                    <a:lnTo>
                      <a:pt x="6136" y="7040"/>
                    </a:lnTo>
                    <a:lnTo>
                      <a:pt x="6080" y="7096"/>
                    </a:lnTo>
                    <a:lnTo>
                      <a:pt x="6055" y="7117"/>
                    </a:lnTo>
                    <a:lnTo>
                      <a:pt x="6028" y="7136"/>
                    </a:lnTo>
                    <a:lnTo>
                      <a:pt x="5999" y="7150"/>
                    </a:lnTo>
                    <a:lnTo>
                      <a:pt x="5968" y="7160"/>
                    </a:lnTo>
                    <a:lnTo>
                      <a:pt x="5936" y="7167"/>
                    </a:lnTo>
                    <a:lnTo>
                      <a:pt x="5903" y="7169"/>
                    </a:lnTo>
                    <a:lnTo>
                      <a:pt x="4097" y="7169"/>
                    </a:lnTo>
                    <a:lnTo>
                      <a:pt x="4064" y="7167"/>
                    </a:lnTo>
                    <a:lnTo>
                      <a:pt x="4032" y="7160"/>
                    </a:lnTo>
                    <a:lnTo>
                      <a:pt x="4001" y="7150"/>
                    </a:lnTo>
                    <a:lnTo>
                      <a:pt x="3972" y="7136"/>
                    </a:lnTo>
                    <a:lnTo>
                      <a:pt x="3945" y="7117"/>
                    </a:lnTo>
                    <a:lnTo>
                      <a:pt x="3920" y="7096"/>
                    </a:lnTo>
                    <a:lnTo>
                      <a:pt x="3864" y="7040"/>
                    </a:lnTo>
                    <a:lnTo>
                      <a:pt x="3859" y="7050"/>
                    </a:lnTo>
                    <a:lnTo>
                      <a:pt x="3838" y="7079"/>
                    </a:lnTo>
                    <a:lnTo>
                      <a:pt x="3815" y="7104"/>
                    </a:lnTo>
                    <a:lnTo>
                      <a:pt x="3788" y="7125"/>
                    </a:lnTo>
                    <a:lnTo>
                      <a:pt x="3758" y="7143"/>
                    </a:lnTo>
                    <a:lnTo>
                      <a:pt x="2855" y="7594"/>
                    </a:lnTo>
                    <a:lnTo>
                      <a:pt x="2824" y="7606"/>
                    </a:lnTo>
                    <a:lnTo>
                      <a:pt x="2792" y="7615"/>
                    </a:lnTo>
                    <a:lnTo>
                      <a:pt x="2760" y="7619"/>
                    </a:lnTo>
                    <a:lnTo>
                      <a:pt x="2727" y="7619"/>
                    </a:lnTo>
                    <a:lnTo>
                      <a:pt x="2694" y="7615"/>
                    </a:lnTo>
                    <a:lnTo>
                      <a:pt x="2662" y="7606"/>
                    </a:lnTo>
                    <a:lnTo>
                      <a:pt x="2631" y="7594"/>
                    </a:lnTo>
                    <a:lnTo>
                      <a:pt x="2603" y="7577"/>
                    </a:lnTo>
                    <a:lnTo>
                      <a:pt x="2577" y="7557"/>
                    </a:lnTo>
                    <a:lnTo>
                      <a:pt x="2554" y="7533"/>
                    </a:lnTo>
                    <a:lnTo>
                      <a:pt x="2534" y="7507"/>
                    </a:lnTo>
                    <a:lnTo>
                      <a:pt x="2518" y="7478"/>
                    </a:lnTo>
                    <a:lnTo>
                      <a:pt x="2505" y="7447"/>
                    </a:lnTo>
                    <a:lnTo>
                      <a:pt x="2497" y="7415"/>
                    </a:lnTo>
                    <a:lnTo>
                      <a:pt x="2493" y="7383"/>
                    </a:lnTo>
                    <a:lnTo>
                      <a:pt x="2494" y="7349"/>
                    </a:lnTo>
                    <a:lnTo>
                      <a:pt x="2499" y="7317"/>
                    </a:lnTo>
                    <a:lnTo>
                      <a:pt x="2508" y="7285"/>
                    </a:lnTo>
                    <a:lnTo>
                      <a:pt x="2521" y="7255"/>
                    </a:lnTo>
                    <a:lnTo>
                      <a:pt x="2538" y="7227"/>
                    </a:lnTo>
                    <a:lnTo>
                      <a:pt x="2559" y="7201"/>
                    </a:lnTo>
                    <a:lnTo>
                      <a:pt x="2583" y="7178"/>
                    </a:lnTo>
                    <a:lnTo>
                      <a:pt x="3357" y="6533"/>
                    </a:lnTo>
                    <a:lnTo>
                      <a:pt x="3017" y="6193"/>
                    </a:lnTo>
                    <a:lnTo>
                      <a:pt x="2994" y="6166"/>
                    </a:lnTo>
                    <a:lnTo>
                      <a:pt x="2975" y="6136"/>
                    </a:lnTo>
                    <a:lnTo>
                      <a:pt x="2960" y="6103"/>
                    </a:lnTo>
                    <a:lnTo>
                      <a:pt x="2950" y="6069"/>
                    </a:lnTo>
                    <a:lnTo>
                      <a:pt x="2945" y="6034"/>
                    </a:lnTo>
                    <a:lnTo>
                      <a:pt x="2910" y="5557"/>
                    </a:lnTo>
                    <a:lnTo>
                      <a:pt x="2910" y="5543"/>
                    </a:lnTo>
                    <a:lnTo>
                      <a:pt x="2902" y="5082"/>
                    </a:lnTo>
                    <a:lnTo>
                      <a:pt x="2902" y="5067"/>
                    </a:lnTo>
                    <a:lnTo>
                      <a:pt x="2922" y="4621"/>
                    </a:lnTo>
                    <a:lnTo>
                      <a:pt x="2923" y="4605"/>
                    </a:lnTo>
                    <a:lnTo>
                      <a:pt x="2968" y="4176"/>
                    </a:lnTo>
                    <a:lnTo>
                      <a:pt x="2970" y="4160"/>
                    </a:lnTo>
                    <a:lnTo>
                      <a:pt x="3041" y="3748"/>
                    </a:lnTo>
                    <a:lnTo>
                      <a:pt x="3045" y="3731"/>
                    </a:lnTo>
                    <a:lnTo>
                      <a:pt x="3141" y="3339"/>
                    </a:lnTo>
                    <a:lnTo>
                      <a:pt x="3146" y="3321"/>
                    </a:lnTo>
                    <a:lnTo>
                      <a:pt x="3267" y="2948"/>
                    </a:lnTo>
                    <a:lnTo>
                      <a:pt x="3274" y="2930"/>
                    </a:lnTo>
                    <a:lnTo>
                      <a:pt x="3419" y="2578"/>
                    </a:lnTo>
                    <a:lnTo>
                      <a:pt x="3427" y="2559"/>
                    </a:lnTo>
                    <a:lnTo>
                      <a:pt x="3596" y="2229"/>
                    </a:lnTo>
                    <a:lnTo>
                      <a:pt x="3606" y="2210"/>
                    </a:lnTo>
                    <a:lnTo>
                      <a:pt x="3798" y="1902"/>
                    </a:lnTo>
                    <a:lnTo>
                      <a:pt x="3811" y="1884"/>
                    </a:lnTo>
                    <a:lnTo>
                      <a:pt x="4026" y="1600"/>
                    </a:lnTo>
                    <a:lnTo>
                      <a:pt x="4040" y="1582"/>
                    </a:lnTo>
                    <a:lnTo>
                      <a:pt x="4277" y="1322"/>
                    </a:lnTo>
                    <a:lnTo>
                      <a:pt x="4294" y="1306"/>
                    </a:lnTo>
                    <a:lnTo>
                      <a:pt x="4553" y="1072"/>
                    </a:lnTo>
                    <a:close/>
                    <a:moveTo>
                      <a:pt x="5362" y="1668"/>
                    </a:moveTo>
                    <a:lnTo>
                      <a:pt x="5121" y="1451"/>
                    </a:lnTo>
                    <a:lnTo>
                      <a:pt x="5000" y="1361"/>
                    </a:lnTo>
                    <a:lnTo>
                      <a:pt x="4879" y="1451"/>
                    </a:lnTo>
                    <a:lnTo>
                      <a:pt x="4638" y="1668"/>
                    </a:lnTo>
                    <a:lnTo>
                      <a:pt x="4418" y="1910"/>
                    </a:lnTo>
                    <a:lnTo>
                      <a:pt x="4217" y="2176"/>
                    </a:lnTo>
                    <a:lnTo>
                      <a:pt x="4036" y="2466"/>
                    </a:lnTo>
                    <a:lnTo>
                      <a:pt x="3877" y="2778"/>
                    </a:lnTo>
                    <a:lnTo>
                      <a:pt x="3740" y="3111"/>
                    </a:lnTo>
                    <a:lnTo>
                      <a:pt x="3625" y="3467"/>
                    </a:lnTo>
                    <a:lnTo>
                      <a:pt x="3533" y="3842"/>
                    </a:lnTo>
                    <a:lnTo>
                      <a:pt x="3465" y="4237"/>
                    </a:lnTo>
                    <a:lnTo>
                      <a:pt x="3421" y="4650"/>
                    </a:lnTo>
                    <a:lnTo>
                      <a:pt x="3402" y="5081"/>
                    </a:lnTo>
                    <a:lnTo>
                      <a:pt x="3409" y="5528"/>
                    </a:lnTo>
                    <a:lnTo>
                      <a:pt x="3435" y="5883"/>
                    </a:lnTo>
                    <a:lnTo>
                      <a:pt x="3448" y="5864"/>
                    </a:lnTo>
                    <a:lnTo>
                      <a:pt x="3469" y="5839"/>
                    </a:lnTo>
                    <a:lnTo>
                      <a:pt x="3494" y="5818"/>
                    </a:lnTo>
                    <a:lnTo>
                      <a:pt x="3521" y="5799"/>
                    </a:lnTo>
                    <a:lnTo>
                      <a:pt x="3550" y="5785"/>
                    </a:lnTo>
                    <a:lnTo>
                      <a:pt x="3581" y="5775"/>
                    </a:lnTo>
                    <a:lnTo>
                      <a:pt x="3613" y="5768"/>
                    </a:lnTo>
                    <a:lnTo>
                      <a:pt x="3646" y="5766"/>
                    </a:lnTo>
                    <a:lnTo>
                      <a:pt x="3679" y="5768"/>
                    </a:lnTo>
                    <a:lnTo>
                      <a:pt x="3711" y="5775"/>
                    </a:lnTo>
                    <a:lnTo>
                      <a:pt x="3742" y="5785"/>
                    </a:lnTo>
                    <a:lnTo>
                      <a:pt x="3771" y="5799"/>
                    </a:lnTo>
                    <a:lnTo>
                      <a:pt x="3798" y="5818"/>
                    </a:lnTo>
                    <a:lnTo>
                      <a:pt x="3823" y="5839"/>
                    </a:lnTo>
                    <a:lnTo>
                      <a:pt x="3844" y="5864"/>
                    </a:lnTo>
                    <a:lnTo>
                      <a:pt x="3863" y="5891"/>
                    </a:lnTo>
                    <a:lnTo>
                      <a:pt x="3877" y="5920"/>
                    </a:lnTo>
                    <a:lnTo>
                      <a:pt x="3887" y="5951"/>
                    </a:lnTo>
                    <a:lnTo>
                      <a:pt x="3894" y="5983"/>
                    </a:lnTo>
                    <a:lnTo>
                      <a:pt x="3896" y="6016"/>
                    </a:lnTo>
                    <a:lnTo>
                      <a:pt x="3896" y="6083"/>
                    </a:lnTo>
                    <a:lnTo>
                      <a:pt x="3937" y="6049"/>
                    </a:lnTo>
                    <a:lnTo>
                      <a:pt x="3963" y="6030"/>
                    </a:lnTo>
                    <a:lnTo>
                      <a:pt x="3992" y="6014"/>
                    </a:lnTo>
                    <a:lnTo>
                      <a:pt x="4023" y="6002"/>
                    </a:lnTo>
                    <a:lnTo>
                      <a:pt x="4054" y="5995"/>
                    </a:lnTo>
                    <a:lnTo>
                      <a:pt x="4087" y="5991"/>
                    </a:lnTo>
                    <a:lnTo>
                      <a:pt x="4120" y="5992"/>
                    </a:lnTo>
                    <a:lnTo>
                      <a:pt x="4152" y="5997"/>
                    </a:lnTo>
                    <a:lnTo>
                      <a:pt x="4183" y="6006"/>
                    </a:lnTo>
                    <a:lnTo>
                      <a:pt x="4213" y="6020"/>
                    </a:lnTo>
                    <a:lnTo>
                      <a:pt x="4241" y="6037"/>
                    </a:lnTo>
                    <a:lnTo>
                      <a:pt x="4266" y="6057"/>
                    </a:lnTo>
                    <a:lnTo>
                      <a:pt x="4289" y="6081"/>
                    </a:lnTo>
                    <a:lnTo>
                      <a:pt x="4308" y="6107"/>
                    </a:lnTo>
                    <a:lnTo>
                      <a:pt x="4324" y="6136"/>
                    </a:lnTo>
                    <a:lnTo>
                      <a:pt x="4336" y="6167"/>
                    </a:lnTo>
                    <a:lnTo>
                      <a:pt x="4343" y="6198"/>
                    </a:lnTo>
                    <a:lnTo>
                      <a:pt x="4347" y="6231"/>
                    </a:lnTo>
                    <a:lnTo>
                      <a:pt x="4346" y="6264"/>
                    </a:lnTo>
                    <a:lnTo>
                      <a:pt x="4341" y="6296"/>
                    </a:lnTo>
                    <a:lnTo>
                      <a:pt x="4332" y="6327"/>
                    </a:lnTo>
                    <a:lnTo>
                      <a:pt x="4318" y="6357"/>
                    </a:lnTo>
                    <a:lnTo>
                      <a:pt x="4301" y="6385"/>
                    </a:lnTo>
                    <a:lnTo>
                      <a:pt x="4281" y="6410"/>
                    </a:lnTo>
                    <a:lnTo>
                      <a:pt x="4257" y="6433"/>
                    </a:lnTo>
                    <a:lnTo>
                      <a:pt x="4098" y="6566"/>
                    </a:lnTo>
                    <a:lnTo>
                      <a:pt x="4201" y="6669"/>
                    </a:lnTo>
                    <a:lnTo>
                      <a:pt x="5799" y="6669"/>
                    </a:lnTo>
                    <a:lnTo>
                      <a:pt x="5902" y="6566"/>
                    </a:lnTo>
                    <a:lnTo>
                      <a:pt x="5743" y="6433"/>
                    </a:lnTo>
                    <a:lnTo>
                      <a:pt x="5719" y="6410"/>
                    </a:lnTo>
                    <a:lnTo>
                      <a:pt x="5699" y="6385"/>
                    </a:lnTo>
                    <a:lnTo>
                      <a:pt x="5682" y="6357"/>
                    </a:lnTo>
                    <a:lnTo>
                      <a:pt x="5668" y="6327"/>
                    </a:lnTo>
                    <a:lnTo>
                      <a:pt x="5659" y="6296"/>
                    </a:lnTo>
                    <a:lnTo>
                      <a:pt x="5654" y="6264"/>
                    </a:lnTo>
                    <a:lnTo>
                      <a:pt x="5653" y="6231"/>
                    </a:lnTo>
                    <a:lnTo>
                      <a:pt x="5657" y="6198"/>
                    </a:lnTo>
                    <a:lnTo>
                      <a:pt x="5664" y="6167"/>
                    </a:lnTo>
                    <a:lnTo>
                      <a:pt x="5676" y="6136"/>
                    </a:lnTo>
                    <a:lnTo>
                      <a:pt x="5692" y="6107"/>
                    </a:lnTo>
                    <a:lnTo>
                      <a:pt x="5711" y="6081"/>
                    </a:lnTo>
                    <a:lnTo>
                      <a:pt x="5734" y="6057"/>
                    </a:lnTo>
                    <a:lnTo>
                      <a:pt x="5759" y="6037"/>
                    </a:lnTo>
                    <a:lnTo>
                      <a:pt x="5787" y="6020"/>
                    </a:lnTo>
                    <a:lnTo>
                      <a:pt x="5817" y="6006"/>
                    </a:lnTo>
                    <a:lnTo>
                      <a:pt x="5848" y="5997"/>
                    </a:lnTo>
                    <a:lnTo>
                      <a:pt x="5880" y="5992"/>
                    </a:lnTo>
                    <a:lnTo>
                      <a:pt x="5913" y="5991"/>
                    </a:lnTo>
                    <a:lnTo>
                      <a:pt x="5946" y="5995"/>
                    </a:lnTo>
                    <a:lnTo>
                      <a:pt x="5977" y="6002"/>
                    </a:lnTo>
                    <a:lnTo>
                      <a:pt x="6008" y="6014"/>
                    </a:lnTo>
                    <a:lnTo>
                      <a:pt x="6037" y="6030"/>
                    </a:lnTo>
                    <a:lnTo>
                      <a:pt x="6063" y="6049"/>
                    </a:lnTo>
                    <a:lnTo>
                      <a:pt x="6104" y="6083"/>
                    </a:lnTo>
                    <a:lnTo>
                      <a:pt x="6104" y="6016"/>
                    </a:lnTo>
                    <a:lnTo>
                      <a:pt x="6106" y="5983"/>
                    </a:lnTo>
                    <a:lnTo>
                      <a:pt x="6113" y="5951"/>
                    </a:lnTo>
                    <a:lnTo>
                      <a:pt x="6123" y="5920"/>
                    </a:lnTo>
                    <a:lnTo>
                      <a:pt x="6137" y="5891"/>
                    </a:lnTo>
                    <a:lnTo>
                      <a:pt x="6156" y="5864"/>
                    </a:lnTo>
                    <a:lnTo>
                      <a:pt x="6177" y="5839"/>
                    </a:lnTo>
                    <a:lnTo>
                      <a:pt x="6202" y="5818"/>
                    </a:lnTo>
                    <a:lnTo>
                      <a:pt x="6229" y="5799"/>
                    </a:lnTo>
                    <a:lnTo>
                      <a:pt x="6258" y="5785"/>
                    </a:lnTo>
                    <a:lnTo>
                      <a:pt x="6289" y="5775"/>
                    </a:lnTo>
                    <a:lnTo>
                      <a:pt x="6321" y="5768"/>
                    </a:lnTo>
                    <a:lnTo>
                      <a:pt x="6354" y="5766"/>
                    </a:lnTo>
                    <a:lnTo>
                      <a:pt x="6387" y="5768"/>
                    </a:lnTo>
                    <a:lnTo>
                      <a:pt x="6419" y="5775"/>
                    </a:lnTo>
                    <a:lnTo>
                      <a:pt x="6450" y="5785"/>
                    </a:lnTo>
                    <a:lnTo>
                      <a:pt x="6479" y="5799"/>
                    </a:lnTo>
                    <a:lnTo>
                      <a:pt x="6506" y="5818"/>
                    </a:lnTo>
                    <a:lnTo>
                      <a:pt x="6531" y="5839"/>
                    </a:lnTo>
                    <a:lnTo>
                      <a:pt x="6552" y="5864"/>
                    </a:lnTo>
                    <a:lnTo>
                      <a:pt x="6565" y="5883"/>
                    </a:lnTo>
                    <a:lnTo>
                      <a:pt x="6591" y="5528"/>
                    </a:lnTo>
                    <a:lnTo>
                      <a:pt x="6598" y="5081"/>
                    </a:lnTo>
                    <a:lnTo>
                      <a:pt x="6579" y="4650"/>
                    </a:lnTo>
                    <a:lnTo>
                      <a:pt x="6535" y="4237"/>
                    </a:lnTo>
                    <a:lnTo>
                      <a:pt x="6467" y="3842"/>
                    </a:lnTo>
                    <a:lnTo>
                      <a:pt x="6375" y="3467"/>
                    </a:lnTo>
                    <a:lnTo>
                      <a:pt x="6260" y="3111"/>
                    </a:lnTo>
                    <a:lnTo>
                      <a:pt x="6123" y="2778"/>
                    </a:lnTo>
                    <a:lnTo>
                      <a:pt x="5964" y="2466"/>
                    </a:lnTo>
                    <a:lnTo>
                      <a:pt x="5783" y="2176"/>
                    </a:lnTo>
                    <a:lnTo>
                      <a:pt x="5582" y="1910"/>
                    </a:lnTo>
                    <a:lnTo>
                      <a:pt x="5362" y="1668"/>
                    </a:lnTo>
                    <a:close/>
                    <a:moveTo>
                      <a:pt x="6039" y="3715"/>
                    </a:moveTo>
                    <a:lnTo>
                      <a:pt x="6039" y="3725"/>
                    </a:lnTo>
                    <a:lnTo>
                      <a:pt x="6040" y="3754"/>
                    </a:lnTo>
                    <a:lnTo>
                      <a:pt x="6040" y="3764"/>
                    </a:lnTo>
                    <a:lnTo>
                      <a:pt x="6039" y="3793"/>
                    </a:lnTo>
                    <a:lnTo>
                      <a:pt x="6039" y="3803"/>
                    </a:lnTo>
                    <a:lnTo>
                      <a:pt x="6037" y="3832"/>
                    </a:lnTo>
                    <a:lnTo>
                      <a:pt x="6037" y="3842"/>
                    </a:lnTo>
                    <a:lnTo>
                      <a:pt x="6034" y="3871"/>
                    </a:lnTo>
                    <a:lnTo>
                      <a:pt x="6033" y="3880"/>
                    </a:lnTo>
                    <a:lnTo>
                      <a:pt x="6029" y="3910"/>
                    </a:lnTo>
                    <a:lnTo>
                      <a:pt x="6027" y="3919"/>
                    </a:lnTo>
                    <a:lnTo>
                      <a:pt x="6022" y="3948"/>
                    </a:lnTo>
                    <a:lnTo>
                      <a:pt x="6021" y="3957"/>
                    </a:lnTo>
                    <a:lnTo>
                      <a:pt x="6015" y="3986"/>
                    </a:lnTo>
                    <a:lnTo>
                      <a:pt x="6013" y="3995"/>
                    </a:lnTo>
                    <a:lnTo>
                      <a:pt x="6005" y="4023"/>
                    </a:lnTo>
                    <a:lnTo>
                      <a:pt x="6003" y="4032"/>
                    </a:lnTo>
                    <a:lnTo>
                      <a:pt x="5995" y="4061"/>
                    </a:lnTo>
                    <a:lnTo>
                      <a:pt x="5992" y="4069"/>
                    </a:lnTo>
                    <a:lnTo>
                      <a:pt x="5983" y="4097"/>
                    </a:lnTo>
                    <a:lnTo>
                      <a:pt x="5980" y="4106"/>
                    </a:lnTo>
                    <a:lnTo>
                      <a:pt x="5970" y="4134"/>
                    </a:lnTo>
                    <a:lnTo>
                      <a:pt x="5966" y="4142"/>
                    </a:lnTo>
                    <a:lnTo>
                      <a:pt x="5955" y="4170"/>
                    </a:lnTo>
                    <a:lnTo>
                      <a:pt x="5951" y="4178"/>
                    </a:lnTo>
                    <a:lnTo>
                      <a:pt x="5939" y="4205"/>
                    </a:lnTo>
                    <a:lnTo>
                      <a:pt x="5935" y="4213"/>
                    </a:lnTo>
                    <a:lnTo>
                      <a:pt x="5922" y="4240"/>
                    </a:lnTo>
                    <a:lnTo>
                      <a:pt x="5918" y="4248"/>
                    </a:lnTo>
                    <a:lnTo>
                      <a:pt x="5903" y="4274"/>
                    </a:lnTo>
                    <a:lnTo>
                      <a:pt x="5898" y="4283"/>
                    </a:lnTo>
                    <a:lnTo>
                      <a:pt x="5883" y="4308"/>
                    </a:lnTo>
                    <a:lnTo>
                      <a:pt x="5878" y="4316"/>
                    </a:lnTo>
                    <a:lnTo>
                      <a:pt x="5862" y="4341"/>
                    </a:lnTo>
                    <a:lnTo>
                      <a:pt x="5856" y="4349"/>
                    </a:lnTo>
                    <a:lnTo>
                      <a:pt x="5839" y="4373"/>
                    </a:lnTo>
                    <a:lnTo>
                      <a:pt x="5834" y="4381"/>
                    </a:lnTo>
                    <a:lnTo>
                      <a:pt x="5816" y="4404"/>
                    </a:lnTo>
                    <a:lnTo>
                      <a:pt x="5810" y="4411"/>
                    </a:lnTo>
                    <a:lnTo>
                      <a:pt x="5791" y="4434"/>
                    </a:lnTo>
                    <a:lnTo>
                      <a:pt x="5785" y="4441"/>
                    </a:lnTo>
                    <a:lnTo>
                      <a:pt x="5765" y="4463"/>
                    </a:lnTo>
                    <a:lnTo>
                      <a:pt x="5759" y="4470"/>
                    </a:lnTo>
                    <a:lnTo>
                      <a:pt x="5738" y="4491"/>
                    </a:lnTo>
                    <a:lnTo>
                      <a:pt x="5732" y="4497"/>
                    </a:lnTo>
                    <a:lnTo>
                      <a:pt x="5711" y="4518"/>
                    </a:lnTo>
                    <a:lnTo>
                      <a:pt x="5704" y="4524"/>
                    </a:lnTo>
                    <a:lnTo>
                      <a:pt x="5682" y="4544"/>
                    </a:lnTo>
                    <a:lnTo>
                      <a:pt x="5675" y="4550"/>
                    </a:lnTo>
                    <a:lnTo>
                      <a:pt x="5652" y="4569"/>
                    </a:lnTo>
                    <a:lnTo>
                      <a:pt x="5645" y="4574"/>
                    </a:lnTo>
                    <a:lnTo>
                      <a:pt x="5622" y="4592"/>
                    </a:lnTo>
                    <a:lnTo>
                      <a:pt x="5614" y="4598"/>
                    </a:lnTo>
                    <a:lnTo>
                      <a:pt x="5590" y="4615"/>
                    </a:lnTo>
                    <a:lnTo>
                      <a:pt x="5583" y="4620"/>
                    </a:lnTo>
                    <a:lnTo>
                      <a:pt x="5558" y="4636"/>
                    </a:lnTo>
                    <a:lnTo>
                      <a:pt x="5550" y="4641"/>
                    </a:lnTo>
                    <a:lnTo>
                      <a:pt x="5525" y="4657"/>
                    </a:lnTo>
                    <a:lnTo>
                      <a:pt x="5516" y="4662"/>
                    </a:lnTo>
                    <a:lnTo>
                      <a:pt x="5490" y="4676"/>
                    </a:lnTo>
                    <a:lnTo>
                      <a:pt x="5481" y="4681"/>
                    </a:lnTo>
                    <a:lnTo>
                      <a:pt x="5455" y="4694"/>
                    </a:lnTo>
                    <a:lnTo>
                      <a:pt x="5447" y="4698"/>
                    </a:lnTo>
                    <a:lnTo>
                      <a:pt x="5420" y="4710"/>
                    </a:lnTo>
                    <a:lnTo>
                      <a:pt x="5411" y="4714"/>
                    </a:lnTo>
                    <a:lnTo>
                      <a:pt x="5384" y="4725"/>
                    </a:lnTo>
                    <a:lnTo>
                      <a:pt x="5376" y="4729"/>
                    </a:lnTo>
                    <a:lnTo>
                      <a:pt x="5348" y="4739"/>
                    </a:lnTo>
                    <a:lnTo>
                      <a:pt x="5339" y="4742"/>
                    </a:lnTo>
                    <a:lnTo>
                      <a:pt x="5311" y="4751"/>
                    </a:lnTo>
                    <a:lnTo>
                      <a:pt x="5302" y="4754"/>
                    </a:lnTo>
                    <a:lnTo>
                      <a:pt x="5274" y="4762"/>
                    </a:lnTo>
                    <a:lnTo>
                      <a:pt x="5265" y="4764"/>
                    </a:lnTo>
                    <a:lnTo>
                      <a:pt x="5237" y="4772"/>
                    </a:lnTo>
                    <a:lnTo>
                      <a:pt x="5227" y="4774"/>
                    </a:lnTo>
                    <a:lnTo>
                      <a:pt x="5199" y="4780"/>
                    </a:lnTo>
                    <a:lnTo>
                      <a:pt x="5189" y="4781"/>
                    </a:lnTo>
                    <a:lnTo>
                      <a:pt x="5160" y="4786"/>
                    </a:lnTo>
                    <a:lnTo>
                      <a:pt x="5151" y="4788"/>
                    </a:lnTo>
                    <a:lnTo>
                      <a:pt x="5122" y="4792"/>
                    </a:lnTo>
                    <a:lnTo>
                      <a:pt x="5112" y="4793"/>
                    </a:lnTo>
                    <a:lnTo>
                      <a:pt x="5083" y="4796"/>
                    </a:lnTo>
                    <a:lnTo>
                      <a:pt x="5074" y="4796"/>
                    </a:lnTo>
                    <a:lnTo>
                      <a:pt x="5044" y="4798"/>
                    </a:lnTo>
                    <a:lnTo>
                      <a:pt x="5034" y="4798"/>
                    </a:lnTo>
                    <a:lnTo>
                      <a:pt x="5005" y="4799"/>
                    </a:lnTo>
                    <a:lnTo>
                      <a:pt x="4995" y="4799"/>
                    </a:lnTo>
                    <a:lnTo>
                      <a:pt x="4966" y="4798"/>
                    </a:lnTo>
                    <a:lnTo>
                      <a:pt x="4956" y="4798"/>
                    </a:lnTo>
                    <a:lnTo>
                      <a:pt x="4926" y="4796"/>
                    </a:lnTo>
                    <a:lnTo>
                      <a:pt x="4917" y="4796"/>
                    </a:lnTo>
                    <a:lnTo>
                      <a:pt x="4888" y="4793"/>
                    </a:lnTo>
                    <a:lnTo>
                      <a:pt x="4878" y="4792"/>
                    </a:lnTo>
                    <a:lnTo>
                      <a:pt x="4849" y="4788"/>
                    </a:lnTo>
                    <a:lnTo>
                      <a:pt x="4840" y="4786"/>
                    </a:lnTo>
                    <a:lnTo>
                      <a:pt x="4811" y="4781"/>
                    </a:lnTo>
                    <a:lnTo>
                      <a:pt x="4801" y="4780"/>
                    </a:lnTo>
                    <a:lnTo>
                      <a:pt x="4773" y="4774"/>
                    </a:lnTo>
                    <a:lnTo>
                      <a:pt x="4763" y="4772"/>
                    </a:lnTo>
                    <a:lnTo>
                      <a:pt x="4735" y="4764"/>
                    </a:lnTo>
                    <a:lnTo>
                      <a:pt x="4726" y="4762"/>
                    </a:lnTo>
                    <a:lnTo>
                      <a:pt x="4698" y="4754"/>
                    </a:lnTo>
                    <a:lnTo>
                      <a:pt x="4689" y="4751"/>
                    </a:lnTo>
                    <a:lnTo>
                      <a:pt x="4661" y="4742"/>
                    </a:lnTo>
                    <a:lnTo>
                      <a:pt x="4652" y="4739"/>
                    </a:lnTo>
                    <a:lnTo>
                      <a:pt x="4624" y="4729"/>
                    </a:lnTo>
                    <a:lnTo>
                      <a:pt x="4616" y="4725"/>
                    </a:lnTo>
                    <a:lnTo>
                      <a:pt x="4589" y="4714"/>
                    </a:lnTo>
                    <a:lnTo>
                      <a:pt x="4580" y="4710"/>
                    </a:lnTo>
                    <a:lnTo>
                      <a:pt x="4553" y="4698"/>
                    </a:lnTo>
                    <a:lnTo>
                      <a:pt x="4545" y="4694"/>
                    </a:lnTo>
                    <a:lnTo>
                      <a:pt x="4519" y="4681"/>
                    </a:lnTo>
                    <a:lnTo>
                      <a:pt x="4510" y="4676"/>
                    </a:lnTo>
                    <a:lnTo>
                      <a:pt x="4484" y="4662"/>
                    </a:lnTo>
                    <a:lnTo>
                      <a:pt x="4475" y="4657"/>
                    </a:lnTo>
                    <a:lnTo>
                      <a:pt x="4450" y="4641"/>
                    </a:lnTo>
                    <a:lnTo>
                      <a:pt x="4442" y="4636"/>
                    </a:lnTo>
                    <a:lnTo>
                      <a:pt x="4417" y="4620"/>
                    </a:lnTo>
                    <a:lnTo>
                      <a:pt x="4410" y="4615"/>
                    </a:lnTo>
                    <a:lnTo>
                      <a:pt x="4386" y="4598"/>
                    </a:lnTo>
                    <a:lnTo>
                      <a:pt x="4378" y="4592"/>
                    </a:lnTo>
                    <a:lnTo>
                      <a:pt x="4355" y="4574"/>
                    </a:lnTo>
                    <a:lnTo>
                      <a:pt x="4348" y="4569"/>
                    </a:lnTo>
                    <a:lnTo>
                      <a:pt x="4325" y="4550"/>
                    </a:lnTo>
                    <a:lnTo>
                      <a:pt x="4318" y="4544"/>
                    </a:lnTo>
                    <a:lnTo>
                      <a:pt x="4296" y="4524"/>
                    </a:lnTo>
                    <a:lnTo>
                      <a:pt x="4289" y="4518"/>
                    </a:lnTo>
                    <a:lnTo>
                      <a:pt x="4268" y="4497"/>
                    </a:lnTo>
                    <a:lnTo>
                      <a:pt x="4262" y="4491"/>
                    </a:lnTo>
                    <a:lnTo>
                      <a:pt x="4241" y="4470"/>
                    </a:lnTo>
                    <a:lnTo>
                      <a:pt x="4235" y="4463"/>
                    </a:lnTo>
                    <a:lnTo>
                      <a:pt x="4215" y="4441"/>
                    </a:lnTo>
                    <a:lnTo>
                      <a:pt x="4209" y="4434"/>
                    </a:lnTo>
                    <a:lnTo>
                      <a:pt x="4190" y="4411"/>
                    </a:lnTo>
                    <a:lnTo>
                      <a:pt x="4184" y="4404"/>
                    </a:lnTo>
                    <a:lnTo>
                      <a:pt x="4166" y="4381"/>
                    </a:lnTo>
                    <a:lnTo>
                      <a:pt x="4161" y="4373"/>
                    </a:lnTo>
                    <a:lnTo>
                      <a:pt x="4144" y="4349"/>
                    </a:lnTo>
                    <a:lnTo>
                      <a:pt x="4138" y="4341"/>
                    </a:lnTo>
                    <a:lnTo>
                      <a:pt x="4122" y="4316"/>
                    </a:lnTo>
                    <a:lnTo>
                      <a:pt x="4117" y="4308"/>
                    </a:lnTo>
                    <a:lnTo>
                      <a:pt x="4102" y="4283"/>
                    </a:lnTo>
                    <a:lnTo>
                      <a:pt x="4097" y="4274"/>
                    </a:lnTo>
                    <a:lnTo>
                      <a:pt x="4082" y="4248"/>
                    </a:lnTo>
                    <a:lnTo>
                      <a:pt x="4078" y="4240"/>
                    </a:lnTo>
                    <a:lnTo>
                      <a:pt x="4065" y="4213"/>
                    </a:lnTo>
                    <a:lnTo>
                      <a:pt x="4061" y="4205"/>
                    </a:lnTo>
                    <a:lnTo>
                      <a:pt x="4049" y="4178"/>
                    </a:lnTo>
                    <a:lnTo>
                      <a:pt x="4045" y="4170"/>
                    </a:lnTo>
                    <a:lnTo>
                      <a:pt x="4034" y="4142"/>
                    </a:lnTo>
                    <a:lnTo>
                      <a:pt x="4030" y="4134"/>
                    </a:lnTo>
                    <a:lnTo>
                      <a:pt x="4020" y="4106"/>
                    </a:lnTo>
                    <a:lnTo>
                      <a:pt x="4017" y="4097"/>
                    </a:lnTo>
                    <a:lnTo>
                      <a:pt x="4008" y="4069"/>
                    </a:lnTo>
                    <a:lnTo>
                      <a:pt x="4005" y="4061"/>
                    </a:lnTo>
                    <a:lnTo>
                      <a:pt x="3997" y="4032"/>
                    </a:lnTo>
                    <a:lnTo>
                      <a:pt x="3995" y="4023"/>
                    </a:lnTo>
                    <a:lnTo>
                      <a:pt x="3987" y="3995"/>
                    </a:lnTo>
                    <a:lnTo>
                      <a:pt x="3985" y="3986"/>
                    </a:lnTo>
                    <a:lnTo>
                      <a:pt x="3979" y="3957"/>
                    </a:lnTo>
                    <a:lnTo>
                      <a:pt x="3978" y="3948"/>
                    </a:lnTo>
                    <a:lnTo>
                      <a:pt x="3973" y="3919"/>
                    </a:lnTo>
                    <a:lnTo>
                      <a:pt x="3971" y="3910"/>
                    </a:lnTo>
                    <a:lnTo>
                      <a:pt x="3967" y="3880"/>
                    </a:lnTo>
                    <a:lnTo>
                      <a:pt x="3966" y="3871"/>
                    </a:lnTo>
                    <a:lnTo>
                      <a:pt x="3963" y="3842"/>
                    </a:lnTo>
                    <a:lnTo>
                      <a:pt x="3963" y="3832"/>
                    </a:lnTo>
                    <a:lnTo>
                      <a:pt x="3961" y="3803"/>
                    </a:lnTo>
                    <a:lnTo>
                      <a:pt x="3961" y="3793"/>
                    </a:lnTo>
                    <a:lnTo>
                      <a:pt x="3960" y="3764"/>
                    </a:lnTo>
                    <a:lnTo>
                      <a:pt x="3960" y="3754"/>
                    </a:lnTo>
                    <a:lnTo>
                      <a:pt x="3961" y="3725"/>
                    </a:lnTo>
                    <a:lnTo>
                      <a:pt x="3961" y="3715"/>
                    </a:lnTo>
                    <a:lnTo>
                      <a:pt x="3963" y="3685"/>
                    </a:lnTo>
                    <a:lnTo>
                      <a:pt x="3963" y="3676"/>
                    </a:lnTo>
                    <a:lnTo>
                      <a:pt x="3966" y="3647"/>
                    </a:lnTo>
                    <a:lnTo>
                      <a:pt x="3967" y="3637"/>
                    </a:lnTo>
                    <a:lnTo>
                      <a:pt x="3971" y="3608"/>
                    </a:lnTo>
                    <a:lnTo>
                      <a:pt x="3973" y="3599"/>
                    </a:lnTo>
                    <a:lnTo>
                      <a:pt x="3978" y="3570"/>
                    </a:lnTo>
                    <a:lnTo>
                      <a:pt x="3979" y="3560"/>
                    </a:lnTo>
                    <a:lnTo>
                      <a:pt x="3985" y="3532"/>
                    </a:lnTo>
                    <a:lnTo>
                      <a:pt x="3987" y="3522"/>
                    </a:lnTo>
                    <a:lnTo>
                      <a:pt x="3995" y="3494"/>
                    </a:lnTo>
                    <a:lnTo>
                      <a:pt x="3997" y="3485"/>
                    </a:lnTo>
                    <a:lnTo>
                      <a:pt x="4005" y="3457"/>
                    </a:lnTo>
                    <a:lnTo>
                      <a:pt x="4008" y="3448"/>
                    </a:lnTo>
                    <a:lnTo>
                      <a:pt x="4017" y="3420"/>
                    </a:lnTo>
                    <a:lnTo>
                      <a:pt x="4020" y="3411"/>
                    </a:lnTo>
                    <a:lnTo>
                      <a:pt x="4030" y="3383"/>
                    </a:lnTo>
                    <a:lnTo>
                      <a:pt x="4034" y="3375"/>
                    </a:lnTo>
                    <a:lnTo>
                      <a:pt x="4045" y="3348"/>
                    </a:lnTo>
                    <a:lnTo>
                      <a:pt x="4049" y="3339"/>
                    </a:lnTo>
                    <a:lnTo>
                      <a:pt x="4061" y="3312"/>
                    </a:lnTo>
                    <a:lnTo>
                      <a:pt x="4065" y="3304"/>
                    </a:lnTo>
                    <a:lnTo>
                      <a:pt x="4078" y="3278"/>
                    </a:lnTo>
                    <a:lnTo>
                      <a:pt x="4083" y="3269"/>
                    </a:lnTo>
                    <a:lnTo>
                      <a:pt x="4097" y="3243"/>
                    </a:lnTo>
                    <a:lnTo>
                      <a:pt x="4101" y="3236"/>
                    </a:lnTo>
                    <a:lnTo>
                      <a:pt x="4117" y="3210"/>
                    </a:lnTo>
                    <a:lnTo>
                      <a:pt x="4122" y="3202"/>
                    </a:lnTo>
                    <a:lnTo>
                      <a:pt x="4138" y="3177"/>
                    </a:lnTo>
                    <a:lnTo>
                      <a:pt x="4143" y="3169"/>
                    </a:lnTo>
                    <a:lnTo>
                      <a:pt x="4160" y="3145"/>
                    </a:lnTo>
                    <a:lnTo>
                      <a:pt x="4166" y="3137"/>
                    </a:lnTo>
                    <a:lnTo>
                      <a:pt x="4184" y="3114"/>
                    </a:lnTo>
                    <a:lnTo>
                      <a:pt x="4190" y="3106"/>
                    </a:lnTo>
                    <a:lnTo>
                      <a:pt x="4209" y="3084"/>
                    </a:lnTo>
                    <a:lnTo>
                      <a:pt x="4215" y="3077"/>
                    </a:lnTo>
                    <a:lnTo>
                      <a:pt x="4234" y="3055"/>
                    </a:lnTo>
                    <a:lnTo>
                      <a:pt x="4241" y="3048"/>
                    </a:lnTo>
                    <a:lnTo>
                      <a:pt x="4261" y="3026"/>
                    </a:lnTo>
                    <a:lnTo>
                      <a:pt x="4268" y="3020"/>
                    </a:lnTo>
                    <a:lnTo>
                      <a:pt x="4289" y="2999"/>
                    </a:lnTo>
                    <a:lnTo>
                      <a:pt x="4296" y="2993"/>
                    </a:lnTo>
                    <a:lnTo>
                      <a:pt x="4318" y="2973"/>
                    </a:lnTo>
                    <a:lnTo>
                      <a:pt x="4325" y="2967"/>
                    </a:lnTo>
                    <a:lnTo>
                      <a:pt x="4348" y="2949"/>
                    </a:lnTo>
                    <a:lnTo>
                      <a:pt x="4355" y="2943"/>
                    </a:lnTo>
                    <a:lnTo>
                      <a:pt x="4378" y="2925"/>
                    </a:lnTo>
                    <a:lnTo>
                      <a:pt x="4386" y="2919"/>
                    </a:lnTo>
                    <a:lnTo>
                      <a:pt x="4410" y="2902"/>
                    </a:lnTo>
                    <a:lnTo>
                      <a:pt x="4417" y="2897"/>
                    </a:lnTo>
                    <a:lnTo>
                      <a:pt x="4442" y="2881"/>
                    </a:lnTo>
                    <a:lnTo>
                      <a:pt x="4450" y="2876"/>
                    </a:lnTo>
                    <a:lnTo>
                      <a:pt x="4475" y="2860"/>
                    </a:lnTo>
                    <a:lnTo>
                      <a:pt x="4484" y="2855"/>
                    </a:lnTo>
                    <a:lnTo>
                      <a:pt x="4510" y="2841"/>
                    </a:lnTo>
                    <a:lnTo>
                      <a:pt x="4519" y="2836"/>
                    </a:lnTo>
                    <a:lnTo>
                      <a:pt x="4545" y="2823"/>
                    </a:lnTo>
                    <a:lnTo>
                      <a:pt x="4554" y="2819"/>
                    </a:lnTo>
                    <a:lnTo>
                      <a:pt x="4581" y="2807"/>
                    </a:lnTo>
                    <a:lnTo>
                      <a:pt x="4589" y="2803"/>
                    </a:lnTo>
                    <a:lnTo>
                      <a:pt x="4616" y="2792"/>
                    </a:lnTo>
                    <a:lnTo>
                      <a:pt x="4625" y="2788"/>
                    </a:lnTo>
                    <a:lnTo>
                      <a:pt x="4653" y="2778"/>
                    </a:lnTo>
                    <a:lnTo>
                      <a:pt x="4662" y="2775"/>
                    </a:lnTo>
                    <a:lnTo>
                      <a:pt x="4690" y="2766"/>
                    </a:lnTo>
                    <a:lnTo>
                      <a:pt x="4698" y="2763"/>
                    </a:lnTo>
                    <a:lnTo>
                      <a:pt x="4727" y="2755"/>
                    </a:lnTo>
                    <a:lnTo>
                      <a:pt x="4736" y="2753"/>
                    </a:lnTo>
                    <a:lnTo>
                      <a:pt x="4764" y="2746"/>
                    </a:lnTo>
                    <a:lnTo>
                      <a:pt x="4773" y="2744"/>
                    </a:lnTo>
                    <a:lnTo>
                      <a:pt x="4802" y="2738"/>
                    </a:lnTo>
                    <a:lnTo>
                      <a:pt x="4811" y="2736"/>
                    </a:lnTo>
                    <a:lnTo>
                      <a:pt x="4840" y="2731"/>
                    </a:lnTo>
                    <a:lnTo>
                      <a:pt x="4850" y="2730"/>
                    </a:lnTo>
                    <a:lnTo>
                      <a:pt x="4879" y="2726"/>
                    </a:lnTo>
                    <a:lnTo>
                      <a:pt x="4888" y="2725"/>
                    </a:lnTo>
                    <a:lnTo>
                      <a:pt x="4918" y="2722"/>
                    </a:lnTo>
                    <a:lnTo>
                      <a:pt x="4927" y="2722"/>
                    </a:lnTo>
                    <a:lnTo>
                      <a:pt x="4956" y="2720"/>
                    </a:lnTo>
                    <a:lnTo>
                      <a:pt x="4966" y="2720"/>
                    </a:lnTo>
                    <a:lnTo>
                      <a:pt x="4995" y="2719"/>
                    </a:lnTo>
                    <a:lnTo>
                      <a:pt x="5005" y="2719"/>
                    </a:lnTo>
                    <a:lnTo>
                      <a:pt x="5034" y="2720"/>
                    </a:lnTo>
                    <a:lnTo>
                      <a:pt x="5044" y="2720"/>
                    </a:lnTo>
                    <a:lnTo>
                      <a:pt x="5073" y="2722"/>
                    </a:lnTo>
                    <a:lnTo>
                      <a:pt x="5082" y="2722"/>
                    </a:lnTo>
                    <a:lnTo>
                      <a:pt x="5112" y="2725"/>
                    </a:lnTo>
                    <a:lnTo>
                      <a:pt x="5121" y="2726"/>
                    </a:lnTo>
                    <a:lnTo>
                      <a:pt x="5150" y="2730"/>
                    </a:lnTo>
                    <a:lnTo>
                      <a:pt x="5160" y="2731"/>
                    </a:lnTo>
                    <a:lnTo>
                      <a:pt x="5189" y="2736"/>
                    </a:lnTo>
                    <a:lnTo>
                      <a:pt x="5198" y="2738"/>
                    </a:lnTo>
                    <a:lnTo>
                      <a:pt x="5227" y="2744"/>
                    </a:lnTo>
                    <a:lnTo>
                      <a:pt x="5236" y="2746"/>
                    </a:lnTo>
                    <a:lnTo>
                      <a:pt x="5264" y="2753"/>
                    </a:lnTo>
                    <a:lnTo>
                      <a:pt x="5273" y="2755"/>
                    </a:lnTo>
                    <a:lnTo>
                      <a:pt x="5302" y="2763"/>
                    </a:lnTo>
                    <a:lnTo>
                      <a:pt x="5310" y="2766"/>
                    </a:lnTo>
                    <a:lnTo>
                      <a:pt x="5338" y="2775"/>
                    </a:lnTo>
                    <a:lnTo>
                      <a:pt x="5347" y="2778"/>
                    </a:lnTo>
                    <a:lnTo>
                      <a:pt x="5375" y="2788"/>
                    </a:lnTo>
                    <a:lnTo>
                      <a:pt x="5384" y="2792"/>
                    </a:lnTo>
                    <a:lnTo>
                      <a:pt x="5411" y="2803"/>
                    </a:lnTo>
                    <a:lnTo>
                      <a:pt x="5419" y="2807"/>
                    </a:lnTo>
                    <a:lnTo>
                      <a:pt x="5446" y="2819"/>
                    </a:lnTo>
                    <a:lnTo>
                      <a:pt x="5455" y="2823"/>
                    </a:lnTo>
                    <a:lnTo>
                      <a:pt x="5481" y="2836"/>
                    </a:lnTo>
                    <a:lnTo>
                      <a:pt x="5490" y="2841"/>
                    </a:lnTo>
                    <a:lnTo>
                      <a:pt x="5516" y="2855"/>
                    </a:lnTo>
                    <a:lnTo>
                      <a:pt x="5525" y="2860"/>
                    </a:lnTo>
                    <a:lnTo>
                      <a:pt x="5550" y="2876"/>
                    </a:lnTo>
                    <a:lnTo>
                      <a:pt x="5558" y="2881"/>
                    </a:lnTo>
                    <a:lnTo>
                      <a:pt x="5583" y="2897"/>
                    </a:lnTo>
                    <a:lnTo>
                      <a:pt x="5590" y="2902"/>
                    </a:lnTo>
                    <a:lnTo>
                      <a:pt x="5614" y="2919"/>
                    </a:lnTo>
                    <a:lnTo>
                      <a:pt x="5622" y="2925"/>
                    </a:lnTo>
                    <a:lnTo>
                      <a:pt x="5645" y="2943"/>
                    </a:lnTo>
                    <a:lnTo>
                      <a:pt x="5652" y="2949"/>
                    </a:lnTo>
                    <a:lnTo>
                      <a:pt x="5675" y="2967"/>
                    </a:lnTo>
                    <a:lnTo>
                      <a:pt x="5682" y="2973"/>
                    </a:lnTo>
                    <a:lnTo>
                      <a:pt x="5704" y="2993"/>
                    </a:lnTo>
                    <a:lnTo>
                      <a:pt x="5711" y="2999"/>
                    </a:lnTo>
                    <a:lnTo>
                      <a:pt x="5732" y="3020"/>
                    </a:lnTo>
                    <a:lnTo>
                      <a:pt x="5739" y="3026"/>
                    </a:lnTo>
                    <a:lnTo>
                      <a:pt x="5759" y="3048"/>
                    </a:lnTo>
                    <a:lnTo>
                      <a:pt x="5766" y="3055"/>
                    </a:lnTo>
                    <a:lnTo>
                      <a:pt x="5785" y="3077"/>
                    </a:lnTo>
                    <a:lnTo>
                      <a:pt x="5791" y="3084"/>
                    </a:lnTo>
                    <a:lnTo>
                      <a:pt x="5810" y="3106"/>
                    </a:lnTo>
                    <a:lnTo>
                      <a:pt x="5816" y="3114"/>
                    </a:lnTo>
                    <a:lnTo>
                      <a:pt x="5834" y="3137"/>
                    </a:lnTo>
                    <a:lnTo>
                      <a:pt x="5840" y="3145"/>
                    </a:lnTo>
                    <a:lnTo>
                      <a:pt x="5857" y="3169"/>
                    </a:lnTo>
                    <a:lnTo>
                      <a:pt x="5862" y="3177"/>
                    </a:lnTo>
                    <a:lnTo>
                      <a:pt x="5878" y="3202"/>
                    </a:lnTo>
                    <a:lnTo>
                      <a:pt x="5883" y="3210"/>
                    </a:lnTo>
                    <a:lnTo>
                      <a:pt x="5899" y="3236"/>
                    </a:lnTo>
                    <a:lnTo>
                      <a:pt x="5903" y="3243"/>
                    </a:lnTo>
                    <a:lnTo>
                      <a:pt x="5917" y="3269"/>
                    </a:lnTo>
                    <a:lnTo>
                      <a:pt x="5922" y="3278"/>
                    </a:lnTo>
                    <a:lnTo>
                      <a:pt x="5935" y="3304"/>
                    </a:lnTo>
                    <a:lnTo>
                      <a:pt x="5939" y="3312"/>
                    </a:lnTo>
                    <a:lnTo>
                      <a:pt x="5951" y="3339"/>
                    </a:lnTo>
                    <a:lnTo>
                      <a:pt x="5955" y="3348"/>
                    </a:lnTo>
                    <a:lnTo>
                      <a:pt x="5966" y="3375"/>
                    </a:lnTo>
                    <a:lnTo>
                      <a:pt x="5970" y="3383"/>
                    </a:lnTo>
                    <a:lnTo>
                      <a:pt x="5980" y="3411"/>
                    </a:lnTo>
                    <a:lnTo>
                      <a:pt x="5983" y="3420"/>
                    </a:lnTo>
                    <a:lnTo>
                      <a:pt x="5992" y="3448"/>
                    </a:lnTo>
                    <a:lnTo>
                      <a:pt x="5995" y="3457"/>
                    </a:lnTo>
                    <a:lnTo>
                      <a:pt x="6003" y="3485"/>
                    </a:lnTo>
                    <a:lnTo>
                      <a:pt x="6005" y="3494"/>
                    </a:lnTo>
                    <a:lnTo>
                      <a:pt x="6013" y="3522"/>
                    </a:lnTo>
                    <a:lnTo>
                      <a:pt x="6015" y="3532"/>
                    </a:lnTo>
                    <a:lnTo>
                      <a:pt x="6021" y="3560"/>
                    </a:lnTo>
                    <a:lnTo>
                      <a:pt x="6022" y="3570"/>
                    </a:lnTo>
                    <a:lnTo>
                      <a:pt x="6027" y="3599"/>
                    </a:lnTo>
                    <a:lnTo>
                      <a:pt x="6029" y="3608"/>
                    </a:lnTo>
                    <a:lnTo>
                      <a:pt x="6033" y="3637"/>
                    </a:lnTo>
                    <a:lnTo>
                      <a:pt x="6034" y="3647"/>
                    </a:lnTo>
                    <a:lnTo>
                      <a:pt x="6037" y="3676"/>
                    </a:lnTo>
                    <a:lnTo>
                      <a:pt x="6037" y="3685"/>
                    </a:lnTo>
                    <a:lnTo>
                      <a:pt x="6039" y="3715"/>
                    </a:lnTo>
                    <a:close/>
                    <a:moveTo>
                      <a:pt x="5538" y="3799"/>
                    </a:moveTo>
                    <a:lnTo>
                      <a:pt x="5540" y="3779"/>
                    </a:lnTo>
                    <a:lnTo>
                      <a:pt x="5540" y="3759"/>
                    </a:lnTo>
                    <a:lnTo>
                      <a:pt x="5540" y="3739"/>
                    </a:lnTo>
                    <a:lnTo>
                      <a:pt x="5538" y="3719"/>
                    </a:lnTo>
                    <a:lnTo>
                      <a:pt x="5537" y="3698"/>
                    </a:lnTo>
                    <a:lnTo>
                      <a:pt x="5534" y="3679"/>
                    </a:lnTo>
                    <a:lnTo>
                      <a:pt x="5530" y="3659"/>
                    </a:lnTo>
                    <a:lnTo>
                      <a:pt x="5526" y="3639"/>
                    </a:lnTo>
                    <a:lnTo>
                      <a:pt x="5521" y="3619"/>
                    </a:lnTo>
                    <a:lnTo>
                      <a:pt x="5516" y="3600"/>
                    </a:lnTo>
                    <a:lnTo>
                      <a:pt x="5509" y="3581"/>
                    </a:lnTo>
                    <a:lnTo>
                      <a:pt x="5502" y="3562"/>
                    </a:lnTo>
                    <a:lnTo>
                      <a:pt x="5495" y="3543"/>
                    </a:lnTo>
                    <a:lnTo>
                      <a:pt x="5486" y="3525"/>
                    </a:lnTo>
                    <a:lnTo>
                      <a:pt x="5477" y="3507"/>
                    </a:lnTo>
                    <a:lnTo>
                      <a:pt x="5467" y="3488"/>
                    </a:lnTo>
                    <a:lnTo>
                      <a:pt x="5456" y="3471"/>
                    </a:lnTo>
                    <a:lnTo>
                      <a:pt x="5446" y="3454"/>
                    </a:lnTo>
                    <a:lnTo>
                      <a:pt x="5434" y="3437"/>
                    </a:lnTo>
                    <a:lnTo>
                      <a:pt x="5422" y="3422"/>
                    </a:lnTo>
                    <a:lnTo>
                      <a:pt x="5409" y="3406"/>
                    </a:lnTo>
                    <a:lnTo>
                      <a:pt x="5396" y="3391"/>
                    </a:lnTo>
                    <a:lnTo>
                      <a:pt x="5382" y="3377"/>
                    </a:lnTo>
                    <a:lnTo>
                      <a:pt x="5367" y="3363"/>
                    </a:lnTo>
                    <a:lnTo>
                      <a:pt x="5352" y="3349"/>
                    </a:lnTo>
                    <a:lnTo>
                      <a:pt x="5337" y="3336"/>
                    </a:lnTo>
                    <a:lnTo>
                      <a:pt x="5321" y="3324"/>
                    </a:lnTo>
                    <a:lnTo>
                      <a:pt x="5304" y="3312"/>
                    </a:lnTo>
                    <a:lnTo>
                      <a:pt x="5287" y="3301"/>
                    </a:lnTo>
                    <a:lnTo>
                      <a:pt x="5270" y="3290"/>
                    </a:lnTo>
                    <a:lnTo>
                      <a:pt x="5253" y="3281"/>
                    </a:lnTo>
                    <a:lnTo>
                      <a:pt x="5235" y="3272"/>
                    </a:lnTo>
                    <a:lnTo>
                      <a:pt x="5216" y="3264"/>
                    </a:lnTo>
                    <a:lnTo>
                      <a:pt x="5198" y="3256"/>
                    </a:lnTo>
                    <a:lnTo>
                      <a:pt x="5179" y="3249"/>
                    </a:lnTo>
                    <a:lnTo>
                      <a:pt x="5160" y="3243"/>
                    </a:lnTo>
                    <a:lnTo>
                      <a:pt x="5140" y="3237"/>
                    </a:lnTo>
                    <a:lnTo>
                      <a:pt x="5121" y="3232"/>
                    </a:lnTo>
                    <a:lnTo>
                      <a:pt x="5101" y="3228"/>
                    </a:lnTo>
                    <a:lnTo>
                      <a:pt x="5081" y="3225"/>
                    </a:lnTo>
                    <a:lnTo>
                      <a:pt x="5061" y="3222"/>
                    </a:lnTo>
                    <a:lnTo>
                      <a:pt x="5041" y="3221"/>
                    </a:lnTo>
                    <a:lnTo>
                      <a:pt x="5020" y="3219"/>
                    </a:lnTo>
                    <a:lnTo>
                      <a:pt x="5000" y="3219"/>
                    </a:lnTo>
                    <a:lnTo>
                      <a:pt x="4980" y="3219"/>
                    </a:lnTo>
                    <a:lnTo>
                      <a:pt x="4959" y="3221"/>
                    </a:lnTo>
                    <a:lnTo>
                      <a:pt x="4939" y="3222"/>
                    </a:lnTo>
                    <a:lnTo>
                      <a:pt x="4919" y="3225"/>
                    </a:lnTo>
                    <a:lnTo>
                      <a:pt x="4899" y="3228"/>
                    </a:lnTo>
                    <a:lnTo>
                      <a:pt x="4879" y="3232"/>
                    </a:lnTo>
                    <a:lnTo>
                      <a:pt x="4860" y="3237"/>
                    </a:lnTo>
                    <a:lnTo>
                      <a:pt x="4840" y="3243"/>
                    </a:lnTo>
                    <a:lnTo>
                      <a:pt x="4821" y="3249"/>
                    </a:lnTo>
                    <a:lnTo>
                      <a:pt x="4802" y="3256"/>
                    </a:lnTo>
                    <a:lnTo>
                      <a:pt x="4784" y="3264"/>
                    </a:lnTo>
                    <a:lnTo>
                      <a:pt x="4765" y="3272"/>
                    </a:lnTo>
                    <a:lnTo>
                      <a:pt x="4747" y="3281"/>
                    </a:lnTo>
                    <a:lnTo>
                      <a:pt x="4730" y="3290"/>
                    </a:lnTo>
                    <a:lnTo>
                      <a:pt x="4713" y="3301"/>
                    </a:lnTo>
                    <a:lnTo>
                      <a:pt x="4696" y="3312"/>
                    </a:lnTo>
                    <a:lnTo>
                      <a:pt x="4679" y="3324"/>
                    </a:lnTo>
                    <a:lnTo>
                      <a:pt x="4663" y="3336"/>
                    </a:lnTo>
                    <a:lnTo>
                      <a:pt x="4648" y="3349"/>
                    </a:lnTo>
                    <a:lnTo>
                      <a:pt x="4633" y="3363"/>
                    </a:lnTo>
                    <a:lnTo>
                      <a:pt x="4618" y="3377"/>
                    </a:lnTo>
                    <a:lnTo>
                      <a:pt x="4604" y="3391"/>
                    </a:lnTo>
                    <a:lnTo>
                      <a:pt x="4591" y="3406"/>
                    </a:lnTo>
                    <a:lnTo>
                      <a:pt x="4578" y="3422"/>
                    </a:lnTo>
                    <a:lnTo>
                      <a:pt x="4566" y="3437"/>
                    </a:lnTo>
                    <a:lnTo>
                      <a:pt x="4554" y="3454"/>
                    </a:lnTo>
                    <a:lnTo>
                      <a:pt x="4544" y="3471"/>
                    </a:lnTo>
                    <a:lnTo>
                      <a:pt x="4533" y="3488"/>
                    </a:lnTo>
                    <a:lnTo>
                      <a:pt x="4523" y="3507"/>
                    </a:lnTo>
                    <a:lnTo>
                      <a:pt x="4514" y="3525"/>
                    </a:lnTo>
                    <a:lnTo>
                      <a:pt x="4505" y="3543"/>
                    </a:lnTo>
                    <a:lnTo>
                      <a:pt x="4498" y="3562"/>
                    </a:lnTo>
                    <a:lnTo>
                      <a:pt x="4491" y="3581"/>
                    </a:lnTo>
                    <a:lnTo>
                      <a:pt x="4484" y="3600"/>
                    </a:lnTo>
                    <a:lnTo>
                      <a:pt x="4479" y="3619"/>
                    </a:lnTo>
                    <a:lnTo>
                      <a:pt x="4474" y="3639"/>
                    </a:lnTo>
                    <a:lnTo>
                      <a:pt x="4470" y="3659"/>
                    </a:lnTo>
                    <a:lnTo>
                      <a:pt x="4466" y="3679"/>
                    </a:lnTo>
                    <a:lnTo>
                      <a:pt x="4463" y="3698"/>
                    </a:lnTo>
                    <a:lnTo>
                      <a:pt x="4462" y="3719"/>
                    </a:lnTo>
                    <a:lnTo>
                      <a:pt x="4460" y="3739"/>
                    </a:lnTo>
                    <a:lnTo>
                      <a:pt x="4460" y="3759"/>
                    </a:lnTo>
                    <a:lnTo>
                      <a:pt x="4460" y="3779"/>
                    </a:lnTo>
                    <a:lnTo>
                      <a:pt x="4462" y="3799"/>
                    </a:lnTo>
                    <a:lnTo>
                      <a:pt x="4463" y="3819"/>
                    </a:lnTo>
                    <a:lnTo>
                      <a:pt x="4466" y="3839"/>
                    </a:lnTo>
                    <a:lnTo>
                      <a:pt x="4470" y="3859"/>
                    </a:lnTo>
                    <a:lnTo>
                      <a:pt x="4474" y="3878"/>
                    </a:lnTo>
                    <a:lnTo>
                      <a:pt x="4479" y="3898"/>
                    </a:lnTo>
                    <a:lnTo>
                      <a:pt x="4484" y="3917"/>
                    </a:lnTo>
                    <a:lnTo>
                      <a:pt x="4491" y="3937"/>
                    </a:lnTo>
                    <a:lnTo>
                      <a:pt x="4498" y="3956"/>
                    </a:lnTo>
                    <a:lnTo>
                      <a:pt x="4505" y="3975"/>
                    </a:lnTo>
                    <a:lnTo>
                      <a:pt x="4514" y="3993"/>
                    </a:lnTo>
                    <a:lnTo>
                      <a:pt x="4523" y="4012"/>
                    </a:lnTo>
                    <a:lnTo>
                      <a:pt x="4533" y="4030"/>
                    </a:lnTo>
                    <a:lnTo>
                      <a:pt x="4543" y="4047"/>
                    </a:lnTo>
                    <a:lnTo>
                      <a:pt x="4554" y="4063"/>
                    </a:lnTo>
                    <a:lnTo>
                      <a:pt x="4566" y="4080"/>
                    </a:lnTo>
                    <a:lnTo>
                      <a:pt x="4578" y="4095"/>
                    </a:lnTo>
                    <a:lnTo>
                      <a:pt x="4591" y="4111"/>
                    </a:lnTo>
                    <a:lnTo>
                      <a:pt x="4604" y="4126"/>
                    </a:lnTo>
                    <a:lnTo>
                      <a:pt x="4618" y="4140"/>
                    </a:lnTo>
                    <a:lnTo>
                      <a:pt x="4633" y="4154"/>
                    </a:lnTo>
                    <a:lnTo>
                      <a:pt x="4648" y="4168"/>
                    </a:lnTo>
                    <a:lnTo>
                      <a:pt x="4663" y="4181"/>
                    </a:lnTo>
                    <a:lnTo>
                      <a:pt x="4679" y="4193"/>
                    </a:lnTo>
                    <a:lnTo>
                      <a:pt x="4696" y="4205"/>
                    </a:lnTo>
                    <a:lnTo>
                      <a:pt x="4713" y="4216"/>
                    </a:lnTo>
                    <a:lnTo>
                      <a:pt x="4730" y="4227"/>
                    </a:lnTo>
                    <a:lnTo>
                      <a:pt x="4748" y="4236"/>
                    </a:lnTo>
                    <a:lnTo>
                      <a:pt x="4766" y="4245"/>
                    </a:lnTo>
                    <a:lnTo>
                      <a:pt x="4784" y="4254"/>
                    </a:lnTo>
                    <a:lnTo>
                      <a:pt x="4803" y="4261"/>
                    </a:lnTo>
                    <a:lnTo>
                      <a:pt x="4822" y="4268"/>
                    </a:lnTo>
                    <a:lnTo>
                      <a:pt x="4841" y="4275"/>
                    </a:lnTo>
                    <a:lnTo>
                      <a:pt x="4860" y="4280"/>
                    </a:lnTo>
                    <a:lnTo>
                      <a:pt x="4880" y="4285"/>
                    </a:lnTo>
                    <a:lnTo>
                      <a:pt x="4900" y="4289"/>
                    </a:lnTo>
                    <a:lnTo>
                      <a:pt x="4920" y="4293"/>
                    </a:lnTo>
                    <a:lnTo>
                      <a:pt x="4939" y="4296"/>
                    </a:lnTo>
                    <a:lnTo>
                      <a:pt x="4960" y="4297"/>
                    </a:lnTo>
                    <a:lnTo>
                      <a:pt x="4980" y="4299"/>
                    </a:lnTo>
                    <a:lnTo>
                      <a:pt x="5000" y="4299"/>
                    </a:lnTo>
                    <a:lnTo>
                      <a:pt x="5020" y="4299"/>
                    </a:lnTo>
                    <a:lnTo>
                      <a:pt x="5040" y="4297"/>
                    </a:lnTo>
                    <a:lnTo>
                      <a:pt x="5061" y="4296"/>
                    </a:lnTo>
                    <a:lnTo>
                      <a:pt x="5080" y="4293"/>
                    </a:lnTo>
                    <a:lnTo>
                      <a:pt x="5100" y="4289"/>
                    </a:lnTo>
                    <a:lnTo>
                      <a:pt x="5120" y="4285"/>
                    </a:lnTo>
                    <a:lnTo>
                      <a:pt x="5140" y="4280"/>
                    </a:lnTo>
                    <a:lnTo>
                      <a:pt x="5159" y="4275"/>
                    </a:lnTo>
                    <a:lnTo>
                      <a:pt x="5178" y="4268"/>
                    </a:lnTo>
                    <a:lnTo>
                      <a:pt x="5197" y="4261"/>
                    </a:lnTo>
                    <a:lnTo>
                      <a:pt x="5216" y="4254"/>
                    </a:lnTo>
                    <a:lnTo>
                      <a:pt x="5234" y="4245"/>
                    </a:lnTo>
                    <a:lnTo>
                      <a:pt x="5252" y="4236"/>
                    </a:lnTo>
                    <a:lnTo>
                      <a:pt x="5270" y="4227"/>
                    </a:lnTo>
                    <a:lnTo>
                      <a:pt x="5287" y="4216"/>
                    </a:lnTo>
                    <a:lnTo>
                      <a:pt x="5304" y="4205"/>
                    </a:lnTo>
                    <a:lnTo>
                      <a:pt x="5321" y="4193"/>
                    </a:lnTo>
                    <a:lnTo>
                      <a:pt x="5337" y="4181"/>
                    </a:lnTo>
                    <a:lnTo>
                      <a:pt x="5352" y="4168"/>
                    </a:lnTo>
                    <a:lnTo>
                      <a:pt x="5367" y="4154"/>
                    </a:lnTo>
                    <a:lnTo>
                      <a:pt x="5382" y="4140"/>
                    </a:lnTo>
                    <a:lnTo>
                      <a:pt x="5396" y="4126"/>
                    </a:lnTo>
                    <a:lnTo>
                      <a:pt x="5409" y="4111"/>
                    </a:lnTo>
                    <a:lnTo>
                      <a:pt x="5422" y="4095"/>
                    </a:lnTo>
                    <a:lnTo>
                      <a:pt x="5434" y="4080"/>
                    </a:lnTo>
                    <a:lnTo>
                      <a:pt x="5446" y="4063"/>
                    </a:lnTo>
                    <a:lnTo>
                      <a:pt x="5457" y="4047"/>
                    </a:lnTo>
                    <a:lnTo>
                      <a:pt x="5467" y="4030"/>
                    </a:lnTo>
                    <a:lnTo>
                      <a:pt x="5477" y="4012"/>
                    </a:lnTo>
                    <a:lnTo>
                      <a:pt x="5486" y="3993"/>
                    </a:lnTo>
                    <a:lnTo>
                      <a:pt x="5495" y="3975"/>
                    </a:lnTo>
                    <a:lnTo>
                      <a:pt x="5502" y="3956"/>
                    </a:lnTo>
                    <a:lnTo>
                      <a:pt x="5509" y="3937"/>
                    </a:lnTo>
                    <a:lnTo>
                      <a:pt x="5516" y="3917"/>
                    </a:lnTo>
                    <a:lnTo>
                      <a:pt x="5521" y="3898"/>
                    </a:lnTo>
                    <a:lnTo>
                      <a:pt x="5526" y="3878"/>
                    </a:lnTo>
                    <a:lnTo>
                      <a:pt x="5530" y="3859"/>
                    </a:lnTo>
                    <a:lnTo>
                      <a:pt x="5534" y="3839"/>
                    </a:lnTo>
                    <a:lnTo>
                      <a:pt x="5537" y="3819"/>
                    </a:lnTo>
                    <a:lnTo>
                      <a:pt x="5538" y="3799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21256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04DF5D0-5B46-4E82-9568-4C96F83BB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Three Enablement Streams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07BDB2-DC31-4E1E-BF0D-729A689E3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41</a:t>
            </a:fld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0654E4-5974-4375-8493-71409F9D4F24}"/>
              </a:ext>
            </a:extLst>
          </p:cNvPr>
          <p:cNvSpPr/>
          <p:nvPr/>
        </p:nvSpPr>
        <p:spPr>
          <a:xfrm>
            <a:off x="571018" y="1523764"/>
            <a:ext cx="11049964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800" dirty="0">
                <a:solidFill>
                  <a:schemeClr val="accent1"/>
                </a:solidFill>
                <a:latin typeface="Arial" panose="020B0604020202020204" pitchFamily="34" charset="0"/>
              </a:rPr>
              <a:t>How we build capability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pSp>
        <p:nvGrpSpPr>
          <p:cNvPr id="90067" name="Group 113">
            <a:extLst>
              <a:ext uri="{FF2B5EF4-FFF2-40B4-BE49-F238E27FC236}">
                <a16:creationId xmlns:a16="http://schemas.microsoft.com/office/drawing/2014/main" id="{35239F56-1C5F-4B9E-BA96-45A2FA132894}"/>
              </a:ext>
            </a:extLst>
          </p:cNvPr>
          <p:cNvGrpSpPr/>
          <p:nvPr/>
        </p:nvGrpSpPr>
        <p:grpSpPr>
          <a:xfrm>
            <a:off x="745653" y="2560510"/>
            <a:ext cx="1032490" cy="1032490"/>
            <a:chOff x="7506538" y="4494616"/>
            <a:chExt cx="589280" cy="589280"/>
          </a:xfrm>
        </p:grpSpPr>
        <p:sp>
          <p:nvSpPr>
            <p:cNvPr id="90068" name="Accent">
              <a:extLst>
                <a:ext uri="{FF2B5EF4-FFF2-40B4-BE49-F238E27FC236}">
                  <a16:creationId xmlns:a16="http://schemas.microsoft.com/office/drawing/2014/main" id="{E852B7A1-60AF-4E66-A2DB-FAE25D7F3D15}"/>
                </a:ext>
              </a:extLst>
            </p:cNvPr>
            <p:cNvSpPr/>
            <p:nvPr/>
          </p:nvSpPr>
          <p:spPr>
            <a:xfrm>
              <a:off x="7506538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635" y="4004"/>
                  </a:moveTo>
                  <a:lnTo>
                    <a:pt x="8635" y="6353"/>
                  </a:lnTo>
                  <a:lnTo>
                    <a:pt x="8639" y="6354"/>
                  </a:lnTo>
                  <a:lnTo>
                    <a:pt x="8655" y="6360"/>
                  </a:lnTo>
                  <a:lnTo>
                    <a:pt x="8671" y="6366"/>
                  </a:lnTo>
                  <a:lnTo>
                    <a:pt x="8687" y="6374"/>
                  </a:lnTo>
                  <a:lnTo>
                    <a:pt x="8703" y="6382"/>
                  </a:lnTo>
                  <a:lnTo>
                    <a:pt x="8718" y="6390"/>
                  </a:lnTo>
                  <a:lnTo>
                    <a:pt x="8733" y="6399"/>
                  </a:lnTo>
                  <a:lnTo>
                    <a:pt x="8747" y="6409"/>
                  </a:lnTo>
                  <a:lnTo>
                    <a:pt x="8761" y="6419"/>
                  </a:lnTo>
                  <a:lnTo>
                    <a:pt x="8775" y="6429"/>
                  </a:lnTo>
                  <a:lnTo>
                    <a:pt x="8788" y="6440"/>
                  </a:lnTo>
                  <a:lnTo>
                    <a:pt x="8801" y="6452"/>
                  </a:lnTo>
                  <a:lnTo>
                    <a:pt x="8814" y="6464"/>
                  </a:lnTo>
                  <a:lnTo>
                    <a:pt x="8826" y="6476"/>
                  </a:lnTo>
                  <a:lnTo>
                    <a:pt x="8838" y="6489"/>
                  </a:lnTo>
                  <a:lnTo>
                    <a:pt x="8849" y="6502"/>
                  </a:lnTo>
                  <a:lnTo>
                    <a:pt x="8859" y="6516"/>
                  </a:lnTo>
                  <a:lnTo>
                    <a:pt x="8869" y="6530"/>
                  </a:lnTo>
                  <a:lnTo>
                    <a:pt x="8879" y="6545"/>
                  </a:lnTo>
                  <a:lnTo>
                    <a:pt x="8888" y="6560"/>
                  </a:lnTo>
                  <a:lnTo>
                    <a:pt x="8896" y="6575"/>
                  </a:lnTo>
                  <a:lnTo>
                    <a:pt x="8904" y="6591"/>
                  </a:lnTo>
                  <a:lnTo>
                    <a:pt x="8912" y="6607"/>
                  </a:lnTo>
                  <a:lnTo>
                    <a:pt x="8918" y="6623"/>
                  </a:lnTo>
                  <a:lnTo>
                    <a:pt x="8924" y="6639"/>
                  </a:lnTo>
                  <a:lnTo>
                    <a:pt x="8930" y="6656"/>
                  </a:lnTo>
                  <a:lnTo>
                    <a:pt x="8934" y="6672"/>
                  </a:lnTo>
                  <a:lnTo>
                    <a:pt x="8939" y="6689"/>
                  </a:lnTo>
                  <a:lnTo>
                    <a:pt x="8942" y="6706"/>
                  </a:lnTo>
                  <a:lnTo>
                    <a:pt x="8945" y="6723"/>
                  </a:lnTo>
                  <a:lnTo>
                    <a:pt x="8947" y="6740"/>
                  </a:lnTo>
                  <a:lnTo>
                    <a:pt x="8949" y="6757"/>
                  </a:lnTo>
                  <a:lnTo>
                    <a:pt x="8950" y="6775"/>
                  </a:lnTo>
                  <a:lnTo>
                    <a:pt x="8950" y="6792"/>
                  </a:lnTo>
                  <a:lnTo>
                    <a:pt x="8950" y="6810"/>
                  </a:lnTo>
                  <a:lnTo>
                    <a:pt x="8949" y="6827"/>
                  </a:lnTo>
                  <a:lnTo>
                    <a:pt x="8947" y="6844"/>
                  </a:lnTo>
                  <a:lnTo>
                    <a:pt x="8945" y="6862"/>
                  </a:lnTo>
                  <a:lnTo>
                    <a:pt x="8942" y="6879"/>
                  </a:lnTo>
                  <a:lnTo>
                    <a:pt x="8939" y="6896"/>
                  </a:lnTo>
                  <a:lnTo>
                    <a:pt x="8934" y="6913"/>
                  </a:lnTo>
                  <a:lnTo>
                    <a:pt x="8930" y="6929"/>
                  </a:lnTo>
                  <a:lnTo>
                    <a:pt x="8924" y="6946"/>
                  </a:lnTo>
                  <a:lnTo>
                    <a:pt x="8918" y="6962"/>
                  </a:lnTo>
                  <a:lnTo>
                    <a:pt x="8912" y="6978"/>
                  </a:lnTo>
                  <a:lnTo>
                    <a:pt x="8904" y="6994"/>
                  </a:lnTo>
                  <a:lnTo>
                    <a:pt x="8896" y="7010"/>
                  </a:lnTo>
                  <a:lnTo>
                    <a:pt x="8888" y="7025"/>
                  </a:lnTo>
                  <a:lnTo>
                    <a:pt x="8879" y="7040"/>
                  </a:lnTo>
                  <a:lnTo>
                    <a:pt x="8869" y="7054"/>
                  </a:lnTo>
                  <a:lnTo>
                    <a:pt x="8859" y="7068"/>
                  </a:lnTo>
                  <a:lnTo>
                    <a:pt x="8849" y="7082"/>
                  </a:lnTo>
                  <a:lnTo>
                    <a:pt x="8838" y="7095"/>
                  </a:lnTo>
                  <a:lnTo>
                    <a:pt x="8826" y="7108"/>
                  </a:lnTo>
                  <a:lnTo>
                    <a:pt x="8814" y="7121"/>
                  </a:lnTo>
                  <a:lnTo>
                    <a:pt x="8801" y="7133"/>
                  </a:lnTo>
                  <a:lnTo>
                    <a:pt x="8788" y="7145"/>
                  </a:lnTo>
                  <a:lnTo>
                    <a:pt x="8775" y="7156"/>
                  </a:lnTo>
                  <a:lnTo>
                    <a:pt x="8761" y="7166"/>
                  </a:lnTo>
                  <a:lnTo>
                    <a:pt x="8747" y="7176"/>
                  </a:lnTo>
                  <a:lnTo>
                    <a:pt x="8733" y="7186"/>
                  </a:lnTo>
                  <a:lnTo>
                    <a:pt x="8718" y="7195"/>
                  </a:lnTo>
                  <a:lnTo>
                    <a:pt x="8703" y="7203"/>
                  </a:lnTo>
                  <a:lnTo>
                    <a:pt x="8687" y="7211"/>
                  </a:lnTo>
                  <a:lnTo>
                    <a:pt x="8671" y="7219"/>
                  </a:lnTo>
                  <a:lnTo>
                    <a:pt x="8655" y="7225"/>
                  </a:lnTo>
                  <a:lnTo>
                    <a:pt x="8639" y="7231"/>
                  </a:lnTo>
                  <a:lnTo>
                    <a:pt x="8622" y="7237"/>
                  </a:lnTo>
                  <a:lnTo>
                    <a:pt x="8606" y="7241"/>
                  </a:lnTo>
                  <a:lnTo>
                    <a:pt x="8589" y="7246"/>
                  </a:lnTo>
                  <a:lnTo>
                    <a:pt x="8572" y="7249"/>
                  </a:lnTo>
                  <a:lnTo>
                    <a:pt x="8555" y="7252"/>
                  </a:lnTo>
                  <a:lnTo>
                    <a:pt x="8537" y="7254"/>
                  </a:lnTo>
                  <a:lnTo>
                    <a:pt x="8520" y="7256"/>
                  </a:lnTo>
                  <a:lnTo>
                    <a:pt x="8503" y="7257"/>
                  </a:lnTo>
                  <a:lnTo>
                    <a:pt x="8485" y="7257"/>
                  </a:lnTo>
                  <a:lnTo>
                    <a:pt x="8468" y="7257"/>
                  </a:lnTo>
                  <a:lnTo>
                    <a:pt x="8450" y="7256"/>
                  </a:lnTo>
                  <a:lnTo>
                    <a:pt x="8433" y="7254"/>
                  </a:lnTo>
                  <a:lnTo>
                    <a:pt x="8416" y="7252"/>
                  </a:lnTo>
                  <a:lnTo>
                    <a:pt x="8399" y="7249"/>
                  </a:lnTo>
                  <a:lnTo>
                    <a:pt x="8382" y="7246"/>
                  </a:lnTo>
                  <a:lnTo>
                    <a:pt x="8365" y="7241"/>
                  </a:lnTo>
                  <a:lnTo>
                    <a:pt x="8349" y="7237"/>
                  </a:lnTo>
                  <a:lnTo>
                    <a:pt x="8332" y="7231"/>
                  </a:lnTo>
                  <a:lnTo>
                    <a:pt x="8316" y="7225"/>
                  </a:lnTo>
                  <a:lnTo>
                    <a:pt x="8300" y="7219"/>
                  </a:lnTo>
                  <a:lnTo>
                    <a:pt x="8284" y="7211"/>
                  </a:lnTo>
                  <a:lnTo>
                    <a:pt x="8268" y="7203"/>
                  </a:lnTo>
                  <a:lnTo>
                    <a:pt x="8253" y="7195"/>
                  </a:lnTo>
                  <a:lnTo>
                    <a:pt x="8238" y="7186"/>
                  </a:lnTo>
                  <a:lnTo>
                    <a:pt x="8223" y="7176"/>
                  </a:lnTo>
                  <a:lnTo>
                    <a:pt x="8209" y="7166"/>
                  </a:lnTo>
                  <a:lnTo>
                    <a:pt x="8195" y="7156"/>
                  </a:lnTo>
                  <a:lnTo>
                    <a:pt x="8182" y="7145"/>
                  </a:lnTo>
                  <a:lnTo>
                    <a:pt x="8169" y="7133"/>
                  </a:lnTo>
                  <a:lnTo>
                    <a:pt x="8157" y="7121"/>
                  </a:lnTo>
                  <a:lnTo>
                    <a:pt x="8145" y="7108"/>
                  </a:lnTo>
                  <a:lnTo>
                    <a:pt x="8133" y="7095"/>
                  </a:lnTo>
                  <a:lnTo>
                    <a:pt x="8122" y="7082"/>
                  </a:lnTo>
                  <a:lnTo>
                    <a:pt x="8112" y="7068"/>
                  </a:lnTo>
                  <a:lnTo>
                    <a:pt x="8102" y="7054"/>
                  </a:lnTo>
                  <a:lnTo>
                    <a:pt x="8092" y="7040"/>
                  </a:lnTo>
                  <a:lnTo>
                    <a:pt x="8083" y="7025"/>
                  </a:lnTo>
                  <a:lnTo>
                    <a:pt x="8075" y="7010"/>
                  </a:lnTo>
                  <a:lnTo>
                    <a:pt x="8067" y="6994"/>
                  </a:lnTo>
                  <a:lnTo>
                    <a:pt x="8059" y="6978"/>
                  </a:lnTo>
                  <a:lnTo>
                    <a:pt x="8053" y="6962"/>
                  </a:lnTo>
                  <a:lnTo>
                    <a:pt x="8047" y="6946"/>
                  </a:lnTo>
                  <a:lnTo>
                    <a:pt x="8041" y="6929"/>
                  </a:lnTo>
                  <a:lnTo>
                    <a:pt x="8037" y="6913"/>
                  </a:lnTo>
                  <a:lnTo>
                    <a:pt x="8032" y="6896"/>
                  </a:lnTo>
                  <a:lnTo>
                    <a:pt x="8029" y="6879"/>
                  </a:lnTo>
                  <a:lnTo>
                    <a:pt x="8026" y="6862"/>
                  </a:lnTo>
                  <a:lnTo>
                    <a:pt x="8024" y="6844"/>
                  </a:lnTo>
                  <a:lnTo>
                    <a:pt x="8022" y="6827"/>
                  </a:lnTo>
                  <a:lnTo>
                    <a:pt x="8021" y="6810"/>
                  </a:lnTo>
                  <a:lnTo>
                    <a:pt x="8021" y="6792"/>
                  </a:lnTo>
                  <a:lnTo>
                    <a:pt x="8021" y="6775"/>
                  </a:lnTo>
                  <a:lnTo>
                    <a:pt x="8022" y="6757"/>
                  </a:lnTo>
                  <a:lnTo>
                    <a:pt x="8024" y="6740"/>
                  </a:lnTo>
                  <a:lnTo>
                    <a:pt x="8026" y="6723"/>
                  </a:lnTo>
                  <a:lnTo>
                    <a:pt x="8029" y="6706"/>
                  </a:lnTo>
                  <a:lnTo>
                    <a:pt x="8032" y="6689"/>
                  </a:lnTo>
                  <a:lnTo>
                    <a:pt x="8037" y="6672"/>
                  </a:lnTo>
                  <a:lnTo>
                    <a:pt x="8041" y="6656"/>
                  </a:lnTo>
                  <a:lnTo>
                    <a:pt x="8047" y="6639"/>
                  </a:lnTo>
                  <a:lnTo>
                    <a:pt x="8053" y="6623"/>
                  </a:lnTo>
                  <a:lnTo>
                    <a:pt x="8059" y="6607"/>
                  </a:lnTo>
                  <a:lnTo>
                    <a:pt x="8067" y="6591"/>
                  </a:lnTo>
                  <a:lnTo>
                    <a:pt x="8075" y="6575"/>
                  </a:lnTo>
                  <a:lnTo>
                    <a:pt x="8083" y="6560"/>
                  </a:lnTo>
                  <a:lnTo>
                    <a:pt x="8092" y="6545"/>
                  </a:lnTo>
                  <a:lnTo>
                    <a:pt x="8102" y="6530"/>
                  </a:lnTo>
                  <a:lnTo>
                    <a:pt x="8112" y="6516"/>
                  </a:lnTo>
                  <a:lnTo>
                    <a:pt x="8122" y="6502"/>
                  </a:lnTo>
                  <a:lnTo>
                    <a:pt x="8133" y="6489"/>
                  </a:lnTo>
                  <a:lnTo>
                    <a:pt x="8145" y="6476"/>
                  </a:lnTo>
                  <a:lnTo>
                    <a:pt x="8157" y="6464"/>
                  </a:lnTo>
                  <a:lnTo>
                    <a:pt x="8169" y="6452"/>
                  </a:lnTo>
                  <a:lnTo>
                    <a:pt x="8182" y="6440"/>
                  </a:lnTo>
                  <a:lnTo>
                    <a:pt x="8195" y="6429"/>
                  </a:lnTo>
                  <a:lnTo>
                    <a:pt x="8209" y="6419"/>
                  </a:lnTo>
                  <a:lnTo>
                    <a:pt x="8223" y="6409"/>
                  </a:lnTo>
                  <a:lnTo>
                    <a:pt x="8238" y="6399"/>
                  </a:lnTo>
                  <a:lnTo>
                    <a:pt x="8253" y="6390"/>
                  </a:lnTo>
                  <a:lnTo>
                    <a:pt x="8268" y="6382"/>
                  </a:lnTo>
                  <a:lnTo>
                    <a:pt x="8284" y="6374"/>
                  </a:lnTo>
                  <a:lnTo>
                    <a:pt x="8300" y="6366"/>
                  </a:lnTo>
                  <a:lnTo>
                    <a:pt x="8316" y="6360"/>
                  </a:lnTo>
                  <a:lnTo>
                    <a:pt x="8332" y="6354"/>
                  </a:lnTo>
                  <a:lnTo>
                    <a:pt x="8335" y="6353"/>
                  </a:lnTo>
                  <a:lnTo>
                    <a:pt x="8335" y="4004"/>
                  </a:lnTo>
                  <a:lnTo>
                    <a:pt x="8336" y="3984"/>
                  </a:lnTo>
                  <a:lnTo>
                    <a:pt x="8340" y="3965"/>
                  </a:lnTo>
                  <a:lnTo>
                    <a:pt x="8346" y="3947"/>
                  </a:lnTo>
                  <a:lnTo>
                    <a:pt x="8355" y="3929"/>
                  </a:lnTo>
                  <a:lnTo>
                    <a:pt x="8366" y="3913"/>
                  </a:lnTo>
                  <a:lnTo>
                    <a:pt x="8379" y="3898"/>
                  </a:lnTo>
                  <a:lnTo>
                    <a:pt x="8394" y="3885"/>
                  </a:lnTo>
                  <a:lnTo>
                    <a:pt x="8410" y="3874"/>
                  </a:lnTo>
                  <a:lnTo>
                    <a:pt x="8428" y="3865"/>
                  </a:lnTo>
                  <a:lnTo>
                    <a:pt x="8446" y="3859"/>
                  </a:lnTo>
                  <a:lnTo>
                    <a:pt x="8465" y="3855"/>
                  </a:lnTo>
                  <a:lnTo>
                    <a:pt x="8485" y="3854"/>
                  </a:lnTo>
                  <a:lnTo>
                    <a:pt x="8505" y="3855"/>
                  </a:lnTo>
                  <a:lnTo>
                    <a:pt x="8524" y="3859"/>
                  </a:lnTo>
                  <a:lnTo>
                    <a:pt x="8542" y="3865"/>
                  </a:lnTo>
                  <a:lnTo>
                    <a:pt x="8560" y="3874"/>
                  </a:lnTo>
                  <a:lnTo>
                    <a:pt x="8576" y="3885"/>
                  </a:lnTo>
                  <a:lnTo>
                    <a:pt x="8591" y="3898"/>
                  </a:lnTo>
                  <a:lnTo>
                    <a:pt x="8604" y="3913"/>
                  </a:lnTo>
                  <a:lnTo>
                    <a:pt x="8615" y="3929"/>
                  </a:lnTo>
                  <a:lnTo>
                    <a:pt x="8624" y="3947"/>
                  </a:lnTo>
                  <a:lnTo>
                    <a:pt x="8630" y="3965"/>
                  </a:lnTo>
                  <a:lnTo>
                    <a:pt x="8634" y="3984"/>
                  </a:lnTo>
                  <a:lnTo>
                    <a:pt x="8635" y="4004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69" name="Outline">
              <a:extLst>
                <a:ext uri="{FF2B5EF4-FFF2-40B4-BE49-F238E27FC236}">
                  <a16:creationId xmlns:a16="http://schemas.microsoft.com/office/drawing/2014/main" id="{FE843B1C-AD07-45F8-8AAE-3986671A66BE}"/>
                </a:ext>
              </a:extLst>
            </p:cNvPr>
            <p:cNvSpPr/>
            <p:nvPr/>
          </p:nvSpPr>
          <p:spPr>
            <a:xfrm>
              <a:off x="7506538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835" y="2170"/>
                  </a:moveTo>
                  <a:lnTo>
                    <a:pt x="4866" y="2181"/>
                  </a:lnTo>
                  <a:lnTo>
                    <a:pt x="8583" y="3774"/>
                  </a:lnTo>
                  <a:lnTo>
                    <a:pt x="8612" y="3789"/>
                  </a:lnTo>
                  <a:lnTo>
                    <a:pt x="8639" y="3807"/>
                  </a:lnTo>
                  <a:lnTo>
                    <a:pt x="8663" y="3829"/>
                  </a:lnTo>
                  <a:lnTo>
                    <a:pt x="8684" y="3853"/>
                  </a:lnTo>
                  <a:lnTo>
                    <a:pt x="8702" y="3880"/>
                  </a:lnTo>
                  <a:lnTo>
                    <a:pt x="8716" y="3909"/>
                  </a:lnTo>
                  <a:lnTo>
                    <a:pt x="8727" y="3940"/>
                  </a:lnTo>
                  <a:lnTo>
                    <a:pt x="8733" y="3972"/>
                  </a:lnTo>
                  <a:lnTo>
                    <a:pt x="8735" y="4004"/>
                  </a:lnTo>
                  <a:lnTo>
                    <a:pt x="8733" y="4036"/>
                  </a:lnTo>
                  <a:lnTo>
                    <a:pt x="8727" y="4068"/>
                  </a:lnTo>
                  <a:lnTo>
                    <a:pt x="8716" y="4099"/>
                  </a:lnTo>
                  <a:lnTo>
                    <a:pt x="8702" y="4128"/>
                  </a:lnTo>
                  <a:lnTo>
                    <a:pt x="8684" y="4155"/>
                  </a:lnTo>
                  <a:lnTo>
                    <a:pt x="8663" y="4179"/>
                  </a:lnTo>
                  <a:lnTo>
                    <a:pt x="8639" y="4201"/>
                  </a:lnTo>
                  <a:lnTo>
                    <a:pt x="8612" y="4219"/>
                  </a:lnTo>
                  <a:lnTo>
                    <a:pt x="8583" y="4234"/>
                  </a:lnTo>
                  <a:lnTo>
                    <a:pt x="6345" y="5193"/>
                  </a:lnTo>
                  <a:lnTo>
                    <a:pt x="6345" y="6925"/>
                  </a:lnTo>
                  <a:lnTo>
                    <a:pt x="6345" y="6934"/>
                  </a:lnTo>
                  <a:lnTo>
                    <a:pt x="6344" y="6959"/>
                  </a:lnTo>
                  <a:lnTo>
                    <a:pt x="6343" y="6978"/>
                  </a:lnTo>
                  <a:lnTo>
                    <a:pt x="6340" y="7003"/>
                  </a:lnTo>
                  <a:lnTo>
                    <a:pt x="6337" y="7021"/>
                  </a:lnTo>
                  <a:lnTo>
                    <a:pt x="6332" y="7046"/>
                  </a:lnTo>
                  <a:lnTo>
                    <a:pt x="6328" y="7063"/>
                  </a:lnTo>
                  <a:lnTo>
                    <a:pt x="6322" y="7088"/>
                  </a:lnTo>
                  <a:lnTo>
                    <a:pt x="6317" y="7105"/>
                  </a:lnTo>
                  <a:lnTo>
                    <a:pt x="6309" y="7129"/>
                  </a:lnTo>
                  <a:lnTo>
                    <a:pt x="6303" y="7145"/>
                  </a:lnTo>
                  <a:lnTo>
                    <a:pt x="6293" y="7169"/>
                  </a:lnTo>
                  <a:lnTo>
                    <a:pt x="6286" y="7184"/>
                  </a:lnTo>
                  <a:lnTo>
                    <a:pt x="6274" y="7208"/>
                  </a:lnTo>
                  <a:lnTo>
                    <a:pt x="6266" y="7222"/>
                  </a:lnTo>
                  <a:lnTo>
                    <a:pt x="6253" y="7246"/>
                  </a:lnTo>
                  <a:lnTo>
                    <a:pt x="6245" y="7258"/>
                  </a:lnTo>
                  <a:lnTo>
                    <a:pt x="6229" y="7282"/>
                  </a:lnTo>
                  <a:lnTo>
                    <a:pt x="6221" y="7293"/>
                  </a:lnTo>
                  <a:lnTo>
                    <a:pt x="6204" y="7317"/>
                  </a:lnTo>
                  <a:lnTo>
                    <a:pt x="6196" y="7327"/>
                  </a:lnTo>
                  <a:lnTo>
                    <a:pt x="6177" y="7350"/>
                  </a:lnTo>
                  <a:lnTo>
                    <a:pt x="6168" y="7360"/>
                  </a:lnTo>
                  <a:lnTo>
                    <a:pt x="6148" y="7382"/>
                  </a:lnTo>
                  <a:lnTo>
                    <a:pt x="6139" y="7391"/>
                  </a:lnTo>
                  <a:lnTo>
                    <a:pt x="6117" y="7413"/>
                  </a:lnTo>
                  <a:lnTo>
                    <a:pt x="6109" y="7421"/>
                  </a:lnTo>
                  <a:lnTo>
                    <a:pt x="6084" y="7443"/>
                  </a:lnTo>
                  <a:lnTo>
                    <a:pt x="6077" y="7449"/>
                  </a:lnTo>
                  <a:lnTo>
                    <a:pt x="6051" y="7470"/>
                  </a:lnTo>
                  <a:lnTo>
                    <a:pt x="6043" y="7477"/>
                  </a:lnTo>
                  <a:lnTo>
                    <a:pt x="6016" y="7498"/>
                  </a:lnTo>
                  <a:lnTo>
                    <a:pt x="6008" y="7503"/>
                  </a:lnTo>
                  <a:lnTo>
                    <a:pt x="5980" y="7524"/>
                  </a:lnTo>
                  <a:lnTo>
                    <a:pt x="5972" y="7529"/>
                  </a:lnTo>
                  <a:lnTo>
                    <a:pt x="5942" y="7549"/>
                  </a:lnTo>
                  <a:lnTo>
                    <a:pt x="5935" y="7553"/>
                  </a:lnTo>
                  <a:lnTo>
                    <a:pt x="5903" y="7572"/>
                  </a:lnTo>
                  <a:lnTo>
                    <a:pt x="5896" y="7576"/>
                  </a:lnTo>
                  <a:lnTo>
                    <a:pt x="5863" y="7595"/>
                  </a:lnTo>
                  <a:lnTo>
                    <a:pt x="5856" y="7599"/>
                  </a:lnTo>
                  <a:lnTo>
                    <a:pt x="5822" y="7616"/>
                  </a:lnTo>
                  <a:lnTo>
                    <a:pt x="5815" y="7620"/>
                  </a:lnTo>
                  <a:lnTo>
                    <a:pt x="5779" y="7637"/>
                  </a:lnTo>
                  <a:lnTo>
                    <a:pt x="5773" y="7640"/>
                  </a:lnTo>
                  <a:lnTo>
                    <a:pt x="5736" y="7657"/>
                  </a:lnTo>
                  <a:lnTo>
                    <a:pt x="5730" y="7659"/>
                  </a:lnTo>
                  <a:lnTo>
                    <a:pt x="5692" y="7675"/>
                  </a:lnTo>
                  <a:lnTo>
                    <a:pt x="5685" y="7677"/>
                  </a:lnTo>
                  <a:lnTo>
                    <a:pt x="5646" y="7693"/>
                  </a:lnTo>
                  <a:lnTo>
                    <a:pt x="5640" y="7695"/>
                  </a:lnTo>
                  <a:lnTo>
                    <a:pt x="5600" y="7709"/>
                  </a:lnTo>
                  <a:lnTo>
                    <a:pt x="5594" y="7711"/>
                  </a:lnTo>
                  <a:lnTo>
                    <a:pt x="5552" y="7725"/>
                  </a:lnTo>
                  <a:lnTo>
                    <a:pt x="5547" y="7727"/>
                  </a:lnTo>
                  <a:lnTo>
                    <a:pt x="5504" y="7739"/>
                  </a:lnTo>
                  <a:lnTo>
                    <a:pt x="5498" y="7741"/>
                  </a:lnTo>
                  <a:lnTo>
                    <a:pt x="5455" y="7753"/>
                  </a:lnTo>
                  <a:lnTo>
                    <a:pt x="5449" y="7754"/>
                  </a:lnTo>
                  <a:lnTo>
                    <a:pt x="5405" y="7766"/>
                  </a:lnTo>
                  <a:lnTo>
                    <a:pt x="5400" y="7767"/>
                  </a:lnTo>
                  <a:lnTo>
                    <a:pt x="5354" y="7777"/>
                  </a:lnTo>
                  <a:lnTo>
                    <a:pt x="5349" y="7778"/>
                  </a:lnTo>
                  <a:lnTo>
                    <a:pt x="5303" y="7788"/>
                  </a:lnTo>
                  <a:lnTo>
                    <a:pt x="5298" y="7789"/>
                  </a:lnTo>
                  <a:lnTo>
                    <a:pt x="5252" y="7797"/>
                  </a:lnTo>
                  <a:lnTo>
                    <a:pt x="5247" y="7798"/>
                  </a:lnTo>
                  <a:lnTo>
                    <a:pt x="5200" y="7806"/>
                  </a:lnTo>
                  <a:lnTo>
                    <a:pt x="5195" y="7807"/>
                  </a:lnTo>
                  <a:lnTo>
                    <a:pt x="5147" y="7814"/>
                  </a:lnTo>
                  <a:lnTo>
                    <a:pt x="5143" y="7814"/>
                  </a:lnTo>
                  <a:lnTo>
                    <a:pt x="5094" y="7820"/>
                  </a:lnTo>
                  <a:lnTo>
                    <a:pt x="5090" y="7821"/>
                  </a:lnTo>
                  <a:lnTo>
                    <a:pt x="5041" y="7826"/>
                  </a:lnTo>
                  <a:lnTo>
                    <a:pt x="5036" y="7826"/>
                  </a:lnTo>
                  <a:lnTo>
                    <a:pt x="4988" y="7831"/>
                  </a:lnTo>
                  <a:lnTo>
                    <a:pt x="4983" y="7831"/>
                  </a:lnTo>
                  <a:lnTo>
                    <a:pt x="4934" y="7834"/>
                  </a:lnTo>
                  <a:lnTo>
                    <a:pt x="4929" y="7834"/>
                  </a:lnTo>
                  <a:lnTo>
                    <a:pt x="4879" y="7837"/>
                  </a:lnTo>
                  <a:lnTo>
                    <a:pt x="4875" y="7837"/>
                  </a:lnTo>
                  <a:lnTo>
                    <a:pt x="4825" y="7838"/>
                  </a:lnTo>
                  <a:lnTo>
                    <a:pt x="4820" y="7839"/>
                  </a:lnTo>
                  <a:lnTo>
                    <a:pt x="4770" y="7839"/>
                  </a:lnTo>
                  <a:lnTo>
                    <a:pt x="4766" y="7839"/>
                  </a:lnTo>
                  <a:lnTo>
                    <a:pt x="4716" y="7839"/>
                  </a:lnTo>
                  <a:lnTo>
                    <a:pt x="4711" y="7838"/>
                  </a:lnTo>
                  <a:lnTo>
                    <a:pt x="4661" y="7837"/>
                  </a:lnTo>
                  <a:lnTo>
                    <a:pt x="4657" y="7837"/>
                  </a:lnTo>
                  <a:lnTo>
                    <a:pt x="4607" y="7834"/>
                  </a:lnTo>
                  <a:lnTo>
                    <a:pt x="4602" y="7834"/>
                  </a:lnTo>
                  <a:lnTo>
                    <a:pt x="4553" y="7831"/>
                  </a:lnTo>
                  <a:lnTo>
                    <a:pt x="4548" y="7831"/>
                  </a:lnTo>
                  <a:lnTo>
                    <a:pt x="4500" y="7826"/>
                  </a:lnTo>
                  <a:lnTo>
                    <a:pt x="4495" y="7826"/>
                  </a:lnTo>
                  <a:lnTo>
                    <a:pt x="4446" y="7821"/>
                  </a:lnTo>
                  <a:lnTo>
                    <a:pt x="4442" y="7820"/>
                  </a:lnTo>
                  <a:lnTo>
                    <a:pt x="4393" y="7814"/>
                  </a:lnTo>
                  <a:lnTo>
                    <a:pt x="4389" y="7814"/>
                  </a:lnTo>
                  <a:lnTo>
                    <a:pt x="4341" y="7807"/>
                  </a:lnTo>
                  <a:lnTo>
                    <a:pt x="4336" y="7806"/>
                  </a:lnTo>
                  <a:lnTo>
                    <a:pt x="4289" y="7798"/>
                  </a:lnTo>
                  <a:lnTo>
                    <a:pt x="4284" y="7797"/>
                  </a:lnTo>
                  <a:lnTo>
                    <a:pt x="4238" y="7789"/>
                  </a:lnTo>
                  <a:lnTo>
                    <a:pt x="4233" y="7788"/>
                  </a:lnTo>
                  <a:lnTo>
                    <a:pt x="4187" y="7778"/>
                  </a:lnTo>
                  <a:lnTo>
                    <a:pt x="4182" y="7777"/>
                  </a:lnTo>
                  <a:lnTo>
                    <a:pt x="4136" y="7767"/>
                  </a:lnTo>
                  <a:lnTo>
                    <a:pt x="4131" y="7766"/>
                  </a:lnTo>
                  <a:lnTo>
                    <a:pt x="4087" y="7754"/>
                  </a:lnTo>
                  <a:lnTo>
                    <a:pt x="4081" y="7753"/>
                  </a:lnTo>
                  <a:lnTo>
                    <a:pt x="4038" y="7741"/>
                  </a:lnTo>
                  <a:lnTo>
                    <a:pt x="4032" y="7739"/>
                  </a:lnTo>
                  <a:lnTo>
                    <a:pt x="3989" y="7727"/>
                  </a:lnTo>
                  <a:lnTo>
                    <a:pt x="3984" y="7725"/>
                  </a:lnTo>
                  <a:lnTo>
                    <a:pt x="3942" y="7711"/>
                  </a:lnTo>
                  <a:lnTo>
                    <a:pt x="3936" y="7709"/>
                  </a:lnTo>
                  <a:lnTo>
                    <a:pt x="3896" y="7695"/>
                  </a:lnTo>
                  <a:lnTo>
                    <a:pt x="3890" y="7693"/>
                  </a:lnTo>
                  <a:lnTo>
                    <a:pt x="3850" y="7678"/>
                  </a:lnTo>
                  <a:lnTo>
                    <a:pt x="3844" y="7675"/>
                  </a:lnTo>
                  <a:lnTo>
                    <a:pt x="3806" y="7659"/>
                  </a:lnTo>
                  <a:lnTo>
                    <a:pt x="3799" y="7657"/>
                  </a:lnTo>
                  <a:lnTo>
                    <a:pt x="3762" y="7640"/>
                  </a:lnTo>
                  <a:lnTo>
                    <a:pt x="3756" y="7637"/>
                  </a:lnTo>
                  <a:lnTo>
                    <a:pt x="3720" y="7620"/>
                  </a:lnTo>
                  <a:lnTo>
                    <a:pt x="3714" y="7617"/>
                  </a:lnTo>
                  <a:lnTo>
                    <a:pt x="3679" y="7599"/>
                  </a:lnTo>
                  <a:lnTo>
                    <a:pt x="3672" y="7595"/>
                  </a:lnTo>
                  <a:lnTo>
                    <a:pt x="3639" y="7576"/>
                  </a:lnTo>
                  <a:lnTo>
                    <a:pt x="3632" y="7572"/>
                  </a:lnTo>
                  <a:lnTo>
                    <a:pt x="3600" y="7553"/>
                  </a:lnTo>
                  <a:lnTo>
                    <a:pt x="3593" y="7549"/>
                  </a:lnTo>
                  <a:lnTo>
                    <a:pt x="3563" y="7529"/>
                  </a:lnTo>
                  <a:lnTo>
                    <a:pt x="3555" y="7524"/>
                  </a:lnTo>
                  <a:lnTo>
                    <a:pt x="3527" y="7503"/>
                  </a:lnTo>
                  <a:lnTo>
                    <a:pt x="3519" y="7498"/>
                  </a:lnTo>
                  <a:lnTo>
                    <a:pt x="3492" y="7477"/>
                  </a:lnTo>
                  <a:lnTo>
                    <a:pt x="3484" y="7470"/>
                  </a:lnTo>
                  <a:lnTo>
                    <a:pt x="3458" y="7449"/>
                  </a:lnTo>
                  <a:lnTo>
                    <a:pt x="3451" y="7443"/>
                  </a:lnTo>
                  <a:lnTo>
                    <a:pt x="3426" y="7421"/>
                  </a:lnTo>
                  <a:lnTo>
                    <a:pt x="3418" y="7413"/>
                  </a:lnTo>
                  <a:lnTo>
                    <a:pt x="3396" y="7391"/>
                  </a:lnTo>
                  <a:lnTo>
                    <a:pt x="3387" y="7382"/>
                  </a:lnTo>
                  <a:lnTo>
                    <a:pt x="3367" y="7360"/>
                  </a:lnTo>
                  <a:lnTo>
                    <a:pt x="3358" y="7350"/>
                  </a:lnTo>
                  <a:lnTo>
                    <a:pt x="3339" y="7327"/>
                  </a:lnTo>
                  <a:lnTo>
                    <a:pt x="3331" y="7317"/>
                  </a:lnTo>
                  <a:lnTo>
                    <a:pt x="3314" y="7293"/>
                  </a:lnTo>
                  <a:lnTo>
                    <a:pt x="3306" y="7282"/>
                  </a:lnTo>
                  <a:lnTo>
                    <a:pt x="3290" y="7258"/>
                  </a:lnTo>
                  <a:lnTo>
                    <a:pt x="3282" y="7246"/>
                  </a:lnTo>
                  <a:lnTo>
                    <a:pt x="3269" y="7222"/>
                  </a:lnTo>
                  <a:lnTo>
                    <a:pt x="3261" y="7208"/>
                  </a:lnTo>
                  <a:lnTo>
                    <a:pt x="3249" y="7184"/>
                  </a:lnTo>
                  <a:lnTo>
                    <a:pt x="3242" y="7169"/>
                  </a:lnTo>
                  <a:lnTo>
                    <a:pt x="3232" y="7145"/>
                  </a:lnTo>
                  <a:lnTo>
                    <a:pt x="3226" y="7129"/>
                  </a:lnTo>
                  <a:lnTo>
                    <a:pt x="3218" y="7105"/>
                  </a:lnTo>
                  <a:lnTo>
                    <a:pt x="3213" y="7088"/>
                  </a:lnTo>
                  <a:lnTo>
                    <a:pt x="3207" y="7063"/>
                  </a:lnTo>
                  <a:lnTo>
                    <a:pt x="3203" y="7046"/>
                  </a:lnTo>
                  <a:lnTo>
                    <a:pt x="3198" y="7021"/>
                  </a:lnTo>
                  <a:lnTo>
                    <a:pt x="3195" y="7003"/>
                  </a:lnTo>
                  <a:lnTo>
                    <a:pt x="3192" y="6978"/>
                  </a:lnTo>
                  <a:lnTo>
                    <a:pt x="3191" y="6959"/>
                  </a:lnTo>
                  <a:lnTo>
                    <a:pt x="3190" y="6934"/>
                  </a:lnTo>
                  <a:lnTo>
                    <a:pt x="3190" y="6925"/>
                  </a:lnTo>
                  <a:lnTo>
                    <a:pt x="3190" y="5193"/>
                  </a:lnTo>
                  <a:lnTo>
                    <a:pt x="952" y="4234"/>
                  </a:lnTo>
                  <a:lnTo>
                    <a:pt x="923" y="4219"/>
                  </a:lnTo>
                  <a:lnTo>
                    <a:pt x="896" y="4201"/>
                  </a:lnTo>
                  <a:lnTo>
                    <a:pt x="872" y="4179"/>
                  </a:lnTo>
                  <a:lnTo>
                    <a:pt x="851" y="4155"/>
                  </a:lnTo>
                  <a:lnTo>
                    <a:pt x="833" y="4128"/>
                  </a:lnTo>
                  <a:lnTo>
                    <a:pt x="819" y="4099"/>
                  </a:lnTo>
                  <a:lnTo>
                    <a:pt x="808" y="4068"/>
                  </a:lnTo>
                  <a:lnTo>
                    <a:pt x="802" y="4036"/>
                  </a:lnTo>
                  <a:lnTo>
                    <a:pt x="800" y="4004"/>
                  </a:lnTo>
                  <a:lnTo>
                    <a:pt x="802" y="3972"/>
                  </a:lnTo>
                  <a:lnTo>
                    <a:pt x="808" y="3940"/>
                  </a:lnTo>
                  <a:lnTo>
                    <a:pt x="819" y="3909"/>
                  </a:lnTo>
                  <a:lnTo>
                    <a:pt x="833" y="3880"/>
                  </a:lnTo>
                  <a:lnTo>
                    <a:pt x="851" y="3853"/>
                  </a:lnTo>
                  <a:lnTo>
                    <a:pt x="872" y="3829"/>
                  </a:lnTo>
                  <a:lnTo>
                    <a:pt x="896" y="3807"/>
                  </a:lnTo>
                  <a:lnTo>
                    <a:pt x="923" y="3789"/>
                  </a:lnTo>
                  <a:lnTo>
                    <a:pt x="952" y="3774"/>
                  </a:lnTo>
                  <a:lnTo>
                    <a:pt x="4670" y="2181"/>
                  </a:lnTo>
                  <a:lnTo>
                    <a:pt x="4701" y="2170"/>
                  </a:lnTo>
                  <a:lnTo>
                    <a:pt x="4734" y="2163"/>
                  </a:lnTo>
                  <a:lnTo>
                    <a:pt x="4768" y="2161"/>
                  </a:lnTo>
                  <a:lnTo>
                    <a:pt x="4802" y="2163"/>
                  </a:lnTo>
                  <a:lnTo>
                    <a:pt x="4835" y="2170"/>
                  </a:lnTo>
                  <a:close/>
                  <a:moveTo>
                    <a:pt x="7850" y="4004"/>
                  </a:moveTo>
                  <a:lnTo>
                    <a:pt x="4768" y="2683"/>
                  </a:lnTo>
                  <a:lnTo>
                    <a:pt x="1685" y="4004"/>
                  </a:lnTo>
                  <a:lnTo>
                    <a:pt x="3331" y="4709"/>
                  </a:lnTo>
                  <a:lnTo>
                    <a:pt x="3344" y="4703"/>
                  </a:lnTo>
                  <a:lnTo>
                    <a:pt x="3375" y="4693"/>
                  </a:lnTo>
                  <a:lnTo>
                    <a:pt x="3407" y="4686"/>
                  </a:lnTo>
                  <a:lnTo>
                    <a:pt x="3440" y="4684"/>
                  </a:lnTo>
                  <a:lnTo>
                    <a:pt x="3473" y="4686"/>
                  </a:lnTo>
                  <a:lnTo>
                    <a:pt x="3505" y="4693"/>
                  </a:lnTo>
                  <a:lnTo>
                    <a:pt x="3536" y="4703"/>
                  </a:lnTo>
                  <a:lnTo>
                    <a:pt x="3565" y="4717"/>
                  </a:lnTo>
                  <a:lnTo>
                    <a:pt x="3592" y="4736"/>
                  </a:lnTo>
                  <a:lnTo>
                    <a:pt x="3617" y="4757"/>
                  </a:lnTo>
                  <a:lnTo>
                    <a:pt x="3638" y="4782"/>
                  </a:lnTo>
                  <a:lnTo>
                    <a:pt x="3657" y="4809"/>
                  </a:lnTo>
                  <a:lnTo>
                    <a:pt x="3671" y="4838"/>
                  </a:lnTo>
                  <a:lnTo>
                    <a:pt x="3678" y="4858"/>
                  </a:lnTo>
                  <a:lnTo>
                    <a:pt x="4768" y="5325"/>
                  </a:lnTo>
                  <a:lnTo>
                    <a:pt x="5857" y="4858"/>
                  </a:lnTo>
                  <a:lnTo>
                    <a:pt x="5864" y="4838"/>
                  </a:lnTo>
                  <a:lnTo>
                    <a:pt x="5878" y="4809"/>
                  </a:lnTo>
                  <a:lnTo>
                    <a:pt x="5897" y="4782"/>
                  </a:lnTo>
                  <a:lnTo>
                    <a:pt x="5918" y="4757"/>
                  </a:lnTo>
                  <a:lnTo>
                    <a:pt x="5943" y="4736"/>
                  </a:lnTo>
                  <a:lnTo>
                    <a:pt x="5970" y="4717"/>
                  </a:lnTo>
                  <a:lnTo>
                    <a:pt x="5999" y="4703"/>
                  </a:lnTo>
                  <a:lnTo>
                    <a:pt x="6030" y="4693"/>
                  </a:lnTo>
                  <a:lnTo>
                    <a:pt x="6062" y="4686"/>
                  </a:lnTo>
                  <a:lnTo>
                    <a:pt x="6095" y="4684"/>
                  </a:lnTo>
                  <a:lnTo>
                    <a:pt x="6128" y="4686"/>
                  </a:lnTo>
                  <a:lnTo>
                    <a:pt x="6160" y="4693"/>
                  </a:lnTo>
                  <a:lnTo>
                    <a:pt x="6191" y="4703"/>
                  </a:lnTo>
                  <a:lnTo>
                    <a:pt x="6204" y="4710"/>
                  </a:lnTo>
                  <a:lnTo>
                    <a:pt x="7850" y="4004"/>
                  </a:lnTo>
                  <a:close/>
                  <a:moveTo>
                    <a:pt x="4670" y="5827"/>
                  </a:moveTo>
                  <a:lnTo>
                    <a:pt x="3690" y="5407"/>
                  </a:lnTo>
                  <a:lnTo>
                    <a:pt x="3690" y="6920"/>
                  </a:lnTo>
                  <a:lnTo>
                    <a:pt x="3690" y="6931"/>
                  </a:lnTo>
                  <a:lnTo>
                    <a:pt x="3691" y="6938"/>
                  </a:lnTo>
                  <a:lnTo>
                    <a:pt x="3692" y="6945"/>
                  </a:lnTo>
                  <a:lnTo>
                    <a:pt x="3694" y="6952"/>
                  </a:lnTo>
                  <a:lnTo>
                    <a:pt x="3697" y="6960"/>
                  </a:lnTo>
                  <a:lnTo>
                    <a:pt x="3701" y="6969"/>
                  </a:lnTo>
                  <a:lnTo>
                    <a:pt x="3706" y="6979"/>
                  </a:lnTo>
                  <a:lnTo>
                    <a:pt x="3712" y="6989"/>
                  </a:lnTo>
                  <a:lnTo>
                    <a:pt x="3719" y="7001"/>
                  </a:lnTo>
                  <a:lnTo>
                    <a:pt x="3728" y="7013"/>
                  </a:lnTo>
                  <a:lnTo>
                    <a:pt x="3739" y="7026"/>
                  </a:lnTo>
                  <a:lnTo>
                    <a:pt x="3751" y="7039"/>
                  </a:lnTo>
                  <a:lnTo>
                    <a:pt x="3765" y="7053"/>
                  </a:lnTo>
                  <a:lnTo>
                    <a:pt x="3782" y="7068"/>
                  </a:lnTo>
                  <a:lnTo>
                    <a:pt x="3800" y="7083"/>
                  </a:lnTo>
                  <a:lnTo>
                    <a:pt x="3819" y="7098"/>
                  </a:lnTo>
                  <a:lnTo>
                    <a:pt x="3840" y="7113"/>
                  </a:lnTo>
                  <a:lnTo>
                    <a:pt x="3863" y="7127"/>
                  </a:lnTo>
                  <a:lnTo>
                    <a:pt x="3887" y="7142"/>
                  </a:lnTo>
                  <a:lnTo>
                    <a:pt x="3913" y="7157"/>
                  </a:lnTo>
                  <a:lnTo>
                    <a:pt x="3941" y="7171"/>
                  </a:lnTo>
                  <a:lnTo>
                    <a:pt x="3970" y="7185"/>
                  </a:lnTo>
                  <a:lnTo>
                    <a:pt x="4000" y="7199"/>
                  </a:lnTo>
                  <a:lnTo>
                    <a:pt x="4032" y="7212"/>
                  </a:lnTo>
                  <a:lnTo>
                    <a:pt x="4065" y="7225"/>
                  </a:lnTo>
                  <a:lnTo>
                    <a:pt x="4100" y="7237"/>
                  </a:lnTo>
                  <a:lnTo>
                    <a:pt x="4136" y="7249"/>
                  </a:lnTo>
                  <a:lnTo>
                    <a:pt x="4173" y="7260"/>
                  </a:lnTo>
                  <a:lnTo>
                    <a:pt x="4211" y="7270"/>
                  </a:lnTo>
                  <a:lnTo>
                    <a:pt x="4251" y="7280"/>
                  </a:lnTo>
                  <a:lnTo>
                    <a:pt x="4291" y="7289"/>
                  </a:lnTo>
                  <a:lnTo>
                    <a:pt x="4331" y="7298"/>
                  </a:lnTo>
                  <a:lnTo>
                    <a:pt x="4373" y="7305"/>
                  </a:lnTo>
                  <a:lnTo>
                    <a:pt x="4415" y="7312"/>
                  </a:lnTo>
                  <a:lnTo>
                    <a:pt x="4458" y="7318"/>
                  </a:lnTo>
                  <a:lnTo>
                    <a:pt x="4501" y="7324"/>
                  </a:lnTo>
                  <a:lnTo>
                    <a:pt x="4545" y="7328"/>
                  </a:lnTo>
                  <a:lnTo>
                    <a:pt x="4589" y="7332"/>
                  </a:lnTo>
                  <a:lnTo>
                    <a:pt x="4633" y="7335"/>
                  </a:lnTo>
                  <a:lnTo>
                    <a:pt x="4678" y="7337"/>
                  </a:lnTo>
                  <a:lnTo>
                    <a:pt x="4723" y="7339"/>
                  </a:lnTo>
                  <a:lnTo>
                    <a:pt x="4768" y="7339"/>
                  </a:lnTo>
                  <a:lnTo>
                    <a:pt x="4813" y="7339"/>
                  </a:lnTo>
                  <a:lnTo>
                    <a:pt x="4858" y="7337"/>
                  </a:lnTo>
                  <a:lnTo>
                    <a:pt x="4903" y="7335"/>
                  </a:lnTo>
                  <a:lnTo>
                    <a:pt x="4947" y="7332"/>
                  </a:lnTo>
                  <a:lnTo>
                    <a:pt x="4991" y="7328"/>
                  </a:lnTo>
                  <a:lnTo>
                    <a:pt x="5035" y="7324"/>
                  </a:lnTo>
                  <a:lnTo>
                    <a:pt x="5078" y="7318"/>
                  </a:lnTo>
                  <a:lnTo>
                    <a:pt x="5121" y="7312"/>
                  </a:lnTo>
                  <a:lnTo>
                    <a:pt x="5163" y="7305"/>
                  </a:lnTo>
                  <a:lnTo>
                    <a:pt x="5205" y="7298"/>
                  </a:lnTo>
                  <a:lnTo>
                    <a:pt x="5245" y="7289"/>
                  </a:lnTo>
                  <a:lnTo>
                    <a:pt x="5285" y="7280"/>
                  </a:lnTo>
                  <a:lnTo>
                    <a:pt x="5325" y="7270"/>
                  </a:lnTo>
                  <a:lnTo>
                    <a:pt x="5363" y="7260"/>
                  </a:lnTo>
                  <a:lnTo>
                    <a:pt x="5400" y="7249"/>
                  </a:lnTo>
                  <a:lnTo>
                    <a:pt x="5435" y="7237"/>
                  </a:lnTo>
                  <a:lnTo>
                    <a:pt x="5470" y="7225"/>
                  </a:lnTo>
                  <a:lnTo>
                    <a:pt x="5503" y="7212"/>
                  </a:lnTo>
                  <a:lnTo>
                    <a:pt x="5535" y="7199"/>
                  </a:lnTo>
                  <a:lnTo>
                    <a:pt x="5565" y="7185"/>
                  </a:lnTo>
                  <a:lnTo>
                    <a:pt x="5594" y="7171"/>
                  </a:lnTo>
                  <a:lnTo>
                    <a:pt x="5622" y="7157"/>
                  </a:lnTo>
                  <a:lnTo>
                    <a:pt x="5648" y="7142"/>
                  </a:lnTo>
                  <a:lnTo>
                    <a:pt x="5672" y="7127"/>
                  </a:lnTo>
                  <a:lnTo>
                    <a:pt x="5695" y="7113"/>
                  </a:lnTo>
                  <a:lnTo>
                    <a:pt x="5716" y="7098"/>
                  </a:lnTo>
                  <a:lnTo>
                    <a:pt x="5735" y="7083"/>
                  </a:lnTo>
                  <a:lnTo>
                    <a:pt x="5753" y="7068"/>
                  </a:lnTo>
                  <a:lnTo>
                    <a:pt x="5770" y="7053"/>
                  </a:lnTo>
                  <a:lnTo>
                    <a:pt x="5784" y="7039"/>
                  </a:lnTo>
                  <a:lnTo>
                    <a:pt x="5796" y="7026"/>
                  </a:lnTo>
                  <a:lnTo>
                    <a:pt x="5807" y="7013"/>
                  </a:lnTo>
                  <a:lnTo>
                    <a:pt x="5816" y="7001"/>
                  </a:lnTo>
                  <a:lnTo>
                    <a:pt x="5823" y="6989"/>
                  </a:lnTo>
                  <a:lnTo>
                    <a:pt x="5829" y="6979"/>
                  </a:lnTo>
                  <a:lnTo>
                    <a:pt x="5834" y="6969"/>
                  </a:lnTo>
                  <a:lnTo>
                    <a:pt x="5838" y="6960"/>
                  </a:lnTo>
                  <a:lnTo>
                    <a:pt x="5841" y="6952"/>
                  </a:lnTo>
                  <a:lnTo>
                    <a:pt x="5843" y="6945"/>
                  </a:lnTo>
                  <a:lnTo>
                    <a:pt x="5844" y="6938"/>
                  </a:lnTo>
                  <a:lnTo>
                    <a:pt x="5845" y="6931"/>
                  </a:lnTo>
                  <a:lnTo>
                    <a:pt x="5845" y="6920"/>
                  </a:lnTo>
                  <a:lnTo>
                    <a:pt x="5845" y="5407"/>
                  </a:lnTo>
                  <a:lnTo>
                    <a:pt x="4866" y="5827"/>
                  </a:lnTo>
                  <a:lnTo>
                    <a:pt x="4835" y="5838"/>
                  </a:lnTo>
                  <a:lnTo>
                    <a:pt x="4802" y="5845"/>
                  </a:lnTo>
                  <a:lnTo>
                    <a:pt x="4768" y="5847"/>
                  </a:lnTo>
                  <a:lnTo>
                    <a:pt x="4734" y="5845"/>
                  </a:lnTo>
                  <a:lnTo>
                    <a:pt x="4701" y="5838"/>
                  </a:lnTo>
                  <a:lnTo>
                    <a:pt x="4670" y="5827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42" name="Oval 41">
            <a:extLst>
              <a:ext uri="{FF2B5EF4-FFF2-40B4-BE49-F238E27FC236}">
                <a16:creationId xmlns:a16="http://schemas.microsoft.com/office/drawing/2014/main" id="{E789B3EB-BFAB-4D0F-9AFD-613BBD7354F1}"/>
              </a:ext>
            </a:extLst>
          </p:cNvPr>
          <p:cNvSpPr/>
          <p:nvPr/>
        </p:nvSpPr>
        <p:spPr>
          <a:xfrm>
            <a:off x="571018" y="2385875"/>
            <a:ext cx="1381760" cy="1381760"/>
          </a:xfrm>
          <a:prstGeom prst="ellipse">
            <a:avLst/>
          </a:prstGeom>
          <a:noFill/>
          <a:ln w="412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3566119-67BC-4F33-834A-D204867E9A45}"/>
              </a:ext>
            </a:extLst>
          </p:cNvPr>
          <p:cNvGrpSpPr/>
          <p:nvPr/>
        </p:nvGrpSpPr>
        <p:grpSpPr>
          <a:xfrm>
            <a:off x="4618520" y="2385875"/>
            <a:ext cx="1381760" cy="1381760"/>
            <a:chOff x="3556516" y="2385875"/>
            <a:chExt cx="1381760" cy="1381760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4017F86-CF79-4C00-A867-BCB5BA2594E6}"/>
                </a:ext>
              </a:extLst>
            </p:cNvPr>
            <p:cNvSpPr/>
            <p:nvPr/>
          </p:nvSpPr>
          <p:spPr>
            <a:xfrm>
              <a:off x="3556516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grpSp>
          <p:nvGrpSpPr>
            <p:cNvPr id="90070" name="Group 40">
              <a:extLst>
                <a:ext uri="{FF2B5EF4-FFF2-40B4-BE49-F238E27FC236}">
                  <a16:creationId xmlns:a16="http://schemas.microsoft.com/office/drawing/2014/main" id="{E959C1E0-0CE1-4E8C-BC78-9356B2DD59A8}"/>
                </a:ext>
              </a:extLst>
            </p:cNvPr>
            <p:cNvGrpSpPr/>
            <p:nvPr/>
          </p:nvGrpSpPr>
          <p:grpSpPr>
            <a:xfrm>
              <a:off x="3686915" y="2560510"/>
              <a:ext cx="1032490" cy="1032490"/>
              <a:chOff x="9756372" y="3559635"/>
              <a:chExt cx="633600" cy="633600"/>
            </a:xfrm>
          </p:grpSpPr>
          <p:sp>
            <p:nvSpPr>
              <p:cNvPr id="90071" name="Accent">
                <a:extLst>
                  <a:ext uri="{FF2B5EF4-FFF2-40B4-BE49-F238E27FC236}">
                    <a16:creationId xmlns:a16="http://schemas.microsoft.com/office/drawing/2014/main" id="{2ED4BB62-FC26-4C78-84B6-6F0189F1045D}"/>
                  </a:ext>
                </a:extLst>
              </p:cNvPr>
              <p:cNvSpPr/>
              <p:nvPr/>
            </p:nvSpPr>
            <p:spPr>
              <a:xfrm>
                <a:off x="9756372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370" y="6580"/>
                    </a:moveTo>
                    <a:lnTo>
                      <a:pt x="7368" y="6669"/>
                    </a:lnTo>
                    <a:lnTo>
                      <a:pt x="7363" y="6758"/>
                    </a:lnTo>
                    <a:lnTo>
                      <a:pt x="7355" y="6846"/>
                    </a:lnTo>
                    <a:lnTo>
                      <a:pt x="7343" y="6934"/>
                    </a:lnTo>
                    <a:lnTo>
                      <a:pt x="7328" y="7021"/>
                    </a:lnTo>
                    <a:lnTo>
                      <a:pt x="7310" y="7108"/>
                    </a:lnTo>
                    <a:lnTo>
                      <a:pt x="7289" y="7194"/>
                    </a:lnTo>
                    <a:lnTo>
                      <a:pt x="7264" y="7278"/>
                    </a:lnTo>
                    <a:lnTo>
                      <a:pt x="7237" y="7362"/>
                    </a:lnTo>
                    <a:lnTo>
                      <a:pt x="7206" y="7445"/>
                    </a:lnTo>
                    <a:lnTo>
                      <a:pt x="7172" y="7527"/>
                    </a:lnTo>
                    <a:lnTo>
                      <a:pt x="7135" y="7608"/>
                    </a:lnTo>
                    <a:lnTo>
                      <a:pt x="7095" y="7687"/>
                    </a:lnTo>
                    <a:lnTo>
                      <a:pt x="7052" y="7765"/>
                    </a:lnTo>
                    <a:lnTo>
                      <a:pt x="7006" y="7841"/>
                    </a:lnTo>
                    <a:lnTo>
                      <a:pt x="6957" y="7915"/>
                    </a:lnTo>
                    <a:lnTo>
                      <a:pt x="6906" y="7988"/>
                    </a:lnTo>
                    <a:lnTo>
                      <a:pt x="6852" y="8058"/>
                    </a:lnTo>
                    <a:lnTo>
                      <a:pt x="6796" y="8126"/>
                    </a:lnTo>
                    <a:lnTo>
                      <a:pt x="6737" y="8192"/>
                    </a:lnTo>
                    <a:lnTo>
                      <a:pt x="6676" y="8255"/>
                    </a:lnTo>
                    <a:lnTo>
                      <a:pt x="6612" y="8317"/>
                    </a:lnTo>
                    <a:lnTo>
                      <a:pt x="6546" y="8376"/>
                    </a:lnTo>
                    <a:lnTo>
                      <a:pt x="6478" y="8432"/>
                    </a:lnTo>
                    <a:lnTo>
                      <a:pt x="6408" y="8486"/>
                    </a:lnTo>
                    <a:lnTo>
                      <a:pt x="6335" y="8537"/>
                    </a:lnTo>
                    <a:lnTo>
                      <a:pt x="6261" y="8586"/>
                    </a:lnTo>
                    <a:lnTo>
                      <a:pt x="6185" y="8632"/>
                    </a:lnTo>
                    <a:lnTo>
                      <a:pt x="6107" y="8675"/>
                    </a:lnTo>
                    <a:lnTo>
                      <a:pt x="6028" y="8715"/>
                    </a:lnTo>
                    <a:lnTo>
                      <a:pt x="5947" y="8752"/>
                    </a:lnTo>
                    <a:lnTo>
                      <a:pt x="5865" y="8786"/>
                    </a:lnTo>
                    <a:lnTo>
                      <a:pt x="5782" y="8817"/>
                    </a:lnTo>
                    <a:lnTo>
                      <a:pt x="5698" y="8844"/>
                    </a:lnTo>
                    <a:lnTo>
                      <a:pt x="5614" y="8869"/>
                    </a:lnTo>
                    <a:lnTo>
                      <a:pt x="5528" y="8890"/>
                    </a:lnTo>
                    <a:lnTo>
                      <a:pt x="5441" y="8908"/>
                    </a:lnTo>
                    <a:lnTo>
                      <a:pt x="5354" y="8923"/>
                    </a:lnTo>
                    <a:lnTo>
                      <a:pt x="5266" y="8935"/>
                    </a:lnTo>
                    <a:lnTo>
                      <a:pt x="5178" y="8943"/>
                    </a:lnTo>
                    <a:lnTo>
                      <a:pt x="5089" y="8948"/>
                    </a:lnTo>
                    <a:lnTo>
                      <a:pt x="5000" y="8950"/>
                    </a:lnTo>
                    <a:lnTo>
                      <a:pt x="4911" y="8948"/>
                    </a:lnTo>
                    <a:lnTo>
                      <a:pt x="4822" y="8943"/>
                    </a:lnTo>
                    <a:lnTo>
                      <a:pt x="4734" y="8935"/>
                    </a:lnTo>
                    <a:lnTo>
                      <a:pt x="4646" y="8923"/>
                    </a:lnTo>
                    <a:lnTo>
                      <a:pt x="4559" y="8908"/>
                    </a:lnTo>
                    <a:lnTo>
                      <a:pt x="4472" y="8890"/>
                    </a:lnTo>
                    <a:lnTo>
                      <a:pt x="4386" y="8869"/>
                    </a:lnTo>
                    <a:lnTo>
                      <a:pt x="4302" y="8844"/>
                    </a:lnTo>
                    <a:lnTo>
                      <a:pt x="4218" y="8817"/>
                    </a:lnTo>
                    <a:lnTo>
                      <a:pt x="4135" y="8786"/>
                    </a:lnTo>
                    <a:lnTo>
                      <a:pt x="4053" y="8752"/>
                    </a:lnTo>
                    <a:lnTo>
                      <a:pt x="3972" y="8715"/>
                    </a:lnTo>
                    <a:lnTo>
                      <a:pt x="3893" y="8675"/>
                    </a:lnTo>
                    <a:lnTo>
                      <a:pt x="3815" y="8632"/>
                    </a:lnTo>
                    <a:lnTo>
                      <a:pt x="3739" y="8586"/>
                    </a:lnTo>
                    <a:lnTo>
                      <a:pt x="3665" y="8537"/>
                    </a:lnTo>
                    <a:lnTo>
                      <a:pt x="3592" y="8486"/>
                    </a:lnTo>
                    <a:lnTo>
                      <a:pt x="3522" y="8432"/>
                    </a:lnTo>
                    <a:lnTo>
                      <a:pt x="3454" y="8376"/>
                    </a:lnTo>
                    <a:lnTo>
                      <a:pt x="3388" y="8317"/>
                    </a:lnTo>
                    <a:lnTo>
                      <a:pt x="3324" y="8256"/>
                    </a:lnTo>
                    <a:lnTo>
                      <a:pt x="3263" y="8192"/>
                    </a:lnTo>
                    <a:lnTo>
                      <a:pt x="3204" y="8126"/>
                    </a:lnTo>
                    <a:lnTo>
                      <a:pt x="3148" y="8058"/>
                    </a:lnTo>
                    <a:lnTo>
                      <a:pt x="3094" y="7988"/>
                    </a:lnTo>
                    <a:lnTo>
                      <a:pt x="3043" y="7915"/>
                    </a:lnTo>
                    <a:lnTo>
                      <a:pt x="2994" y="7841"/>
                    </a:lnTo>
                    <a:lnTo>
                      <a:pt x="2948" y="7765"/>
                    </a:lnTo>
                    <a:lnTo>
                      <a:pt x="2905" y="7687"/>
                    </a:lnTo>
                    <a:lnTo>
                      <a:pt x="2865" y="7608"/>
                    </a:lnTo>
                    <a:lnTo>
                      <a:pt x="2828" y="7527"/>
                    </a:lnTo>
                    <a:lnTo>
                      <a:pt x="2794" y="7445"/>
                    </a:lnTo>
                    <a:lnTo>
                      <a:pt x="2763" y="7362"/>
                    </a:lnTo>
                    <a:lnTo>
                      <a:pt x="2736" y="7278"/>
                    </a:lnTo>
                    <a:lnTo>
                      <a:pt x="2711" y="7193"/>
                    </a:lnTo>
                    <a:lnTo>
                      <a:pt x="2690" y="7108"/>
                    </a:lnTo>
                    <a:lnTo>
                      <a:pt x="2672" y="7021"/>
                    </a:lnTo>
                    <a:lnTo>
                      <a:pt x="2657" y="6934"/>
                    </a:lnTo>
                    <a:lnTo>
                      <a:pt x="2645" y="6846"/>
                    </a:lnTo>
                    <a:lnTo>
                      <a:pt x="2637" y="6758"/>
                    </a:lnTo>
                    <a:lnTo>
                      <a:pt x="2632" y="6669"/>
                    </a:lnTo>
                    <a:lnTo>
                      <a:pt x="2630" y="6580"/>
                    </a:lnTo>
                    <a:lnTo>
                      <a:pt x="2632" y="6491"/>
                    </a:lnTo>
                    <a:lnTo>
                      <a:pt x="2637" y="6402"/>
                    </a:lnTo>
                    <a:lnTo>
                      <a:pt x="2645" y="6314"/>
                    </a:lnTo>
                    <a:lnTo>
                      <a:pt x="2657" y="6226"/>
                    </a:lnTo>
                    <a:lnTo>
                      <a:pt x="2672" y="6139"/>
                    </a:lnTo>
                    <a:lnTo>
                      <a:pt x="2690" y="6052"/>
                    </a:lnTo>
                    <a:lnTo>
                      <a:pt x="2711" y="5966"/>
                    </a:lnTo>
                    <a:lnTo>
                      <a:pt x="2736" y="5882"/>
                    </a:lnTo>
                    <a:lnTo>
                      <a:pt x="2763" y="5798"/>
                    </a:lnTo>
                    <a:lnTo>
                      <a:pt x="2794" y="5715"/>
                    </a:lnTo>
                    <a:lnTo>
                      <a:pt x="2828" y="5633"/>
                    </a:lnTo>
                    <a:lnTo>
                      <a:pt x="2865" y="5552"/>
                    </a:lnTo>
                    <a:lnTo>
                      <a:pt x="2905" y="5473"/>
                    </a:lnTo>
                    <a:lnTo>
                      <a:pt x="2948" y="5395"/>
                    </a:lnTo>
                    <a:lnTo>
                      <a:pt x="2994" y="5319"/>
                    </a:lnTo>
                    <a:lnTo>
                      <a:pt x="3043" y="5245"/>
                    </a:lnTo>
                    <a:lnTo>
                      <a:pt x="3094" y="5172"/>
                    </a:lnTo>
                    <a:lnTo>
                      <a:pt x="3148" y="5102"/>
                    </a:lnTo>
                    <a:lnTo>
                      <a:pt x="3204" y="5034"/>
                    </a:lnTo>
                    <a:lnTo>
                      <a:pt x="3263" y="4968"/>
                    </a:lnTo>
                    <a:lnTo>
                      <a:pt x="3324" y="4904"/>
                    </a:lnTo>
                    <a:lnTo>
                      <a:pt x="3388" y="4843"/>
                    </a:lnTo>
                    <a:lnTo>
                      <a:pt x="3454" y="4784"/>
                    </a:lnTo>
                    <a:lnTo>
                      <a:pt x="3522" y="4728"/>
                    </a:lnTo>
                    <a:lnTo>
                      <a:pt x="3592" y="4674"/>
                    </a:lnTo>
                    <a:lnTo>
                      <a:pt x="3665" y="4623"/>
                    </a:lnTo>
                    <a:lnTo>
                      <a:pt x="3739" y="4574"/>
                    </a:lnTo>
                    <a:lnTo>
                      <a:pt x="3815" y="4528"/>
                    </a:lnTo>
                    <a:lnTo>
                      <a:pt x="3893" y="4485"/>
                    </a:lnTo>
                    <a:lnTo>
                      <a:pt x="3972" y="4445"/>
                    </a:lnTo>
                    <a:lnTo>
                      <a:pt x="4053" y="4408"/>
                    </a:lnTo>
                    <a:lnTo>
                      <a:pt x="4135" y="4374"/>
                    </a:lnTo>
                    <a:lnTo>
                      <a:pt x="4218" y="4343"/>
                    </a:lnTo>
                    <a:lnTo>
                      <a:pt x="4302" y="4316"/>
                    </a:lnTo>
                    <a:lnTo>
                      <a:pt x="4386" y="4291"/>
                    </a:lnTo>
                    <a:lnTo>
                      <a:pt x="4472" y="4270"/>
                    </a:lnTo>
                    <a:lnTo>
                      <a:pt x="4559" y="4252"/>
                    </a:lnTo>
                    <a:lnTo>
                      <a:pt x="4646" y="4237"/>
                    </a:lnTo>
                    <a:lnTo>
                      <a:pt x="4734" y="4225"/>
                    </a:lnTo>
                    <a:lnTo>
                      <a:pt x="4822" y="4217"/>
                    </a:lnTo>
                    <a:lnTo>
                      <a:pt x="4911" y="4212"/>
                    </a:lnTo>
                    <a:lnTo>
                      <a:pt x="5000" y="4210"/>
                    </a:lnTo>
                    <a:lnTo>
                      <a:pt x="5089" y="4212"/>
                    </a:lnTo>
                    <a:lnTo>
                      <a:pt x="5178" y="4217"/>
                    </a:lnTo>
                    <a:lnTo>
                      <a:pt x="5266" y="4225"/>
                    </a:lnTo>
                    <a:lnTo>
                      <a:pt x="5354" y="4237"/>
                    </a:lnTo>
                    <a:lnTo>
                      <a:pt x="5441" y="4252"/>
                    </a:lnTo>
                    <a:lnTo>
                      <a:pt x="5528" y="4270"/>
                    </a:lnTo>
                    <a:lnTo>
                      <a:pt x="5614" y="4291"/>
                    </a:lnTo>
                    <a:lnTo>
                      <a:pt x="5698" y="4316"/>
                    </a:lnTo>
                    <a:lnTo>
                      <a:pt x="5782" y="4343"/>
                    </a:lnTo>
                    <a:lnTo>
                      <a:pt x="5865" y="4374"/>
                    </a:lnTo>
                    <a:lnTo>
                      <a:pt x="5947" y="4408"/>
                    </a:lnTo>
                    <a:lnTo>
                      <a:pt x="6028" y="4445"/>
                    </a:lnTo>
                    <a:lnTo>
                      <a:pt x="6107" y="4485"/>
                    </a:lnTo>
                    <a:lnTo>
                      <a:pt x="6185" y="4528"/>
                    </a:lnTo>
                    <a:lnTo>
                      <a:pt x="6261" y="4574"/>
                    </a:lnTo>
                    <a:lnTo>
                      <a:pt x="6335" y="4623"/>
                    </a:lnTo>
                    <a:lnTo>
                      <a:pt x="6408" y="4674"/>
                    </a:lnTo>
                    <a:lnTo>
                      <a:pt x="6478" y="4728"/>
                    </a:lnTo>
                    <a:lnTo>
                      <a:pt x="6546" y="4784"/>
                    </a:lnTo>
                    <a:lnTo>
                      <a:pt x="6612" y="4843"/>
                    </a:lnTo>
                    <a:lnTo>
                      <a:pt x="6676" y="4904"/>
                    </a:lnTo>
                    <a:lnTo>
                      <a:pt x="6737" y="4968"/>
                    </a:lnTo>
                    <a:lnTo>
                      <a:pt x="6796" y="5034"/>
                    </a:lnTo>
                    <a:lnTo>
                      <a:pt x="6852" y="5102"/>
                    </a:lnTo>
                    <a:lnTo>
                      <a:pt x="6906" y="5172"/>
                    </a:lnTo>
                    <a:lnTo>
                      <a:pt x="6957" y="5245"/>
                    </a:lnTo>
                    <a:lnTo>
                      <a:pt x="7006" y="5319"/>
                    </a:lnTo>
                    <a:lnTo>
                      <a:pt x="7052" y="5395"/>
                    </a:lnTo>
                    <a:lnTo>
                      <a:pt x="7095" y="5473"/>
                    </a:lnTo>
                    <a:lnTo>
                      <a:pt x="7135" y="5552"/>
                    </a:lnTo>
                    <a:lnTo>
                      <a:pt x="7172" y="5633"/>
                    </a:lnTo>
                    <a:lnTo>
                      <a:pt x="7206" y="5715"/>
                    </a:lnTo>
                    <a:lnTo>
                      <a:pt x="7237" y="5798"/>
                    </a:lnTo>
                    <a:lnTo>
                      <a:pt x="7264" y="5882"/>
                    </a:lnTo>
                    <a:lnTo>
                      <a:pt x="7289" y="5966"/>
                    </a:lnTo>
                    <a:lnTo>
                      <a:pt x="7310" y="6052"/>
                    </a:lnTo>
                    <a:lnTo>
                      <a:pt x="7328" y="6139"/>
                    </a:lnTo>
                    <a:lnTo>
                      <a:pt x="7343" y="6226"/>
                    </a:lnTo>
                    <a:lnTo>
                      <a:pt x="7355" y="6314"/>
                    </a:lnTo>
                    <a:lnTo>
                      <a:pt x="7363" y="6402"/>
                    </a:lnTo>
                    <a:lnTo>
                      <a:pt x="7368" y="6491"/>
                    </a:lnTo>
                    <a:lnTo>
                      <a:pt x="7370" y="6580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72" name="Outline">
                <a:extLst>
                  <a:ext uri="{FF2B5EF4-FFF2-40B4-BE49-F238E27FC236}">
                    <a16:creationId xmlns:a16="http://schemas.microsoft.com/office/drawing/2014/main" id="{F4316736-94EA-4C5C-8A2E-F241DFE7EDB4}"/>
                  </a:ext>
                </a:extLst>
              </p:cNvPr>
              <p:cNvSpPr/>
              <p:nvPr/>
            </p:nvSpPr>
            <p:spPr>
              <a:xfrm>
                <a:off x="9756372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142" y="2081"/>
                    </a:moveTo>
                    <a:lnTo>
                      <a:pt x="4112" y="2070"/>
                    </a:lnTo>
                    <a:lnTo>
                      <a:pt x="2780" y="1499"/>
                    </a:lnTo>
                    <a:lnTo>
                      <a:pt x="3713" y="4299"/>
                    </a:lnTo>
                    <a:lnTo>
                      <a:pt x="3772" y="4266"/>
                    </a:lnTo>
                    <a:lnTo>
                      <a:pt x="3780" y="4262"/>
                    </a:lnTo>
                    <a:lnTo>
                      <a:pt x="3859" y="4222"/>
                    </a:lnTo>
                    <a:lnTo>
                      <a:pt x="3868" y="4218"/>
                    </a:lnTo>
                    <a:lnTo>
                      <a:pt x="3948" y="4181"/>
                    </a:lnTo>
                    <a:lnTo>
                      <a:pt x="3957" y="4177"/>
                    </a:lnTo>
                    <a:lnTo>
                      <a:pt x="4039" y="4143"/>
                    </a:lnTo>
                    <a:lnTo>
                      <a:pt x="4048" y="4140"/>
                    </a:lnTo>
                    <a:lnTo>
                      <a:pt x="4131" y="4109"/>
                    </a:lnTo>
                    <a:lnTo>
                      <a:pt x="4139" y="4106"/>
                    </a:lnTo>
                    <a:lnTo>
                      <a:pt x="4223" y="4078"/>
                    </a:lnTo>
                    <a:lnTo>
                      <a:pt x="4232" y="4075"/>
                    </a:lnTo>
                    <a:lnTo>
                      <a:pt x="4317" y="4051"/>
                    </a:lnTo>
                    <a:lnTo>
                      <a:pt x="4326" y="4048"/>
                    </a:lnTo>
                    <a:lnTo>
                      <a:pt x="4412" y="4027"/>
                    </a:lnTo>
                    <a:lnTo>
                      <a:pt x="4421" y="4025"/>
                    </a:lnTo>
                    <a:lnTo>
                      <a:pt x="4508" y="4007"/>
                    </a:lnTo>
                    <a:lnTo>
                      <a:pt x="4517" y="4005"/>
                    </a:lnTo>
                    <a:lnTo>
                      <a:pt x="4604" y="3990"/>
                    </a:lnTo>
                    <a:lnTo>
                      <a:pt x="4613" y="3989"/>
                    </a:lnTo>
                    <a:lnTo>
                      <a:pt x="4701" y="3977"/>
                    </a:lnTo>
                    <a:lnTo>
                      <a:pt x="4710" y="3976"/>
                    </a:lnTo>
                    <a:lnTo>
                      <a:pt x="4799" y="3968"/>
                    </a:lnTo>
                    <a:lnTo>
                      <a:pt x="4808" y="3967"/>
                    </a:lnTo>
                    <a:lnTo>
                      <a:pt x="4897" y="3962"/>
                    </a:lnTo>
                    <a:lnTo>
                      <a:pt x="4906" y="3962"/>
                    </a:lnTo>
                    <a:lnTo>
                      <a:pt x="4995" y="3960"/>
                    </a:lnTo>
                    <a:lnTo>
                      <a:pt x="5005" y="3960"/>
                    </a:lnTo>
                    <a:lnTo>
                      <a:pt x="5094" y="3962"/>
                    </a:lnTo>
                    <a:lnTo>
                      <a:pt x="5103" y="3962"/>
                    </a:lnTo>
                    <a:lnTo>
                      <a:pt x="5192" y="3967"/>
                    </a:lnTo>
                    <a:lnTo>
                      <a:pt x="5201" y="3968"/>
                    </a:lnTo>
                    <a:lnTo>
                      <a:pt x="5290" y="3976"/>
                    </a:lnTo>
                    <a:lnTo>
                      <a:pt x="5299" y="3977"/>
                    </a:lnTo>
                    <a:lnTo>
                      <a:pt x="5387" y="3989"/>
                    </a:lnTo>
                    <a:lnTo>
                      <a:pt x="5396" y="3990"/>
                    </a:lnTo>
                    <a:lnTo>
                      <a:pt x="5483" y="4005"/>
                    </a:lnTo>
                    <a:lnTo>
                      <a:pt x="5492" y="4007"/>
                    </a:lnTo>
                    <a:lnTo>
                      <a:pt x="5579" y="4025"/>
                    </a:lnTo>
                    <a:lnTo>
                      <a:pt x="5588" y="4027"/>
                    </a:lnTo>
                    <a:lnTo>
                      <a:pt x="5674" y="4048"/>
                    </a:lnTo>
                    <a:lnTo>
                      <a:pt x="5683" y="4051"/>
                    </a:lnTo>
                    <a:lnTo>
                      <a:pt x="5768" y="4075"/>
                    </a:lnTo>
                    <a:lnTo>
                      <a:pt x="5777" y="4078"/>
                    </a:lnTo>
                    <a:lnTo>
                      <a:pt x="5861" y="4106"/>
                    </a:lnTo>
                    <a:lnTo>
                      <a:pt x="5869" y="4109"/>
                    </a:lnTo>
                    <a:lnTo>
                      <a:pt x="5952" y="4140"/>
                    </a:lnTo>
                    <a:lnTo>
                      <a:pt x="5961" y="4143"/>
                    </a:lnTo>
                    <a:lnTo>
                      <a:pt x="6043" y="4177"/>
                    </a:lnTo>
                    <a:lnTo>
                      <a:pt x="6052" y="4181"/>
                    </a:lnTo>
                    <a:lnTo>
                      <a:pt x="6132" y="4218"/>
                    </a:lnTo>
                    <a:lnTo>
                      <a:pt x="6141" y="4222"/>
                    </a:lnTo>
                    <a:lnTo>
                      <a:pt x="6220" y="4262"/>
                    </a:lnTo>
                    <a:lnTo>
                      <a:pt x="6228" y="4266"/>
                    </a:lnTo>
                    <a:lnTo>
                      <a:pt x="6287" y="4299"/>
                    </a:lnTo>
                    <a:lnTo>
                      <a:pt x="7220" y="1499"/>
                    </a:lnTo>
                    <a:lnTo>
                      <a:pt x="5888" y="2070"/>
                    </a:lnTo>
                    <a:lnTo>
                      <a:pt x="5858" y="2081"/>
                    </a:lnTo>
                    <a:lnTo>
                      <a:pt x="5826" y="2087"/>
                    </a:lnTo>
                    <a:lnTo>
                      <a:pt x="5793" y="2090"/>
                    </a:lnTo>
                    <a:lnTo>
                      <a:pt x="5760" y="2088"/>
                    </a:lnTo>
                    <a:lnTo>
                      <a:pt x="5728" y="2082"/>
                    </a:lnTo>
                    <a:lnTo>
                      <a:pt x="5697" y="2072"/>
                    </a:lnTo>
                    <a:lnTo>
                      <a:pt x="5668" y="2058"/>
                    </a:lnTo>
                    <a:lnTo>
                      <a:pt x="5640" y="2040"/>
                    </a:lnTo>
                    <a:lnTo>
                      <a:pt x="5615" y="2019"/>
                    </a:lnTo>
                    <a:lnTo>
                      <a:pt x="5594" y="1995"/>
                    </a:lnTo>
                    <a:lnTo>
                      <a:pt x="5575" y="1968"/>
                    </a:lnTo>
                    <a:lnTo>
                      <a:pt x="5560" y="1938"/>
                    </a:lnTo>
                    <a:lnTo>
                      <a:pt x="5549" y="1908"/>
                    </a:lnTo>
                    <a:lnTo>
                      <a:pt x="5543" y="1876"/>
                    </a:lnTo>
                    <a:lnTo>
                      <a:pt x="5540" y="1843"/>
                    </a:lnTo>
                    <a:lnTo>
                      <a:pt x="5542" y="1810"/>
                    </a:lnTo>
                    <a:lnTo>
                      <a:pt x="5548" y="1778"/>
                    </a:lnTo>
                    <a:lnTo>
                      <a:pt x="5558" y="1747"/>
                    </a:lnTo>
                    <a:lnTo>
                      <a:pt x="5572" y="1718"/>
                    </a:lnTo>
                    <a:lnTo>
                      <a:pt x="5590" y="1690"/>
                    </a:lnTo>
                    <a:lnTo>
                      <a:pt x="5611" y="1665"/>
                    </a:lnTo>
                    <a:lnTo>
                      <a:pt x="5635" y="1644"/>
                    </a:lnTo>
                    <a:lnTo>
                      <a:pt x="5662" y="1625"/>
                    </a:lnTo>
                    <a:lnTo>
                      <a:pt x="5692" y="1610"/>
                    </a:lnTo>
                    <a:lnTo>
                      <a:pt x="7535" y="820"/>
                    </a:lnTo>
                    <a:lnTo>
                      <a:pt x="7565" y="810"/>
                    </a:lnTo>
                    <a:lnTo>
                      <a:pt x="7596" y="803"/>
                    </a:lnTo>
                    <a:lnTo>
                      <a:pt x="7627" y="800"/>
                    </a:lnTo>
                    <a:lnTo>
                      <a:pt x="7659" y="801"/>
                    </a:lnTo>
                    <a:lnTo>
                      <a:pt x="7691" y="807"/>
                    </a:lnTo>
                    <a:lnTo>
                      <a:pt x="7721" y="816"/>
                    </a:lnTo>
                    <a:lnTo>
                      <a:pt x="7750" y="829"/>
                    </a:lnTo>
                    <a:lnTo>
                      <a:pt x="7777" y="846"/>
                    </a:lnTo>
                    <a:lnTo>
                      <a:pt x="7802" y="866"/>
                    </a:lnTo>
                    <a:lnTo>
                      <a:pt x="7824" y="889"/>
                    </a:lnTo>
                    <a:lnTo>
                      <a:pt x="7843" y="915"/>
                    </a:lnTo>
                    <a:lnTo>
                      <a:pt x="7859" y="943"/>
                    </a:lnTo>
                    <a:lnTo>
                      <a:pt x="7871" y="972"/>
                    </a:lnTo>
                    <a:lnTo>
                      <a:pt x="7879" y="1003"/>
                    </a:lnTo>
                    <a:lnTo>
                      <a:pt x="7883" y="1035"/>
                    </a:lnTo>
                    <a:lnTo>
                      <a:pt x="7882" y="1067"/>
                    </a:lnTo>
                    <a:lnTo>
                      <a:pt x="7878" y="1098"/>
                    </a:lnTo>
                    <a:lnTo>
                      <a:pt x="7870" y="1129"/>
                    </a:lnTo>
                    <a:lnTo>
                      <a:pt x="6714" y="4599"/>
                    </a:lnTo>
                    <a:lnTo>
                      <a:pt x="6779" y="4657"/>
                    </a:lnTo>
                    <a:lnTo>
                      <a:pt x="6785" y="4663"/>
                    </a:lnTo>
                    <a:lnTo>
                      <a:pt x="6849" y="4724"/>
                    </a:lnTo>
                    <a:lnTo>
                      <a:pt x="6856" y="4731"/>
                    </a:lnTo>
                    <a:lnTo>
                      <a:pt x="6917" y="4795"/>
                    </a:lnTo>
                    <a:lnTo>
                      <a:pt x="6923" y="4801"/>
                    </a:lnTo>
                    <a:lnTo>
                      <a:pt x="6982" y="4867"/>
                    </a:lnTo>
                    <a:lnTo>
                      <a:pt x="6988" y="4874"/>
                    </a:lnTo>
                    <a:lnTo>
                      <a:pt x="7045" y="4943"/>
                    </a:lnTo>
                    <a:lnTo>
                      <a:pt x="7050" y="4950"/>
                    </a:lnTo>
                    <a:lnTo>
                      <a:pt x="7104" y="5020"/>
                    </a:lnTo>
                    <a:lnTo>
                      <a:pt x="7110" y="5028"/>
                    </a:lnTo>
                    <a:lnTo>
                      <a:pt x="7161" y="5100"/>
                    </a:lnTo>
                    <a:lnTo>
                      <a:pt x="7166" y="5107"/>
                    </a:lnTo>
                    <a:lnTo>
                      <a:pt x="7215" y="5182"/>
                    </a:lnTo>
                    <a:lnTo>
                      <a:pt x="7220" y="5190"/>
                    </a:lnTo>
                    <a:lnTo>
                      <a:pt x="7266" y="5266"/>
                    </a:lnTo>
                    <a:lnTo>
                      <a:pt x="7271" y="5274"/>
                    </a:lnTo>
                    <a:lnTo>
                      <a:pt x="7314" y="5352"/>
                    </a:lnTo>
                    <a:lnTo>
                      <a:pt x="7318" y="5360"/>
                    </a:lnTo>
                    <a:lnTo>
                      <a:pt x="7358" y="5439"/>
                    </a:lnTo>
                    <a:lnTo>
                      <a:pt x="7362" y="5448"/>
                    </a:lnTo>
                    <a:lnTo>
                      <a:pt x="7399" y="5528"/>
                    </a:lnTo>
                    <a:lnTo>
                      <a:pt x="7403" y="5537"/>
                    </a:lnTo>
                    <a:lnTo>
                      <a:pt x="7437" y="5619"/>
                    </a:lnTo>
                    <a:lnTo>
                      <a:pt x="7440" y="5628"/>
                    </a:lnTo>
                    <a:lnTo>
                      <a:pt x="7471" y="5711"/>
                    </a:lnTo>
                    <a:lnTo>
                      <a:pt x="7474" y="5719"/>
                    </a:lnTo>
                    <a:lnTo>
                      <a:pt x="7502" y="5803"/>
                    </a:lnTo>
                    <a:lnTo>
                      <a:pt x="7505" y="5812"/>
                    </a:lnTo>
                    <a:lnTo>
                      <a:pt x="7529" y="5897"/>
                    </a:lnTo>
                    <a:lnTo>
                      <a:pt x="7532" y="5906"/>
                    </a:lnTo>
                    <a:lnTo>
                      <a:pt x="7553" y="5992"/>
                    </a:lnTo>
                    <a:lnTo>
                      <a:pt x="7555" y="6001"/>
                    </a:lnTo>
                    <a:lnTo>
                      <a:pt x="7573" y="6088"/>
                    </a:lnTo>
                    <a:lnTo>
                      <a:pt x="7575" y="6097"/>
                    </a:lnTo>
                    <a:lnTo>
                      <a:pt x="7590" y="6184"/>
                    </a:lnTo>
                    <a:lnTo>
                      <a:pt x="7591" y="6193"/>
                    </a:lnTo>
                    <a:lnTo>
                      <a:pt x="7603" y="6281"/>
                    </a:lnTo>
                    <a:lnTo>
                      <a:pt x="7604" y="6290"/>
                    </a:lnTo>
                    <a:lnTo>
                      <a:pt x="7612" y="6379"/>
                    </a:lnTo>
                    <a:lnTo>
                      <a:pt x="7613" y="6388"/>
                    </a:lnTo>
                    <a:lnTo>
                      <a:pt x="7618" y="6477"/>
                    </a:lnTo>
                    <a:lnTo>
                      <a:pt x="7618" y="6486"/>
                    </a:lnTo>
                    <a:lnTo>
                      <a:pt x="7620" y="6575"/>
                    </a:lnTo>
                    <a:lnTo>
                      <a:pt x="7620" y="6585"/>
                    </a:lnTo>
                    <a:lnTo>
                      <a:pt x="7618" y="6674"/>
                    </a:lnTo>
                    <a:lnTo>
                      <a:pt x="7618" y="6683"/>
                    </a:lnTo>
                    <a:lnTo>
                      <a:pt x="7613" y="6772"/>
                    </a:lnTo>
                    <a:lnTo>
                      <a:pt x="7612" y="6781"/>
                    </a:lnTo>
                    <a:lnTo>
                      <a:pt x="7604" y="6870"/>
                    </a:lnTo>
                    <a:lnTo>
                      <a:pt x="7603" y="6879"/>
                    </a:lnTo>
                    <a:lnTo>
                      <a:pt x="7591" y="6967"/>
                    </a:lnTo>
                    <a:lnTo>
                      <a:pt x="7590" y="6976"/>
                    </a:lnTo>
                    <a:lnTo>
                      <a:pt x="7575" y="7063"/>
                    </a:lnTo>
                    <a:lnTo>
                      <a:pt x="7573" y="7072"/>
                    </a:lnTo>
                    <a:lnTo>
                      <a:pt x="7555" y="7159"/>
                    </a:lnTo>
                    <a:lnTo>
                      <a:pt x="7553" y="7168"/>
                    </a:lnTo>
                    <a:lnTo>
                      <a:pt x="7532" y="7254"/>
                    </a:lnTo>
                    <a:lnTo>
                      <a:pt x="7529" y="7263"/>
                    </a:lnTo>
                    <a:lnTo>
                      <a:pt x="7505" y="7348"/>
                    </a:lnTo>
                    <a:lnTo>
                      <a:pt x="7502" y="7357"/>
                    </a:lnTo>
                    <a:lnTo>
                      <a:pt x="7474" y="7441"/>
                    </a:lnTo>
                    <a:lnTo>
                      <a:pt x="7471" y="7449"/>
                    </a:lnTo>
                    <a:lnTo>
                      <a:pt x="7440" y="7532"/>
                    </a:lnTo>
                    <a:lnTo>
                      <a:pt x="7437" y="7541"/>
                    </a:lnTo>
                    <a:lnTo>
                      <a:pt x="7403" y="7623"/>
                    </a:lnTo>
                    <a:lnTo>
                      <a:pt x="7399" y="7632"/>
                    </a:lnTo>
                    <a:lnTo>
                      <a:pt x="7362" y="7712"/>
                    </a:lnTo>
                    <a:lnTo>
                      <a:pt x="7358" y="7721"/>
                    </a:lnTo>
                    <a:lnTo>
                      <a:pt x="7318" y="7800"/>
                    </a:lnTo>
                    <a:lnTo>
                      <a:pt x="7314" y="7808"/>
                    </a:lnTo>
                    <a:lnTo>
                      <a:pt x="7271" y="7886"/>
                    </a:lnTo>
                    <a:lnTo>
                      <a:pt x="7266" y="7894"/>
                    </a:lnTo>
                    <a:lnTo>
                      <a:pt x="7220" y="7970"/>
                    </a:lnTo>
                    <a:lnTo>
                      <a:pt x="7215" y="7978"/>
                    </a:lnTo>
                    <a:lnTo>
                      <a:pt x="7166" y="8053"/>
                    </a:lnTo>
                    <a:lnTo>
                      <a:pt x="7161" y="8060"/>
                    </a:lnTo>
                    <a:lnTo>
                      <a:pt x="7110" y="8132"/>
                    </a:lnTo>
                    <a:lnTo>
                      <a:pt x="7104" y="8140"/>
                    </a:lnTo>
                    <a:lnTo>
                      <a:pt x="7050" y="8210"/>
                    </a:lnTo>
                    <a:lnTo>
                      <a:pt x="7045" y="8217"/>
                    </a:lnTo>
                    <a:lnTo>
                      <a:pt x="6988" y="8286"/>
                    </a:lnTo>
                    <a:lnTo>
                      <a:pt x="6982" y="8293"/>
                    </a:lnTo>
                    <a:lnTo>
                      <a:pt x="6923" y="8359"/>
                    </a:lnTo>
                    <a:lnTo>
                      <a:pt x="6917" y="8365"/>
                    </a:lnTo>
                    <a:lnTo>
                      <a:pt x="6856" y="8429"/>
                    </a:lnTo>
                    <a:lnTo>
                      <a:pt x="6849" y="8436"/>
                    </a:lnTo>
                    <a:lnTo>
                      <a:pt x="6785" y="8497"/>
                    </a:lnTo>
                    <a:lnTo>
                      <a:pt x="6779" y="8503"/>
                    </a:lnTo>
                    <a:lnTo>
                      <a:pt x="6713" y="8562"/>
                    </a:lnTo>
                    <a:lnTo>
                      <a:pt x="6706" y="8568"/>
                    </a:lnTo>
                    <a:lnTo>
                      <a:pt x="6637" y="8625"/>
                    </a:lnTo>
                    <a:lnTo>
                      <a:pt x="6630" y="8630"/>
                    </a:lnTo>
                    <a:lnTo>
                      <a:pt x="6560" y="8684"/>
                    </a:lnTo>
                    <a:lnTo>
                      <a:pt x="6552" y="8690"/>
                    </a:lnTo>
                    <a:lnTo>
                      <a:pt x="6480" y="8741"/>
                    </a:lnTo>
                    <a:lnTo>
                      <a:pt x="6473" y="8746"/>
                    </a:lnTo>
                    <a:lnTo>
                      <a:pt x="6398" y="8795"/>
                    </a:lnTo>
                    <a:lnTo>
                      <a:pt x="6390" y="8800"/>
                    </a:lnTo>
                    <a:lnTo>
                      <a:pt x="6314" y="8846"/>
                    </a:lnTo>
                    <a:lnTo>
                      <a:pt x="6306" y="8851"/>
                    </a:lnTo>
                    <a:lnTo>
                      <a:pt x="6228" y="8894"/>
                    </a:lnTo>
                    <a:lnTo>
                      <a:pt x="6220" y="8898"/>
                    </a:lnTo>
                    <a:lnTo>
                      <a:pt x="6141" y="8938"/>
                    </a:lnTo>
                    <a:lnTo>
                      <a:pt x="6132" y="8942"/>
                    </a:lnTo>
                    <a:lnTo>
                      <a:pt x="6052" y="8979"/>
                    </a:lnTo>
                    <a:lnTo>
                      <a:pt x="6043" y="8983"/>
                    </a:lnTo>
                    <a:lnTo>
                      <a:pt x="5961" y="9017"/>
                    </a:lnTo>
                    <a:lnTo>
                      <a:pt x="5952" y="9020"/>
                    </a:lnTo>
                    <a:lnTo>
                      <a:pt x="5869" y="9051"/>
                    </a:lnTo>
                    <a:lnTo>
                      <a:pt x="5861" y="9054"/>
                    </a:lnTo>
                    <a:lnTo>
                      <a:pt x="5777" y="9082"/>
                    </a:lnTo>
                    <a:lnTo>
                      <a:pt x="5768" y="9085"/>
                    </a:lnTo>
                    <a:lnTo>
                      <a:pt x="5683" y="9109"/>
                    </a:lnTo>
                    <a:lnTo>
                      <a:pt x="5674" y="9112"/>
                    </a:lnTo>
                    <a:lnTo>
                      <a:pt x="5588" y="9133"/>
                    </a:lnTo>
                    <a:lnTo>
                      <a:pt x="5579" y="9135"/>
                    </a:lnTo>
                    <a:lnTo>
                      <a:pt x="5492" y="9153"/>
                    </a:lnTo>
                    <a:lnTo>
                      <a:pt x="5483" y="9155"/>
                    </a:lnTo>
                    <a:lnTo>
                      <a:pt x="5396" y="9170"/>
                    </a:lnTo>
                    <a:lnTo>
                      <a:pt x="5387" y="9171"/>
                    </a:lnTo>
                    <a:lnTo>
                      <a:pt x="5299" y="9183"/>
                    </a:lnTo>
                    <a:lnTo>
                      <a:pt x="5290" y="9184"/>
                    </a:lnTo>
                    <a:lnTo>
                      <a:pt x="5201" y="9192"/>
                    </a:lnTo>
                    <a:lnTo>
                      <a:pt x="5192" y="9193"/>
                    </a:lnTo>
                    <a:lnTo>
                      <a:pt x="5103" y="9198"/>
                    </a:lnTo>
                    <a:lnTo>
                      <a:pt x="5094" y="9198"/>
                    </a:lnTo>
                    <a:lnTo>
                      <a:pt x="5005" y="9200"/>
                    </a:lnTo>
                    <a:lnTo>
                      <a:pt x="4995" y="9200"/>
                    </a:lnTo>
                    <a:lnTo>
                      <a:pt x="4906" y="9198"/>
                    </a:lnTo>
                    <a:lnTo>
                      <a:pt x="4897" y="9198"/>
                    </a:lnTo>
                    <a:lnTo>
                      <a:pt x="4808" y="9193"/>
                    </a:lnTo>
                    <a:lnTo>
                      <a:pt x="4799" y="9192"/>
                    </a:lnTo>
                    <a:lnTo>
                      <a:pt x="4710" y="9184"/>
                    </a:lnTo>
                    <a:lnTo>
                      <a:pt x="4701" y="9183"/>
                    </a:lnTo>
                    <a:lnTo>
                      <a:pt x="4613" y="9171"/>
                    </a:lnTo>
                    <a:lnTo>
                      <a:pt x="4604" y="9170"/>
                    </a:lnTo>
                    <a:lnTo>
                      <a:pt x="4517" y="9155"/>
                    </a:lnTo>
                    <a:lnTo>
                      <a:pt x="4508" y="9153"/>
                    </a:lnTo>
                    <a:lnTo>
                      <a:pt x="4421" y="9135"/>
                    </a:lnTo>
                    <a:lnTo>
                      <a:pt x="4412" y="9133"/>
                    </a:lnTo>
                    <a:lnTo>
                      <a:pt x="4326" y="9112"/>
                    </a:lnTo>
                    <a:lnTo>
                      <a:pt x="4317" y="9109"/>
                    </a:lnTo>
                    <a:lnTo>
                      <a:pt x="4232" y="9085"/>
                    </a:lnTo>
                    <a:lnTo>
                      <a:pt x="4223" y="9082"/>
                    </a:lnTo>
                    <a:lnTo>
                      <a:pt x="4139" y="9054"/>
                    </a:lnTo>
                    <a:lnTo>
                      <a:pt x="4131" y="9051"/>
                    </a:lnTo>
                    <a:lnTo>
                      <a:pt x="4048" y="9020"/>
                    </a:lnTo>
                    <a:lnTo>
                      <a:pt x="4039" y="9017"/>
                    </a:lnTo>
                    <a:lnTo>
                      <a:pt x="3957" y="8983"/>
                    </a:lnTo>
                    <a:lnTo>
                      <a:pt x="3948" y="8979"/>
                    </a:lnTo>
                    <a:lnTo>
                      <a:pt x="3868" y="8942"/>
                    </a:lnTo>
                    <a:lnTo>
                      <a:pt x="3859" y="8938"/>
                    </a:lnTo>
                    <a:lnTo>
                      <a:pt x="3780" y="8898"/>
                    </a:lnTo>
                    <a:lnTo>
                      <a:pt x="3772" y="8894"/>
                    </a:lnTo>
                    <a:lnTo>
                      <a:pt x="3694" y="8851"/>
                    </a:lnTo>
                    <a:lnTo>
                      <a:pt x="3686" y="8846"/>
                    </a:lnTo>
                    <a:lnTo>
                      <a:pt x="3610" y="8800"/>
                    </a:lnTo>
                    <a:lnTo>
                      <a:pt x="3602" y="8795"/>
                    </a:lnTo>
                    <a:lnTo>
                      <a:pt x="3527" y="8746"/>
                    </a:lnTo>
                    <a:lnTo>
                      <a:pt x="3520" y="8741"/>
                    </a:lnTo>
                    <a:lnTo>
                      <a:pt x="3448" y="8690"/>
                    </a:lnTo>
                    <a:lnTo>
                      <a:pt x="3440" y="8684"/>
                    </a:lnTo>
                    <a:lnTo>
                      <a:pt x="3370" y="8630"/>
                    </a:lnTo>
                    <a:lnTo>
                      <a:pt x="3363" y="8625"/>
                    </a:lnTo>
                    <a:lnTo>
                      <a:pt x="3294" y="8568"/>
                    </a:lnTo>
                    <a:lnTo>
                      <a:pt x="3287" y="8562"/>
                    </a:lnTo>
                    <a:lnTo>
                      <a:pt x="3221" y="8503"/>
                    </a:lnTo>
                    <a:lnTo>
                      <a:pt x="3215" y="8497"/>
                    </a:lnTo>
                    <a:lnTo>
                      <a:pt x="3151" y="8436"/>
                    </a:lnTo>
                    <a:lnTo>
                      <a:pt x="3144" y="8429"/>
                    </a:lnTo>
                    <a:lnTo>
                      <a:pt x="3083" y="8365"/>
                    </a:lnTo>
                    <a:lnTo>
                      <a:pt x="3077" y="8359"/>
                    </a:lnTo>
                    <a:lnTo>
                      <a:pt x="3018" y="8293"/>
                    </a:lnTo>
                    <a:lnTo>
                      <a:pt x="3012" y="8286"/>
                    </a:lnTo>
                    <a:lnTo>
                      <a:pt x="2955" y="8217"/>
                    </a:lnTo>
                    <a:lnTo>
                      <a:pt x="2950" y="8210"/>
                    </a:lnTo>
                    <a:lnTo>
                      <a:pt x="2896" y="8140"/>
                    </a:lnTo>
                    <a:lnTo>
                      <a:pt x="2890" y="8132"/>
                    </a:lnTo>
                    <a:lnTo>
                      <a:pt x="2839" y="8060"/>
                    </a:lnTo>
                    <a:lnTo>
                      <a:pt x="2834" y="8053"/>
                    </a:lnTo>
                    <a:lnTo>
                      <a:pt x="2785" y="7978"/>
                    </a:lnTo>
                    <a:lnTo>
                      <a:pt x="2780" y="7970"/>
                    </a:lnTo>
                    <a:lnTo>
                      <a:pt x="2734" y="7894"/>
                    </a:lnTo>
                    <a:lnTo>
                      <a:pt x="2729" y="7886"/>
                    </a:lnTo>
                    <a:lnTo>
                      <a:pt x="2686" y="7808"/>
                    </a:lnTo>
                    <a:lnTo>
                      <a:pt x="2682" y="7800"/>
                    </a:lnTo>
                    <a:lnTo>
                      <a:pt x="2642" y="7721"/>
                    </a:lnTo>
                    <a:lnTo>
                      <a:pt x="2638" y="7712"/>
                    </a:lnTo>
                    <a:lnTo>
                      <a:pt x="2601" y="7632"/>
                    </a:lnTo>
                    <a:lnTo>
                      <a:pt x="2597" y="7623"/>
                    </a:lnTo>
                    <a:lnTo>
                      <a:pt x="2563" y="7541"/>
                    </a:lnTo>
                    <a:lnTo>
                      <a:pt x="2560" y="7532"/>
                    </a:lnTo>
                    <a:lnTo>
                      <a:pt x="2529" y="7449"/>
                    </a:lnTo>
                    <a:lnTo>
                      <a:pt x="2526" y="7441"/>
                    </a:lnTo>
                    <a:lnTo>
                      <a:pt x="2498" y="7357"/>
                    </a:lnTo>
                    <a:lnTo>
                      <a:pt x="2495" y="7348"/>
                    </a:lnTo>
                    <a:lnTo>
                      <a:pt x="2471" y="7263"/>
                    </a:lnTo>
                    <a:lnTo>
                      <a:pt x="2468" y="7254"/>
                    </a:lnTo>
                    <a:lnTo>
                      <a:pt x="2447" y="7168"/>
                    </a:lnTo>
                    <a:lnTo>
                      <a:pt x="2445" y="7159"/>
                    </a:lnTo>
                    <a:lnTo>
                      <a:pt x="2427" y="7072"/>
                    </a:lnTo>
                    <a:lnTo>
                      <a:pt x="2425" y="7063"/>
                    </a:lnTo>
                    <a:lnTo>
                      <a:pt x="2410" y="6976"/>
                    </a:lnTo>
                    <a:lnTo>
                      <a:pt x="2409" y="6967"/>
                    </a:lnTo>
                    <a:lnTo>
                      <a:pt x="2397" y="6879"/>
                    </a:lnTo>
                    <a:lnTo>
                      <a:pt x="2396" y="6870"/>
                    </a:lnTo>
                    <a:lnTo>
                      <a:pt x="2388" y="6781"/>
                    </a:lnTo>
                    <a:lnTo>
                      <a:pt x="2387" y="6772"/>
                    </a:lnTo>
                    <a:lnTo>
                      <a:pt x="2382" y="6683"/>
                    </a:lnTo>
                    <a:lnTo>
                      <a:pt x="2382" y="6674"/>
                    </a:lnTo>
                    <a:lnTo>
                      <a:pt x="2380" y="6585"/>
                    </a:lnTo>
                    <a:lnTo>
                      <a:pt x="2380" y="6575"/>
                    </a:lnTo>
                    <a:lnTo>
                      <a:pt x="2382" y="6486"/>
                    </a:lnTo>
                    <a:lnTo>
                      <a:pt x="2382" y="6477"/>
                    </a:lnTo>
                    <a:lnTo>
                      <a:pt x="2387" y="6388"/>
                    </a:lnTo>
                    <a:lnTo>
                      <a:pt x="2388" y="6379"/>
                    </a:lnTo>
                    <a:lnTo>
                      <a:pt x="2396" y="6290"/>
                    </a:lnTo>
                    <a:lnTo>
                      <a:pt x="2397" y="6281"/>
                    </a:lnTo>
                    <a:lnTo>
                      <a:pt x="2409" y="6193"/>
                    </a:lnTo>
                    <a:lnTo>
                      <a:pt x="2410" y="6184"/>
                    </a:lnTo>
                    <a:lnTo>
                      <a:pt x="2425" y="6097"/>
                    </a:lnTo>
                    <a:lnTo>
                      <a:pt x="2427" y="6088"/>
                    </a:lnTo>
                    <a:lnTo>
                      <a:pt x="2445" y="6001"/>
                    </a:lnTo>
                    <a:lnTo>
                      <a:pt x="2447" y="5992"/>
                    </a:lnTo>
                    <a:lnTo>
                      <a:pt x="2468" y="5906"/>
                    </a:lnTo>
                    <a:lnTo>
                      <a:pt x="2471" y="5897"/>
                    </a:lnTo>
                    <a:lnTo>
                      <a:pt x="2495" y="5812"/>
                    </a:lnTo>
                    <a:lnTo>
                      <a:pt x="2498" y="5803"/>
                    </a:lnTo>
                    <a:lnTo>
                      <a:pt x="2526" y="5719"/>
                    </a:lnTo>
                    <a:lnTo>
                      <a:pt x="2529" y="5711"/>
                    </a:lnTo>
                    <a:lnTo>
                      <a:pt x="2560" y="5628"/>
                    </a:lnTo>
                    <a:lnTo>
                      <a:pt x="2563" y="5619"/>
                    </a:lnTo>
                    <a:lnTo>
                      <a:pt x="2597" y="5537"/>
                    </a:lnTo>
                    <a:lnTo>
                      <a:pt x="2601" y="5528"/>
                    </a:lnTo>
                    <a:lnTo>
                      <a:pt x="2638" y="5448"/>
                    </a:lnTo>
                    <a:lnTo>
                      <a:pt x="2642" y="5439"/>
                    </a:lnTo>
                    <a:lnTo>
                      <a:pt x="2682" y="5360"/>
                    </a:lnTo>
                    <a:lnTo>
                      <a:pt x="2686" y="5352"/>
                    </a:lnTo>
                    <a:lnTo>
                      <a:pt x="2729" y="5274"/>
                    </a:lnTo>
                    <a:lnTo>
                      <a:pt x="2734" y="5266"/>
                    </a:lnTo>
                    <a:lnTo>
                      <a:pt x="2780" y="5190"/>
                    </a:lnTo>
                    <a:lnTo>
                      <a:pt x="2785" y="5182"/>
                    </a:lnTo>
                    <a:lnTo>
                      <a:pt x="2834" y="5107"/>
                    </a:lnTo>
                    <a:lnTo>
                      <a:pt x="2839" y="5100"/>
                    </a:lnTo>
                    <a:lnTo>
                      <a:pt x="2890" y="5028"/>
                    </a:lnTo>
                    <a:lnTo>
                      <a:pt x="2896" y="5020"/>
                    </a:lnTo>
                    <a:lnTo>
                      <a:pt x="2950" y="4950"/>
                    </a:lnTo>
                    <a:lnTo>
                      <a:pt x="2955" y="4943"/>
                    </a:lnTo>
                    <a:lnTo>
                      <a:pt x="3012" y="4874"/>
                    </a:lnTo>
                    <a:lnTo>
                      <a:pt x="3018" y="4867"/>
                    </a:lnTo>
                    <a:lnTo>
                      <a:pt x="3077" y="4801"/>
                    </a:lnTo>
                    <a:lnTo>
                      <a:pt x="3083" y="4795"/>
                    </a:lnTo>
                    <a:lnTo>
                      <a:pt x="3144" y="4731"/>
                    </a:lnTo>
                    <a:lnTo>
                      <a:pt x="3151" y="4724"/>
                    </a:lnTo>
                    <a:lnTo>
                      <a:pt x="3215" y="4663"/>
                    </a:lnTo>
                    <a:lnTo>
                      <a:pt x="3221" y="4657"/>
                    </a:lnTo>
                    <a:lnTo>
                      <a:pt x="3286" y="4599"/>
                    </a:lnTo>
                    <a:lnTo>
                      <a:pt x="2130" y="1129"/>
                    </a:lnTo>
                    <a:lnTo>
                      <a:pt x="2122" y="1098"/>
                    </a:lnTo>
                    <a:lnTo>
                      <a:pt x="2118" y="1067"/>
                    </a:lnTo>
                    <a:lnTo>
                      <a:pt x="2117" y="1035"/>
                    </a:lnTo>
                    <a:lnTo>
                      <a:pt x="2121" y="1003"/>
                    </a:lnTo>
                    <a:lnTo>
                      <a:pt x="2129" y="972"/>
                    </a:lnTo>
                    <a:lnTo>
                      <a:pt x="2141" y="943"/>
                    </a:lnTo>
                    <a:lnTo>
                      <a:pt x="2157" y="915"/>
                    </a:lnTo>
                    <a:lnTo>
                      <a:pt x="2176" y="889"/>
                    </a:lnTo>
                    <a:lnTo>
                      <a:pt x="2198" y="866"/>
                    </a:lnTo>
                    <a:lnTo>
                      <a:pt x="2223" y="846"/>
                    </a:lnTo>
                    <a:lnTo>
                      <a:pt x="2250" y="829"/>
                    </a:lnTo>
                    <a:lnTo>
                      <a:pt x="2279" y="816"/>
                    </a:lnTo>
                    <a:lnTo>
                      <a:pt x="2309" y="807"/>
                    </a:lnTo>
                    <a:lnTo>
                      <a:pt x="2341" y="801"/>
                    </a:lnTo>
                    <a:lnTo>
                      <a:pt x="2373" y="800"/>
                    </a:lnTo>
                    <a:lnTo>
                      <a:pt x="2404" y="803"/>
                    </a:lnTo>
                    <a:lnTo>
                      <a:pt x="2435" y="810"/>
                    </a:lnTo>
                    <a:lnTo>
                      <a:pt x="2465" y="820"/>
                    </a:lnTo>
                    <a:lnTo>
                      <a:pt x="4308" y="1610"/>
                    </a:lnTo>
                    <a:lnTo>
                      <a:pt x="4338" y="1625"/>
                    </a:lnTo>
                    <a:lnTo>
                      <a:pt x="4365" y="1644"/>
                    </a:lnTo>
                    <a:lnTo>
                      <a:pt x="4389" y="1665"/>
                    </a:lnTo>
                    <a:lnTo>
                      <a:pt x="4410" y="1690"/>
                    </a:lnTo>
                    <a:lnTo>
                      <a:pt x="4428" y="1718"/>
                    </a:lnTo>
                    <a:lnTo>
                      <a:pt x="4442" y="1747"/>
                    </a:lnTo>
                    <a:lnTo>
                      <a:pt x="4452" y="1778"/>
                    </a:lnTo>
                    <a:lnTo>
                      <a:pt x="4458" y="1810"/>
                    </a:lnTo>
                    <a:lnTo>
                      <a:pt x="4460" y="1843"/>
                    </a:lnTo>
                    <a:lnTo>
                      <a:pt x="4457" y="1876"/>
                    </a:lnTo>
                    <a:lnTo>
                      <a:pt x="4451" y="1908"/>
                    </a:lnTo>
                    <a:lnTo>
                      <a:pt x="4440" y="1938"/>
                    </a:lnTo>
                    <a:lnTo>
                      <a:pt x="4425" y="1968"/>
                    </a:lnTo>
                    <a:lnTo>
                      <a:pt x="4406" y="1995"/>
                    </a:lnTo>
                    <a:lnTo>
                      <a:pt x="4385" y="2019"/>
                    </a:lnTo>
                    <a:lnTo>
                      <a:pt x="4360" y="2040"/>
                    </a:lnTo>
                    <a:lnTo>
                      <a:pt x="4332" y="2058"/>
                    </a:lnTo>
                    <a:lnTo>
                      <a:pt x="4303" y="2072"/>
                    </a:lnTo>
                    <a:lnTo>
                      <a:pt x="4272" y="2082"/>
                    </a:lnTo>
                    <a:lnTo>
                      <a:pt x="4240" y="2088"/>
                    </a:lnTo>
                    <a:lnTo>
                      <a:pt x="4207" y="2090"/>
                    </a:lnTo>
                    <a:lnTo>
                      <a:pt x="4174" y="2087"/>
                    </a:lnTo>
                    <a:lnTo>
                      <a:pt x="4142" y="2081"/>
                    </a:lnTo>
                    <a:close/>
                    <a:moveTo>
                      <a:pt x="3474" y="5138"/>
                    </a:moveTo>
                    <a:lnTo>
                      <a:pt x="3464" y="5120"/>
                    </a:lnTo>
                    <a:lnTo>
                      <a:pt x="3446" y="5138"/>
                    </a:lnTo>
                    <a:lnTo>
                      <a:pt x="3394" y="5197"/>
                    </a:lnTo>
                    <a:lnTo>
                      <a:pt x="3343" y="5258"/>
                    </a:lnTo>
                    <a:lnTo>
                      <a:pt x="3295" y="5321"/>
                    </a:lnTo>
                    <a:lnTo>
                      <a:pt x="3249" y="5385"/>
                    </a:lnTo>
                    <a:lnTo>
                      <a:pt x="3206" y="5452"/>
                    </a:lnTo>
                    <a:lnTo>
                      <a:pt x="3165" y="5520"/>
                    </a:lnTo>
                    <a:lnTo>
                      <a:pt x="3126" y="5590"/>
                    </a:lnTo>
                    <a:lnTo>
                      <a:pt x="3090" y="5661"/>
                    </a:lnTo>
                    <a:lnTo>
                      <a:pt x="3057" y="5733"/>
                    </a:lnTo>
                    <a:lnTo>
                      <a:pt x="3027" y="5806"/>
                    </a:lnTo>
                    <a:lnTo>
                      <a:pt x="2999" y="5880"/>
                    </a:lnTo>
                    <a:lnTo>
                      <a:pt x="2974" y="5955"/>
                    </a:lnTo>
                    <a:lnTo>
                      <a:pt x="2952" y="6031"/>
                    </a:lnTo>
                    <a:lnTo>
                      <a:pt x="2933" y="6108"/>
                    </a:lnTo>
                    <a:lnTo>
                      <a:pt x="2917" y="6186"/>
                    </a:lnTo>
                    <a:lnTo>
                      <a:pt x="2904" y="6264"/>
                    </a:lnTo>
                    <a:lnTo>
                      <a:pt x="2893" y="6342"/>
                    </a:lnTo>
                    <a:lnTo>
                      <a:pt x="2886" y="6421"/>
                    </a:lnTo>
                    <a:lnTo>
                      <a:pt x="2882" y="6500"/>
                    </a:lnTo>
                    <a:lnTo>
                      <a:pt x="2880" y="6580"/>
                    </a:lnTo>
                    <a:lnTo>
                      <a:pt x="2882" y="6660"/>
                    </a:lnTo>
                    <a:lnTo>
                      <a:pt x="2886" y="6739"/>
                    </a:lnTo>
                    <a:lnTo>
                      <a:pt x="2893" y="6818"/>
                    </a:lnTo>
                    <a:lnTo>
                      <a:pt x="2904" y="6896"/>
                    </a:lnTo>
                    <a:lnTo>
                      <a:pt x="2917" y="6974"/>
                    </a:lnTo>
                    <a:lnTo>
                      <a:pt x="2933" y="7052"/>
                    </a:lnTo>
                    <a:lnTo>
                      <a:pt x="2952" y="7129"/>
                    </a:lnTo>
                    <a:lnTo>
                      <a:pt x="2974" y="7205"/>
                    </a:lnTo>
                    <a:lnTo>
                      <a:pt x="2999" y="7280"/>
                    </a:lnTo>
                    <a:lnTo>
                      <a:pt x="3027" y="7354"/>
                    </a:lnTo>
                    <a:lnTo>
                      <a:pt x="3057" y="7427"/>
                    </a:lnTo>
                    <a:lnTo>
                      <a:pt x="3090" y="7499"/>
                    </a:lnTo>
                    <a:lnTo>
                      <a:pt x="3126" y="7570"/>
                    </a:lnTo>
                    <a:lnTo>
                      <a:pt x="3165" y="7640"/>
                    </a:lnTo>
                    <a:lnTo>
                      <a:pt x="3206" y="7708"/>
                    </a:lnTo>
                    <a:lnTo>
                      <a:pt x="3249" y="7775"/>
                    </a:lnTo>
                    <a:lnTo>
                      <a:pt x="3295" y="7839"/>
                    </a:lnTo>
                    <a:lnTo>
                      <a:pt x="3343" y="7902"/>
                    </a:lnTo>
                    <a:lnTo>
                      <a:pt x="3394" y="7963"/>
                    </a:lnTo>
                    <a:lnTo>
                      <a:pt x="3446" y="8022"/>
                    </a:lnTo>
                    <a:lnTo>
                      <a:pt x="3501" y="8079"/>
                    </a:lnTo>
                    <a:lnTo>
                      <a:pt x="3558" y="8134"/>
                    </a:lnTo>
                    <a:lnTo>
                      <a:pt x="3617" y="8186"/>
                    </a:lnTo>
                    <a:lnTo>
                      <a:pt x="3678" y="8237"/>
                    </a:lnTo>
                    <a:lnTo>
                      <a:pt x="3741" y="8285"/>
                    </a:lnTo>
                    <a:lnTo>
                      <a:pt x="3805" y="8331"/>
                    </a:lnTo>
                    <a:lnTo>
                      <a:pt x="3872" y="8374"/>
                    </a:lnTo>
                    <a:lnTo>
                      <a:pt x="3940" y="8415"/>
                    </a:lnTo>
                    <a:lnTo>
                      <a:pt x="4010" y="8454"/>
                    </a:lnTo>
                    <a:lnTo>
                      <a:pt x="4081" y="8490"/>
                    </a:lnTo>
                    <a:lnTo>
                      <a:pt x="4153" y="8523"/>
                    </a:lnTo>
                    <a:lnTo>
                      <a:pt x="4226" y="8553"/>
                    </a:lnTo>
                    <a:lnTo>
                      <a:pt x="4300" y="8581"/>
                    </a:lnTo>
                    <a:lnTo>
                      <a:pt x="4375" y="8606"/>
                    </a:lnTo>
                    <a:lnTo>
                      <a:pt x="4451" y="8628"/>
                    </a:lnTo>
                    <a:lnTo>
                      <a:pt x="4528" y="8647"/>
                    </a:lnTo>
                    <a:lnTo>
                      <a:pt x="4606" y="8663"/>
                    </a:lnTo>
                    <a:lnTo>
                      <a:pt x="4684" y="8676"/>
                    </a:lnTo>
                    <a:lnTo>
                      <a:pt x="4762" y="8687"/>
                    </a:lnTo>
                    <a:lnTo>
                      <a:pt x="4841" y="8694"/>
                    </a:lnTo>
                    <a:lnTo>
                      <a:pt x="4920" y="8698"/>
                    </a:lnTo>
                    <a:lnTo>
                      <a:pt x="5000" y="8700"/>
                    </a:lnTo>
                    <a:lnTo>
                      <a:pt x="5080" y="8698"/>
                    </a:lnTo>
                    <a:lnTo>
                      <a:pt x="5159" y="8694"/>
                    </a:lnTo>
                    <a:lnTo>
                      <a:pt x="5238" y="8687"/>
                    </a:lnTo>
                    <a:lnTo>
                      <a:pt x="5316" y="8676"/>
                    </a:lnTo>
                    <a:lnTo>
                      <a:pt x="5394" y="8663"/>
                    </a:lnTo>
                    <a:lnTo>
                      <a:pt x="5472" y="8647"/>
                    </a:lnTo>
                    <a:lnTo>
                      <a:pt x="5549" y="8628"/>
                    </a:lnTo>
                    <a:lnTo>
                      <a:pt x="5625" y="8606"/>
                    </a:lnTo>
                    <a:lnTo>
                      <a:pt x="5700" y="8581"/>
                    </a:lnTo>
                    <a:lnTo>
                      <a:pt x="5774" y="8553"/>
                    </a:lnTo>
                    <a:lnTo>
                      <a:pt x="5847" y="8523"/>
                    </a:lnTo>
                    <a:lnTo>
                      <a:pt x="5919" y="8490"/>
                    </a:lnTo>
                    <a:lnTo>
                      <a:pt x="5990" y="8454"/>
                    </a:lnTo>
                    <a:lnTo>
                      <a:pt x="6060" y="8415"/>
                    </a:lnTo>
                    <a:lnTo>
                      <a:pt x="6128" y="8374"/>
                    </a:lnTo>
                    <a:lnTo>
                      <a:pt x="6195" y="8331"/>
                    </a:lnTo>
                    <a:lnTo>
                      <a:pt x="6259" y="8285"/>
                    </a:lnTo>
                    <a:lnTo>
                      <a:pt x="6322" y="8237"/>
                    </a:lnTo>
                    <a:lnTo>
                      <a:pt x="6383" y="8186"/>
                    </a:lnTo>
                    <a:lnTo>
                      <a:pt x="6442" y="8134"/>
                    </a:lnTo>
                    <a:lnTo>
                      <a:pt x="6499" y="8079"/>
                    </a:lnTo>
                    <a:lnTo>
                      <a:pt x="6554" y="8022"/>
                    </a:lnTo>
                    <a:lnTo>
                      <a:pt x="6606" y="7963"/>
                    </a:lnTo>
                    <a:lnTo>
                      <a:pt x="6657" y="7902"/>
                    </a:lnTo>
                    <a:lnTo>
                      <a:pt x="6705" y="7839"/>
                    </a:lnTo>
                    <a:lnTo>
                      <a:pt x="6751" y="7775"/>
                    </a:lnTo>
                    <a:lnTo>
                      <a:pt x="6794" y="7708"/>
                    </a:lnTo>
                    <a:lnTo>
                      <a:pt x="6835" y="7640"/>
                    </a:lnTo>
                    <a:lnTo>
                      <a:pt x="6874" y="7570"/>
                    </a:lnTo>
                    <a:lnTo>
                      <a:pt x="6910" y="7499"/>
                    </a:lnTo>
                    <a:lnTo>
                      <a:pt x="6943" y="7427"/>
                    </a:lnTo>
                    <a:lnTo>
                      <a:pt x="6973" y="7354"/>
                    </a:lnTo>
                    <a:lnTo>
                      <a:pt x="7001" y="7280"/>
                    </a:lnTo>
                    <a:lnTo>
                      <a:pt x="7026" y="7205"/>
                    </a:lnTo>
                    <a:lnTo>
                      <a:pt x="7048" y="7129"/>
                    </a:lnTo>
                    <a:lnTo>
                      <a:pt x="7067" y="7052"/>
                    </a:lnTo>
                    <a:lnTo>
                      <a:pt x="7083" y="6974"/>
                    </a:lnTo>
                    <a:lnTo>
                      <a:pt x="7096" y="6896"/>
                    </a:lnTo>
                    <a:lnTo>
                      <a:pt x="7107" y="6818"/>
                    </a:lnTo>
                    <a:lnTo>
                      <a:pt x="7114" y="6739"/>
                    </a:lnTo>
                    <a:lnTo>
                      <a:pt x="7118" y="6660"/>
                    </a:lnTo>
                    <a:lnTo>
                      <a:pt x="7120" y="6580"/>
                    </a:lnTo>
                    <a:lnTo>
                      <a:pt x="7118" y="6500"/>
                    </a:lnTo>
                    <a:lnTo>
                      <a:pt x="7114" y="6421"/>
                    </a:lnTo>
                    <a:lnTo>
                      <a:pt x="7107" y="6342"/>
                    </a:lnTo>
                    <a:lnTo>
                      <a:pt x="7096" y="6264"/>
                    </a:lnTo>
                    <a:lnTo>
                      <a:pt x="7083" y="6186"/>
                    </a:lnTo>
                    <a:lnTo>
                      <a:pt x="7067" y="6108"/>
                    </a:lnTo>
                    <a:lnTo>
                      <a:pt x="7048" y="6031"/>
                    </a:lnTo>
                    <a:lnTo>
                      <a:pt x="7026" y="5955"/>
                    </a:lnTo>
                    <a:lnTo>
                      <a:pt x="7001" y="5880"/>
                    </a:lnTo>
                    <a:lnTo>
                      <a:pt x="6973" y="5806"/>
                    </a:lnTo>
                    <a:lnTo>
                      <a:pt x="6943" y="5733"/>
                    </a:lnTo>
                    <a:lnTo>
                      <a:pt x="6910" y="5661"/>
                    </a:lnTo>
                    <a:lnTo>
                      <a:pt x="6874" y="5590"/>
                    </a:lnTo>
                    <a:lnTo>
                      <a:pt x="6835" y="5520"/>
                    </a:lnTo>
                    <a:lnTo>
                      <a:pt x="6794" y="5452"/>
                    </a:lnTo>
                    <a:lnTo>
                      <a:pt x="6751" y="5385"/>
                    </a:lnTo>
                    <a:lnTo>
                      <a:pt x="6705" y="5321"/>
                    </a:lnTo>
                    <a:lnTo>
                      <a:pt x="6657" y="5258"/>
                    </a:lnTo>
                    <a:lnTo>
                      <a:pt x="6606" y="5197"/>
                    </a:lnTo>
                    <a:lnTo>
                      <a:pt x="6554" y="5138"/>
                    </a:lnTo>
                    <a:lnTo>
                      <a:pt x="6536" y="5120"/>
                    </a:lnTo>
                    <a:lnTo>
                      <a:pt x="6526" y="5138"/>
                    </a:lnTo>
                    <a:lnTo>
                      <a:pt x="6506" y="5164"/>
                    </a:lnTo>
                    <a:lnTo>
                      <a:pt x="6483" y="5187"/>
                    </a:lnTo>
                    <a:lnTo>
                      <a:pt x="6457" y="5207"/>
                    </a:lnTo>
                    <a:lnTo>
                      <a:pt x="6429" y="5224"/>
                    </a:lnTo>
                    <a:lnTo>
                      <a:pt x="6399" y="5236"/>
                    </a:lnTo>
                    <a:lnTo>
                      <a:pt x="6367" y="5245"/>
                    </a:lnTo>
                    <a:lnTo>
                      <a:pt x="6335" y="5249"/>
                    </a:lnTo>
                    <a:lnTo>
                      <a:pt x="6302" y="5250"/>
                    </a:lnTo>
                    <a:lnTo>
                      <a:pt x="6270" y="5245"/>
                    </a:lnTo>
                    <a:lnTo>
                      <a:pt x="6238" y="5237"/>
                    </a:lnTo>
                    <a:lnTo>
                      <a:pt x="6208" y="5225"/>
                    </a:lnTo>
                    <a:lnTo>
                      <a:pt x="6179" y="5209"/>
                    </a:lnTo>
                    <a:lnTo>
                      <a:pt x="6153" y="5189"/>
                    </a:lnTo>
                    <a:lnTo>
                      <a:pt x="6130" y="5166"/>
                    </a:lnTo>
                    <a:lnTo>
                      <a:pt x="6110" y="5140"/>
                    </a:lnTo>
                    <a:lnTo>
                      <a:pt x="6093" y="5112"/>
                    </a:lnTo>
                    <a:lnTo>
                      <a:pt x="6081" y="5082"/>
                    </a:lnTo>
                    <a:lnTo>
                      <a:pt x="6072" y="5050"/>
                    </a:lnTo>
                    <a:lnTo>
                      <a:pt x="6068" y="5018"/>
                    </a:lnTo>
                    <a:lnTo>
                      <a:pt x="6067" y="4985"/>
                    </a:lnTo>
                    <a:lnTo>
                      <a:pt x="6072" y="4953"/>
                    </a:lnTo>
                    <a:lnTo>
                      <a:pt x="6080" y="4921"/>
                    </a:lnTo>
                    <a:lnTo>
                      <a:pt x="6125" y="4784"/>
                    </a:lnTo>
                    <a:lnTo>
                      <a:pt x="6060" y="4745"/>
                    </a:lnTo>
                    <a:lnTo>
                      <a:pt x="5990" y="4706"/>
                    </a:lnTo>
                    <a:lnTo>
                      <a:pt x="5919" y="4670"/>
                    </a:lnTo>
                    <a:lnTo>
                      <a:pt x="5847" y="4637"/>
                    </a:lnTo>
                    <a:lnTo>
                      <a:pt x="5774" y="4607"/>
                    </a:lnTo>
                    <a:lnTo>
                      <a:pt x="5700" y="4579"/>
                    </a:lnTo>
                    <a:lnTo>
                      <a:pt x="5625" y="4554"/>
                    </a:lnTo>
                    <a:lnTo>
                      <a:pt x="5549" y="4532"/>
                    </a:lnTo>
                    <a:lnTo>
                      <a:pt x="5472" y="4513"/>
                    </a:lnTo>
                    <a:lnTo>
                      <a:pt x="5394" y="4497"/>
                    </a:lnTo>
                    <a:lnTo>
                      <a:pt x="5316" y="4484"/>
                    </a:lnTo>
                    <a:lnTo>
                      <a:pt x="5238" y="4473"/>
                    </a:lnTo>
                    <a:lnTo>
                      <a:pt x="5159" y="4466"/>
                    </a:lnTo>
                    <a:lnTo>
                      <a:pt x="5080" y="4462"/>
                    </a:lnTo>
                    <a:lnTo>
                      <a:pt x="5000" y="4460"/>
                    </a:lnTo>
                    <a:lnTo>
                      <a:pt x="4920" y="4462"/>
                    </a:lnTo>
                    <a:lnTo>
                      <a:pt x="4841" y="4466"/>
                    </a:lnTo>
                    <a:lnTo>
                      <a:pt x="4762" y="4473"/>
                    </a:lnTo>
                    <a:lnTo>
                      <a:pt x="4684" y="4484"/>
                    </a:lnTo>
                    <a:lnTo>
                      <a:pt x="4606" y="4497"/>
                    </a:lnTo>
                    <a:lnTo>
                      <a:pt x="4528" y="4513"/>
                    </a:lnTo>
                    <a:lnTo>
                      <a:pt x="4451" y="4532"/>
                    </a:lnTo>
                    <a:lnTo>
                      <a:pt x="4375" y="4554"/>
                    </a:lnTo>
                    <a:lnTo>
                      <a:pt x="4300" y="4579"/>
                    </a:lnTo>
                    <a:lnTo>
                      <a:pt x="4226" y="4607"/>
                    </a:lnTo>
                    <a:lnTo>
                      <a:pt x="4153" y="4637"/>
                    </a:lnTo>
                    <a:lnTo>
                      <a:pt x="4081" y="4670"/>
                    </a:lnTo>
                    <a:lnTo>
                      <a:pt x="4010" y="4706"/>
                    </a:lnTo>
                    <a:lnTo>
                      <a:pt x="3940" y="4745"/>
                    </a:lnTo>
                    <a:lnTo>
                      <a:pt x="3875" y="4784"/>
                    </a:lnTo>
                    <a:lnTo>
                      <a:pt x="3920" y="4921"/>
                    </a:lnTo>
                    <a:lnTo>
                      <a:pt x="3928" y="4953"/>
                    </a:lnTo>
                    <a:lnTo>
                      <a:pt x="3933" y="4985"/>
                    </a:lnTo>
                    <a:lnTo>
                      <a:pt x="3932" y="5018"/>
                    </a:lnTo>
                    <a:lnTo>
                      <a:pt x="3928" y="5050"/>
                    </a:lnTo>
                    <a:lnTo>
                      <a:pt x="3919" y="5082"/>
                    </a:lnTo>
                    <a:lnTo>
                      <a:pt x="3907" y="5112"/>
                    </a:lnTo>
                    <a:lnTo>
                      <a:pt x="3890" y="5140"/>
                    </a:lnTo>
                    <a:lnTo>
                      <a:pt x="3870" y="5166"/>
                    </a:lnTo>
                    <a:lnTo>
                      <a:pt x="3847" y="5189"/>
                    </a:lnTo>
                    <a:lnTo>
                      <a:pt x="3821" y="5209"/>
                    </a:lnTo>
                    <a:lnTo>
                      <a:pt x="3792" y="5225"/>
                    </a:lnTo>
                    <a:lnTo>
                      <a:pt x="3762" y="5237"/>
                    </a:lnTo>
                    <a:lnTo>
                      <a:pt x="3730" y="5245"/>
                    </a:lnTo>
                    <a:lnTo>
                      <a:pt x="3698" y="5250"/>
                    </a:lnTo>
                    <a:lnTo>
                      <a:pt x="3665" y="5249"/>
                    </a:lnTo>
                    <a:lnTo>
                      <a:pt x="3633" y="5245"/>
                    </a:lnTo>
                    <a:lnTo>
                      <a:pt x="3601" y="5236"/>
                    </a:lnTo>
                    <a:lnTo>
                      <a:pt x="3571" y="5224"/>
                    </a:lnTo>
                    <a:lnTo>
                      <a:pt x="3543" y="5207"/>
                    </a:lnTo>
                    <a:lnTo>
                      <a:pt x="3517" y="5187"/>
                    </a:lnTo>
                    <a:lnTo>
                      <a:pt x="3494" y="5164"/>
                    </a:lnTo>
                    <a:lnTo>
                      <a:pt x="3474" y="5138"/>
                    </a:lnTo>
                    <a:close/>
                    <a:moveTo>
                      <a:pt x="3612" y="5739"/>
                    </a:moveTo>
                    <a:lnTo>
                      <a:pt x="4524" y="5660"/>
                    </a:lnTo>
                    <a:lnTo>
                      <a:pt x="4880" y="4817"/>
                    </a:lnTo>
                    <a:lnTo>
                      <a:pt x="4888" y="4802"/>
                    </a:lnTo>
                    <a:lnTo>
                      <a:pt x="4897" y="4788"/>
                    </a:lnTo>
                    <a:lnTo>
                      <a:pt x="4909" y="4776"/>
                    </a:lnTo>
                    <a:lnTo>
                      <a:pt x="4921" y="4765"/>
                    </a:lnTo>
                    <a:lnTo>
                      <a:pt x="4935" y="4755"/>
                    </a:lnTo>
                    <a:lnTo>
                      <a:pt x="4951" y="4748"/>
                    </a:lnTo>
                    <a:lnTo>
                      <a:pt x="4967" y="4742"/>
                    </a:lnTo>
                    <a:lnTo>
                      <a:pt x="4983" y="4739"/>
                    </a:lnTo>
                    <a:lnTo>
                      <a:pt x="5000" y="4738"/>
                    </a:lnTo>
                    <a:lnTo>
                      <a:pt x="5017" y="4739"/>
                    </a:lnTo>
                    <a:lnTo>
                      <a:pt x="5033" y="4742"/>
                    </a:lnTo>
                    <a:lnTo>
                      <a:pt x="5049" y="4748"/>
                    </a:lnTo>
                    <a:lnTo>
                      <a:pt x="5065" y="4755"/>
                    </a:lnTo>
                    <a:lnTo>
                      <a:pt x="5079" y="4765"/>
                    </a:lnTo>
                    <a:lnTo>
                      <a:pt x="5091" y="4776"/>
                    </a:lnTo>
                    <a:lnTo>
                      <a:pt x="5103" y="4788"/>
                    </a:lnTo>
                    <a:lnTo>
                      <a:pt x="5112" y="4802"/>
                    </a:lnTo>
                    <a:lnTo>
                      <a:pt x="5120" y="4817"/>
                    </a:lnTo>
                    <a:lnTo>
                      <a:pt x="5476" y="5660"/>
                    </a:lnTo>
                    <a:lnTo>
                      <a:pt x="6388" y="5739"/>
                    </a:lnTo>
                    <a:lnTo>
                      <a:pt x="6405" y="5742"/>
                    </a:lnTo>
                    <a:lnTo>
                      <a:pt x="6421" y="5747"/>
                    </a:lnTo>
                    <a:lnTo>
                      <a:pt x="6437" y="5753"/>
                    </a:lnTo>
                    <a:lnTo>
                      <a:pt x="6451" y="5762"/>
                    </a:lnTo>
                    <a:lnTo>
                      <a:pt x="6464" y="5773"/>
                    </a:lnTo>
                    <a:lnTo>
                      <a:pt x="6476" y="5785"/>
                    </a:lnTo>
                    <a:lnTo>
                      <a:pt x="6486" y="5798"/>
                    </a:lnTo>
                    <a:lnTo>
                      <a:pt x="6494" y="5813"/>
                    </a:lnTo>
                    <a:lnTo>
                      <a:pt x="6501" y="5829"/>
                    </a:lnTo>
                    <a:lnTo>
                      <a:pt x="6505" y="5845"/>
                    </a:lnTo>
                    <a:lnTo>
                      <a:pt x="6507" y="5862"/>
                    </a:lnTo>
                    <a:lnTo>
                      <a:pt x="6507" y="5879"/>
                    </a:lnTo>
                    <a:lnTo>
                      <a:pt x="6504" y="5896"/>
                    </a:lnTo>
                    <a:lnTo>
                      <a:pt x="6500" y="5912"/>
                    </a:lnTo>
                    <a:lnTo>
                      <a:pt x="6493" y="5927"/>
                    </a:lnTo>
                    <a:lnTo>
                      <a:pt x="6485" y="5942"/>
                    </a:lnTo>
                    <a:lnTo>
                      <a:pt x="6474" y="5955"/>
                    </a:lnTo>
                    <a:lnTo>
                      <a:pt x="6462" y="5967"/>
                    </a:lnTo>
                    <a:lnTo>
                      <a:pt x="5771" y="6568"/>
                    </a:lnTo>
                    <a:lnTo>
                      <a:pt x="5979" y="7460"/>
                    </a:lnTo>
                    <a:lnTo>
                      <a:pt x="5981" y="7476"/>
                    </a:lnTo>
                    <a:lnTo>
                      <a:pt x="5982" y="7493"/>
                    </a:lnTo>
                    <a:lnTo>
                      <a:pt x="5980" y="7510"/>
                    </a:lnTo>
                    <a:lnTo>
                      <a:pt x="5976" y="7526"/>
                    </a:lnTo>
                    <a:lnTo>
                      <a:pt x="5971" y="7542"/>
                    </a:lnTo>
                    <a:lnTo>
                      <a:pt x="5963" y="7557"/>
                    </a:lnTo>
                    <a:lnTo>
                      <a:pt x="5953" y="7571"/>
                    </a:lnTo>
                    <a:lnTo>
                      <a:pt x="5941" y="7583"/>
                    </a:lnTo>
                    <a:lnTo>
                      <a:pt x="5928" y="7594"/>
                    </a:lnTo>
                    <a:lnTo>
                      <a:pt x="5914" y="7603"/>
                    </a:lnTo>
                    <a:lnTo>
                      <a:pt x="5899" y="7610"/>
                    </a:lnTo>
                    <a:lnTo>
                      <a:pt x="5883" y="7615"/>
                    </a:lnTo>
                    <a:lnTo>
                      <a:pt x="5866" y="7618"/>
                    </a:lnTo>
                    <a:lnTo>
                      <a:pt x="5849" y="7619"/>
                    </a:lnTo>
                    <a:lnTo>
                      <a:pt x="5832" y="7617"/>
                    </a:lnTo>
                    <a:lnTo>
                      <a:pt x="5816" y="7614"/>
                    </a:lnTo>
                    <a:lnTo>
                      <a:pt x="5800" y="7608"/>
                    </a:lnTo>
                    <a:lnTo>
                      <a:pt x="5785" y="7600"/>
                    </a:lnTo>
                    <a:lnTo>
                      <a:pt x="5000" y="7127"/>
                    </a:lnTo>
                    <a:lnTo>
                      <a:pt x="4215" y="7600"/>
                    </a:lnTo>
                    <a:lnTo>
                      <a:pt x="4200" y="7608"/>
                    </a:lnTo>
                    <a:lnTo>
                      <a:pt x="4184" y="7614"/>
                    </a:lnTo>
                    <a:lnTo>
                      <a:pt x="4168" y="7617"/>
                    </a:lnTo>
                    <a:lnTo>
                      <a:pt x="4151" y="7619"/>
                    </a:lnTo>
                    <a:lnTo>
                      <a:pt x="4134" y="7618"/>
                    </a:lnTo>
                    <a:lnTo>
                      <a:pt x="4117" y="7615"/>
                    </a:lnTo>
                    <a:lnTo>
                      <a:pt x="4101" y="7610"/>
                    </a:lnTo>
                    <a:lnTo>
                      <a:pt x="4086" y="7603"/>
                    </a:lnTo>
                    <a:lnTo>
                      <a:pt x="4072" y="7594"/>
                    </a:lnTo>
                    <a:lnTo>
                      <a:pt x="4059" y="7583"/>
                    </a:lnTo>
                    <a:lnTo>
                      <a:pt x="4047" y="7571"/>
                    </a:lnTo>
                    <a:lnTo>
                      <a:pt x="4037" y="7557"/>
                    </a:lnTo>
                    <a:lnTo>
                      <a:pt x="4029" y="7542"/>
                    </a:lnTo>
                    <a:lnTo>
                      <a:pt x="4024" y="7526"/>
                    </a:lnTo>
                    <a:lnTo>
                      <a:pt x="4020" y="7510"/>
                    </a:lnTo>
                    <a:lnTo>
                      <a:pt x="4018" y="7493"/>
                    </a:lnTo>
                    <a:lnTo>
                      <a:pt x="4019" y="7476"/>
                    </a:lnTo>
                    <a:lnTo>
                      <a:pt x="4021" y="7460"/>
                    </a:lnTo>
                    <a:lnTo>
                      <a:pt x="4229" y="6568"/>
                    </a:lnTo>
                    <a:lnTo>
                      <a:pt x="3538" y="5967"/>
                    </a:lnTo>
                    <a:lnTo>
                      <a:pt x="3526" y="5955"/>
                    </a:lnTo>
                    <a:lnTo>
                      <a:pt x="3515" y="5942"/>
                    </a:lnTo>
                    <a:lnTo>
                      <a:pt x="3507" y="5927"/>
                    </a:lnTo>
                    <a:lnTo>
                      <a:pt x="3500" y="5912"/>
                    </a:lnTo>
                    <a:lnTo>
                      <a:pt x="3496" y="5896"/>
                    </a:lnTo>
                    <a:lnTo>
                      <a:pt x="3493" y="5879"/>
                    </a:lnTo>
                    <a:lnTo>
                      <a:pt x="3493" y="5862"/>
                    </a:lnTo>
                    <a:lnTo>
                      <a:pt x="3495" y="5845"/>
                    </a:lnTo>
                    <a:lnTo>
                      <a:pt x="3499" y="5829"/>
                    </a:lnTo>
                    <a:lnTo>
                      <a:pt x="3506" y="5813"/>
                    </a:lnTo>
                    <a:lnTo>
                      <a:pt x="3514" y="5798"/>
                    </a:lnTo>
                    <a:lnTo>
                      <a:pt x="3524" y="5785"/>
                    </a:lnTo>
                    <a:lnTo>
                      <a:pt x="3536" y="5773"/>
                    </a:lnTo>
                    <a:lnTo>
                      <a:pt x="3549" y="5762"/>
                    </a:lnTo>
                    <a:lnTo>
                      <a:pt x="3563" y="5753"/>
                    </a:lnTo>
                    <a:lnTo>
                      <a:pt x="3579" y="5747"/>
                    </a:lnTo>
                    <a:lnTo>
                      <a:pt x="3595" y="5742"/>
                    </a:lnTo>
                    <a:lnTo>
                      <a:pt x="3612" y="5739"/>
                    </a:lnTo>
                    <a:close/>
                    <a:moveTo>
                      <a:pt x="5275" y="5849"/>
                    </a:moveTo>
                    <a:lnTo>
                      <a:pt x="5267" y="5834"/>
                    </a:lnTo>
                    <a:lnTo>
                      <a:pt x="5000" y="5202"/>
                    </a:lnTo>
                    <a:lnTo>
                      <a:pt x="4733" y="5834"/>
                    </a:lnTo>
                    <a:lnTo>
                      <a:pt x="4725" y="5849"/>
                    </a:lnTo>
                    <a:lnTo>
                      <a:pt x="4715" y="5864"/>
                    </a:lnTo>
                    <a:lnTo>
                      <a:pt x="4703" y="5877"/>
                    </a:lnTo>
                    <a:lnTo>
                      <a:pt x="4689" y="5888"/>
                    </a:lnTo>
                    <a:lnTo>
                      <a:pt x="4675" y="5898"/>
                    </a:lnTo>
                    <a:lnTo>
                      <a:pt x="4659" y="5905"/>
                    </a:lnTo>
                    <a:lnTo>
                      <a:pt x="4642" y="5910"/>
                    </a:lnTo>
                    <a:lnTo>
                      <a:pt x="4624" y="5913"/>
                    </a:lnTo>
                    <a:lnTo>
                      <a:pt x="3940" y="5972"/>
                    </a:lnTo>
                    <a:lnTo>
                      <a:pt x="4458" y="6423"/>
                    </a:lnTo>
                    <a:lnTo>
                      <a:pt x="4471" y="6435"/>
                    </a:lnTo>
                    <a:lnTo>
                      <a:pt x="4481" y="6449"/>
                    </a:lnTo>
                    <a:lnTo>
                      <a:pt x="4490" y="6465"/>
                    </a:lnTo>
                    <a:lnTo>
                      <a:pt x="4497" y="6481"/>
                    </a:lnTo>
                    <a:lnTo>
                      <a:pt x="4501" y="6498"/>
                    </a:lnTo>
                    <a:lnTo>
                      <a:pt x="4503" y="6515"/>
                    </a:lnTo>
                    <a:lnTo>
                      <a:pt x="4502" y="6533"/>
                    </a:lnTo>
                    <a:lnTo>
                      <a:pt x="4500" y="6550"/>
                    </a:lnTo>
                    <a:lnTo>
                      <a:pt x="4344" y="7219"/>
                    </a:lnTo>
                    <a:lnTo>
                      <a:pt x="4933" y="6864"/>
                    </a:lnTo>
                    <a:lnTo>
                      <a:pt x="4949" y="6856"/>
                    </a:lnTo>
                    <a:lnTo>
                      <a:pt x="4965" y="6850"/>
                    </a:lnTo>
                    <a:lnTo>
                      <a:pt x="4982" y="6846"/>
                    </a:lnTo>
                    <a:lnTo>
                      <a:pt x="5000" y="6845"/>
                    </a:lnTo>
                    <a:lnTo>
                      <a:pt x="5018" y="6846"/>
                    </a:lnTo>
                    <a:lnTo>
                      <a:pt x="5035" y="6850"/>
                    </a:lnTo>
                    <a:lnTo>
                      <a:pt x="5051" y="6856"/>
                    </a:lnTo>
                    <a:lnTo>
                      <a:pt x="5067" y="6864"/>
                    </a:lnTo>
                    <a:lnTo>
                      <a:pt x="5656" y="7219"/>
                    </a:lnTo>
                    <a:lnTo>
                      <a:pt x="5500" y="6550"/>
                    </a:lnTo>
                    <a:lnTo>
                      <a:pt x="5498" y="6533"/>
                    </a:lnTo>
                    <a:lnTo>
                      <a:pt x="5497" y="6515"/>
                    </a:lnTo>
                    <a:lnTo>
                      <a:pt x="5499" y="6498"/>
                    </a:lnTo>
                    <a:lnTo>
                      <a:pt x="5503" y="6481"/>
                    </a:lnTo>
                    <a:lnTo>
                      <a:pt x="5510" y="6465"/>
                    </a:lnTo>
                    <a:lnTo>
                      <a:pt x="5519" y="6449"/>
                    </a:lnTo>
                    <a:lnTo>
                      <a:pt x="5529" y="6435"/>
                    </a:lnTo>
                    <a:lnTo>
                      <a:pt x="5542" y="6423"/>
                    </a:lnTo>
                    <a:lnTo>
                      <a:pt x="6060" y="5972"/>
                    </a:lnTo>
                    <a:lnTo>
                      <a:pt x="5376" y="5913"/>
                    </a:lnTo>
                    <a:lnTo>
                      <a:pt x="5358" y="5910"/>
                    </a:lnTo>
                    <a:lnTo>
                      <a:pt x="5341" y="5905"/>
                    </a:lnTo>
                    <a:lnTo>
                      <a:pt x="5325" y="5898"/>
                    </a:lnTo>
                    <a:lnTo>
                      <a:pt x="5311" y="5888"/>
                    </a:lnTo>
                    <a:lnTo>
                      <a:pt x="5297" y="5877"/>
                    </a:lnTo>
                    <a:lnTo>
                      <a:pt x="5285" y="5864"/>
                    </a:lnTo>
                    <a:lnTo>
                      <a:pt x="5275" y="5849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37778C6-E471-4BAF-A80C-89EADB8B90BC}"/>
              </a:ext>
            </a:extLst>
          </p:cNvPr>
          <p:cNvGrpSpPr/>
          <p:nvPr/>
        </p:nvGrpSpPr>
        <p:grpSpPr>
          <a:xfrm>
            <a:off x="8607042" y="2385875"/>
            <a:ext cx="1381760" cy="1381760"/>
            <a:chOff x="6483033" y="2385875"/>
            <a:chExt cx="1381760" cy="138176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391EECD-ECFC-47BF-93C9-5EFA76D2EE18}"/>
                </a:ext>
              </a:extLst>
            </p:cNvPr>
            <p:cNvSpPr/>
            <p:nvPr/>
          </p:nvSpPr>
          <p:spPr>
            <a:xfrm>
              <a:off x="6483033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grpSp>
          <p:nvGrpSpPr>
            <p:cNvPr id="90073" name="Group 89">
              <a:extLst>
                <a:ext uri="{FF2B5EF4-FFF2-40B4-BE49-F238E27FC236}">
                  <a16:creationId xmlns:a16="http://schemas.microsoft.com/office/drawing/2014/main" id="{2D82AA90-9B10-44A3-9F50-930FEC96B004}"/>
                </a:ext>
              </a:extLst>
            </p:cNvPr>
            <p:cNvGrpSpPr/>
            <p:nvPr/>
          </p:nvGrpSpPr>
          <p:grpSpPr>
            <a:xfrm>
              <a:off x="6628177" y="2560510"/>
              <a:ext cx="1032490" cy="1032490"/>
              <a:chOff x="10888678" y="4494616"/>
              <a:chExt cx="589280" cy="589280"/>
            </a:xfrm>
          </p:grpSpPr>
          <p:sp>
            <p:nvSpPr>
              <p:cNvPr id="90074" name="Accent">
                <a:extLst>
                  <a:ext uri="{FF2B5EF4-FFF2-40B4-BE49-F238E27FC236}">
                    <a16:creationId xmlns:a16="http://schemas.microsoft.com/office/drawing/2014/main" id="{1D681CEF-496B-45CC-9137-965EB81BED87}"/>
                  </a:ext>
                </a:extLst>
              </p:cNvPr>
              <p:cNvSpPr/>
              <p:nvPr/>
            </p:nvSpPr>
            <p:spPr>
              <a:xfrm>
                <a:off x="10888678" y="4494616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333" y="4383"/>
                    </a:moveTo>
                    <a:lnTo>
                      <a:pt x="8332" y="4415"/>
                    </a:lnTo>
                    <a:lnTo>
                      <a:pt x="8331" y="4448"/>
                    </a:lnTo>
                    <a:lnTo>
                      <a:pt x="8328" y="4480"/>
                    </a:lnTo>
                    <a:lnTo>
                      <a:pt x="8323" y="4512"/>
                    </a:lnTo>
                    <a:lnTo>
                      <a:pt x="8318" y="4543"/>
                    </a:lnTo>
                    <a:lnTo>
                      <a:pt x="8311" y="4575"/>
                    </a:lnTo>
                    <a:lnTo>
                      <a:pt x="8304" y="4606"/>
                    </a:lnTo>
                    <a:lnTo>
                      <a:pt x="8295" y="4637"/>
                    </a:lnTo>
                    <a:lnTo>
                      <a:pt x="8284" y="4668"/>
                    </a:lnTo>
                    <a:lnTo>
                      <a:pt x="8273" y="4698"/>
                    </a:lnTo>
                    <a:lnTo>
                      <a:pt x="8261" y="4728"/>
                    </a:lnTo>
                    <a:lnTo>
                      <a:pt x="8247" y="4757"/>
                    </a:lnTo>
                    <a:lnTo>
                      <a:pt x="8233" y="4786"/>
                    </a:lnTo>
                    <a:lnTo>
                      <a:pt x="8217" y="4815"/>
                    </a:lnTo>
                    <a:lnTo>
                      <a:pt x="8200" y="4843"/>
                    </a:lnTo>
                    <a:lnTo>
                      <a:pt x="8182" y="4870"/>
                    </a:lnTo>
                    <a:lnTo>
                      <a:pt x="8164" y="4896"/>
                    </a:lnTo>
                    <a:lnTo>
                      <a:pt x="8144" y="4922"/>
                    </a:lnTo>
                    <a:lnTo>
                      <a:pt x="8123" y="4946"/>
                    </a:lnTo>
                    <a:lnTo>
                      <a:pt x="8102" y="4970"/>
                    </a:lnTo>
                    <a:lnTo>
                      <a:pt x="8080" y="4994"/>
                    </a:lnTo>
                    <a:lnTo>
                      <a:pt x="8056" y="5016"/>
                    </a:lnTo>
                    <a:lnTo>
                      <a:pt x="8032" y="5037"/>
                    </a:lnTo>
                    <a:lnTo>
                      <a:pt x="8008" y="5058"/>
                    </a:lnTo>
                    <a:lnTo>
                      <a:pt x="7982" y="5078"/>
                    </a:lnTo>
                    <a:lnTo>
                      <a:pt x="7956" y="5096"/>
                    </a:lnTo>
                    <a:lnTo>
                      <a:pt x="7929" y="5114"/>
                    </a:lnTo>
                    <a:lnTo>
                      <a:pt x="7901" y="5131"/>
                    </a:lnTo>
                    <a:lnTo>
                      <a:pt x="7872" y="5147"/>
                    </a:lnTo>
                    <a:lnTo>
                      <a:pt x="7843" y="5161"/>
                    </a:lnTo>
                    <a:lnTo>
                      <a:pt x="7814" y="5175"/>
                    </a:lnTo>
                    <a:lnTo>
                      <a:pt x="7784" y="5187"/>
                    </a:lnTo>
                    <a:lnTo>
                      <a:pt x="7754" y="5198"/>
                    </a:lnTo>
                    <a:lnTo>
                      <a:pt x="7723" y="5209"/>
                    </a:lnTo>
                    <a:lnTo>
                      <a:pt x="7692" y="5218"/>
                    </a:lnTo>
                    <a:lnTo>
                      <a:pt x="7661" y="5225"/>
                    </a:lnTo>
                    <a:lnTo>
                      <a:pt x="7629" y="5232"/>
                    </a:lnTo>
                    <a:lnTo>
                      <a:pt x="7598" y="5237"/>
                    </a:lnTo>
                    <a:lnTo>
                      <a:pt x="7566" y="5242"/>
                    </a:lnTo>
                    <a:lnTo>
                      <a:pt x="7534" y="5245"/>
                    </a:lnTo>
                    <a:lnTo>
                      <a:pt x="7501" y="5246"/>
                    </a:lnTo>
                    <a:lnTo>
                      <a:pt x="7469" y="5247"/>
                    </a:lnTo>
                    <a:lnTo>
                      <a:pt x="7436" y="5246"/>
                    </a:lnTo>
                    <a:lnTo>
                      <a:pt x="7404" y="5245"/>
                    </a:lnTo>
                    <a:lnTo>
                      <a:pt x="7372" y="5242"/>
                    </a:lnTo>
                    <a:lnTo>
                      <a:pt x="7340" y="5237"/>
                    </a:lnTo>
                    <a:lnTo>
                      <a:pt x="7308" y="5232"/>
                    </a:lnTo>
                    <a:lnTo>
                      <a:pt x="7276" y="5225"/>
                    </a:lnTo>
                    <a:lnTo>
                      <a:pt x="7245" y="5218"/>
                    </a:lnTo>
                    <a:lnTo>
                      <a:pt x="7214" y="5209"/>
                    </a:lnTo>
                    <a:lnTo>
                      <a:pt x="7184" y="5198"/>
                    </a:lnTo>
                    <a:lnTo>
                      <a:pt x="7153" y="5187"/>
                    </a:lnTo>
                    <a:lnTo>
                      <a:pt x="7124" y="5175"/>
                    </a:lnTo>
                    <a:lnTo>
                      <a:pt x="7094" y="5161"/>
                    </a:lnTo>
                    <a:lnTo>
                      <a:pt x="7065" y="5147"/>
                    </a:lnTo>
                    <a:lnTo>
                      <a:pt x="7037" y="5131"/>
                    </a:lnTo>
                    <a:lnTo>
                      <a:pt x="7009" y="5114"/>
                    </a:lnTo>
                    <a:lnTo>
                      <a:pt x="6982" y="5096"/>
                    </a:lnTo>
                    <a:lnTo>
                      <a:pt x="6955" y="5078"/>
                    </a:lnTo>
                    <a:lnTo>
                      <a:pt x="6930" y="5058"/>
                    </a:lnTo>
                    <a:lnTo>
                      <a:pt x="6905" y="5037"/>
                    </a:lnTo>
                    <a:lnTo>
                      <a:pt x="6881" y="5016"/>
                    </a:lnTo>
                    <a:lnTo>
                      <a:pt x="6858" y="4994"/>
                    </a:lnTo>
                    <a:lnTo>
                      <a:pt x="6835" y="4970"/>
                    </a:lnTo>
                    <a:lnTo>
                      <a:pt x="6814" y="4946"/>
                    </a:lnTo>
                    <a:lnTo>
                      <a:pt x="6793" y="4922"/>
                    </a:lnTo>
                    <a:lnTo>
                      <a:pt x="6773" y="4896"/>
                    </a:lnTo>
                    <a:lnTo>
                      <a:pt x="6755" y="4870"/>
                    </a:lnTo>
                    <a:lnTo>
                      <a:pt x="6737" y="4843"/>
                    </a:lnTo>
                    <a:lnTo>
                      <a:pt x="6720" y="4815"/>
                    </a:lnTo>
                    <a:lnTo>
                      <a:pt x="6704" y="4786"/>
                    </a:lnTo>
                    <a:lnTo>
                      <a:pt x="6690" y="4757"/>
                    </a:lnTo>
                    <a:lnTo>
                      <a:pt x="6677" y="4728"/>
                    </a:lnTo>
                    <a:lnTo>
                      <a:pt x="6664" y="4698"/>
                    </a:lnTo>
                    <a:lnTo>
                      <a:pt x="6653" y="4668"/>
                    </a:lnTo>
                    <a:lnTo>
                      <a:pt x="6643" y="4637"/>
                    </a:lnTo>
                    <a:lnTo>
                      <a:pt x="6634" y="4606"/>
                    </a:lnTo>
                    <a:lnTo>
                      <a:pt x="6627" y="4575"/>
                    </a:lnTo>
                    <a:lnTo>
                      <a:pt x="6620" y="4543"/>
                    </a:lnTo>
                    <a:lnTo>
                      <a:pt x="6615" y="4512"/>
                    </a:lnTo>
                    <a:lnTo>
                      <a:pt x="6610" y="4480"/>
                    </a:lnTo>
                    <a:lnTo>
                      <a:pt x="6607" y="4448"/>
                    </a:lnTo>
                    <a:lnTo>
                      <a:pt x="6606" y="4415"/>
                    </a:lnTo>
                    <a:lnTo>
                      <a:pt x="6605" y="4383"/>
                    </a:lnTo>
                    <a:lnTo>
                      <a:pt x="6606" y="4350"/>
                    </a:lnTo>
                    <a:lnTo>
                      <a:pt x="6607" y="4318"/>
                    </a:lnTo>
                    <a:lnTo>
                      <a:pt x="6610" y="4286"/>
                    </a:lnTo>
                    <a:lnTo>
                      <a:pt x="6615" y="4254"/>
                    </a:lnTo>
                    <a:lnTo>
                      <a:pt x="6620" y="4222"/>
                    </a:lnTo>
                    <a:lnTo>
                      <a:pt x="6627" y="4190"/>
                    </a:lnTo>
                    <a:lnTo>
                      <a:pt x="6634" y="4159"/>
                    </a:lnTo>
                    <a:lnTo>
                      <a:pt x="6643" y="4128"/>
                    </a:lnTo>
                    <a:lnTo>
                      <a:pt x="6653" y="4098"/>
                    </a:lnTo>
                    <a:lnTo>
                      <a:pt x="6664" y="4067"/>
                    </a:lnTo>
                    <a:lnTo>
                      <a:pt x="6677" y="4038"/>
                    </a:lnTo>
                    <a:lnTo>
                      <a:pt x="6690" y="4008"/>
                    </a:lnTo>
                    <a:lnTo>
                      <a:pt x="6704" y="3979"/>
                    </a:lnTo>
                    <a:lnTo>
                      <a:pt x="6720" y="3951"/>
                    </a:lnTo>
                    <a:lnTo>
                      <a:pt x="6737" y="3923"/>
                    </a:lnTo>
                    <a:lnTo>
                      <a:pt x="6755" y="3896"/>
                    </a:lnTo>
                    <a:lnTo>
                      <a:pt x="6773" y="3869"/>
                    </a:lnTo>
                    <a:lnTo>
                      <a:pt x="6793" y="3844"/>
                    </a:lnTo>
                    <a:lnTo>
                      <a:pt x="6814" y="3819"/>
                    </a:lnTo>
                    <a:lnTo>
                      <a:pt x="6835" y="3795"/>
                    </a:lnTo>
                    <a:lnTo>
                      <a:pt x="6857" y="3772"/>
                    </a:lnTo>
                    <a:lnTo>
                      <a:pt x="6881" y="3749"/>
                    </a:lnTo>
                    <a:lnTo>
                      <a:pt x="6905" y="3728"/>
                    </a:lnTo>
                    <a:lnTo>
                      <a:pt x="6930" y="3707"/>
                    </a:lnTo>
                    <a:lnTo>
                      <a:pt x="6955" y="3688"/>
                    </a:lnTo>
                    <a:lnTo>
                      <a:pt x="6982" y="3669"/>
                    </a:lnTo>
                    <a:lnTo>
                      <a:pt x="7009" y="3652"/>
                    </a:lnTo>
                    <a:lnTo>
                      <a:pt x="7037" y="3635"/>
                    </a:lnTo>
                    <a:lnTo>
                      <a:pt x="7065" y="3619"/>
                    </a:lnTo>
                    <a:lnTo>
                      <a:pt x="7094" y="3605"/>
                    </a:lnTo>
                    <a:lnTo>
                      <a:pt x="7124" y="3591"/>
                    </a:lnTo>
                    <a:lnTo>
                      <a:pt x="7153" y="3579"/>
                    </a:lnTo>
                    <a:lnTo>
                      <a:pt x="7184" y="3568"/>
                    </a:lnTo>
                    <a:lnTo>
                      <a:pt x="7214" y="3557"/>
                    </a:lnTo>
                    <a:lnTo>
                      <a:pt x="7245" y="3548"/>
                    </a:lnTo>
                    <a:lnTo>
                      <a:pt x="7276" y="3541"/>
                    </a:lnTo>
                    <a:lnTo>
                      <a:pt x="7308" y="3534"/>
                    </a:lnTo>
                    <a:lnTo>
                      <a:pt x="7340" y="3529"/>
                    </a:lnTo>
                    <a:lnTo>
                      <a:pt x="7372" y="3524"/>
                    </a:lnTo>
                    <a:lnTo>
                      <a:pt x="7404" y="3521"/>
                    </a:lnTo>
                    <a:lnTo>
                      <a:pt x="7436" y="3520"/>
                    </a:lnTo>
                    <a:lnTo>
                      <a:pt x="7469" y="3519"/>
                    </a:lnTo>
                    <a:lnTo>
                      <a:pt x="7501" y="3520"/>
                    </a:lnTo>
                    <a:lnTo>
                      <a:pt x="7534" y="3521"/>
                    </a:lnTo>
                    <a:lnTo>
                      <a:pt x="7566" y="3524"/>
                    </a:lnTo>
                    <a:lnTo>
                      <a:pt x="7598" y="3529"/>
                    </a:lnTo>
                    <a:lnTo>
                      <a:pt x="7629" y="3534"/>
                    </a:lnTo>
                    <a:lnTo>
                      <a:pt x="7661" y="3541"/>
                    </a:lnTo>
                    <a:lnTo>
                      <a:pt x="7692" y="3548"/>
                    </a:lnTo>
                    <a:lnTo>
                      <a:pt x="7723" y="3557"/>
                    </a:lnTo>
                    <a:lnTo>
                      <a:pt x="7754" y="3568"/>
                    </a:lnTo>
                    <a:lnTo>
                      <a:pt x="7784" y="3579"/>
                    </a:lnTo>
                    <a:lnTo>
                      <a:pt x="7814" y="3591"/>
                    </a:lnTo>
                    <a:lnTo>
                      <a:pt x="7843" y="3605"/>
                    </a:lnTo>
                    <a:lnTo>
                      <a:pt x="7872" y="3619"/>
                    </a:lnTo>
                    <a:lnTo>
                      <a:pt x="7901" y="3635"/>
                    </a:lnTo>
                    <a:lnTo>
                      <a:pt x="7929" y="3652"/>
                    </a:lnTo>
                    <a:lnTo>
                      <a:pt x="7956" y="3669"/>
                    </a:lnTo>
                    <a:lnTo>
                      <a:pt x="7982" y="3688"/>
                    </a:lnTo>
                    <a:lnTo>
                      <a:pt x="8008" y="3707"/>
                    </a:lnTo>
                    <a:lnTo>
                      <a:pt x="8032" y="3728"/>
                    </a:lnTo>
                    <a:lnTo>
                      <a:pt x="8056" y="3749"/>
                    </a:lnTo>
                    <a:lnTo>
                      <a:pt x="8080" y="3772"/>
                    </a:lnTo>
                    <a:lnTo>
                      <a:pt x="8102" y="3795"/>
                    </a:lnTo>
                    <a:lnTo>
                      <a:pt x="8123" y="3819"/>
                    </a:lnTo>
                    <a:lnTo>
                      <a:pt x="8144" y="3844"/>
                    </a:lnTo>
                    <a:lnTo>
                      <a:pt x="8164" y="3869"/>
                    </a:lnTo>
                    <a:lnTo>
                      <a:pt x="8182" y="3896"/>
                    </a:lnTo>
                    <a:lnTo>
                      <a:pt x="8200" y="3923"/>
                    </a:lnTo>
                    <a:lnTo>
                      <a:pt x="8217" y="3951"/>
                    </a:lnTo>
                    <a:lnTo>
                      <a:pt x="8233" y="3979"/>
                    </a:lnTo>
                    <a:lnTo>
                      <a:pt x="8247" y="4008"/>
                    </a:lnTo>
                    <a:lnTo>
                      <a:pt x="8261" y="4038"/>
                    </a:lnTo>
                    <a:lnTo>
                      <a:pt x="8273" y="4067"/>
                    </a:lnTo>
                    <a:lnTo>
                      <a:pt x="8284" y="4098"/>
                    </a:lnTo>
                    <a:lnTo>
                      <a:pt x="8295" y="4128"/>
                    </a:lnTo>
                    <a:lnTo>
                      <a:pt x="8304" y="4159"/>
                    </a:lnTo>
                    <a:lnTo>
                      <a:pt x="8311" y="4190"/>
                    </a:lnTo>
                    <a:lnTo>
                      <a:pt x="8318" y="4222"/>
                    </a:lnTo>
                    <a:lnTo>
                      <a:pt x="8323" y="4254"/>
                    </a:lnTo>
                    <a:lnTo>
                      <a:pt x="8328" y="4286"/>
                    </a:lnTo>
                    <a:lnTo>
                      <a:pt x="8331" y="4318"/>
                    </a:lnTo>
                    <a:lnTo>
                      <a:pt x="8332" y="4350"/>
                    </a:lnTo>
                    <a:lnTo>
                      <a:pt x="8333" y="4383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75" name="Outline">
                <a:extLst>
                  <a:ext uri="{FF2B5EF4-FFF2-40B4-BE49-F238E27FC236}">
                    <a16:creationId xmlns:a16="http://schemas.microsoft.com/office/drawing/2014/main" id="{D1848CE6-52EF-40EF-A20E-895FB6FF9ADA}"/>
                  </a:ext>
                </a:extLst>
              </p:cNvPr>
              <p:cNvSpPr/>
              <p:nvPr/>
            </p:nvSpPr>
            <p:spPr>
              <a:xfrm>
                <a:off x="10888678" y="4494616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502" y="7282"/>
                    </a:moveTo>
                    <a:lnTo>
                      <a:pt x="6361" y="7437"/>
                    </a:lnTo>
                    <a:lnTo>
                      <a:pt x="6273" y="7619"/>
                    </a:lnTo>
                    <a:lnTo>
                      <a:pt x="6235" y="7875"/>
                    </a:lnTo>
                    <a:lnTo>
                      <a:pt x="6229" y="7907"/>
                    </a:lnTo>
                    <a:lnTo>
                      <a:pt x="6218" y="7938"/>
                    </a:lnTo>
                    <a:lnTo>
                      <a:pt x="6203" y="7967"/>
                    </a:lnTo>
                    <a:lnTo>
                      <a:pt x="6184" y="7994"/>
                    </a:lnTo>
                    <a:lnTo>
                      <a:pt x="6162" y="8018"/>
                    </a:lnTo>
                    <a:lnTo>
                      <a:pt x="6137" y="8040"/>
                    </a:lnTo>
                    <a:lnTo>
                      <a:pt x="6110" y="8057"/>
                    </a:lnTo>
                    <a:lnTo>
                      <a:pt x="6080" y="8071"/>
                    </a:lnTo>
                    <a:lnTo>
                      <a:pt x="6049" y="8081"/>
                    </a:lnTo>
                    <a:lnTo>
                      <a:pt x="6017" y="8087"/>
                    </a:lnTo>
                    <a:lnTo>
                      <a:pt x="5984" y="8089"/>
                    </a:lnTo>
                    <a:lnTo>
                      <a:pt x="5952" y="8086"/>
                    </a:lnTo>
                    <a:lnTo>
                      <a:pt x="5920" y="8080"/>
                    </a:lnTo>
                    <a:lnTo>
                      <a:pt x="5889" y="8069"/>
                    </a:lnTo>
                    <a:lnTo>
                      <a:pt x="5860" y="8054"/>
                    </a:lnTo>
                    <a:lnTo>
                      <a:pt x="5833" y="8035"/>
                    </a:lnTo>
                    <a:lnTo>
                      <a:pt x="5809" y="8013"/>
                    </a:lnTo>
                    <a:lnTo>
                      <a:pt x="5787" y="7988"/>
                    </a:lnTo>
                    <a:lnTo>
                      <a:pt x="5770" y="7961"/>
                    </a:lnTo>
                    <a:lnTo>
                      <a:pt x="5756" y="7931"/>
                    </a:lnTo>
                    <a:lnTo>
                      <a:pt x="5746" y="7900"/>
                    </a:lnTo>
                    <a:lnTo>
                      <a:pt x="5740" y="7868"/>
                    </a:lnTo>
                    <a:lnTo>
                      <a:pt x="5738" y="7835"/>
                    </a:lnTo>
                    <a:lnTo>
                      <a:pt x="5741" y="7803"/>
                    </a:lnTo>
                    <a:lnTo>
                      <a:pt x="5784" y="7508"/>
                    </a:lnTo>
                    <a:lnTo>
                      <a:pt x="5792" y="7471"/>
                    </a:lnTo>
                    <a:lnTo>
                      <a:pt x="5806" y="7435"/>
                    </a:lnTo>
                    <a:lnTo>
                      <a:pt x="5927" y="7186"/>
                    </a:lnTo>
                    <a:lnTo>
                      <a:pt x="5945" y="7155"/>
                    </a:lnTo>
                    <a:lnTo>
                      <a:pt x="5967" y="7127"/>
                    </a:lnTo>
                    <a:lnTo>
                      <a:pt x="6153" y="6923"/>
                    </a:lnTo>
                    <a:lnTo>
                      <a:pt x="6175" y="6901"/>
                    </a:lnTo>
                    <a:lnTo>
                      <a:pt x="6199" y="6883"/>
                    </a:lnTo>
                    <a:lnTo>
                      <a:pt x="6436" y="6724"/>
                    </a:lnTo>
                    <a:lnTo>
                      <a:pt x="6458" y="6712"/>
                    </a:lnTo>
                    <a:lnTo>
                      <a:pt x="6480" y="6701"/>
                    </a:lnTo>
                    <a:lnTo>
                      <a:pt x="6757" y="6588"/>
                    </a:lnTo>
                    <a:lnTo>
                      <a:pt x="6797" y="6575"/>
                    </a:lnTo>
                    <a:lnTo>
                      <a:pt x="7099" y="6507"/>
                    </a:lnTo>
                    <a:lnTo>
                      <a:pt x="7136" y="6502"/>
                    </a:lnTo>
                    <a:lnTo>
                      <a:pt x="7451" y="6479"/>
                    </a:lnTo>
                    <a:lnTo>
                      <a:pt x="7487" y="6479"/>
                    </a:lnTo>
                    <a:lnTo>
                      <a:pt x="7802" y="6502"/>
                    </a:lnTo>
                    <a:lnTo>
                      <a:pt x="7839" y="6507"/>
                    </a:lnTo>
                    <a:lnTo>
                      <a:pt x="8141" y="6575"/>
                    </a:lnTo>
                    <a:lnTo>
                      <a:pt x="8181" y="6588"/>
                    </a:lnTo>
                    <a:lnTo>
                      <a:pt x="8458" y="6701"/>
                    </a:lnTo>
                    <a:lnTo>
                      <a:pt x="8480" y="6712"/>
                    </a:lnTo>
                    <a:lnTo>
                      <a:pt x="8502" y="6724"/>
                    </a:lnTo>
                    <a:lnTo>
                      <a:pt x="8739" y="6883"/>
                    </a:lnTo>
                    <a:lnTo>
                      <a:pt x="8763" y="6901"/>
                    </a:lnTo>
                    <a:lnTo>
                      <a:pt x="8785" y="6923"/>
                    </a:lnTo>
                    <a:lnTo>
                      <a:pt x="8971" y="7127"/>
                    </a:lnTo>
                    <a:lnTo>
                      <a:pt x="8993" y="7155"/>
                    </a:lnTo>
                    <a:lnTo>
                      <a:pt x="9011" y="7186"/>
                    </a:lnTo>
                    <a:lnTo>
                      <a:pt x="9132" y="7435"/>
                    </a:lnTo>
                    <a:lnTo>
                      <a:pt x="9146" y="7471"/>
                    </a:lnTo>
                    <a:lnTo>
                      <a:pt x="9154" y="7508"/>
                    </a:lnTo>
                    <a:lnTo>
                      <a:pt x="9197" y="7803"/>
                    </a:lnTo>
                    <a:lnTo>
                      <a:pt x="9200" y="7835"/>
                    </a:lnTo>
                    <a:lnTo>
                      <a:pt x="9198" y="7868"/>
                    </a:lnTo>
                    <a:lnTo>
                      <a:pt x="9192" y="7900"/>
                    </a:lnTo>
                    <a:lnTo>
                      <a:pt x="9182" y="7931"/>
                    </a:lnTo>
                    <a:lnTo>
                      <a:pt x="9168" y="7961"/>
                    </a:lnTo>
                    <a:lnTo>
                      <a:pt x="9151" y="7988"/>
                    </a:lnTo>
                    <a:lnTo>
                      <a:pt x="9129" y="8013"/>
                    </a:lnTo>
                    <a:lnTo>
                      <a:pt x="9105" y="8035"/>
                    </a:lnTo>
                    <a:lnTo>
                      <a:pt x="9078" y="8054"/>
                    </a:lnTo>
                    <a:lnTo>
                      <a:pt x="9049" y="8069"/>
                    </a:lnTo>
                    <a:lnTo>
                      <a:pt x="9018" y="8080"/>
                    </a:lnTo>
                    <a:lnTo>
                      <a:pt x="8986" y="8086"/>
                    </a:lnTo>
                    <a:lnTo>
                      <a:pt x="8954" y="8089"/>
                    </a:lnTo>
                    <a:lnTo>
                      <a:pt x="8921" y="8087"/>
                    </a:lnTo>
                    <a:lnTo>
                      <a:pt x="8889" y="8081"/>
                    </a:lnTo>
                    <a:lnTo>
                      <a:pt x="8858" y="8071"/>
                    </a:lnTo>
                    <a:lnTo>
                      <a:pt x="8828" y="8057"/>
                    </a:lnTo>
                    <a:lnTo>
                      <a:pt x="8801" y="8040"/>
                    </a:lnTo>
                    <a:lnTo>
                      <a:pt x="8776" y="8018"/>
                    </a:lnTo>
                    <a:lnTo>
                      <a:pt x="8754" y="7994"/>
                    </a:lnTo>
                    <a:lnTo>
                      <a:pt x="8735" y="7967"/>
                    </a:lnTo>
                    <a:lnTo>
                      <a:pt x="8720" y="7938"/>
                    </a:lnTo>
                    <a:lnTo>
                      <a:pt x="8709" y="7907"/>
                    </a:lnTo>
                    <a:lnTo>
                      <a:pt x="8703" y="7875"/>
                    </a:lnTo>
                    <a:lnTo>
                      <a:pt x="8665" y="7619"/>
                    </a:lnTo>
                    <a:lnTo>
                      <a:pt x="8577" y="7437"/>
                    </a:lnTo>
                    <a:lnTo>
                      <a:pt x="8436" y="7282"/>
                    </a:lnTo>
                    <a:lnTo>
                      <a:pt x="8245" y="7154"/>
                    </a:lnTo>
                    <a:lnTo>
                      <a:pt x="8011" y="7058"/>
                    </a:lnTo>
                    <a:lnTo>
                      <a:pt x="7748" y="6999"/>
                    </a:lnTo>
                    <a:lnTo>
                      <a:pt x="7469" y="6979"/>
                    </a:lnTo>
                    <a:lnTo>
                      <a:pt x="7190" y="6999"/>
                    </a:lnTo>
                    <a:lnTo>
                      <a:pt x="6927" y="7058"/>
                    </a:lnTo>
                    <a:lnTo>
                      <a:pt x="6693" y="7154"/>
                    </a:lnTo>
                    <a:lnTo>
                      <a:pt x="6502" y="7282"/>
                    </a:lnTo>
                    <a:close/>
                    <a:moveTo>
                      <a:pt x="5135" y="3791"/>
                    </a:moveTo>
                    <a:lnTo>
                      <a:pt x="4952" y="3840"/>
                    </a:lnTo>
                    <a:lnTo>
                      <a:pt x="4761" y="3910"/>
                    </a:lnTo>
                    <a:lnTo>
                      <a:pt x="4558" y="4003"/>
                    </a:lnTo>
                    <a:lnTo>
                      <a:pt x="4543" y="4009"/>
                    </a:lnTo>
                    <a:lnTo>
                      <a:pt x="4527" y="4012"/>
                    </a:lnTo>
                    <a:lnTo>
                      <a:pt x="4510" y="4014"/>
                    </a:lnTo>
                    <a:lnTo>
                      <a:pt x="4494" y="4013"/>
                    </a:lnTo>
                    <a:lnTo>
                      <a:pt x="4478" y="4011"/>
                    </a:lnTo>
                    <a:lnTo>
                      <a:pt x="4462" y="4006"/>
                    </a:lnTo>
                    <a:lnTo>
                      <a:pt x="4447" y="3999"/>
                    </a:lnTo>
                    <a:lnTo>
                      <a:pt x="4433" y="3991"/>
                    </a:lnTo>
                    <a:lnTo>
                      <a:pt x="4421" y="3980"/>
                    </a:lnTo>
                    <a:lnTo>
                      <a:pt x="4410" y="3968"/>
                    </a:lnTo>
                    <a:lnTo>
                      <a:pt x="4400" y="3955"/>
                    </a:lnTo>
                    <a:lnTo>
                      <a:pt x="4392" y="3941"/>
                    </a:lnTo>
                    <a:lnTo>
                      <a:pt x="4386" y="3926"/>
                    </a:lnTo>
                    <a:lnTo>
                      <a:pt x="4383" y="3910"/>
                    </a:lnTo>
                    <a:lnTo>
                      <a:pt x="4381" y="3893"/>
                    </a:lnTo>
                    <a:lnTo>
                      <a:pt x="4382" y="3877"/>
                    </a:lnTo>
                    <a:lnTo>
                      <a:pt x="4384" y="3861"/>
                    </a:lnTo>
                    <a:lnTo>
                      <a:pt x="4389" y="3845"/>
                    </a:lnTo>
                    <a:lnTo>
                      <a:pt x="4396" y="3830"/>
                    </a:lnTo>
                    <a:lnTo>
                      <a:pt x="4404" y="3816"/>
                    </a:lnTo>
                    <a:lnTo>
                      <a:pt x="4415" y="3804"/>
                    </a:lnTo>
                    <a:lnTo>
                      <a:pt x="4427" y="3793"/>
                    </a:lnTo>
                    <a:lnTo>
                      <a:pt x="4440" y="3783"/>
                    </a:lnTo>
                    <a:lnTo>
                      <a:pt x="4454" y="3775"/>
                    </a:lnTo>
                    <a:lnTo>
                      <a:pt x="4662" y="3681"/>
                    </a:lnTo>
                    <a:lnTo>
                      <a:pt x="4671" y="3677"/>
                    </a:lnTo>
                    <a:lnTo>
                      <a:pt x="4871" y="3604"/>
                    </a:lnTo>
                    <a:lnTo>
                      <a:pt x="4881" y="3601"/>
                    </a:lnTo>
                    <a:lnTo>
                      <a:pt x="5074" y="3548"/>
                    </a:lnTo>
                    <a:lnTo>
                      <a:pt x="5085" y="3546"/>
                    </a:lnTo>
                    <a:lnTo>
                      <a:pt x="5270" y="3512"/>
                    </a:lnTo>
                    <a:lnTo>
                      <a:pt x="5282" y="3511"/>
                    </a:lnTo>
                    <a:lnTo>
                      <a:pt x="5459" y="3496"/>
                    </a:lnTo>
                    <a:lnTo>
                      <a:pt x="5472" y="3496"/>
                    </a:lnTo>
                    <a:lnTo>
                      <a:pt x="5642" y="3498"/>
                    </a:lnTo>
                    <a:lnTo>
                      <a:pt x="5654" y="3499"/>
                    </a:lnTo>
                    <a:lnTo>
                      <a:pt x="5817" y="3518"/>
                    </a:lnTo>
                    <a:lnTo>
                      <a:pt x="5829" y="3520"/>
                    </a:lnTo>
                    <a:lnTo>
                      <a:pt x="5984" y="3554"/>
                    </a:lnTo>
                    <a:lnTo>
                      <a:pt x="5996" y="3557"/>
                    </a:lnTo>
                    <a:lnTo>
                      <a:pt x="6143" y="3605"/>
                    </a:lnTo>
                    <a:lnTo>
                      <a:pt x="6154" y="3609"/>
                    </a:lnTo>
                    <a:lnTo>
                      <a:pt x="6294" y="3670"/>
                    </a:lnTo>
                    <a:lnTo>
                      <a:pt x="6305" y="3675"/>
                    </a:lnTo>
                    <a:lnTo>
                      <a:pt x="6437" y="3748"/>
                    </a:lnTo>
                    <a:lnTo>
                      <a:pt x="6446" y="3753"/>
                    </a:lnTo>
                    <a:lnTo>
                      <a:pt x="6571" y="3837"/>
                    </a:lnTo>
                    <a:lnTo>
                      <a:pt x="6579" y="3843"/>
                    </a:lnTo>
                    <a:lnTo>
                      <a:pt x="6696" y="3936"/>
                    </a:lnTo>
                    <a:lnTo>
                      <a:pt x="6703" y="3943"/>
                    </a:lnTo>
                    <a:lnTo>
                      <a:pt x="6813" y="4044"/>
                    </a:lnTo>
                    <a:lnTo>
                      <a:pt x="6824" y="4056"/>
                    </a:lnTo>
                    <a:lnTo>
                      <a:pt x="6834" y="4070"/>
                    </a:lnTo>
                    <a:lnTo>
                      <a:pt x="6842" y="4084"/>
                    </a:lnTo>
                    <a:lnTo>
                      <a:pt x="6847" y="4099"/>
                    </a:lnTo>
                    <a:lnTo>
                      <a:pt x="6851" y="4115"/>
                    </a:lnTo>
                    <a:lnTo>
                      <a:pt x="6853" y="4131"/>
                    </a:lnTo>
                    <a:lnTo>
                      <a:pt x="6852" y="4148"/>
                    </a:lnTo>
                    <a:lnTo>
                      <a:pt x="6850" y="4164"/>
                    </a:lnTo>
                    <a:lnTo>
                      <a:pt x="6845" y="4180"/>
                    </a:lnTo>
                    <a:lnTo>
                      <a:pt x="6838" y="4195"/>
                    </a:lnTo>
                    <a:lnTo>
                      <a:pt x="6830" y="4208"/>
                    </a:lnTo>
                    <a:lnTo>
                      <a:pt x="6820" y="4221"/>
                    </a:lnTo>
                    <a:lnTo>
                      <a:pt x="6808" y="4232"/>
                    </a:lnTo>
                    <a:lnTo>
                      <a:pt x="6794" y="4242"/>
                    </a:lnTo>
                    <a:lnTo>
                      <a:pt x="6780" y="4250"/>
                    </a:lnTo>
                    <a:lnTo>
                      <a:pt x="6765" y="4255"/>
                    </a:lnTo>
                    <a:lnTo>
                      <a:pt x="6749" y="4259"/>
                    </a:lnTo>
                    <a:lnTo>
                      <a:pt x="6733" y="4261"/>
                    </a:lnTo>
                    <a:lnTo>
                      <a:pt x="6716" y="4260"/>
                    </a:lnTo>
                    <a:lnTo>
                      <a:pt x="6700" y="4258"/>
                    </a:lnTo>
                    <a:lnTo>
                      <a:pt x="6684" y="4253"/>
                    </a:lnTo>
                    <a:lnTo>
                      <a:pt x="6669" y="4246"/>
                    </a:lnTo>
                    <a:lnTo>
                      <a:pt x="6656" y="4238"/>
                    </a:lnTo>
                    <a:lnTo>
                      <a:pt x="6643" y="4228"/>
                    </a:lnTo>
                    <a:lnTo>
                      <a:pt x="6537" y="4129"/>
                    </a:lnTo>
                    <a:lnTo>
                      <a:pt x="6427" y="4042"/>
                    </a:lnTo>
                    <a:lnTo>
                      <a:pt x="6311" y="3964"/>
                    </a:lnTo>
                    <a:lnTo>
                      <a:pt x="6189" y="3897"/>
                    </a:lnTo>
                    <a:lnTo>
                      <a:pt x="6060" y="3841"/>
                    </a:lnTo>
                    <a:lnTo>
                      <a:pt x="5924" y="3797"/>
                    </a:lnTo>
                    <a:lnTo>
                      <a:pt x="5782" y="3765"/>
                    </a:lnTo>
                    <a:lnTo>
                      <a:pt x="5632" y="3748"/>
                    </a:lnTo>
                    <a:lnTo>
                      <a:pt x="5474" y="3746"/>
                    </a:lnTo>
                    <a:lnTo>
                      <a:pt x="5308" y="3760"/>
                    </a:lnTo>
                    <a:lnTo>
                      <a:pt x="5135" y="3791"/>
                    </a:lnTo>
                    <a:close/>
                    <a:moveTo>
                      <a:pt x="1634" y="6774"/>
                    </a:moveTo>
                    <a:lnTo>
                      <a:pt x="1458" y="6996"/>
                    </a:lnTo>
                    <a:lnTo>
                      <a:pt x="1344" y="7265"/>
                    </a:lnTo>
                    <a:lnTo>
                      <a:pt x="1298" y="7624"/>
                    </a:lnTo>
                    <a:lnTo>
                      <a:pt x="1292" y="7656"/>
                    </a:lnTo>
                    <a:lnTo>
                      <a:pt x="1281" y="7687"/>
                    </a:lnTo>
                    <a:lnTo>
                      <a:pt x="1267" y="7716"/>
                    </a:lnTo>
                    <a:lnTo>
                      <a:pt x="1249" y="7744"/>
                    </a:lnTo>
                    <a:lnTo>
                      <a:pt x="1227" y="7768"/>
                    </a:lnTo>
                    <a:lnTo>
                      <a:pt x="1203" y="7790"/>
                    </a:lnTo>
                    <a:lnTo>
                      <a:pt x="1176" y="7808"/>
                    </a:lnTo>
                    <a:lnTo>
                      <a:pt x="1146" y="7823"/>
                    </a:lnTo>
                    <a:lnTo>
                      <a:pt x="1116" y="7833"/>
                    </a:lnTo>
                    <a:lnTo>
                      <a:pt x="1083" y="7840"/>
                    </a:lnTo>
                    <a:lnTo>
                      <a:pt x="1051" y="7842"/>
                    </a:lnTo>
                    <a:lnTo>
                      <a:pt x="1018" y="7840"/>
                    </a:lnTo>
                    <a:lnTo>
                      <a:pt x="986" y="7834"/>
                    </a:lnTo>
                    <a:lnTo>
                      <a:pt x="955" y="7823"/>
                    </a:lnTo>
                    <a:lnTo>
                      <a:pt x="926" y="7809"/>
                    </a:lnTo>
                    <a:lnTo>
                      <a:pt x="898" y="7791"/>
                    </a:lnTo>
                    <a:lnTo>
                      <a:pt x="874" y="7769"/>
                    </a:lnTo>
                    <a:lnTo>
                      <a:pt x="852" y="7745"/>
                    </a:lnTo>
                    <a:lnTo>
                      <a:pt x="834" y="7718"/>
                    </a:lnTo>
                    <a:lnTo>
                      <a:pt x="819" y="7688"/>
                    </a:lnTo>
                    <a:lnTo>
                      <a:pt x="809" y="7658"/>
                    </a:lnTo>
                    <a:lnTo>
                      <a:pt x="802" y="7625"/>
                    </a:lnTo>
                    <a:lnTo>
                      <a:pt x="800" y="7593"/>
                    </a:lnTo>
                    <a:lnTo>
                      <a:pt x="802" y="7560"/>
                    </a:lnTo>
                    <a:lnTo>
                      <a:pt x="852" y="7167"/>
                    </a:lnTo>
                    <a:lnTo>
                      <a:pt x="859" y="7134"/>
                    </a:lnTo>
                    <a:lnTo>
                      <a:pt x="870" y="7101"/>
                    </a:lnTo>
                    <a:lnTo>
                      <a:pt x="1011" y="6769"/>
                    </a:lnTo>
                    <a:lnTo>
                      <a:pt x="1027" y="6739"/>
                    </a:lnTo>
                    <a:lnTo>
                      <a:pt x="1046" y="6711"/>
                    </a:lnTo>
                    <a:lnTo>
                      <a:pt x="1262" y="6439"/>
                    </a:lnTo>
                    <a:lnTo>
                      <a:pt x="1283" y="6416"/>
                    </a:lnTo>
                    <a:lnTo>
                      <a:pt x="1306" y="6396"/>
                    </a:lnTo>
                    <a:lnTo>
                      <a:pt x="1583" y="6184"/>
                    </a:lnTo>
                    <a:lnTo>
                      <a:pt x="1605" y="6169"/>
                    </a:lnTo>
                    <a:lnTo>
                      <a:pt x="1629" y="6156"/>
                    </a:lnTo>
                    <a:lnTo>
                      <a:pt x="1951" y="6005"/>
                    </a:lnTo>
                    <a:lnTo>
                      <a:pt x="1995" y="5990"/>
                    </a:lnTo>
                    <a:lnTo>
                      <a:pt x="2348" y="5899"/>
                    </a:lnTo>
                    <a:lnTo>
                      <a:pt x="2390" y="5892"/>
                    </a:lnTo>
                    <a:lnTo>
                      <a:pt x="2758" y="5862"/>
                    </a:lnTo>
                    <a:lnTo>
                      <a:pt x="2798" y="5862"/>
                    </a:lnTo>
                    <a:lnTo>
                      <a:pt x="3166" y="5892"/>
                    </a:lnTo>
                    <a:lnTo>
                      <a:pt x="3208" y="5899"/>
                    </a:lnTo>
                    <a:lnTo>
                      <a:pt x="3561" y="5990"/>
                    </a:lnTo>
                    <a:lnTo>
                      <a:pt x="3605" y="6005"/>
                    </a:lnTo>
                    <a:lnTo>
                      <a:pt x="3927" y="6156"/>
                    </a:lnTo>
                    <a:lnTo>
                      <a:pt x="3951" y="6169"/>
                    </a:lnTo>
                    <a:lnTo>
                      <a:pt x="3973" y="6184"/>
                    </a:lnTo>
                    <a:lnTo>
                      <a:pt x="4250" y="6396"/>
                    </a:lnTo>
                    <a:lnTo>
                      <a:pt x="4273" y="6416"/>
                    </a:lnTo>
                    <a:lnTo>
                      <a:pt x="4294" y="6439"/>
                    </a:lnTo>
                    <a:lnTo>
                      <a:pt x="4510" y="6711"/>
                    </a:lnTo>
                    <a:lnTo>
                      <a:pt x="4529" y="6739"/>
                    </a:lnTo>
                    <a:lnTo>
                      <a:pt x="4545" y="6769"/>
                    </a:lnTo>
                    <a:lnTo>
                      <a:pt x="4686" y="7101"/>
                    </a:lnTo>
                    <a:lnTo>
                      <a:pt x="4697" y="7134"/>
                    </a:lnTo>
                    <a:lnTo>
                      <a:pt x="4704" y="7167"/>
                    </a:lnTo>
                    <a:lnTo>
                      <a:pt x="4754" y="7560"/>
                    </a:lnTo>
                    <a:lnTo>
                      <a:pt x="4756" y="7593"/>
                    </a:lnTo>
                    <a:lnTo>
                      <a:pt x="4754" y="7625"/>
                    </a:lnTo>
                    <a:lnTo>
                      <a:pt x="4747" y="7658"/>
                    </a:lnTo>
                    <a:lnTo>
                      <a:pt x="4737" y="7688"/>
                    </a:lnTo>
                    <a:lnTo>
                      <a:pt x="4722" y="7718"/>
                    </a:lnTo>
                    <a:lnTo>
                      <a:pt x="4704" y="7745"/>
                    </a:lnTo>
                    <a:lnTo>
                      <a:pt x="4682" y="7769"/>
                    </a:lnTo>
                    <a:lnTo>
                      <a:pt x="4658" y="7791"/>
                    </a:lnTo>
                    <a:lnTo>
                      <a:pt x="4630" y="7809"/>
                    </a:lnTo>
                    <a:lnTo>
                      <a:pt x="4601" y="7823"/>
                    </a:lnTo>
                    <a:lnTo>
                      <a:pt x="4570" y="7834"/>
                    </a:lnTo>
                    <a:lnTo>
                      <a:pt x="4538" y="7840"/>
                    </a:lnTo>
                    <a:lnTo>
                      <a:pt x="4505" y="7842"/>
                    </a:lnTo>
                    <a:lnTo>
                      <a:pt x="4473" y="7840"/>
                    </a:lnTo>
                    <a:lnTo>
                      <a:pt x="4440" y="7833"/>
                    </a:lnTo>
                    <a:lnTo>
                      <a:pt x="4410" y="7823"/>
                    </a:lnTo>
                    <a:lnTo>
                      <a:pt x="4380" y="7808"/>
                    </a:lnTo>
                    <a:lnTo>
                      <a:pt x="4353" y="7790"/>
                    </a:lnTo>
                    <a:lnTo>
                      <a:pt x="4329" y="7768"/>
                    </a:lnTo>
                    <a:lnTo>
                      <a:pt x="4307" y="7744"/>
                    </a:lnTo>
                    <a:lnTo>
                      <a:pt x="4289" y="7716"/>
                    </a:lnTo>
                    <a:lnTo>
                      <a:pt x="4275" y="7687"/>
                    </a:lnTo>
                    <a:lnTo>
                      <a:pt x="4264" y="7656"/>
                    </a:lnTo>
                    <a:lnTo>
                      <a:pt x="4258" y="7624"/>
                    </a:lnTo>
                    <a:lnTo>
                      <a:pt x="4212" y="7265"/>
                    </a:lnTo>
                    <a:lnTo>
                      <a:pt x="4098" y="6996"/>
                    </a:lnTo>
                    <a:lnTo>
                      <a:pt x="3922" y="6774"/>
                    </a:lnTo>
                    <a:lnTo>
                      <a:pt x="3690" y="6598"/>
                    </a:lnTo>
                    <a:lnTo>
                      <a:pt x="3413" y="6468"/>
                    </a:lnTo>
                    <a:lnTo>
                      <a:pt x="3104" y="6388"/>
                    </a:lnTo>
                    <a:lnTo>
                      <a:pt x="2778" y="6362"/>
                    </a:lnTo>
                    <a:lnTo>
                      <a:pt x="2452" y="6388"/>
                    </a:lnTo>
                    <a:lnTo>
                      <a:pt x="2143" y="6468"/>
                    </a:lnTo>
                    <a:lnTo>
                      <a:pt x="1866" y="6598"/>
                    </a:lnTo>
                    <a:lnTo>
                      <a:pt x="1634" y="6774"/>
                    </a:lnTo>
                    <a:close/>
                    <a:moveTo>
                      <a:pt x="4261" y="3335"/>
                    </a:moveTo>
                    <a:lnTo>
                      <a:pt x="4261" y="3344"/>
                    </a:lnTo>
                    <a:lnTo>
                      <a:pt x="4262" y="3390"/>
                    </a:lnTo>
                    <a:lnTo>
                      <a:pt x="4262" y="3400"/>
                    </a:lnTo>
                    <a:lnTo>
                      <a:pt x="4261" y="3446"/>
                    </a:lnTo>
                    <a:lnTo>
                      <a:pt x="4261" y="3455"/>
                    </a:lnTo>
                    <a:lnTo>
                      <a:pt x="4258" y="3502"/>
                    </a:lnTo>
                    <a:lnTo>
                      <a:pt x="4257" y="3511"/>
                    </a:lnTo>
                    <a:lnTo>
                      <a:pt x="4253" y="3557"/>
                    </a:lnTo>
                    <a:lnTo>
                      <a:pt x="4252" y="3566"/>
                    </a:lnTo>
                    <a:lnTo>
                      <a:pt x="4246" y="3612"/>
                    </a:lnTo>
                    <a:lnTo>
                      <a:pt x="4245" y="3621"/>
                    </a:lnTo>
                    <a:lnTo>
                      <a:pt x="4237" y="3667"/>
                    </a:lnTo>
                    <a:lnTo>
                      <a:pt x="4235" y="3676"/>
                    </a:lnTo>
                    <a:lnTo>
                      <a:pt x="4226" y="3721"/>
                    </a:lnTo>
                    <a:lnTo>
                      <a:pt x="4224" y="3730"/>
                    </a:lnTo>
                    <a:lnTo>
                      <a:pt x="4213" y="3775"/>
                    </a:lnTo>
                    <a:lnTo>
                      <a:pt x="4210" y="3784"/>
                    </a:lnTo>
                    <a:lnTo>
                      <a:pt x="4198" y="3828"/>
                    </a:lnTo>
                    <a:lnTo>
                      <a:pt x="4195" y="3837"/>
                    </a:lnTo>
                    <a:lnTo>
                      <a:pt x="4180" y="3881"/>
                    </a:lnTo>
                    <a:lnTo>
                      <a:pt x="4177" y="3890"/>
                    </a:lnTo>
                    <a:lnTo>
                      <a:pt x="4161" y="3933"/>
                    </a:lnTo>
                    <a:lnTo>
                      <a:pt x="4158" y="3941"/>
                    </a:lnTo>
                    <a:lnTo>
                      <a:pt x="4140" y="3984"/>
                    </a:lnTo>
                    <a:lnTo>
                      <a:pt x="4137" y="3993"/>
                    </a:lnTo>
                    <a:lnTo>
                      <a:pt x="4117" y="4034"/>
                    </a:lnTo>
                    <a:lnTo>
                      <a:pt x="4113" y="4043"/>
                    </a:lnTo>
                    <a:lnTo>
                      <a:pt x="4093" y="4084"/>
                    </a:lnTo>
                    <a:lnTo>
                      <a:pt x="4088" y="4092"/>
                    </a:lnTo>
                    <a:lnTo>
                      <a:pt x="4066" y="4133"/>
                    </a:lnTo>
                    <a:lnTo>
                      <a:pt x="4061" y="4141"/>
                    </a:lnTo>
                    <a:lnTo>
                      <a:pt x="4038" y="4180"/>
                    </a:lnTo>
                    <a:lnTo>
                      <a:pt x="4032" y="4188"/>
                    </a:lnTo>
                    <a:lnTo>
                      <a:pt x="4007" y="4227"/>
                    </a:lnTo>
                    <a:lnTo>
                      <a:pt x="4002" y="4235"/>
                    </a:lnTo>
                    <a:lnTo>
                      <a:pt x="3975" y="4273"/>
                    </a:lnTo>
                    <a:lnTo>
                      <a:pt x="3970" y="4280"/>
                    </a:lnTo>
                    <a:lnTo>
                      <a:pt x="3942" y="4317"/>
                    </a:lnTo>
                    <a:lnTo>
                      <a:pt x="3936" y="4324"/>
                    </a:lnTo>
                    <a:lnTo>
                      <a:pt x="3906" y="4360"/>
                    </a:lnTo>
                    <a:lnTo>
                      <a:pt x="3900" y="4367"/>
                    </a:lnTo>
                    <a:lnTo>
                      <a:pt x="3869" y="4401"/>
                    </a:lnTo>
                    <a:lnTo>
                      <a:pt x="3863" y="4408"/>
                    </a:lnTo>
                    <a:lnTo>
                      <a:pt x="3831" y="4441"/>
                    </a:lnTo>
                    <a:lnTo>
                      <a:pt x="3824" y="4448"/>
                    </a:lnTo>
                    <a:lnTo>
                      <a:pt x="3791" y="4480"/>
                    </a:lnTo>
                    <a:lnTo>
                      <a:pt x="3784" y="4486"/>
                    </a:lnTo>
                    <a:lnTo>
                      <a:pt x="3750" y="4517"/>
                    </a:lnTo>
                    <a:lnTo>
                      <a:pt x="3743" y="4523"/>
                    </a:lnTo>
                    <a:lnTo>
                      <a:pt x="3707" y="4553"/>
                    </a:lnTo>
                    <a:lnTo>
                      <a:pt x="3700" y="4559"/>
                    </a:lnTo>
                    <a:lnTo>
                      <a:pt x="3663" y="4587"/>
                    </a:lnTo>
                    <a:lnTo>
                      <a:pt x="3656" y="4592"/>
                    </a:lnTo>
                    <a:lnTo>
                      <a:pt x="3618" y="4619"/>
                    </a:lnTo>
                    <a:lnTo>
                      <a:pt x="3610" y="4624"/>
                    </a:lnTo>
                    <a:lnTo>
                      <a:pt x="3571" y="4649"/>
                    </a:lnTo>
                    <a:lnTo>
                      <a:pt x="3563" y="4655"/>
                    </a:lnTo>
                    <a:lnTo>
                      <a:pt x="3524" y="4678"/>
                    </a:lnTo>
                    <a:lnTo>
                      <a:pt x="3517" y="4682"/>
                    </a:lnTo>
                    <a:lnTo>
                      <a:pt x="3476" y="4705"/>
                    </a:lnTo>
                    <a:lnTo>
                      <a:pt x="3468" y="4709"/>
                    </a:lnTo>
                    <a:lnTo>
                      <a:pt x="3427" y="4730"/>
                    </a:lnTo>
                    <a:lnTo>
                      <a:pt x="3418" y="4735"/>
                    </a:lnTo>
                    <a:lnTo>
                      <a:pt x="3376" y="4754"/>
                    </a:lnTo>
                    <a:lnTo>
                      <a:pt x="3368" y="4758"/>
                    </a:lnTo>
                    <a:lnTo>
                      <a:pt x="3325" y="4775"/>
                    </a:lnTo>
                    <a:lnTo>
                      <a:pt x="3316" y="4779"/>
                    </a:lnTo>
                    <a:lnTo>
                      <a:pt x="3273" y="4795"/>
                    </a:lnTo>
                    <a:lnTo>
                      <a:pt x="3264" y="4798"/>
                    </a:lnTo>
                    <a:lnTo>
                      <a:pt x="3220" y="4812"/>
                    </a:lnTo>
                    <a:lnTo>
                      <a:pt x="3211" y="4815"/>
                    </a:lnTo>
                    <a:lnTo>
                      <a:pt x="3167" y="4828"/>
                    </a:lnTo>
                    <a:lnTo>
                      <a:pt x="3158" y="4830"/>
                    </a:lnTo>
                    <a:lnTo>
                      <a:pt x="3113" y="4842"/>
                    </a:lnTo>
                    <a:lnTo>
                      <a:pt x="3104" y="4844"/>
                    </a:lnTo>
                    <a:lnTo>
                      <a:pt x="3059" y="4853"/>
                    </a:lnTo>
                    <a:lnTo>
                      <a:pt x="3050" y="4855"/>
                    </a:lnTo>
                    <a:lnTo>
                      <a:pt x="3004" y="4863"/>
                    </a:lnTo>
                    <a:lnTo>
                      <a:pt x="2995" y="4864"/>
                    </a:lnTo>
                    <a:lnTo>
                      <a:pt x="2949" y="4870"/>
                    </a:lnTo>
                    <a:lnTo>
                      <a:pt x="2940" y="4871"/>
                    </a:lnTo>
                    <a:lnTo>
                      <a:pt x="2894" y="4875"/>
                    </a:lnTo>
                    <a:lnTo>
                      <a:pt x="2885" y="4876"/>
                    </a:lnTo>
                    <a:lnTo>
                      <a:pt x="2838" y="4879"/>
                    </a:lnTo>
                    <a:lnTo>
                      <a:pt x="2829" y="4879"/>
                    </a:lnTo>
                    <a:lnTo>
                      <a:pt x="2783" y="4880"/>
                    </a:lnTo>
                    <a:lnTo>
                      <a:pt x="2773" y="4880"/>
                    </a:lnTo>
                    <a:lnTo>
                      <a:pt x="2727" y="4879"/>
                    </a:lnTo>
                    <a:lnTo>
                      <a:pt x="2718" y="4879"/>
                    </a:lnTo>
                    <a:lnTo>
                      <a:pt x="2671" y="4876"/>
                    </a:lnTo>
                    <a:lnTo>
                      <a:pt x="2662" y="4875"/>
                    </a:lnTo>
                    <a:lnTo>
                      <a:pt x="2616" y="4871"/>
                    </a:lnTo>
                    <a:lnTo>
                      <a:pt x="2607" y="4870"/>
                    </a:lnTo>
                    <a:lnTo>
                      <a:pt x="2561" y="4864"/>
                    </a:lnTo>
                    <a:lnTo>
                      <a:pt x="2552" y="4863"/>
                    </a:lnTo>
                    <a:lnTo>
                      <a:pt x="2506" y="4855"/>
                    </a:lnTo>
                    <a:lnTo>
                      <a:pt x="2497" y="4853"/>
                    </a:lnTo>
                    <a:lnTo>
                      <a:pt x="2452" y="4844"/>
                    </a:lnTo>
                    <a:lnTo>
                      <a:pt x="2443" y="4842"/>
                    </a:lnTo>
                    <a:lnTo>
                      <a:pt x="2398" y="4830"/>
                    </a:lnTo>
                    <a:lnTo>
                      <a:pt x="2389" y="4828"/>
                    </a:lnTo>
                    <a:lnTo>
                      <a:pt x="2345" y="4815"/>
                    </a:lnTo>
                    <a:lnTo>
                      <a:pt x="2336" y="4812"/>
                    </a:lnTo>
                    <a:lnTo>
                      <a:pt x="2292" y="4798"/>
                    </a:lnTo>
                    <a:lnTo>
                      <a:pt x="2283" y="4795"/>
                    </a:lnTo>
                    <a:lnTo>
                      <a:pt x="2240" y="4779"/>
                    </a:lnTo>
                    <a:lnTo>
                      <a:pt x="2232" y="4775"/>
                    </a:lnTo>
                    <a:lnTo>
                      <a:pt x="2189" y="4758"/>
                    </a:lnTo>
                    <a:lnTo>
                      <a:pt x="2180" y="4754"/>
                    </a:lnTo>
                    <a:lnTo>
                      <a:pt x="2138" y="4735"/>
                    </a:lnTo>
                    <a:lnTo>
                      <a:pt x="2130" y="4731"/>
                    </a:lnTo>
                    <a:lnTo>
                      <a:pt x="2089" y="4710"/>
                    </a:lnTo>
                    <a:lnTo>
                      <a:pt x="2080" y="4705"/>
                    </a:lnTo>
                    <a:lnTo>
                      <a:pt x="2040" y="4683"/>
                    </a:lnTo>
                    <a:lnTo>
                      <a:pt x="2032" y="4678"/>
                    </a:lnTo>
                    <a:lnTo>
                      <a:pt x="1993" y="4655"/>
                    </a:lnTo>
                    <a:lnTo>
                      <a:pt x="1985" y="4649"/>
                    </a:lnTo>
                    <a:lnTo>
                      <a:pt x="1946" y="4624"/>
                    </a:lnTo>
                    <a:lnTo>
                      <a:pt x="1938" y="4619"/>
                    </a:lnTo>
                    <a:lnTo>
                      <a:pt x="1900" y="4592"/>
                    </a:lnTo>
                    <a:lnTo>
                      <a:pt x="1893" y="4587"/>
                    </a:lnTo>
                    <a:lnTo>
                      <a:pt x="1856" y="4559"/>
                    </a:lnTo>
                    <a:lnTo>
                      <a:pt x="1849" y="4553"/>
                    </a:lnTo>
                    <a:lnTo>
                      <a:pt x="1813" y="4523"/>
                    </a:lnTo>
                    <a:lnTo>
                      <a:pt x="1806" y="4517"/>
                    </a:lnTo>
                    <a:lnTo>
                      <a:pt x="1772" y="4486"/>
                    </a:lnTo>
                    <a:lnTo>
                      <a:pt x="1765" y="4480"/>
                    </a:lnTo>
                    <a:lnTo>
                      <a:pt x="1732" y="4448"/>
                    </a:lnTo>
                    <a:lnTo>
                      <a:pt x="1725" y="4441"/>
                    </a:lnTo>
                    <a:lnTo>
                      <a:pt x="1693" y="4408"/>
                    </a:lnTo>
                    <a:lnTo>
                      <a:pt x="1687" y="4401"/>
                    </a:lnTo>
                    <a:lnTo>
                      <a:pt x="1656" y="4367"/>
                    </a:lnTo>
                    <a:lnTo>
                      <a:pt x="1650" y="4360"/>
                    </a:lnTo>
                    <a:lnTo>
                      <a:pt x="1620" y="4324"/>
                    </a:lnTo>
                    <a:lnTo>
                      <a:pt x="1614" y="4317"/>
                    </a:lnTo>
                    <a:lnTo>
                      <a:pt x="1586" y="4280"/>
                    </a:lnTo>
                    <a:lnTo>
                      <a:pt x="1581" y="4273"/>
                    </a:lnTo>
                    <a:lnTo>
                      <a:pt x="1554" y="4235"/>
                    </a:lnTo>
                    <a:lnTo>
                      <a:pt x="1549" y="4227"/>
                    </a:lnTo>
                    <a:lnTo>
                      <a:pt x="1524" y="4188"/>
                    </a:lnTo>
                    <a:lnTo>
                      <a:pt x="1518" y="4180"/>
                    </a:lnTo>
                    <a:lnTo>
                      <a:pt x="1495" y="4141"/>
                    </a:lnTo>
                    <a:lnTo>
                      <a:pt x="1490" y="4133"/>
                    </a:lnTo>
                    <a:lnTo>
                      <a:pt x="1468" y="4092"/>
                    </a:lnTo>
                    <a:lnTo>
                      <a:pt x="1463" y="4084"/>
                    </a:lnTo>
                    <a:lnTo>
                      <a:pt x="1443" y="4043"/>
                    </a:lnTo>
                    <a:lnTo>
                      <a:pt x="1439" y="4034"/>
                    </a:lnTo>
                    <a:lnTo>
                      <a:pt x="1419" y="3993"/>
                    </a:lnTo>
                    <a:lnTo>
                      <a:pt x="1416" y="3984"/>
                    </a:lnTo>
                    <a:lnTo>
                      <a:pt x="1398" y="3941"/>
                    </a:lnTo>
                    <a:lnTo>
                      <a:pt x="1395" y="3933"/>
                    </a:lnTo>
                    <a:lnTo>
                      <a:pt x="1379" y="3890"/>
                    </a:lnTo>
                    <a:lnTo>
                      <a:pt x="1376" y="3881"/>
                    </a:lnTo>
                    <a:lnTo>
                      <a:pt x="1361" y="3837"/>
                    </a:lnTo>
                    <a:lnTo>
                      <a:pt x="1358" y="3828"/>
                    </a:lnTo>
                    <a:lnTo>
                      <a:pt x="1346" y="3784"/>
                    </a:lnTo>
                    <a:lnTo>
                      <a:pt x="1343" y="3775"/>
                    </a:lnTo>
                    <a:lnTo>
                      <a:pt x="1332" y="3730"/>
                    </a:lnTo>
                    <a:lnTo>
                      <a:pt x="1330" y="3721"/>
                    </a:lnTo>
                    <a:lnTo>
                      <a:pt x="1321" y="3676"/>
                    </a:lnTo>
                    <a:lnTo>
                      <a:pt x="1319" y="3667"/>
                    </a:lnTo>
                    <a:lnTo>
                      <a:pt x="1311" y="3621"/>
                    </a:lnTo>
                    <a:lnTo>
                      <a:pt x="1310" y="3612"/>
                    </a:lnTo>
                    <a:lnTo>
                      <a:pt x="1304" y="3566"/>
                    </a:lnTo>
                    <a:lnTo>
                      <a:pt x="1303" y="3557"/>
                    </a:lnTo>
                    <a:lnTo>
                      <a:pt x="1299" y="3511"/>
                    </a:lnTo>
                    <a:lnTo>
                      <a:pt x="1298" y="3502"/>
                    </a:lnTo>
                    <a:lnTo>
                      <a:pt x="1295" y="3455"/>
                    </a:lnTo>
                    <a:lnTo>
                      <a:pt x="1295" y="3446"/>
                    </a:lnTo>
                    <a:lnTo>
                      <a:pt x="1294" y="3400"/>
                    </a:lnTo>
                    <a:lnTo>
                      <a:pt x="1294" y="3390"/>
                    </a:lnTo>
                    <a:lnTo>
                      <a:pt x="1295" y="3344"/>
                    </a:lnTo>
                    <a:lnTo>
                      <a:pt x="1295" y="3335"/>
                    </a:lnTo>
                    <a:lnTo>
                      <a:pt x="1298" y="3289"/>
                    </a:lnTo>
                    <a:lnTo>
                      <a:pt x="1299" y="3279"/>
                    </a:lnTo>
                    <a:lnTo>
                      <a:pt x="1303" y="3233"/>
                    </a:lnTo>
                    <a:lnTo>
                      <a:pt x="1304" y="3224"/>
                    </a:lnTo>
                    <a:lnTo>
                      <a:pt x="1310" y="3178"/>
                    </a:lnTo>
                    <a:lnTo>
                      <a:pt x="1311" y="3169"/>
                    </a:lnTo>
                    <a:lnTo>
                      <a:pt x="1319" y="3124"/>
                    </a:lnTo>
                    <a:lnTo>
                      <a:pt x="1321" y="3115"/>
                    </a:lnTo>
                    <a:lnTo>
                      <a:pt x="1330" y="3070"/>
                    </a:lnTo>
                    <a:lnTo>
                      <a:pt x="1332" y="3061"/>
                    </a:lnTo>
                    <a:lnTo>
                      <a:pt x="1343" y="3016"/>
                    </a:lnTo>
                    <a:lnTo>
                      <a:pt x="1346" y="3007"/>
                    </a:lnTo>
                    <a:lnTo>
                      <a:pt x="1358" y="2963"/>
                    </a:lnTo>
                    <a:lnTo>
                      <a:pt x="1361" y="2954"/>
                    </a:lnTo>
                    <a:lnTo>
                      <a:pt x="1376" y="2910"/>
                    </a:lnTo>
                    <a:lnTo>
                      <a:pt x="1379" y="2901"/>
                    </a:lnTo>
                    <a:lnTo>
                      <a:pt x="1395" y="2858"/>
                    </a:lnTo>
                    <a:lnTo>
                      <a:pt x="1398" y="2849"/>
                    </a:lnTo>
                    <a:lnTo>
                      <a:pt x="1416" y="2807"/>
                    </a:lnTo>
                    <a:lnTo>
                      <a:pt x="1419" y="2798"/>
                    </a:lnTo>
                    <a:lnTo>
                      <a:pt x="1438" y="2756"/>
                    </a:lnTo>
                    <a:lnTo>
                      <a:pt x="1442" y="2748"/>
                    </a:lnTo>
                    <a:lnTo>
                      <a:pt x="1463" y="2706"/>
                    </a:lnTo>
                    <a:lnTo>
                      <a:pt x="1468" y="2698"/>
                    </a:lnTo>
                    <a:lnTo>
                      <a:pt x="1490" y="2658"/>
                    </a:lnTo>
                    <a:lnTo>
                      <a:pt x="1495" y="2649"/>
                    </a:lnTo>
                    <a:lnTo>
                      <a:pt x="1519" y="2610"/>
                    </a:lnTo>
                    <a:lnTo>
                      <a:pt x="1524" y="2601"/>
                    </a:lnTo>
                    <a:lnTo>
                      <a:pt x="1549" y="2563"/>
                    </a:lnTo>
                    <a:lnTo>
                      <a:pt x="1554" y="2555"/>
                    </a:lnTo>
                    <a:lnTo>
                      <a:pt x="1581" y="2517"/>
                    </a:lnTo>
                    <a:lnTo>
                      <a:pt x="1587" y="2510"/>
                    </a:lnTo>
                    <a:lnTo>
                      <a:pt x="1615" y="2473"/>
                    </a:lnTo>
                    <a:lnTo>
                      <a:pt x="1621" y="2466"/>
                    </a:lnTo>
                    <a:lnTo>
                      <a:pt x="1650" y="2430"/>
                    </a:lnTo>
                    <a:lnTo>
                      <a:pt x="1656" y="2423"/>
                    </a:lnTo>
                    <a:lnTo>
                      <a:pt x="1687" y="2389"/>
                    </a:lnTo>
                    <a:lnTo>
                      <a:pt x="1693" y="2382"/>
                    </a:lnTo>
                    <a:lnTo>
                      <a:pt x="1725" y="2349"/>
                    </a:lnTo>
                    <a:lnTo>
                      <a:pt x="1732" y="2342"/>
                    </a:lnTo>
                    <a:lnTo>
                      <a:pt x="1765" y="2310"/>
                    </a:lnTo>
                    <a:lnTo>
                      <a:pt x="1772" y="2304"/>
                    </a:lnTo>
                    <a:lnTo>
                      <a:pt x="1806" y="2273"/>
                    </a:lnTo>
                    <a:lnTo>
                      <a:pt x="1813" y="2267"/>
                    </a:lnTo>
                    <a:lnTo>
                      <a:pt x="1849" y="2238"/>
                    </a:lnTo>
                    <a:lnTo>
                      <a:pt x="1856" y="2232"/>
                    </a:lnTo>
                    <a:lnTo>
                      <a:pt x="1893" y="2204"/>
                    </a:lnTo>
                    <a:lnTo>
                      <a:pt x="1900" y="2198"/>
                    </a:lnTo>
                    <a:lnTo>
                      <a:pt x="1938" y="2172"/>
                    </a:lnTo>
                    <a:lnTo>
                      <a:pt x="1945" y="2166"/>
                    </a:lnTo>
                    <a:lnTo>
                      <a:pt x="1984" y="2141"/>
                    </a:lnTo>
                    <a:lnTo>
                      <a:pt x="1992" y="2136"/>
                    </a:lnTo>
                    <a:lnTo>
                      <a:pt x="2032" y="2112"/>
                    </a:lnTo>
                    <a:lnTo>
                      <a:pt x="2041" y="2107"/>
                    </a:lnTo>
                    <a:lnTo>
                      <a:pt x="2081" y="2085"/>
                    </a:lnTo>
                    <a:lnTo>
                      <a:pt x="2089" y="2080"/>
                    </a:lnTo>
                    <a:lnTo>
                      <a:pt x="2131" y="2059"/>
                    </a:lnTo>
                    <a:lnTo>
                      <a:pt x="2139" y="2055"/>
                    </a:lnTo>
                    <a:lnTo>
                      <a:pt x="2181" y="2036"/>
                    </a:lnTo>
                    <a:lnTo>
                      <a:pt x="2190" y="2033"/>
                    </a:lnTo>
                    <a:lnTo>
                      <a:pt x="2232" y="2015"/>
                    </a:lnTo>
                    <a:lnTo>
                      <a:pt x="2241" y="2012"/>
                    </a:lnTo>
                    <a:lnTo>
                      <a:pt x="2284" y="1996"/>
                    </a:lnTo>
                    <a:lnTo>
                      <a:pt x="2293" y="1993"/>
                    </a:lnTo>
                    <a:lnTo>
                      <a:pt x="2336" y="1978"/>
                    </a:lnTo>
                    <a:lnTo>
                      <a:pt x="2345" y="1975"/>
                    </a:lnTo>
                    <a:lnTo>
                      <a:pt x="2389" y="1963"/>
                    </a:lnTo>
                    <a:lnTo>
                      <a:pt x="2398" y="1960"/>
                    </a:lnTo>
                    <a:lnTo>
                      <a:pt x="2443" y="1949"/>
                    </a:lnTo>
                    <a:lnTo>
                      <a:pt x="2452" y="1947"/>
                    </a:lnTo>
                    <a:lnTo>
                      <a:pt x="2497" y="1938"/>
                    </a:lnTo>
                    <a:lnTo>
                      <a:pt x="2506" y="1936"/>
                    </a:lnTo>
                    <a:lnTo>
                      <a:pt x="2552" y="1928"/>
                    </a:lnTo>
                    <a:lnTo>
                      <a:pt x="2561" y="1927"/>
                    </a:lnTo>
                    <a:lnTo>
                      <a:pt x="2607" y="1921"/>
                    </a:lnTo>
                    <a:lnTo>
                      <a:pt x="2616" y="1920"/>
                    </a:lnTo>
                    <a:lnTo>
                      <a:pt x="2662" y="1916"/>
                    </a:lnTo>
                    <a:lnTo>
                      <a:pt x="2671" y="1915"/>
                    </a:lnTo>
                    <a:lnTo>
                      <a:pt x="2718" y="1912"/>
                    </a:lnTo>
                    <a:lnTo>
                      <a:pt x="2727" y="1912"/>
                    </a:lnTo>
                    <a:lnTo>
                      <a:pt x="2773" y="1911"/>
                    </a:lnTo>
                    <a:lnTo>
                      <a:pt x="2783" y="1911"/>
                    </a:lnTo>
                    <a:lnTo>
                      <a:pt x="2829" y="1912"/>
                    </a:lnTo>
                    <a:lnTo>
                      <a:pt x="2838" y="1912"/>
                    </a:lnTo>
                    <a:lnTo>
                      <a:pt x="2885" y="1915"/>
                    </a:lnTo>
                    <a:lnTo>
                      <a:pt x="2894" y="1916"/>
                    </a:lnTo>
                    <a:lnTo>
                      <a:pt x="2940" y="1920"/>
                    </a:lnTo>
                    <a:lnTo>
                      <a:pt x="2949" y="1921"/>
                    </a:lnTo>
                    <a:lnTo>
                      <a:pt x="2995" y="1927"/>
                    </a:lnTo>
                    <a:lnTo>
                      <a:pt x="3004" y="1928"/>
                    </a:lnTo>
                    <a:lnTo>
                      <a:pt x="3050" y="1936"/>
                    </a:lnTo>
                    <a:lnTo>
                      <a:pt x="3059" y="1938"/>
                    </a:lnTo>
                    <a:lnTo>
                      <a:pt x="3104" y="1947"/>
                    </a:lnTo>
                    <a:lnTo>
                      <a:pt x="3113" y="1949"/>
                    </a:lnTo>
                    <a:lnTo>
                      <a:pt x="3158" y="1960"/>
                    </a:lnTo>
                    <a:lnTo>
                      <a:pt x="3167" y="1963"/>
                    </a:lnTo>
                    <a:lnTo>
                      <a:pt x="3211" y="1975"/>
                    </a:lnTo>
                    <a:lnTo>
                      <a:pt x="3220" y="1978"/>
                    </a:lnTo>
                    <a:lnTo>
                      <a:pt x="3264" y="1993"/>
                    </a:lnTo>
                    <a:lnTo>
                      <a:pt x="3273" y="1996"/>
                    </a:lnTo>
                    <a:lnTo>
                      <a:pt x="3316" y="2012"/>
                    </a:lnTo>
                    <a:lnTo>
                      <a:pt x="3324" y="2015"/>
                    </a:lnTo>
                    <a:lnTo>
                      <a:pt x="3367" y="2033"/>
                    </a:lnTo>
                    <a:lnTo>
                      <a:pt x="3376" y="2036"/>
                    </a:lnTo>
                    <a:lnTo>
                      <a:pt x="3417" y="2056"/>
                    </a:lnTo>
                    <a:lnTo>
                      <a:pt x="3426" y="2060"/>
                    </a:lnTo>
                    <a:lnTo>
                      <a:pt x="3467" y="2080"/>
                    </a:lnTo>
                    <a:lnTo>
                      <a:pt x="3475" y="2085"/>
                    </a:lnTo>
                    <a:lnTo>
                      <a:pt x="3516" y="2107"/>
                    </a:lnTo>
                    <a:lnTo>
                      <a:pt x="3524" y="2112"/>
                    </a:lnTo>
                    <a:lnTo>
                      <a:pt x="3564" y="2136"/>
                    </a:lnTo>
                    <a:lnTo>
                      <a:pt x="3572" y="2141"/>
                    </a:lnTo>
                    <a:lnTo>
                      <a:pt x="3611" y="2166"/>
                    </a:lnTo>
                    <a:lnTo>
                      <a:pt x="3618" y="2172"/>
                    </a:lnTo>
                    <a:lnTo>
                      <a:pt x="3656" y="2198"/>
                    </a:lnTo>
                    <a:lnTo>
                      <a:pt x="3663" y="2204"/>
                    </a:lnTo>
                    <a:lnTo>
                      <a:pt x="3700" y="2232"/>
                    </a:lnTo>
                    <a:lnTo>
                      <a:pt x="3707" y="2238"/>
                    </a:lnTo>
                    <a:lnTo>
                      <a:pt x="3743" y="2267"/>
                    </a:lnTo>
                    <a:lnTo>
                      <a:pt x="3750" y="2273"/>
                    </a:lnTo>
                    <a:lnTo>
                      <a:pt x="3784" y="2304"/>
                    </a:lnTo>
                    <a:lnTo>
                      <a:pt x="3791" y="2310"/>
                    </a:lnTo>
                    <a:lnTo>
                      <a:pt x="3824" y="2342"/>
                    </a:lnTo>
                    <a:lnTo>
                      <a:pt x="3831" y="2349"/>
                    </a:lnTo>
                    <a:lnTo>
                      <a:pt x="3863" y="2382"/>
                    </a:lnTo>
                    <a:lnTo>
                      <a:pt x="3869" y="2389"/>
                    </a:lnTo>
                    <a:lnTo>
                      <a:pt x="3900" y="2423"/>
                    </a:lnTo>
                    <a:lnTo>
                      <a:pt x="3906" y="2430"/>
                    </a:lnTo>
                    <a:lnTo>
                      <a:pt x="3935" y="2466"/>
                    </a:lnTo>
                    <a:lnTo>
                      <a:pt x="3941" y="2473"/>
                    </a:lnTo>
                    <a:lnTo>
                      <a:pt x="3969" y="2510"/>
                    </a:lnTo>
                    <a:lnTo>
                      <a:pt x="3975" y="2517"/>
                    </a:lnTo>
                    <a:lnTo>
                      <a:pt x="4002" y="2555"/>
                    </a:lnTo>
                    <a:lnTo>
                      <a:pt x="4007" y="2563"/>
                    </a:lnTo>
                    <a:lnTo>
                      <a:pt x="4032" y="2601"/>
                    </a:lnTo>
                    <a:lnTo>
                      <a:pt x="4037" y="2610"/>
                    </a:lnTo>
                    <a:lnTo>
                      <a:pt x="4061" y="2649"/>
                    </a:lnTo>
                    <a:lnTo>
                      <a:pt x="4066" y="2658"/>
                    </a:lnTo>
                    <a:lnTo>
                      <a:pt x="4088" y="2698"/>
                    </a:lnTo>
                    <a:lnTo>
                      <a:pt x="4093" y="2706"/>
                    </a:lnTo>
                    <a:lnTo>
                      <a:pt x="4114" y="2748"/>
                    </a:lnTo>
                    <a:lnTo>
                      <a:pt x="4118" y="2756"/>
                    </a:lnTo>
                    <a:lnTo>
                      <a:pt x="4137" y="2798"/>
                    </a:lnTo>
                    <a:lnTo>
                      <a:pt x="4140" y="2807"/>
                    </a:lnTo>
                    <a:lnTo>
                      <a:pt x="4158" y="2849"/>
                    </a:lnTo>
                    <a:lnTo>
                      <a:pt x="4161" y="2858"/>
                    </a:lnTo>
                    <a:lnTo>
                      <a:pt x="4177" y="2901"/>
                    </a:lnTo>
                    <a:lnTo>
                      <a:pt x="4180" y="2910"/>
                    </a:lnTo>
                    <a:lnTo>
                      <a:pt x="4195" y="2954"/>
                    </a:lnTo>
                    <a:lnTo>
                      <a:pt x="4198" y="2963"/>
                    </a:lnTo>
                    <a:lnTo>
                      <a:pt x="4210" y="3007"/>
                    </a:lnTo>
                    <a:lnTo>
                      <a:pt x="4213" y="3016"/>
                    </a:lnTo>
                    <a:lnTo>
                      <a:pt x="4224" y="3061"/>
                    </a:lnTo>
                    <a:lnTo>
                      <a:pt x="4226" y="3070"/>
                    </a:lnTo>
                    <a:lnTo>
                      <a:pt x="4235" y="3115"/>
                    </a:lnTo>
                    <a:lnTo>
                      <a:pt x="4237" y="3124"/>
                    </a:lnTo>
                    <a:lnTo>
                      <a:pt x="4245" y="3169"/>
                    </a:lnTo>
                    <a:lnTo>
                      <a:pt x="4246" y="3178"/>
                    </a:lnTo>
                    <a:lnTo>
                      <a:pt x="4252" y="3224"/>
                    </a:lnTo>
                    <a:lnTo>
                      <a:pt x="4253" y="3233"/>
                    </a:lnTo>
                    <a:lnTo>
                      <a:pt x="4257" y="3279"/>
                    </a:lnTo>
                    <a:lnTo>
                      <a:pt x="4258" y="3289"/>
                    </a:lnTo>
                    <a:lnTo>
                      <a:pt x="4261" y="3335"/>
                    </a:lnTo>
                    <a:close/>
                    <a:moveTo>
                      <a:pt x="3759" y="3469"/>
                    </a:moveTo>
                    <a:lnTo>
                      <a:pt x="3761" y="3432"/>
                    </a:lnTo>
                    <a:lnTo>
                      <a:pt x="3762" y="3395"/>
                    </a:lnTo>
                    <a:lnTo>
                      <a:pt x="3761" y="3358"/>
                    </a:lnTo>
                    <a:lnTo>
                      <a:pt x="3759" y="3321"/>
                    </a:lnTo>
                    <a:lnTo>
                      <a:pt x="3756" y="3285"/>
                    </a:lnTo>
                    <a:lnTo>
                      <a:pt x="3751" y="3248"/>
                    </a:lnTo>
                    <a:lnTo>
                      <a:pt x="3745" y="3212"/>
                    </a:lnTo>
                    <a:lnTo>
                      <a:pt x="3737" y="3176"/>
                    </a:lnTo>
                    <a:lnTo>
                      <a:pt x="3728" y="3141"/>
                    </a:lnTo>
                    <a:lnTo>
                      <a:pt x="3718" y="3105"/>
                    </a:lnTo>
                    <a:lnTo>
                      <a:pt x="3707" y="3070"/>
                    </a:lnTo>
                    <a:lnTo>
                      <a:pt x="3694" y="3036"/>
                    </a:lnTo>
                    <a:lnTo>
                      <a:pt x="3680" y="3002"/>
                    </a:lnTo>
                    <a:lnTo>
                      <a:pt x="3665" y="2968"/>
                    </a:lnTo>
                    <a:lnTo>
                      <a:pt x="3648" y="2935"/>
                    </a:lnTo>
                    <a:lnTo>
                      <a:pt x="3630" y="2903"/>
                    </a:lnTo>
                    <a:lnTo>
                      <a:pt x="3611" y="2871"/>
                    </a:lnTo>
                    <a:lnTo>
                      <a:pt x="3591" y="2840"/>
                    </a:lnTo>
                    <a:lnTo>
                      <a:pt x="3570" y="2810"/>
                    </a:lnTo>
                    <a:lnTo>
                      <a:pt x="3548" y="2781"/>
                    </a:lnTo>
                    <a:lnTo>
                      <a:pt x="3524" y="2753"/>
                    </a:lnTo>
                    <a:lnTo>
                      <a:pt x="3500" y="2726"/>
                    </a:lnTo>
                    <a:lnTo>
                      <a:pt x="3474" y="2699"/>
                    </a:lnTo>
                    <a:lnTo>
                      <a:pt x="3448" y="2674"/>
                    </a:lnTo>
                    <a:lnTo>
                      <a:pt x="3420" y="2649"/>
                    </a:lnTo>
                    <a:lnTo>
                      <a:pt x="3392" y="2626"/>
                    </a:lnTo>
                    <a:lnTo>
                      <a:pt x="3363" y="2603"/>
                    </a:lnTo>
                    <a:lnTo>
                      <a:pt x="3333" y="2582"/>
                    </a:lnTo>
                    <a:lnTo>
                      <a:pt x="3302" y="2562"/>
                    </a:lnTo>
                    <a:lnTo>
                      <a:pt x="3270" y="2542"/>
                    </a:lnTo>
                    <a:lnTo>
                      <a:pt x="3238" y="2525"/>
                    </a:lnTo>
                    <a:lnTo>
                      <a:pt x="3205" y="2508"/>
                    </a:lnTo>
                    <a:lnTo>
                      <a:pt x="3172" y="2493"/>
                    </a:lnTo>
                    <a:lnTo>
                      <a:pt x="3138" y="2479"/>
                    </a:lnTo>
                    <a:lnTo>
                      <a:pt x="3103" y="2466"/>
                    </a:lnTo>
                    <a:lnTo>
                      <a:pt x="3068" y="2455"/>
                    </a:lnTo>
                    <a:lnTo>
                      <a:pt x="3033" y="2445"/>
                    </a:lnTo>
                    <a:lnTo>
                      <a:pt x="2998" y="2436"/>
                    </a:lnTo>
                    <a:lnTo>
                      <a:pt x="2962" y="2428"/>
                    </a:lnTo>
                    <a:lnTo>
                      <a:pt x="2925" y="2422"/>
                    </a:lnTo>
                    <a:lnTo>
                      <a:pt x="2889" y="2417"/>
                    </a:lnTo>
                    <a:lnTo>
                      <a:pt x="2852" y="2414"/>
                    </a:lnTo>
                    <a:lnTo>
                      <a:pt x="2815" y="2412"/>
                    </a:lnTo>
                    <a:lnTo>
                      <a:pt x="2778" y="2411"/>
                    </a:lnTo>
                    <a:lnTo>
                      <a:pt x="2741" y="2412"/>
                    </a:lnTo>
                    <a:lnTo>
                      <a:pt x="2704" y="2414"/>
                    </a:lnTo>
                    <a:lnTo>
                      <a:pt x="2667" y="2417"/>
                    </a:lnTo>
                    <a:lnTo>
                      <a:pt x="2631" y="2422"/>
                    </a:lnTo>
                    <a:lnTo>
                      <a:pt x="2595" y="2428"/>
                    </a:lnTo>
                    <a:lnTo>
                      <a:pt x="2559" y="2436"/>
                    </a:lnTo>
                    <a:lnTo>
                      <a:pt x="2523" y="2445"/>
                    </a:lnTo>
                    <a:lnTo>
                      <a:pt x="2488" y="2455"/>
                    </a:lnTo>
                    <a:lnTo>
                      <a:pt x="2453" y="2466"/>
                    </a:lnTo>
                    <a:lnTo>
                      <a:pt x="2419" y="2479"/>
                    </a:lnTo>
                    <a:lnTo>
                      <a:pt x="2385" y="2493"/>
                    </a:lnTo>
                    <a:lnTo>
                      <a:pt x="2351" y="2508"/>
                    </a:lnTo>
                    <a:lnTo>
                      <a:pt x="2318" y="2525"/>
                    </a:lnTo>
                    <a:lnTo>
                      <a:pt x="2286" y="2543"/>
                    </a:lnTo>
                    <a:lnTo>
                      <a:pt x="2254" y="2562"/>
                    </a:lnTo>
                    <a:lnTo>
                      <a:pt x="2223" y="2582"/>
                    </a:lnTo>
                    <a:lnTo>
                      <a:pt x="2193" y="2603"/>
                    </a:lnTo>
                    <a:lnTo>
                      <a:pt x="2164" y="2626"/>
                    </a:lnTo>
                    <a:lnTo>
                      <a:pt x="2136" y="2649"/>
                    </a:lnTo>
                    <a:lnTo>
                      <a:pt x="2108" y="2674"/>
                    </a:lnTo>
                    <a:lnTo>
                      <a:pt x="2082" y="2699"/>
                    </a:lnTo>
                    <a:lnTo>
                      <a:pt x="2056" y="2726"/>
                    </a:lnTo>
                    <a:lnTo>
                      <a:pt x="2032" y="2753"/>
                    </a:lnTo>
                    <a:lnTo>
                      <a:pt x="2008" y="2781"/>
                    </a:lnTo>
                    <a:lnTo>
                      <a:pt x="1986" y="2810"/>
                    </a:lnTo>
                    <a:lnTo>
                      <a:pt x="1965" y="2840"/>
                    </a:lnTo>
                    <a:lnTo>
                      <a:pt x="1945" y="2871"/>
                    </a:lnTo>
                    <a:lnTo>
                      <a:pt x="1926" y="2903"/>
                    </a:lnTo>
                    <a:lnTo>
                      <a:pt x="1908" y="2935"/>
                    </a:lnTo>
                    <a:lnTo>
                      <a:pt x="1891" y="2968"/>
                    </a:lnTo>
                    <a:lnTo>
                      <a:pt x="1876" y="3002"/>
                    </a:lnTo>
                    <a:lnTo>
                      <a:pt x="1862" y="3036"/>
                    </a:lnTo>
                    <a:lnTo>
                      <a:pt x="1849" y="3070"/>
                    </a:lnTo>
                    <a:lnTo>
                      <a:pt x="1838" y="3105"/>
                    </a:lnTo>
                    <a:lnTo>
                      <a:pt x="1828" y="3141"/>
                    </a:lnTo>
                    <a:lnTo>
                      <a:pt x="1819" y="3176"/>
                    </a:lnTo>
                    <a:lnTo>
                      <a:pt x="1811" y="3212"/>
                    </a:lnTo>
                    <a:lnTo>
                      <a:pt x="1805" y="3248"/>
                    </a:lnTo>
                    <a:lnTo>
                      <a:pt x="1800" y="3285"/>
                    </a:lnTo>
                    <a:lnTo>
                      <a:pt x="1797" y="3321"/>
                    </a:lnTo>
                    <a:lnTo>
                      <a:pt x="1795" y="3358"/>
                    </a:lnTo>
                    <a:lnTo>
                      <a:pt x="1794" y="3395"/>
                    </a:lnTo>
                    <a:lnTo>
                      <a:pt x="1795" y="3432"/>
                    </a:lnTo>
                    <a:lnTo>
                      <a:pt x="1797" y="3469"/>
                    </a:lnTo>
                    <a:lnTo>
                      <a:pt x="1800" y="3506"/>
                    </a:lnTo>
                    <a:lnTo>
                      <a:pt x="1805" y="3542"/>
                    </a:lnTo>
                    <a:lnTo>
                      <a:pt x="1811" y="3579"/>
                    </a:lnTo>
                    <a:lnTo>
                      <a:pt x="1819" y="3615"/>
                    </a:lnTo>
                    <a:lnTo>
                      <a:pt x="1828" y="3650"/>
                    </a:lnTo>
                    <a:lnTo>
                      <a:pt x="1838" y="3685"/>
                    </a:lnTo>
                    <a:lnTo>
                      <a:pt x="1849" y="3720"/>
                    </a:lnTo>
                    <a:lnTo>
                      <a:pt x="1862" y="3755"/>
                    </a:lnTo>
                    <a:lnTo>
                      <a:pt x="1876" y="3789"/>
                    </a:lnTo>
                    <a:lnTo>
                      <a:pt x="1891" y="3822"/>
                    </a:lnTo>
                    <a:lnTo>
                      <a:pt x="1908" y="3855"/>
                    </a:lnTo>
                    <a:lnTo>
                      <a:pt x="1926" y="3887"/>
                    </a:lnTo>
                    <a:lnTo>
                      <a:pt x="1945" y="3919"/>
                    </a:lnTo>
                    <a:lnTo>
                      <a:pt x="1965" y="3950"/>
                    </a:lnTo>
                    <a:lnTo>
                      <a:pt x="1986" y="3980"/>
                    </a:lnTo>
                    <a:lnTo>
                      <a:pt x="2009" y="4009"/>
                    </a:lnTo>
                    <a:lnTo>
                      <a:pt x="2032" y="4037"/>
                    </a:lnTo>
                    <a:lnTo>
                      <a:pt x="2056" y="4065"/>
                    </a:lnTo>
                    <a:lnTo>
                      <a:pt x="2082" y="4091"/>
                    </a:lnTo>
                    <a:lnTo>
                      <a:pt x="2108" y="4117"/>
                    </a:lnTo>
                    <a:lnTo>
                      <a:pt x="2136" y="4141"/>
                    </a:lnTo>
                    <a:lnTo>
                      <a:pt x="2164" y="4164"/>
                    </a:lnTo>
                    <a:lnTo>
                      <a:pt x="2193" y="4187"/>
                    </a:lnTo>
                    <a:lnTo>
                      <a:pt x="2223" y="4208"/>
                    </a:lnTo>
                    <a:lnTo>
                      <a:pt x="2254" y="4228"/>
                    </a:lnTo>
                    <a:lnTo>
                      <a:pt x="2286" y="4247"/>
                    </a:lnTo>
                    <a:lnTo>
                      <a:pt x="2319" y="4266"/>
                    </a:lnTo>
                    <a:lnTo>
                      <a:pt x="2352" y="4282"/>
                    </a:lnTo>
                    <a:lnTo>
                      <a:pt x="2385" y="4298"/>
                    </a:lnTo>
                    <a:lnTo>
                      <a:pt x="2419" y="4312"/>
                    </a:lnTo>
                    <a:lnTo>
                      <a:pt x="2454" y="4325"/>
                    </a:lnTo>
                    <a:lnTo>
                      <a:pt x="2488" y="4336"/>
                    </a:lnTo>
                    <a:lnTo>
                      <a:pt x="2524" y="4346"/>
                    </a:lnTo>
                    <a:lnTo>
                      <a:pt x="2559" y="4355"/>
                    </a:lnTo>
                    <a:lnTo>
                      <a:pt x="2595" y="4363"/>
                    </a:lnTo>
                    <a:lnTo>
                      <a:pt x="2631" y="4369"/>
                    </a:lnTo>
                    <a:lnTo>
                      <a:pt x="2667" y="4374"/>
                    </a:lnTo>
                    <a:lnTo>
                      <a:pt x="2704" y="4377"/>
                    </a:lnTo>
                    <a:lnTo>
                      <a:pt x="2741" y="4379"/>
                    </a:lnTo>
                    <a:lnTo>
                      <a:pt x="2778" y="4380"/>
                    </a:lnTo>
                    <a:lnTo>
                      <a:pt x="2815" y="4379"/>
                    </a:lnTo>
                    <a:lnTo>
                      <a:pt x="2852" y="4377"/>
                    </a:lnTo>
                    <a:lnTo>
                      <a:pt x="2889" y="4374"/>
                    </a:lnTo>
                    <a:lnTo>
                      <a:pt x="2925" y="4369"/>
                    </a:lnTo>
                    <a:lnTo>
                      <a:pt x="2961" y="4363"/>
                    </a:lnTo>
                    <a:lnTo>
                      <a:pt x="2997" y="4355"/>
                    </a:lnTo>
                    <a:lnTo>
                      <a:pt x="3033" y="4346"/>
                    </a:lnTo>
                    <a:lnTo>
                      <a:pt x="3068" y="4336"/>
                    </a:lnTo>
                    <a:lnTo>
                      <a:pt x="3103" y="4325"/>
                    </a:lnTo>
                    <a:lnTo>
                      <a:pt x="3137" y="4312"/>
                    </a:lnTo>
                    <a:lnTo>
                      <a:pt x="3171" y="4298"/>
                    </a:lnTo>
                    <a:lnTo>
                      <a:pt x="3204" y="4283"/>
                    </a:lnTo>
                    <a:lnTo>
                      <a:pt x="3237" y="4266"/>
                    </a:lnTo>
                    <a:lnTo>
                      <a:pt x="3270" y="4248"/>
                    </a:lnTo>
                    <a:lnTo>
                      <a:pt x="3302" y="4228"/>
                    </a:lnTo>
                    <a:lnTo>
                      <a:pt x="3333" y="4208"/>
                    </a:lnTo>
                    <a:lnTo>
                      <a:pt x="3363" y="4187"/>
                    </a:lnTo>
                    <a:lnTo>
                      <a:pt x="3392" y="4164"/>
                    </a:lnTo>
                    <a:lnTo>
                      <a:pt x="3420" y="4141"/>
                    </a:lnTo>
                    <a:lnTo>
                      <a:pt x="3448" y="4117"/>
                    </a:lnTo>
                    <a:lnTo>
                      <a:pt x="3474" y="4091"/>
                    </a:lnTo>
                    <a:lnTo>
                      <a:pt x="3500" y="4065"/>
                    </a:lnTo>
                    <a:lnTo>
                      <a:pt x="3524" y="4037"/>
                    </a:lnTo>
                    <a:lnTo>
                      <a:pt x="3547" y="4009"/>
                    </a:lnTo>
                    <a:lnTo>
                      <a:pt x="3570" y="3980"/>
                    </a:lnTo>
                    <a:lnTo>
                      <a:pt x="3591" y="3950"/>
                    </a:lnTo>
                    <a:lnTo>
                      <a:pt x="3611" y="3919"/>
                    </a:lnTo>
                    <a:lnTo>
                      <a:pt x="3630" y="3887"/>
                    </a:lnTo>
                    <a:lnTo>
                      <a:pt x="3648" y="3855"/>
                    </a:lnTo>
                    <a:lnTo>
                      <a:pt x="3665" y="3822"/>
                    </a:lnTo>
                    <a:lnTo>
                      <a:pt x="3680" y="3789"/>
                    </a:lnTo>
                    <a:lnTo>
                      <a:pt x="3694" y="3755"/>
                    </a:lnTo>
                    <a:lnTo>
                      <a:pt x="3707" y="3720"/>
                    </a:lnTo>
                    <a:lnTo>
                      <a:pt x="3718" y="3685"/>
                    </a:lnTo>
                    <a:lnTo>
                      <a:pt x="3728" y="3650"/>
                    </a:lnTo>
                    <a:lnTo>
                      <a:pt x="3737" y="3615"/>
                    </a:lnTo>
                    <a:lnTo>
                      <a:pt x="3745" y="3579"/>
                    </a:lnTo>
                    <a:lnTo>
                      <a:pt x="3751" y="3542"/>
                    </a:lnTo>
                    <a:lnTo>
                      <a:pt x="3756" y="3506"/>
                    </a:lnTo>
                    <a:lnTo>
                      <a:pt x="3759" y="3469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9CB1FA91-5DC6-4F8A-8A3D-4075ED584471}"/>
              </a:ext>
            </a:extLst>
          </p:cNvPr>
          <p:cNvSpPr/>
          <p:nvPr/>
        </p:nvSpPr>
        <p:spPr>
          <a:xfrm>
            <a:off x="630000" y="4567322"/>
            <a:ext cx="3013940" cy="123110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PH" sz="2000" dirty="0">
                <a:latin typeface="Arial" panose="020B0604020202020204" pitchFamily="34" charset="0"/>
              </a:rPr>
              <a:t>Role-based pathways from awareness to certified</a:t>
            </a:r>
            <a:br>
              <a:rPr lang="en-PH" sz="2000" dirty="0">
                <a:latin typeface="Arial" panose="020B0604020202020204" pitchFamily="34" charset="0"/>
              </a:rPr>
            </a:br>
            <a:r>
              <a:rPr lang="en-PH" sz="2000" dirty="0">
                <a:latin typeface="Arial" panose="020B0604020202020204" pitchFamily="34" charset="0"/>
              </a:rPr>
              <a:t>citizen developer.</a:t>
            </a:r>
            <a:endParaRPr lang="en-US" sz="2000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05ACB7-B704-49C6-8FF2-CEB500EB9481}"/>
              </a:ext>
            </a:extLst>
          </p:cNvPr>
          <p:cNvSpPr/>
          <p:nvPr/>
        </p:nvSpPr>
        <p:spPr>
          <a:xfrm>
            <a:off x="4618520" y="4567322"/>
            <a:ext cx="3013940" cy="123110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PH" sz="2000" dirty="0">
                <a:latin typeface="Arial" panose="020B0604020202020204" pitchFamily="34" charset="0"/>
              </a:rPr>
              <a:t>Two champions per department carry demand, adoption, and feedback.</a:t>
            </a:r>
            <a:endParaRPr lang="en-US" sz="2000" dirty="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9CE8614-705E-4E6A-A6B8-E3E5ADEF8510}"/>
              </a:ext>
            </a:extLst>
          </p:cNvPr>
          <p:cNvSpPr/>
          <p:nvPr/>
        </p:nvSpPr>
        <p:spPr>
          <a:xfrm>
            <a:off x="8607042" y="4567322"/>
            <a:ext cx="3013940" cy="123110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PH" sz="2000" dirty="0">
                <a:latin typeface="Arial" panose="020B0604020202020204" pitchFamily="34" charset="0"/>
              </a:rPr>
              <a:t>A monthly community of practice shares patterns and reusable parts.</a:t>
            </a:r>
            <a:endParaRPr lang="en-US" sz="2000" dirty="0">
              <a:latin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5C0E41D-91DC-4CA3-8DEE-5FFE9E62987F}"/>
              </a:ext>
            </a:extLst>
          </p:cNvPr>
          <p:cNvSpPr/>
          <p:nvPr/>
        </p:nvSpPr>
        <p:spPr>
          <a:xfrm>
            <a:off x="630000" y="4025953"/>
            <a:ext cx="301394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Training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0D63DAB-F02E-41F0-94C5-1A0011CD6392}"/>
              </a:ext>
            </a:extLst>
          </p:cNvPr>
          <p:cNvSpPr/>
          <p:nvPr/>
        </p:nvSpPr>
        <p:spPr>
          <a:xfrm>
            <a:off x="4618520" y="4025953"/>
            <a:ext cx="301394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Champions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1DD2C68-1011-40C3-8BD2-B71AADB5D48A}"/>
              </a:ext>
            </a:extLst>
          </p:cNvPr>
          <p:cNvSpPr/>
          <p:nvPr/>
        </p:nvSpPr>
        <p:spPr>
          <a:xfrm>
            <a:off x="8607042" y="4025953"/>
            <a:ext cx="301394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Community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0AB047-BB4D-4E32-8FAA-C320C2A0F1A3}"/>
              </a:ext>
            </a:extLst>
          </p:cNvPr>
          <p:cNvCxnSpPr>
            <a:cxnSpLocks/>
          </p:cNvCxnSpPr>
          <p:nvPr/>
        </p:nvCxnSpPr>
        <p:spPr>
          <a:xfrm>
            <a:off x="630000" y="4416851"/>
            <a:ext cx="2903118" cy="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A2BB92D-5CA9-4370-8990-59F024BF3BF3}"/>
              </a:ext>
            </a:extLst>
          </p:cNvPr>
          <p:cNvCxnSpPr>
            <a:cxnSpLocks/>
          </p:cNvCxnSpPr>
          <p:nvPr/>
        </p:nvCxnSpPr>
        <p:spPr>
          <a:xfrm>
            <a:off x="4618520" y="4416851"/>
            <a:ext cx="2903118" cy="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D5026B4-95A6-4C05-935D-48C225E051F3}"/>
              </a:ext>
            </a:extLst>
          </p:cNvPr>
          <p:cNvCxnSpPr>
            <a:cxnSpLocks/>
          </p:cNvCxnSpPr>
          <p:nvPr/>
        </p:nvCxnSpPr>
        <p:spPr>
          <a:xfrm>
            <a:off x="8607042" y="4416851"/>
            <a:ext cx="2903118" cy="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9346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A82DF-3462-487A-8851-D5876B230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Skills Uplift Path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F5480-97BF-4E76-B5D8-32D3EF193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42</a:t>
            </a:fld>
            <a:endParaRPr lang="en-PH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F2CF2E1-A59A-4859-8CD3-ECC36C86227F}"/>
              </a:ext>
            </a:extLst>
          </p:cNvPr>
          <p:cNvGrpSpPr/>
          <p:nvPr/>
        </p:nvGrpSpPr>
        <p:grpSpPr>
          <a:xfrm>
            <a:off x="491614" y="1605280"/>
            <a:ext cx="1383588" cy="4775200"/>
            <a:chOff x="491614" y="1605280"/>
            <a:chExt cx="1383588" cy="477520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6633573-66B2-472B-8B8D-E368C4023826}"/>
                </a:ext>
              </a:extLst>
            </p:cNvPr>
            <p:cNvSpPr/>
            <p:nvPr/>
          </p:nvSpPr>
          <p:spPr>
            <a:xfrm flipV="1">
              <a:off x="491614" y="5425440"/>
              <a:ext cx="1383588" cy="955040"/>
            </a:xfrm>
            <a:custGeom>
              <a:avLst/>
              <a:gdLst>
                <a:gd name="connsiteX0" fmla="*/ 1452880 w 2905760"/>
                <a:gd name="connsiteY0" fmla="*/ 0 h 955040"/>
                <a:gd name="connsiteX1" fmla="*/ 2905760 w 2905760"/>
                <a:gd name="connsiteY1" fmla="*/ 955036 h 955040"/>
                <a:gd name="connsiteX2" fmla="*/ 2507395 w 2905760"/>
                <a:gd name="connsiteY2" fmla="*/ 955036 h 955040"/>
                <a:gd name="connsiteX3" fmla="*/ 2507395 w 2905760"/>
                <a:gd name="connsiteY3" fmla="*/ 955040 h 955040"/>
                <a:gd name="connsiteX4" fmla="*/ 398365 w 2905760"/>
                <a:gd name="connsiteY4" fmla="*/ 955040 h 955040"/>
                <a:gd name="connsiteX5" fmla="*/ 398365 w 2905760"/>
                <a:gd name="connsiteY5" fmla="*/ 955036 h 955040"/>
                <a:gd name="connsiteX6" fmla="*/ 0 w 2905760"/>
                <a:gd name="connsiteY6" fmla="*/ 955036 h 955040"/>
                <a:gd name="connsiteX7" fmla="*/ 1452880 w 2905760"/>
                <a:gd name="connsiteY7" fmla="*/ 0 h 95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5760" h="955040">
                  <a:moveTo>
                    <a:pt x="1452880" y="0"/>
                  </a:moveTo>
                  <a:lnTo>
                    <a:pt x="2905760" y="955036"/>
                  </a:lnTo>
                  <a:lnTo>
                    <a:pt x="2507395" y="955036"/>
                  </a:lnTo>
                  <a:lnTo>
                    <a:pt x="2507395" y="955040"/>
                  </a:lnTo>
                  <a:lnTo>
                    <a:pt x="398365" y="955040"/>
                  </a:lnTo>
                  <a:lnTo>
                    <a:pt x="398365" y="955036"/>
                  </a:lnTo>
                  <a:lnTo>
                    <a:pt x="0" y="955036"/>
                  </a:lnTo>
                  <a:lnTo>
                    <a:pt x="14528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PH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E96411E-4F53-4CF2-9BD8-35F8E5419084}"/>
                </a:ext>
              </a:extLst>
            </p:cNvPr>
            <p:cNvSpPr/>
            <p:nvPr/>
          </p:nvSpPr>
          <p:spPr>
            <a:xfrm flipV="1">
              <a:off x="681297" y="2560320"/>
              <a:ext cx="1004222" cy="955040"/>
            </a:xfrm>
            <a:custGeom>
              <a:avLst/>
              <a:gdLst>
                <a:gd name="connsiteX0" fmla="*/ 0 w 2109030"/>
                <a:gd name="connsiteY0" fmla="*/ 0 h 955040"/>
                <a:gd name="connsiteX1" fmla="*/ 2109030 w 2109030"/>
                <a:gd name="connsiteY1" fmla="*/ 0 h 955040"/>
                <a:gd name="connsiteX2" fmla="*/ 2109030 w 2109030"/>
                <a:gd name="connsiteY2" fmla="*/ 955040 h 955040"/>
                <a:gd name="connsiteX3" fmla="*/ 0 w 2109030"/>
                <a:gd name="connsiteY3" fmla="*/ 955040 h 955040"/>
                <a:gd name="connsiteX4" fmla="*/ 0 w 2109030"/>
                <a:gd name="connsiteY4" fmla="*/ 0 h 95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9030" h="955040">
                  <a:moveTo>
                    <a:pt x="0" y="0"/>
                  </a:moveTo>
                  <a:lnTo>
                    <a:pt x="2109030" y="0"/>
                  </a:lnTo>
                  <a:lnTo>
                    <a:pt x="2109030" y="955040"/>
                  </a:lnTo>
                  <a:lnTo>
                    <a:pt x="0" y="9550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PH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94F07CF-315F-4CDD-83BC-F03A0A855298}"/>
                </a:ext>
              </a:extLst>
            </p:cNvPr>
            <p:cNvSpPr/>
            <p:nvPr/>
          </p:nvSpPr>
          <p:spPr>
            <a:xfrm flipV="1">
              <a:off x="681297" y="3515360"/>
              <a:ext cx="1004222" cy="955040"/>
            </a:xfrm>
            <a:custGeom>
              <a:avLst/>
              <a:gdLst>
                <a:gd name="connsiteX0" fmla="*/ 0 w 2109030"/>
                <a:gd name="connsiteY0" fmla="*/ 0 h 955040"/>
                <a:gd name="connsiteX1" fmla="*/ 2109030 w 2109030"/>
                <a:gd name="connsiteY1" fmla="*/ 0 h 955040"/>
                <a:gd name="connsiteX2" fmla="*/ 2109030 w 2109030"/>
                <a:gd name="connsiteY2" fmla="*/ 955040 h 955040"/>
                <a:gd name="connsiteX3" fmla="*/ 0 w 2109030"/>
                <a:gd name="connsiteY3" fmla="*/ 955040 h 955040"/>
                <a:gd name="connsiteX4" fmla="*/ 0 w 2109030"/>
                <a:gd name="connsiteY4" fmla="*/ 0 h 95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9030" h="955040">
                  <a:moveTo>
                    <a:pt x="0" y="0"/>
                  </a:moveTo>
                  <a:lnTo>
                    <a:pt x="2109030" y="0"/>
                  </a:lnTo>
                  <a:lnTo>
                    <a:pt x="2109030" y="955040"/>
                  </a:lnTo>
                  <a:lnTo>
                    <a:pt x="0" y="9550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PH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DE0DB6A-F44E-40CB-B081-354A89FAF9D7}"/>
                </a:ext>
              </a:extLst>
            </p:cNvPr>
            <p:cNvSpPr/>
            <p:nvPr/>
          </p:nvSpPr>
          <p:spPr>
            <a:xfrm flipV="1">
              <a:off x="681297" y="1605280"/>
              <a:ext cx="1004222" cy="955040"/>
            </a:xfrm>
            <a:custGeom>
              <a:avLst/>
              <a:gdLst>
                <a:gd name="connsiteX0" fmla="*/ 0 w 2109030"/>
                <a:gd name="connsiteY0" fmla="*/ 0 h 955040"/>
                <a:gd name="connsiteX1" fmla="*/ 2109030 w 2109030"/>
                <a:gd name="connsiteY1" fmla="*/ 0 h 955040"/>
                <a:gd name="connsiteX2" fmla="*/ 2109030 w 2109030"/>
                <a:gd name="connsiteY2" fmla="*/ 955040 h 955040"/>
                <a:gd name="connsiteX3" fmla="*/ 0 w 2109030"/>
                <a:gd name="connsiteY3" fmla="*/ 955040 h 955040"/>
                <a:gd name="connsiteX4" fmla="*/ 0 w 2109030"/>
                <a:gd name="connsiteY4" fmla="*/ 0 h 95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9030" h="955040">
                  <a:moveTo>
                    <a:pt x="0" y="0"/>
                  </a:moveTo>
                  <a:lnTo>
                    <a:pt x="2109030" y="0"/>
                  </a:lnTo>
                  <a:lnTo>
                    <a:pt x="2109030" y="955040"/>
                  </a:lnTo>
                  <a:lnTo>
                    <a:pt x="0" y="9550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PH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0F03668-1ACB-4B8A-94BA-F13941DD09E6}"/>
                </a:ext>
              </a:extLst>
            </p:cNvPr>
            <p:cNvSpPr/>
            <p:nvPr/>
          </p:nvSpPr>
          <p:spPr>
            <a:xfrm flipV="1">
              <a:off x="681297" y="4470400"/>
              <a:ext cx="1004222" cy="955040"/>
            </a:xfrm>
            <a:custGeom>
              <a:avLst/>
              <a:gdLst>
                <a:gd name="connsiteX0" fmla="*/ 0 w 2109030"/>
                <a:gd name="connsiteY0" fmla="*/ 0 h 955040"/>
                <a:gd name="connsiteX1" fmla="*/ 2109030 w 2109030"/>
                <a:gd name="connsiteY1" fmla="*/ 0 h 955040"/>
                <a:gd name="connsiteX2" fmla="*/ 2109030 w 2109030"/>
                <a:gd name="connsiteY2" fmla="*/ 955040 h 955040"/>
                <a:gd name="connsiteX3" fmla="*/ 0 w 2109030"/>
                <a:gd name="connsiteY3" fmla="*/ 955040 h 955040"/>
                <a:gd name="connsiteX4" fmla="*/ 0 w 2109030"/>
                <a:gd name="connsiteY4" fmla="*/ 0 h 95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9030" h="955040">
                  <a:moveTo>
                    <a:pt x="0" y="0"/>
                  </a:moveTo>
                  <a:lnTo>
                    <a:pt x="2109030" y="0"/>
                  </a:lnTo>
                  <a:lnTo>
                    <a:pt x="2109030" y="955040"/>
                  </a:lnTo>
                  <a:lnTo>
                    <a:pt x="0" y="9550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PH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64F941D8-8408-48F3-B44E-72C5BE3AE812}"/>
              </a:ext>
            </a:extLst>
          </p:cNvPr>
          <p:cNvSpPr txBox="1"/>
          <p:nvPr/>
        </p:nvSpPr>
        <p:spPr>
          <a:xfrm>
            <a:off x="3805601" y="1683988"/>
            <a:ext cx="7894785" cy="79762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300" dirty="0">
                <a:latin typeface="Arial" panose="020B0604020202020204" pitchFamily="34" charset="0"/>
              </a:rPr>
              <a:t>Everyone: a one-hour briefing on what automation is, what the programme will and will not change, and how to submit ideas to the funnel.</a:t>
            </a:r>
            <a:endParaRPr lang="en-PH" sz="1300" dirty="0">
              <a:latin typeface="Arial" panose="020B0604020202020204" pitchFamily="34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04F7370-44E0-47F1-B521-F5787F18EC7B}"/>
              </a:ext>
            </a:extLst>
          </p:cNvPr>
          <p:cNvCxnSpPr>
            <a:cxnSpLocks/>
          </p:cNvCxnSpPr>
          <p:nvPr/>
        </p:nvCxnSpPr>
        <p:spPr>
          <a:xfrm>
            <a:off x="1685519" y="2560320"/>
            <a:ext cx="993546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599E602-C447-4D7D-A978-33C55074F476}"/>
              </a:ext>
            </a:extLst>
          </p:cNvPr>
          <p:cNvCxnSpPr>
            <a:cxnSpLocks/>
          </p:cNvCxnSpPr>
          <p:nvPr/>
        </p:nvCxnSpPr>
        <p:spPr>
          <a:xfrm>
            <a:off x="1685519" y="3509444"/>
            <a:ext cx="993546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1E0018E-67A5-4148-9C5F-B0676586F4B2}"/>
              </a:ext>
            </a:extLst>
          </p:cNvPr>
          <p:cNvCxnSpPr>
            <a:cxnSpLocks/>
          </p:cNvCxnSpPr>
          <p:nvPr/>
        </p:nvCxnSpPr>
        <p:spPr>
          <a:xfrm>
            <a:off x="1685519" y="4470400"/>
            <a:ext cx="993546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7DE4919-480A-4F87-B14C-3CEC809E211A}"/>
              </a:ext>
            </a:extLst>
          </p:cNvPr>
          <p:cNvCxnSpPr>
            <a:cxnSpLocks/>
          </p:cNvCxnSpPr>
          <p:nvPr/>
        </p:nvCxnSpPr>
        <p:spPr>
          <a:xfrm>
            <a:off x="1685519" y="5416437"/>
            <a:ext cx="993546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628D8474-1832-4D5C-BBDA-A1F0EF704B0F}"/>
              </a:ext>
            </a:extLst>
          </p:cNvPr>
          <p:cNvSpPr txBox="1"/>
          <p:nvPr/>
        </p:nvSpPr>
        <p:spPr>
          <a:xfrm>
            <a:off x="3805601" y="2639028"/>
            <a:ext cx="7894785" cy="79762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300" dirty="0">
                <a:latin typeface="Arial" panose="020B0604020202020204" pitchFamily="34" charset="0"/>
              </a:rPr>
              <a:t>Volunteers: a two-day hands-on course in the citizen studio, building a real flow from their own team's backlog with CoE coaching.</a:t>
            </a:r>
            <a:endParaRPr lang="en-PH" sz="1300" dirty="0">
              <a:latin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9C8D4A1-1F20-4E02-93CD-228EF6274D1E}"/>
              </a:ext>
            </a:extLst>
          </p:cNvPr>
          <p:cNvSpPr txBox="1"/>
          <p:nvPr/>
        </p:nvSpPr>
        <p:spPr>
          <a:xfrm>
            <a:off x="3805601" y="3594068"/>
            <a:ext cx="7894785" cy="79762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300" dirty="0">
                <a:latin typeface="Arial" panose="020B0604020202020204" pitchFamily="34" charset="0"/>
              </a:rPr>
              <a:t>Practitioners apply skills on the job: each graduate ships one supervised automation within 60 days of training, paired with a CoE developer.</a:t>
            </a:r>
            <a:endParaRPr lang="en-PH" sz="1300" dirty="0">
              <a:latin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A62117D-707F-4D58-8CF0-69F4B6D39D2D}"/>
              </a:ext>
            </a:extLst>
          </p:cNvPr>
          <p:cNvSpPr txBox="1"/>
          <p:nvPr/>
        </p:nvSpPr>
        <p:spPr>
          <a:xfrm>
            <a:off x="3805601" y="4549108"/>
            <a:ext cx="7894785" cy="79762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300" dirty="0">
                <a:latin typeface="Arial" panose="020B0604020202020204" pitchFamily="34" charset="0"/>
              </a:rPr>
              <a:t>Certification: an internal assessment of build quality, security practice, and documentation; certified builders work inside guardrails unsupervised.</a:t>
            </a:r>
            <a:endParaRPr lang="en-PH" sz="1300" dirty="0">
              <a:latin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3C3F905-FB1D-4666-AF02-13B812E9F865}"/>
              </a:ext>
            </a:extLst>
          </p:cNvPr>
          <p:cNvSpPr txBox="1"/>
          <p:nvPr/>
        </p:nvSpPr>
        <p:spPr>
          <a:xfrm>
            <a:off x="3805601" y="5504148"/>
            <a:ext cx="7894785" cy="79762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300" dirty="0">
                <a:latin typeface="Arial" panose="020B0604020202020204" pitchFamily="34" charset="0"/>
              </a:rPr>
              <a:t>Coaches: experienced certified builders mentor the next cohort and co-own the pattern library with the CoE, closing the loop.</a:t>
            </a:r>
            <a:endParaRPr lang="en-PH" sz="1300" dirty="0">
              <a:latin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AF891A1-D206-49D4-A779-EC06AD142336}"/>
              </a:ext>
            </a:extLst>
          </p:cNvPr>
          <p:cNvSpPr txBox="1"/>
          <p:nvPr/>
        </p:nvSpPr>
        <p:spPr>
          <a:xfrm>
            <a:off x="2069298" y="5598291"/>
            <a:ext cx="1518853" cy="60933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600" b="1" dirty="0">
                <a:solidFill>
                  <a:srgbClr val="092E1C"/>
                </a:solidFill>
                <a:latin typeface="Arial" panose="020B0604020202020204" pitchFamily="34" charset="0"/>
              </a:rPr>
              <a:t>Coach</a:t>
            </a:r>
            <a:endParaRPr lang="en-PH" sz="1600" b="1" dirty="0">
              <a:solidFill>
                <a:srgbClr val="092E1C"/>
              </a:solidFill>
              <a:latin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C7B3321-5F04-4C52-8401-78B122817AA5}"/>
              </a:ext>
            </a:extLst>
          </p:cNvPr>
          <p:cNvSpPr txBox="1"/>
          <p:nvPr/>
        </p:nvSpPr>
        <p:spPr>
          <a:xfrm>
            <a:off x="2069298" y="4643251"/>
            <a:ext cx="1518853" cy="60933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600" b="1" dirty="0">
                <a:solidFill>
                  <a:srgbClr val="0E442A"/>
                </a:solidFill>
                <a:latin typeface="Arial" panose="020B0604020202020204" pitchFamily="34" charset="0"/>
              </a:rPr>
              <a:t>Certify</a:t>
            </a:r>
            <a:endParaRPr lang="en-PH" sz="1600" b="1" dirty="0">
              <a:solidFill>
                <a:srgbClr val="0E442A"/>
              </a:solidFill>
              <a:latin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722A564-9FD1-44CD-B583-1159A7B354B3}"/>
              </a:ext>
            </a:extLst>
          </p:cNvPr>
          <p:cNvSpPr txBox="1"/>
          <p:nvPr/>
        </p:nvSpPr>
        <p:spPr>
          <a:xfrm>
            <a:off x="2069298" y="3688211"/>
            <a:ext cx="1518853" cy="60933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600" b="1" dirty="0">
                <a:solidFill>
                  <a:srgbClr val="156740"/>
                </a:solidFill>
                <a:latin typeface="Arial" panose="020B0604020202020204" pitchFamily="34" charset="0"/>
              </a:rPr>
              <a:t>Applied</a:t>
            </a:r>
            <a:endParaRPr lang="en-PH" sz="1600" b="1" dirty="0">
              <a:solidFill>
                <a:srgbClr val="156740"/>
              </a:solidFill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8356881-597A-4FBB-A59A-6F723F4E104A}"/>
              </a:ext>
            </a:extLst>
          </p:cNvPr>
          <p:cNvSpPr txBox="1"/>
          <p:nvPr/>
        </p:nvSpPr>
        <p:spPr>
          <a:xfrm>
            <a:off x="2069298" y="2733171"/>
            <a:ext cx="1518853" cy="60933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600" b="1" dirty="0">
                <a:solidFill>
                  <a:srgbClr val="3FD88F"/>
                </a:solidFill>
                <a:latin typeface="Arial" panose="020B0604020202020204" pitchFamily="34" charset="0"/>
              </a:rPr>
              <a:t>Trained</a:t>
            </a:r>
            <a:endParaRPr lang="en-PH" sz="1600" b="1" dirty="0">
              <a:solidFill>
                <a:srgbClr val="3FD88F"/>
              </a:solidFill>
              <a:latin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33D6D4B-C23B-45EC-B5CB-29EB164E4AF7}"/>
              </a:ext>
            </a:extLst>
          </p:cNvPr>
          <p:cNvSpPr txBox="1"/>
          <p:nvPr/>
        </p:nvSpPr>
        <p:spPr>
          <a:xfrm>
            <a:off x="2069298" y="1778131"/>
            <a:ext cx="1518853" cy="60933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600" b="1" dirty="0">
                <a:solidFill>
                  <a:srgbClr val="7FE5B4"/>
                </a:solidFill>
                <a:latin typeface="Arial" panose="020B0604020202020204" pitchFamily="34" charset="0"/>
              </a:rPr>
              <a:t>Aware</a:t>
            </a:r>
            <a:endParaRPr lang="en-PH" sz="1600" b="1" dirty="0">
              <a:solidFill>
                <a:srgbClr val="7FE5B4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9538DE7-6099-4DAD-BC86-90F31E565A10}"/>
              </a:ext>
            </a:extLst>
          </p:cNvPr>
          <p:cNvSpPr txBox="1"/>
          <p:nvPr/>
        </p:nvSpPr>
        <p:spPr>
          <a:xfrm>
            <a:off x="980278" y="5598288"/>
            <a:ext cx="406260" cy="406260"/>
          </a:xfrm>
          <a:prstGeom prst="ellipse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rgbClr val="092E1C"/>
                </a:solidFill>
                <a:latin typeface="Arial" panose="020B0604020202020204" pitchFamily="34" charset="0"/>
              </a:rPr>
              <a:t>5</a:t>
            </a:r>
            <a:endParaRPr lang="en-PH" b="1" dirty="0">
              <a:solidFill>
                <a:srgbClr val="092E1C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5BA0582-B480-4078-AE96-A56E719B0780}"/>
              </a:ext>
            </a:extLst>
          </p:cNvPr>
          <p:cNvSpPr txBox="1"/>
          <p:nvPr/>
        </p:nvSpPr>
        <p:spPr>
          <a:xfrm>
            <a:off x="959553" y="4744790"/>
            <a:ext cx="406260" cy="406260"/>
          </a:xfrm>
          <a:prstGeom prst="ellipse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rgbClr val="0E442A"/>
                </a:solidFill>
                <a:latin typeface="Arial" panose="020B0604020202020204" pitchFamily="34" charset="0"/>
              </a:rPr>
              <a:t>4</a:t>
            </a:r>
            <a:endParaRPr lang="en-PH" b="1" dirty="0">
              <a:solidFill>
                <a:srgbClr val="0E442A"/>
              </a:solidFill>
              <a:latin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BF519D-DF1A-44B6-88DB-BAB92E998570}"/>
              </a:ext>
            </a:extLst>
          </p:cNvPr>
          <p:cNvSpPr txBox="1"/>
          <p:nvPr/>
        </p:nvSpPr>
        <p:spPr>
          <a:xfrm>
            <a:off x="959553" y="3789750"/>
            <a:ext cx="406260" cy="406260"/>
          </a:xfrm>
          <a:prstGeom prst="ellipse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rgbClr val="156740"/>
                </a:solidFill>
                <a:latin typeface="Arial" panose="020B0604020202020204" pitchFamily="34" charset="0"/>
              </a:rPr>
              <a:t>3</a:t>
            </a:r>
            <a:endParaRPr lang="en-PH" b="1" dirty="0">
              <a:solidFill>
                <a:srgbClr val="156740"/>
              </a:solidFill>
              <a:latin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D37130A-3608-4873-88E6-A6B8EE98A4FC}"/>
              </a:ext>
            </a:extLst>
          </p:cNvPr>
          <p:cNvSpPr txBox="1"/>
          <p:nvPr/>
        </p:nvSpPr>
        <p:spPr>
          <a:xfrm>
            <a:off x="959553" y="2834710"/>
            <a:ext cx="406260" cy="406260"/>
          </a:xfrm>
          <a:prstGeom prst="ellipse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rgbClr val="3FD88F"/>
                </a:solidFill>
                <a:latin typeface="Arial" panose="020B0604020202020204" pitchFamily="34" charset="0"/>
              </a:rPr>
              <a:t>2</a:t>
            </a:r>
            <a:endParaRPr lang="en-PH" b="1" dirty="0">
              <a:solidFill>
                <a:srgbClr val="3FD88F"/>
              </a:solidFill>
              <a:latin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4880FEB-FF83-4B5F-9D56-784FD662A95B}"/>
              </a:ext>
            </a:extLst>
          </p:cNvPr>
          <p:cNvSpPr txBox="1"/>
          <p:nvPr/>
        </p:nvSpPr>
        <p:spPr>
          <a:xfrm>
            <a:off x="959553" y="1879670"/>
            <a:ext cx="406260" cy="406260"/>
          </a:xfrm>
          <a:prstGeom prst="ellipse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rgbClr val="7FE5B4"/>
                </a:solidFill>
                <a:latin typeface="Arial" panose="020B0604020202020204" pitchFamily="34" charset="0"/>
              </a:rPr>
              <a:t>1</a:t>
            </a:r>
            <a:endParaRPr lang="en-PH" b="1" dirty="0">
              <a:solidFill>
                <a:srgbClr val="7FE5B4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4160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310B7-DE3C-4248-A784-858B8BC6C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Ways Of Working: Before And After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A2D55-1C0C-44A9-8E52-2A0614BFD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43</a:t>
            </a:fld>
            <a:endParaRPr lang="en-PH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019697-EFE1-4E73-BC64-B67D0214926C}"/>
              </a:ext>
            </a:extLst>
          </p:cNvPr>
          <p:cNvSpPr/>
          <p:nvPr/>
        </p:nvSpPr>
        <p:spPr>
          <a:xfrm>
            <a:off x="5666199" y="2119714"/>
            <a:ext cx="5954783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2000" rIns="108000" rtlCol="0" anchor="ctr"/>
          <a:lstStyle/>
          <a:p>
            <a:r>
              <a:rPr lang="en-PH" sz="1400" dirty="0">
                <a:latin typeface="Arial" panose="020B0604020202020204" pitchFamily="34" charset="0"/>
              </a:rPr>
              <a:t>Invoice data is keyed into three systems by hand; month-end means overtime and error-chasing across two teams.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A904D4-0927-4046-BA35-951CC9870B3B}"/>
              </a:ext>
            </a:extLst>
          </p:cNvPr>
          <p:cNvSpPr txBox="1"/>
          <p:nvPr/>
        </p:nvSpPr>
        <p:spPr>
          <a:xfrm>
            <a:off x="571018" y="2119712"/>
            <a:ext cx="5524984" cy="1162987"/>
          </a:xfrm>
          <a:prstGeom prst="homePlate">
            <a:avLst>
              <a:gd name="adj" fmla="val 2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1044000" tIns="0" rIns="216000" bIns="0" rtlCol="0" anchor="ctr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Bots post invoices straight through; exceptions queue for human review and month-end closes two days earlier.</a:t>
            </a:r>
            <a:endParaRPr lang="en-PH" sz="1400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FFA5523-1839-445A-9896-35A5349FDD2B}"/>
              </a:ext>
            </a:extLst>
          </p:cNvPr>
          <p:cNvSpPr/>
          <p:nvPr/>
        </p:nvSpPr>
        <p:spPr>
          <a:xfrm>
            <a:off x="5666199" y="3404980"/>
            <a:ext cx="5954783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2000" rIns="108000" rtlCol="0" anchor="ctr"/>
          <a:lstStyle/>
          <a:p>
            <a:r>
              <a:rPr lang="en-PH" sz="1400" dirty="0">
                <a:latin typeface="Arial" panose="020B0604020202020204" pitchFamily="34" charset="0"/>
              </a:rPr>
              <a:t>New starters wait up to five days for accounts and kit, chased through 14 manual handoffs by HR coordinators.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EF7379-8A74-475C-AE6B-DE3B2A9F75FF}"/>
              </a:ext>
            </a:extLst>
          </p:cNvPr>
          <p:cNvSpPr txBox="1"/>
          <p:nvPr/>
        </p:nvSpPr>
        <p:spPr>
          <a:xfrm>
            <a:off x="571018" y="3404978"/>
            <a:ext cx="5524984" cy="1162987"/>
          </a:xfrm>
          <a:prstGeom prst="homePlate">
            <a:avLst>
              <a:gd name="adj" fmla="val 2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1044000" tIns="0" rIns="216000" bIns="0" rtlCol="0" anchor="ctr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Onboarding triggers everything on day one automatically; HR time goes to welcoming people, not chasing tickets.</a:t>
            </a:r>
            <a:endParaRPr lang="en-PH" sz="1400" dirty="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BB774A-9832-4C27-9975-74315F286255}"/>
              </a:ext>
            </a:extLst>
          </p:cNvPr>
          <p:cNvSpPr/>
          <p:nvPr/>
        </p:nvSpPr>
        <p:spPr>
          <a:xfrm>
            <a:off x="5666199" y="4690247"/>
            <a:ext cx="5954783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2000" rIns="108000" rtlCol="0" anchor="ctr"/>
          <a:lstStyle/>
          <a:p>
            <a:r>
              <a:rPr lang="en-PH" sz="1400" dirty="0">
                <a:latin typeface="Arial" panose="020B0604020202020204" pitchFamily="34" charset="0"/>
              </a:rPr>
              <a:t>Reports are rebuilt by hand in spreadsheets every week, differently in every team, with no single source of truth.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D77C81-DD50-48B2-A0A5-FD57724BA9C8}"/>
              </a:ext>
            </a:extLst>
          </p:cNvPr>
          <p:cNvSpPr txBox="1"/>
          <p:nvPr/>
        </p:nvSpPr>
        <p:spPr>
          <a:xfrm>
            <a:off x="571018" y="4690245"/>
            <a:ext cx="5524984" cy="1162987"/>
          </a:xfrm>
          <a:prstGeom prst="homePlate">
            <a:avLst>
              <a:gd name="adj" fmla="val 2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1044000" tIns="0" rIns="216000" bIns="0" rtlCol="0" anchor="ctr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Standard reports generate and distribute themselves; analysts spend their week on the why, not the what.</a:t>
            </a:r>
            <a:endParaRPr lang="en-PH" sz="1400" dirty="0">
              <a:latin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23906D1-633D-4928-B8CD-6DEBB2912332}"/>
              </a:ext>
            </a:extLst>
          </p:cNvPr>
          <p:cNvSpPr/>
          <p:nvPr/>
        </p:nvSpPr>
        <p:spPr>
          <a:xfrm>
            <a:off x="571018" y="2119712"/>
            <a:ext cx="140846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F4D7E77-43D2-4B5C-AD18-474F4A791CB0}"/>
              </a:ext>
            </a:extLst>
          </p:cNvPr>
          <p:cNvSpPr/>
          <p:nvPr/>
        </p:nvSpPr>
        <p:spPr>
          <a:xfrm>
            <a:off x="571018" y="3404979"/>
            <a:ext cx="140846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6AE02E0-F3F0-4B93-A241-FD64F1D624A6}"/>
              </a:ext>
            </a:extLst>
          </p:cNvPr>
          <p:cNvSpPr/>
          <p:nvPr/>
        </p:nvSpPr>
        <p:spPr>
          <a:xfrm>
            <a:off x="571018" y="4690245"/>
            <a:ext cx="140846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90211" name="Group 3">
            <a:extLst>
              <a:ext uri="{FF2B5EF4-FFF2-40B4-BE49-F238E27FC236}">
                <a16:creationId xmlns:a16="http://schemas.microsoft.com/office/drawing/2014/main" id="{DC0C1744-5DFB-418C-AFBA-521768EBB8EE}"/>
              </a:ext>
            </a:extLst>
          </p:cNvPr>
          <p:cNvGrpSpPr/>
          <p:nvPr/>
        </p:nvGrpSpPr>
        <p:grpSpPr>
          <a:xfrm>
            <a:off x="806496" y="2384405"/>
            <a:ext cx="633600" cy="633600"/>
            <a:chOff x="8624067" y="861060"/>
            <a:chExt cx="633600" cy="633600"/>
          </a:xfrm>
          <a:solidFill>
            <a:schemeClr val="accent1"/>
          </a:solidFill>
        </p:grpSpPr>
        <p:sp>
          <p:nvSpPr>
            <p:cNvPr id="90212" name="Accent">
              <a:extLst>
                <a:ext uri="{FF2B5EF4-FFF2-40B4-BE49-F238E27FC236}">
                  <a16:creationId xmlns:a16="http://schemas.microsoft.com/office/drawing/2014/main" id="{C925E33D-0DBF-493F-9F3C-62D37E1CE6C7}"/>
                </a:ext>
              </a:extLst>
            </p:cNvPr>
            <p:cNvSpPr/>
            <p:nvPr/>
          </p:nvSpPr>
          <p:spPr>
            <a:xfrm>
              <a:off x="862406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513" y="5000"/>
                  </a:moveTo>
                  <a:lnTo>
                    <a:pt x="5513" y="5019"/>
                  </a:lnTo>
                  <a:lnTo>
                    <a:pt x="5512" y="5038"/>
                  </a:lnTo>
                  <a:lnTo>
                    <a:pt x="5510" y="5058"/>
                  </a:lnTo>
                  <a:lnTo>
                    <a:pt x="5507" y="5077"/>
                  </a:lnTo>
                  <a:lnTo>
                    <a:pt x="5504" y="5096"/>
                  </a:lnTo>
                  <a:lnTo>
                    <a:pt x="5500" y="5114"/>
                  </a:lnTo>
                  <a:lnTo>
                    <a:pt x="5496" y="5133"/>
                  </a:lnTo>
                  <a:lnTo>
                    <a:pt x="5491" y="5151"/>
                  </a:lnTo>
                  <a:lnTo>
                    <a:pt x="5485" y="5170"/>
                  </a:lnTo>
                  <a:lnTo>
                    <a:pt x="5478" y="5188"/>
                  </a:lnTo>
                  <a:lnTo>
                    <a:pt x="5471" y="5205"/>
                  </a:lnTo>
                  <a:lnTo>
                    <a:pt x="5463" y="5223"/>
                  </a:lnTo>
                  <a:lnTo>
                    <a:pt x="5454" y="5240"/>
                  </a:lnTo>
                  <a:lnTo>
                    <a:pt x="5445" y="5257"/>
                  </a:lnTo>
                  <a:lnTo>
                    <a:pt x="5435" y="5273"/>
                  </a:lnTo>
                  <a:lnTo>
                    <a:pt x="5424" y="5290"/>
                  </a:lnTo>
                  <a:lnTo>
                    <a:pt x="5413" y="5305"/>
                  </a:lnTo>
                  <a:lnTo>
                    <a:pt x="5401" y="5320"/>
                  </a:lnTo>
                  <a:lnTo>
                    <a:pt x="5389" y="5335"/>
                  </a:lnTo>
                  <a:lnTo>
                    <a:pt x="5376" y="5349"/>
                  </a:lnTo>
                  <a:lnTo>
                    <a:pt x="5363" y="5363"/>
                  </a:lnTo>
                  <a:lnTo>
                    <a:pt x="5349" y="5376"/>
                  </a:lnTo>
                  <a:lnTo>
                    <a:pt x="5335" y="5389"/>
                  </a:lnTo>
                  <a:lnTo>
                    <a:pt x="5320" y="5401"/>
                  </a:lnTo>
                  <a:lnTo>
                    <a:pt x="5305" y="5413"/>
                  </a:lnTo>
                  <a:lnTo>
                    <a:pt x="5290" y="5424"/>
                  </a:lnTo>
                  <a:lnTo>
                    <a:pt x="5273" y="5435"/>
                  </a:lnTo>
                  <a:lnTo>
                    <a:pt x="5257" y="5445"/>
                  </a:lnTo>
                  <a:lnTo>
                    <a:pt x="5240" y="5454"/>
                  </a:lnTo>
                  <a:lnTo>
                    <a:pt x="5223" y="5463"/>
                  </a:lnTo>
                  <a:lnTo>
                    <a:pt x="5205" y="5471"/>
                  </a:lnTo>
                  <a:lnTo>
                    <a:pt x="5188" y="5478"/>
                  </a:lnTo>
                  <a:lnTo>
                    <a:pt x="5170" y="5485"/>
                  </a:lnTo>
                  <a:lnTo>
                    <a:pt x="5151" y="5491"/>
                  </a:lnTo>
                  <a:lnTo>
                    <a:pt x="5133" y="5496"/>
                  </a:lnTo>
                  <a:lnTo>
                    <a:pt x="5114" y="5500"/>
                  </a:lnTo>
                  <a:lnTo>
                    <a:pt x="5096" y="5504"/>
                  </a:lnTo>
                  <a:lnTo>
                    <a:pt x="5077" y="5507"/>
                  </a:lnTo>
                  <a:lnTo>
                    <a:pt x="5058" y="5510"/>
                  </a:lnTo>
                  <a:lnTo>
                    <a:pt x="5038" y="5512"/>
                  </a:lnTo>
                  <a:lnTo>
                    <a:pt x="5019" y="5513"/>
                  </a:lnTo>
                  <a:lnTo>
                    <a:pt x="5000" y="5513"/>
                  </a:lnTo>
                  <a:lnTo>
                    <a:pt x="4981" y="5513"/>
                  </a:lnTo>
                  <a:lnTo>
                    <a:pt x="4962" y="5512"/>
                  </a:lnTo>
                  <a:lnTo>
                    <a:pt x="4942" y="5510"/>
                  </a:lnTo>
                  <a:lnTo>
                    <a:pt x="4923" y="5507"/>
                  </a:lnTo>
                  <a:lnTo>
                    <a:pt x="4904" y="5504"/>
                  </a:lnTo>
                  <a:lnTo>
                    <a:pt x="4886" y="5500"/>
                  </a:lnTo>
                  <a:lnTo>
                    <a:pt x="4867" y="5496"/>
                  </a:lnTo>
                  <a:lnTo>
                    <a:pt x="4849" y="5491"/>
                  </a:lnTo>
                  <a:lnTo>
                    <a:pt x="4830" y="5485"/>
                  </a:lnTo>
                  <a:lnTo>
                    <a:pt x="4812" y="5478"/>
                  </a:lnTo>
                  <a:lnTo>
                    <a:pt x="4795" y="5471"/>
                  </a:lnTo>
                  <a:lnTo>
                    <a:pt x="4777" y="5463"/>
                  </a:lnTo>
                  <a:lnTo>
                    <a:pt x="4760" y="5454"/>
                  </a:lnTo>
                  <a:lnTo>
                    <a:pt x="4743" y="5445"/>
                  </a:lnTo>
                  <a:lnTo>
                    <a:pt x="4727" y="5435"/>
                  </a:lnTo>
                  <a:lnTo>
                    <a:pt x="4710" y="5424"/>
                  </a:lnTo>
                  <a:lnTo>
                    <a:pt x="4695" y="5413"/>
                  </a:lnTo>
                  <a:lnTo>
                    <a:pt x="4680" y="5401"/>
                  </a:lnTo>
                  <a:lnTo>
                    <a:pt x="4665" y="5389"/>
                  </a:lnTo>
                  <a:lnTo>
                    <a:pt x="4651" y="5376"/>
                  </a:lnTo>
                  <a:lnTo>
                    <a:pt x="4637" y="5363"/>
                  </a:lnTo>
                  <a:lnTo>
                    <a:pt x="4624" y="5349"/>
                  </a:lnTo>
                  <a:lnTo>
                    <a:pt x="4611" y="5335"/>
                  </a:lnTo>
                  <a:lnTo>
                    <a:pt x="4599" y="5320"/>
                  </a:lnTo>
                  <a:lnTo>
                    <a:pt x="4587" y="5305"/>
                  </a:lnTo>
                  <a:lnTo>
                    <a:pt x="4576" y="5290"/>
                  </a:lnTo>
                  <a:lnTo>
                    <a:pt x="4565" y="5273"/>
                  </a:lnTo>
                  <a:lnTo>
                    <a:pt x="4555" y="5257"/>
                  </a:lnTo>
                  <a:lnTo>
                    <a:pt x="4546" y="5240"/>
                  </a:lnTo>
                  <a:lnTo>
                    <a:pt x="4537" y="5223"/>
                  </a:lnTo>
                  <a:lnTo>
                    <a:pt x="4529" y="5205"/>
                  </a:lnTo>
                  <a:lnTo>
                    <a:pt x="4522" y="5188"/>
                  </a:lnTo>
                  <a:lnTo>
                    <a:pt x="4515" y="5170"/>
                  </a:lnTo>
                  <a:lnTo>
                    <a:pt x="4509" y="5151"/>
                  </a:lnTo>
                  <a:lnTo>
                    <a:pt x="4504" y="5133"/>
                  </a:lnTo>
                  <a:lnTo>
                    <a:pt x="4500" y="5114"/>
                  </a:lnTo>
                  <a:lnTo>
                    <a:pt x="4496" y="5096"/>
                  </a:lnTo>
                  <a:lnTo>
                    <a:pt x="4493" y="5077"/>
                  </a:lnTo>
                  <a:lnTo>
                    <a:pt x="4490" y="5058"/>
                  </a:lnTo>
                  <a:lnTo>
                    <a:pt x="4488" y="5038"/>
                  </a:lnTo>
                  <a:lnTo>
                    <a:pt x="4487" y="5019"/>
                  </a:lnTo>
                  <a:lnTo>
                    <a:pt x="4487" y="5000"/>
                  </a:lnTo>
                  <a:lnTo>
                    <a:pt x="4487" y="4981"/>
                  </a:lnTo>
                  <a:lnTo>
                    <a:pt x="4488" y="4962"/>
                  </a:lnTo>
                  <a:lnTo>
                    <a:pt x="4490" y="4942"/>
                  </a:lnTo>
                  <a:lnTo>
                    <a:pt x="4493" y="4923"/>
                  </a:lnTo>
                  <a:lnTo>
                    <a:pt x="4496" y="4904"/>
                  </a:lnTo>
                  <a:lnTo>
                    <a:pt x="4500" y="4886"/>
                  </a:lnTo>
                  <a:lnTo>
                    <a:pt x="4504" y="4867"/>
                  </a:lnTo>
                  <a:lnTo>
                    <a:pt x="4509" y="4849"/>
                  </a:lnTo>
                  <a:lnTo>
                    <a:pt x="4515" y="4830"/>
                  </a:lnTo>
                  <a:lnTo>
                    <a:pt x="4522" y="4812"/>
                  </a:lnTo>
                  <a:lnTo>
                    <a:pt x="4529" y="4795"/>
                  </a:lnTo>
                  <a:lnTo>
                    <a:pt x="4537" y="4777"/>
                  </a:lnTo>
                  <a:lnTo>
                    <a:pt x="4546" y="4760"/>
                  </a:lnTo>
                  <a:lnTo>
                    <a:pt x="4555" y="4743"/>
                  </a:lnTo>
                  <a:lnTo>
                    <a:pt x="4565" y="4727"/>
                  </a:lnTo>
                  <a:lnTo>
                    <a:pt x="4576" y="4710"/>
                  </a:lnTo>
                  <a:lnTo>
                    <a:pt x="4587" y="4695"/>
                  </a:lnTo>
                  <a:lnTo>
                    <a:pt x="4599" y="4680"/>
                  </a:lnTo>
                  <a:lnTo>
                    <a:pt x="4611" y="4665"/>
                  </a:lnTo>
                  <a:lnTo>
                    <a:pt x="4624" y="4651"/>
                  </a:lnTo>
                  <a:lnTo>
                    <a:pt x="4637" y="4637"/>
                  </a:lnTo>
                  <a:lnTo>
                    <a:pt x="4651" y="4624"/>
                  </a:lnTo>
                  <a:lnTo>
                    <a:pt x="4665" y="4611"/>
                  </a:lnTo>
                  <a:lnTo>
                    <a:pt x="4680" y="4599"/>
                  </a:lnTo>
                  <a:lnTo>
                    <a:pt x="4695" y="4587"/>
                  </a:lnTo>
                  <a:lnTo>
                    <a:pt x="4710" y="4576"/>
                  </a:lnTo>
                  <a:lnTo>
                    <a:pt x="4727" y="4565"/>
                  </a:lnTo>
                  <a:lnTo>
                    <a:pt x="4743" y="4555"/>
                  </a:lnTo>
                  <a:lnTo>
                    <a:pt x="4760" y="4546"/>
                  </a:lnTo>
                  <a:lnTo>
                    <a:pt x="4777" y="4537"/>
                  </a:lnTo>
                  <a:lnTo>
                    <a:pt x="4795" y="4529"/>
                  </a:lnTo>
                  <a:lnTo>
                    <a:pt x="4812" y="4522"/>
                  </a:lnTo>
                  <a:lnTo>
                    <a:pt x="4830" y="4515"/>
                  </a:lnTo>
                  <a:lnTo>
                    <a:pt x="4849" y="4509"/>
                  </a:lnTo>
                  <a:lnTo>
                    <a:pt x="4867" y="4504"/>
                  </a:lnTo>
                  <a:lnTo>
                    <a:pt x="4886" y="4500"/>
                  </a:lnTo>
                  <a:lnTo>
                    <a:pt x="4904" y="4496"/>
                  </a:lnTo>
                  <a:lnTo>
                    <a:pt x="4923" y="4493"/>
                  </a:lnTo>
                  <a:lnTo>
                    <a:pt x="4942" y="4490"/>
                  </a:lnTo>
                  <a:lnTo>
                    <a:pt x="4962" y="4488"/>
                  </a:lnTo>
                  <a:lnTo>
                    <a:pt x="4981" y="4487"/>
                  </a:lnTo>
                  <a:lnTo>
                    <a:pt x="5000" y="4487"/>
                  </a:lnTo>
                  <a:lnTo>
                    <a:pt x="5019" y="4487"/>
                  </a:lnTo>
                  <a:lnTo>
                    <a:pt x="5038" y="4488"/>
                  </a:lnTo>
                  <a:lnTo>
                    <a:pt x="5058" y="4490"/>
                  </a:lnTo>
                  <a:lnTo>
                    <a:pt x="5077" y="4493"/>
                  </a:lnTo>
                  <a:lnTo>
                    <a:pt x="5096" y="4496"/>
                  </a:lnTo>
                  <a:lnTo>
                    <a:pt x="5114" y="4500"/>
                  </a:lnTo>
                  <a:lnTo>
                    <a:pt x="5133" y="4504"/>
                  </a:lnTo>
                  <a:lnTo>
                    <a:pt x="5151" y="4509"/>
                  </a:lnTo>
                  <a:lnTo>
                    <a:pt x="5170" y="4515"/>
                  </a:lnTo>
                  <a:lnTo>
                    <a:pt x="5188" y="4522"/>
                  </a:lnTo>
                  <a:lnTo>
                    <a:pt x="5205" y="4529"/>
                  </a:lnTo>
                  <a:lnTo>
                    <a:pt x="5223" y="4537"/>
                  </a:lnTo>
                  <a:lnTo>
                    <a:pt x="5240" y="4546"/>
                  </a:lnTo>
                  <a:lnTo>
                    <a:pt x="5257" y="4555"/>
                  </a:lnTo>
                  <a:lnTo>
                    <a:pt x="5273" y="4565"/>
                  </a:lnTo>
                  <a:lnTo>
                    <a:pt x="5290" y="4576"/>
                  </a:lnTo>
                  <a:lnTo>
                    <a:pt x="5305" y="4587"/>
                  </a:lnTo>
                  <a:lnTo>
                    <a:pt x="5320" y="4599"/>
                  </a:lnTo>
                  <a:lnTo>
                    <a:pt x="5335" y="4611"/>
                  </a:lnTo>
                  <a:lnTo>
                    <a:pt x="5349" y="4624"/>
                  </a:lnTo>
                  <a:lnTo>
                    <a:pt x="5363" y="4637"/>
                  </a:lnTo>
                  <a:lnTo>
                    <a:pt x="5376" y="4651"/>
                  </a:lnTo>
                  <a:lnTo>
                    <a:pt x="5389" y="4665"/>
                  </a:lnTo>
                  <a:lnTo>
                    <a:pt x="5401" y="4680"/>
                  </a:lnTo>
                  <a:lnTo>
                    <a:pt x="5413" y="4695"/>
                  </a:lnTo>
                  <a:lnTo>
                    <a:pt x="5424" y="4710"/>
                  </a:lnTo>
                  <a:lnTo>
                    <a:pt x="5435" y="4727"/>
                  </a:lnTo>
                  <a:lnTo>
                    <a:pt x="5445" y="4743"/>
                  </a:lnTo>
                  <a:lnTo>
                    <a:pt x="5454" y="4760"/>
                  </a:lnTo>
                  <a:lnTo>
                    <a:pt x="5463" y="4777"/>
                  </a:lnTo>
                  <a:lnTo>
                    <a:pt x="5471" y="4795"/>
                  </a:lnTo>
                  <a:lnTo>
                    <a:pt x="5478" y="4812"/>
                  </a:lnTo>
                  <a:lnTo>
                    <a:pt x="5485" y="4830"/>
                  </a:lnTo>
                  <a:lnTo>
                    <a:pt x="5491" y="4849"/>
                  </a:lnTo>
                  <a:lnTo>
                    <a:pt x="5496" y="4867"/>
                  </a:lnTo>
                  <a:lnTo>
                    <a:pt x="5500" y="4886"/>
                  </a:lnTo>
                  <a:lnTo>
                    <a:pt x="5504" y="4904"/>
                  </a:lnTo>
                  <a:lnTo>
                    <a:pt x="5507" y="4923"/>
                  </a:lnTo>
                  <a:lnTo>
                    <a:pt x="5510" y="4942"/>
                  </a:lnTo>
                  <a:lnTo>
                    <a:pt x="5512" y="4962"/>
                  </a:lnTo>
                  <a:lnTo>
                    <a:pt x="5513" y="4981"/>
                  </a:lnTo>
                  <a:lnTo>
                    <a:pt x="5513" y="50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13" name="Outline">
              <a:extLst>
                <a:ext uri="{FF2B5EF4-FFF2-40B4-BE49-F238E27FC236}">
                  <a16:creationId xmlns:a16="http://schemas.microsoft.com/office/drawing/2014/main" id="{3819C956-33AE-44B1-AF7A-EC594C918EEF}"/>
                </a:ext>
              </a:extLst>
            </p:cNvPr>
            <p:cNvSpPr/>
            <p:nvPr/>
          </p:nvSpPr>
          <p:spPr>
            <a:xfrm>
              <a:off x="862406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4769" y="2587"/>
                  </a:moveTo>
                  <a:lnTo>
                    <a:pt x="4759" y="2556"/>
                  </a:lnTo>
                  <a:lnTo>
                    <a:pt x="4752" y="2524"/>
                  </a:lnTo>
                  <a:lnTo>
                    <a:pt x="4750" y="2491"/>
                  </a:lnTo>
                  <a:lnTo>
                    <a:pt x="4750" y="1806"/>
                  </a:lnTo>
                  <a:lnTo>
                    <a:pt x="4752" y="1773"/>
                  </a:lnTo>
                  <a:lnTo>
                    <a:pt x="4759" y="1741"/>
                  </a:lnTo>
                  <a:lnTo>
                    <a:pt x="4769" y="1710"/>
                  </a:lnTo>
                  <a:lnTo>
                    <a:pt x="4783" y="1681"/>
                  </a:lnTo>
                  <a:lnTo>
                    <a:pt x="4802" y="1654"/>
                  </a:lnTo>
                  <a:lnTo>
                    <a:pt x="4823" y="1629"/>
                  </a:lnTo>
                  <a:lnTo>
                    <a:pt x="4848" y="1608"/>
                  </a:lnTo>
                  <a:lnTo>
                    <a:pt x="4854" y="1603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3" y="4854"/>
                  </a:lnTo>
                  <a:lnTo>
                    <a:pt x="1608" y="4848"/>
                  </a:lnTo>
                  <a:lnTo>
                    <a:pt x="1629" y="4823"/>
                  </a:lnTo>
                  <a:lnTo>
                    <a:pt x="1654" y="4802"/>
                  </a:lnTo>
                  <a:lnTo>
                    <a:pt x="1681" y="4783"/>
                  </a:lnTo>
                  <a:lnTo>
                    <a:pt x="1710" y="4769"/>
                  </a:lnTo>
                  <a:lnTo>
                    <a:pt x="1741" y="4759"/>
                  </a:lnTo>
                  <a:lnTo>
                    <a:pt x="1773" y="4752"/>
                  </a:lnTo>
                  <a:lnTo>
                    <a:pt x="1806" y="4750"/>
                  </a:lnTo>
                  <a:lnTo>
                    <a:pt x="2491" y="4750"/>
                  </a:lnTo>
                  <a:lnTo>
                    <a:pt x="2524" y="4752"/>
                  </a:lnTo>
                  <a:lnTo>
                    <a:pt x="2556" y="4759"/>
                  </a:lnTo>
                  <a:lnTo>
                    <a:pt x="2587" y="4769"/>
                  </a:lnTo>
                  <a:lnTo>
                    <a:pt x="2616" y="4783"/>
                  </a:lnTo>
                  <a:lnTo>
                    <a:pt x="2643" y="4802"/>
                  </a:lnTo>
                  <a:lnTo>
                    <a:pt x="2668" y="4823"/>
                  </a:lnTo>
                  <a:lnTo>
                    <a:pt x="2689" y="4848"/>
                  </a:lnTo>
                  <a:lnTo>
                    <a:pt x="2708" y="4875"/>
                  </a:lnTo>
                  <a:lnTo>
                    <a:pt x="2722" y="4904"/>
                  </a:lnTo>
                  <a:lnTo>
                    <a:pt x="2732" y="4935"/>
                  </a:lnTo>
                  <a:lnTo>
                    <a:pt x="2739" y="4967"/>
                  </a:lnTo>
                  <a:lnTo>
                    <a:pt x="2741" y="5000"/>
                  </a:lnTo>
                  <a:lnTo>
                    <a:pt x="2739" y="5033"/>
                  </a:lnTo>
                  <a:lnTo>
                    <a:pt x="2732" y="5065"/>
                  </a:lnTo>
                  <a:lnTo>
                    <a:pt x="2722" y="5096"/>
                  </a:lnTo>
                  <a:lnTo>
                    <a:pt x="2708" y="5125"/>
                  </a:lnTo>
                  <a:lnTo>
                    <a:pt x="2689" y="5152"/>
                  </a:lnTo>
                  <a:lnTo>
                    <a:pt x="2668" y="5177"/>
                  </a:lnTo>
                  <a:lnTo>
                    <a:pt x="2643" y="5198"/>
                  </a:lnTo>
                  <a:lnTo>
                    <a:pt x="2616" y="5217"/>
                  </a:lnTo>
                  <a:lnTo>
                    <a:pt x="2587" y="5231"/>
                  </a:lnTo>
                  <a:lnTo>
                    <a:pt x="2556" y="5241"/>
                  </a:lnTo>
                  <a:lnTo>
                    <a:pt x="2524" y="5248"/>
                  </a:lnTo>
                  <a:lnTo>
                    <a:pt x="2491" y="5250"/>
                  </a:lnTo>
                  <a:lnTo>
                    <a:pt x="1806" y="5250"/>
                  </a:lnTo>
                  <a:lnTo>
                    <a:pt x="1773" y="5248"/>
                  </a:lnTo>
                  <a:lnTo>
                    <a:pt x="1741" y="5241"/>
                  </a:lnTo>
                  <a:lnTo>
                    <a:pt x="1710" y="5231"/>
                  </a:lnTo>
                  <a:lnTo>
                    <a:pt x="1681" y="5217"/>
                  </a:lnTo>
                  <a:lnTo>
                    <a:pt x="1654" y="5198"/>
                  </a:lnTo>
                  <a:lnTo>
                    <a:pt x="1629" y="5177"/>
                  </a:lnTo>
                  <a:lnTo>
                    <a:pt x="1608" y="5152"/>
                  </a:lnTo>
                  <a:lnTo>
                    <a:pt x="1603" y="5146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54" y="8397"/>
                  </a:lnTo>
                  <a:lnTo>
                    <a:pt x="4848" y="8392"/>
                  </a:lnTo>
                  <a:lnTo>
                    <a:pt x="4823" y="8371"/>
                  </a:lnTo>
                  <a:lnTo>
                    <a:pt x="4802" y="8346"/>
                  </a:lnTo>
                  <a:lnTo>
                    <a:pt x="4783" y="8319"/>
                  </a:lnTo>
                  <a:lnTo>
                    <a:pt x="4769" y="8290"/>
                  </a:lnTo>
                  <a:lnTo>
                    <a:pt x="4759" y="8259"/>
                  </a:lnTo>
                  <a:lnTo>
                    <a:pt x="4752" y="8227"/>
                  </a:lnTo>
                  <a:lnTo>
                    <a:pt x="4750" y="8194"/>
                  </a:lnTo>
                  <a:lnTo>
                    <a:pt x="4750" y="7509"/>
                  </a:lnTo>
                  <a:lnTo>
                    <a:pt x="4752" y="7476"/>
                  </a:lnTo>
                  <a:lnTo>
                    <a:pt x="4759" y="7444"/>
                  </a:lnTo>
                  <a:lnTo>
                    <a:pt x="4769" y="7413"/>
                  </a:lnTo>
                  <a:lnTo>
                    <a:pt x="4783" y="7384"/>
                  </a:lnTo>
                  <a:lnTo>
                    <a:pt x="4802" y="7357"/>
                  </a:lnTo>
                  <a:lnTo>
                    <a:pt x="4823" y="7332"/>
                  </a:lnTo>
                  <a:lnTo>
                    <a:pt x="4848" y="7311"/>
                  </a:lnTo>
                  <a:lnTo>
                    <a:pt x="4875" y="7292"/>
                  </a:lnTo>
                  <a:lnTo>
                    <a:pt x="4904" y="7278"/>
                  </a:lnTo>
                  <a:lnTo>
                    <a:pt x="4935" y="7268"/>
                  </a:lnTo>
                  <a:lnTo>
                    <a:pt x="4967" y="7261"/>
                  </a:lnTo>
                  <a:lnTo>
                    <a:pt x="5000" y="7259"/>
                  </a:lnTo>
                  <a:lnTo>
                    <a:pt x="5033" y="7261"/>
                  </a:lnTo>
                  <a:lnTo>
                    <a:pt x="5065" y="7268"/>
                  </a:lnTo>
                  <a:lnTo>
                    <a:pt x="5096" y="7278"/>
                  </a:lnTo>
                  <a:lnTo>
                    <a:pt x="5125" y="7292"/>
                  </a:lnTo>
                  <a:lnTo>
                    <a:pt x="5152" y="7311"/>
                  </a:lnTo>
                  <a:lnTo>
                    <a:pt x="5177" y="7332"/>
                  </a:lnTo>
                  <a:lnTo>
                    <a:pt x="5198" y="7357"/>
                  </a:lnTo>
                  <a:lnTo>
                    <a:pt x="5217" y="7384"/>
                  </a:lnTo>
                  <a:lnTo>
                    <a:pt x="5231" y="7413"/>
                  </a:lnTo>
                  <a:lnTo>
                    <a:pt x="5241" y="7444"/>
                  </a:lnTo>
                  <a:lnTo>
                    <a:pt x="5248" y="7476"/>
                  </a:lnTo>
                  <a:lnTo>
                    <a:pt x="5250" y="7509"/>
                  </a:lnTo>
                  <a:lnTo>
                    <a:pt x="5250" y="8194"/>
                  </a:lnTo>
                  <a:lnTo>
                    <a:pt x="5248" y="8227"/>
                  </a:lnTo>
                  <a:lnTo>
                    <a:pt x="5241" y="8259"/>
                  </a:lnTo>
                  <a:lnTo>
                    <a:pt x="5231" y="8290"/>
                  </a:lnTo>
                  <a:lnTo>
                    <a:pt x="5217" y="8319"/>
                  </a:lnTo>
                  <a:lnTo>
                    <a:pt x="5198" y="8346"/>
                  </a:lnTo>
                  <a:lnTo>
                    <a:pt x="5177" y="8371"/>
                  </a:lnTo>
                  <a:lnTo>
                    <a:pt x="5152" y="8392"/>
                  </a:lnTo>
                  <a:lnTo>
                    <a:pt x="5146" y="8397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7" y="5146"/>
                  </a:lnTo>
                  <a:lnTo>
                    <a:pt x="8392" y="5152"/>
                  </a:lnTo>
                  <a:lnTo>
                    <a:pt x="8371" y="5177"/>
                  </a:lnTo>
                  <a:lnTo>
                    <a:pt x="8346" y="5198"/>
                  </a:lnTo>
                  <a:lnTo>
                    <a:pt x="8319" y="5217"/>
                  </a:lnTo>
                  <a:lnTo>
                    <a:pt x="8290" y="5231"/>
                  </a:lnTo>
                  <a:lnTo>
                    <a:pt x="8259" y="5241"/>
                  </a:lnTo>
                  <a:lnTo>
                    <a:pt x="8227" y="5248"/>
                  </a:lnTo>
                  <a:lnTo>
                    <a:pt x="8194" y="5250"/>
                  </a:lnTo>
                  <a:lnTo>
                    <a:pt x="7509" y="5250"/>
                  </a:lnTo>
                  <a:lnTo>
                    <a:pt x="7476" y="5248"/>
                  </a:lnTo>
                  <a:lnTo>
                    <a:pt x="7444" y="5241"/>
                  </a:lnTo>
                  <a:lnTo>
                    <a:pt x="7413" y="5231"/>
                  </a:lnTo>
                  <a:lnTo>
                    <a:pt x="7384" y="5217"/>
                  </a:lnTo>
                  <a:lnTo>
                    <a:pt x="7357" y="5198"/>
                  </a:lnTo>
                  <a:lnTo>
                    <a:pt x="7332" y="5177"/>
                  </a:lnTo>
                  <a:lnTo>
                    <a:pt x="7311" y="5152"/>
                  </a:lnTo>
                  <a:lnTo>
                    <a:pt x="7292" y="5125"/>
                  </a:lnTo>
                  <a:lnTo>
                    <a:pt x="7278" y="5096"/>
                  </a:lnTo>
                  <a:lnTo>
                    <a:pt x="7268" y="5065"/>
                  </a:lnTo>
                  <a:lnTo>
                    <a:pt x="7261" y="5033"/>
                  </a:lnTo>
                  <a:lnTo>
                    <a:pt x="7259" y="5000"/>
                  </a:lnTo>
                  <a:lnTo>
                    <a:pt x="7261" y="4967"/>
                  </a:lnTo>
                  <a:lnTo>
                    <a:pt x="7268" y="4935"/>
                  </a:lnTo>
                  <a:lnTo>
                    <a:pt x="7278" y="4904"/>
                  </a:lnTo>
                  <a:lnTo>
                    <a:pt x="7292" y="4875"/>
                  </a:lnTo>
                  <a:lnTo>
                    <a:pt x="7311" y="4848"/>
                  </a:lnTo>
                  <a:lnTo>
                    <a:pt x="7332" y="4823"/>
                  </a:lnTo>
                  <a:lnTo>
                    <a:pt x="7357" y="4802"/>
                  </a:lnTo>
                  <a:lnTo>
                    <a:pt x="7384" y="4783"/>
                  </a:lnTo>
                  <a:lnTo>
                    <a:pt x="7413" y="4769"/>
                  </a:lnTo>
                  <a:lnTo>
                    <a:pt x="7444" y="4759"/>
                  </a:lnTo>
                  <a:lnTo>
                    <a:pt x="7476" y="4752"/>
                  </a:lnTo>
                  <a:lnTo>
                    <a:pt x="7509" y="4750"/>
                  </a:lnTo>
                  <a:lnTo>
                    <a:pt x="8194" y="4750"/>
                  </a:lnTo>
                  <a:lnTo>
                    <a:pt x="8227" y="4752"/>
                  </a:lnTo>
                  <a:lnTo>
                    <a:pt x="8259" y="4759"/>
                  </a:lnTo>
                  <a:lnTo>
                    <a:pt x="8290" y="4769"/>
                  </a:lnTo>
                  <a:lnTo>
                    <a:pt x="8319" y="4783"/>
                  </a:lnTo>
                  <a:lnTo>
                    <a:pt x="8346" y="4802"/>
                  </a:lnTo>
                  <a:lnTo>
                    <a:pt x="8371" y="4823"/>
                  </a:lnTo>
                  <a:lnTo>
                    <a:pt x="8392" y="4848"/>
                  </a:lnTo>
                  <a:lnTo>
                    <a:pt x="8397" y="4854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46" y="1603"/>
                  </a:lnTo>
                  <a:lnTo>
                    <a:pt x="5152" y="1608"/>
                  </a:lnTo>
                  <a:lnTo>
                    <a:pt x="5177" y="1629"/>
                  </a:lnTo>
                  <a:lnTo>
                    <a:pt x="5198" y="1654"/>
                  </a:lnTo>
                  <a:lnTo>
                    <a:pt x="5217" y="1681"/>
                  </a:lnTo>
                  <a:lnTo>
                    <a:pt x="5231" y="1710"/>
                  </a:lnTo>
                  <a:lnTo>
                    <a:pt x="5241" y="1741"/>
                  </a:lnTo>
                  <a:lnTo>
                    <a:pt x="5248" y="1773"/>
                  </a:lnTo>
                  <a:lnTo>
                    <a:pt x="5250" y="1806"/>
                  </a:lnTo>
                  <a:lnTo>
                    <a:pt x="5250" y="2491"/>
                  </a:lnTo>
                  <a:lnTo>
                    <a:pt x="5248" y="2524"/>
                  </a:lnTo>
                  <a:lnTo>
                    <a:pt x="5241" y="2556"/>
                  </a:lnTo>
                  <a:lnTo>
                    <a:pt x="5231" y="2587"/>
                  </a:lnTo>
                  <a:lnTo>
                    <a:pt x="5217" y="2616"/>
                  </a:lnTo>
                  <a:lnTo>
                    <a:pt x="5198" y="2643"/>
                  </a:lnTo>
                  <a:lnTo>
                    <a:pt x="5177" y="2668"/>
                  </a:lnTo>
                  <a:lnTo>
                    <a:pt x="5152" y="2689"/>
                  </a:lnTo>
                  <a:lnTo>
                    <a:pt x="5125" y="2708"/>
                  </a:lnTo>
                  <a:lnTo>
                    <a:pt x="5102" y="2719"/>
                  </a:lnTo>
                  <a:lnTo>
                    <a:pt x="5125" y="2730"/>
                  </a:lnTo>
                  <a:lnTo>
                    <a:pt x="5152" y="2749"/>
                  </a:lnTo>
                  <a:lnTo>
                    <a:pt x="5177" y="2770"/>
                  </a:lnTo>
                  <a:lnTo>
                    <a:pt x="5198" y="2795"/>
                  </a:lnTo>
                  <a:lnTo>
                    <a:pt x="5217" y="2822"/>
                  </a:lnTo>
                  <a:lnTo>
                    <a:pt x="5231" y="2851"/>
                  </a:lnTo>
                  <a:lnTo>
                    <a:pt x="5241" y="2882"/>
                  </a:lnTo>
                  <a:lnTo>
                    <a:pt x="5248" y="2914"/>
                  </a:lnTo>
                  <a:lnTo>
                    <a:pt x="5250" y="2947"/>
                  </a:lnTo>
                  <a:lnTo>
                    <a:pt x="5250" y="4412"/>
                  </a:lnTo>
                  <a:lnTo>
                    <a:pt x="5253" y="4413"/>
                  </a:lnTo>
                  <a:lnTo>
                    <a:pt x="5257" y="4415"/>
                  </a:lnTo>
                  <a:lnTo>
                    <a:pt x="5275" y="4423"/>
                  </a:lnTo>
                  <a:lnTo>
                    <a:pt x="5279" y="4425"/>
                  </a:lnTo>
                  <a:lnTo>
                    <a:pt x="5296" y="4434"/>
                  </a:lnTo>
                  <a:lnTo>
                    <a:pt x="5300" y="4436"/>
                  </a:lnTo>
                  <a:lnTo>
                    <a:pt x="5317" y="4446"/>
                  </a:lnTo>
                  <a:lnTo>
                    <a:pt x="5322" y="4448"/>
                  </a:lnTo>
                  <a:lnTo>
                    <a:pt x="5339" y="4459"/>
                  </a:lnTo>
                  <a:lnTo>
                    <a:pt x="5343" y="4461"/>
                  </a:lnTo>
                  <a:lnTo>
                    <a:pt x="5359" y="4472"/>
                  </a:lnTo>
                  <a:lnTo>
                    <a:pt x="5362" y="4474"/>
                  </a:lnTo>
                  <a:lnTo>
                    <a:pt x="5378" y="4485"/>
                  </a:lnTo>
                  <a:lnTo>
                    <a:pt x="5382" y="4488"/>
                  </a:lnTo>
                  <a:lnTo>
                    <a:pt x="5397" y="4500"/>
                  </a:lnTo>
                  <a:lnTo>
                    <a:pt x="5400" y="4503"/>
                  </a:lnTo>
                  <a:lnTo>
                    <a:pt x="5415" y="4515"/>
                  </a:lnTo>
                  <a:lnTo>
                    <a:pt x="5418" y="4518"/>
                  </a:lnTo>
                  <a:lnTo>
                    <a:pt x="5433" y="4531"/>
                  </a:lnTo>
                  <a:lnTo>
                    <a:pt x="5436" y="4534"/>
                  </a:lnTo>
                  <a:lnTo>
                    <a:pt x="5450" y="4547"/>
                  </a:lnTo>
                  <a:lnTo>
                    <a:pt x="5453" y="4550"/>
                  </a:lnTo>
                  <a:lnTo>
                    <a:pt x="5466" y="4564"/>
                  </a:lnTo>
                  <a:lnTo>
                    <a:pt x="5469" y="4567"/>
                  </a:lnTo>
                  <a:lnTo>
                    <a:pt x="5482" y="4582"/>
                  </a:lnTo>
                  <a:lnTo>
                    <a:pt x="5485" y="4585"/>
                  </a:lnTo>
                  <a:lnTo>
                    <a:pt x="5497" y="4600"/>
                  </a:lnTo>
                  <a:lnTo>
                    <a:pt x="5500" y="4603"/>
                  </a:lnTo>
                  <a:lnTo>
                    <a:pt x="5512" y="4618"/>
                  </a:lnTo>
                  <a:lnTo>
                    <a:pt x="5515" y="4622"/>
                  </a:lnTo>
                  <a:lnTo>
                    <a:pt x="5526" y="4638"/>
                  </a:lnTo>
                  <a:lnTo>
                    <a:pt x="5528" y="4641"/>
                  </a:lnTo>
                  <a:lnTo>
                    <a:pt x="5539" y="4657"/>
                  </a:lnTo>
                  <a:lnTo>
                    <a:pt x="5541" y="4661"/>
                  </a:lnTo>
                  <a:lnTo>
                    <a:pt x="5552" y="4678"/>
                  </a:lnTo>
                  <a:lnTo>
                    <a:pt x="5554" y="4683"/>
                  </a:lnTo>
                  <a:lnTo>
                    <a:pt x="5564" y="4700"/>
                  </a:lnTo>
                  <a:lnTo>
                    <a:pt x="5566" y="4704"/>
                  </a:lnTo>
                  <a:lnTo>
                    <a:pt x="5575" y="4721"/>
                  </a:lnTo>
                  <a:lnTo>
                    <a:pt x="5577" y="4725"/>
                  </a:lnTo>
                  <a:lnTo>
                    <a:pt x="5585" y="4743"/>
                  </a:lnTo>
                  <a:lnTo>
                    <a:pt x="5587" y="4747"/>
                  </a:lnTo>
                  <a:lnTo>
                    <a:pt x="5594" y="4765"/>
                  </a:lnTo>
                  <a:lnTo>
                    <a:pt x="5596" y="4769"/>
                  </a:lnTo>
                  <a:lnTo>
                    <a:pt x="5602" y="4787"/>
                  </a:lnTo>
                  <a:lnTo>
                    <a:pt x="5604" y="4792"/>
                  </a:lnTo>
                  <a:lnTo>
                    <a:pt x="5610" y="4810"/>
                  </a:lnTo>
                  <a:lnTo>
                    <a:pt x="5611" y="4815"/>
                  </a:lnTo>
                  <a:lnTo>
                    <a:pt x="5616" y="4833"/>
                  </a:lnTo>
                  <a:lnTo>
                    <a:pt x="5617" y="4837"/>
                  </a:lnTo>
                  <a:lnTo>
                    <a:pt x="5622" y="4856"/>
                  </a:lnTo>
                  <a:lnTo>
                    <a:pt x="5623" y="4861"/>
                  </a:lnTo>
                  <a:lnTo>
                    <a:pt x="5627" y="4879"/>
                  </a:lnTo>
                  <a:lnTo>
                    <a:pt x="5628" y="4884"/>
                  </a:lnTo>
                  <a:lnTo>
                    <a:pt x="5631" y="4903"/>
                  </a:lnTo>
                  <a:lnTo>
                    <a:pt x="5631" y="4907"/>
                  </a:lnTo>
                  <a:lnTo>
                    <a:pt x="5634" y="4926"/>
                  </a:lnTo>
                  <a:lnTo>
                    <a:pt x="5634" y="4931"/>
                  </a:lnTo>
                  <a:lnTo>
                    <a:pt x="5636" y="4950"/>
                  </a:lnTo>
                  <a:lnTo>
                    <a:pt x="5636" y="4955"/>
                  </a:lnTo>
                  <a:lnTo>
                    <a:pt x="5637" y="4974"/>
                  </a:lnTo>
                  <a:lnTo>
                    <a:pt x="5638" y="4978"/>
                  </a:lnTo>
                  <a:lnTo>
                    <a:pt x="5638" y="4998"/>
                  </a:lnTo>
                  <a:lnTo>
                    <a:pt x="5638" y="5001"/>
                  </a:lnTo>
                  <a:lnTo>
                    <a:pt x="6695" y="5454"/>
                  </a:lnTo>
                  <a:lnTo>
                    <a:pt x="6725" y="5469"/>
                  </a:lnTo>
                  <a:lnTo>
                    <a:pt x="6752" y="5487"/>
                  </a:lnTo>
                  <a:lnTo>
                    <a:pt x="6776" y="5509"/>
                  </a:lnTo>
                  <a:lnTo>
                    <a:pt x="6797" y="5534"/>
                  </a:lnTo>
                  <a:lnTo>
                    <a:pt x="6815" y="5562"/>
                  </a:lnTo>
                  <a:lnTo>
                    <a:pt x="6829" y="5591"/>
                  </a:lnTo>
                  <a:lnTo>
                    <a:pt x="6839" y="5622"/>
                  </a:lnTo>
                  <a:lnTo>
                    <a:pt x="6845" y="5654"/>
                  </a:lnTo>
                  <a:lnTo>
                    <a:pt x="6847" y="5687"/>
                  </a:lnTo>
                  <a:lnTo>
                    <a:pt x="6844" y="5720"/>
                  </a:lnTo>
                  <a:lnTo>
                    <a:pt x="6838" y="5752"/>
                  </a:lnTo>
                  <a:lnTo>
                    <a:pt x="6827" y="5782"/>
                  </a:lnTo>
                  <a:lnTo>
                    <a:pt x="6812" y="5812"/>
                  </a:lnTo>
                  <a:lnTo>
                    <a:pt x="6794" y="5839"/>
                  </a:lnTo>
                  <a:lnTo>
                    <a:pt x="6772" y="5863"/>
                  </a:lnTo>
                  <a:lnTo>
                    <a:pt x="6747" y="5884"/>
                  </a:lnTo>
                  <a:lnTo>
                    <a:pt x="6719" y="5902"/>
                  </a:lnTo>
                  <a:lnTo>
                    <a:pt x="6690" y="5916"/>
                  </a:lnTo>
                  <a:lnTo>
                    <a:pt x="6659" y="5926"/>
                  </a:lnTo>
                  <a:lnTo>
                    <a:pt x="6627" y="5932"/>
                  </a:lnTo>
                  <a:lnTo>
                    <a:pt x="6594" y="5934"/>
                  </a:lnTo>
                  <a:lnTo>
                    <a:pt x="6561" y="5931"/>
                  </a:lnTo>
                  <a:lnTo>
                    <a:pt x="6529" y="5925"/>
                  </a:lnTo>
                  <a:lnTo>
                    <a:pt x="6499" y="5914"/>
                  </a:lnTo>
                  <a:lnTo>
                    <a:pt x="5441" y="5461"/>
                  </a:lnTo>
                  <a:lnTo>
                    <a:pt x="5436" y="5466"/>
                  </a:lnTo>
                  <a:lnTo>
                    <a:pt x="5433" y="5469"/>
                  </a:lnTo>
                  <a:lnTo>
                    <a:pt x="5418" y="5482"/>
                  </a:lnTo>
                  <a:lnTo>
                    <a:pt x="5415" y="5485"/>
                  </a:lnTo>
                  <a:lnTo>
                    <a:pt x="5400" y="5497"/>
                  </a:lnTo>
                  <a:lnTo>
                    <a:pt x="5397" y="5500"/>
                  </a:lnTo>
                  <a:lnTo>
                    <a:pt x="5382" y="5512"/>
                  </a:lnTo>
                  <a:lnTo>
                    <a:pt x="5378" y="5515"/>
                  </a:lnTo>
                  <a:lnTo>
                    <a:pt x="5362" y="5526"/>
                  </a:lnTo>
                  <a:lnTo>
                    <a:pt x="5359" y="5528"/>
                  </a:lnTo>
                  <a:lnTo>
                    <a:pt x="5343" y="5539"/>
                  </a:lnTo>
                  <a:lnTo>
                    <a:pt x="5339" y="5541"/>
                  </a:lnTo>
                  <a:lnTo>
                    <a:pt x="5322" y="5552"/>
                  </a:lnTo>
                  <a:lnTo>
                    <a:pt x="5317" y="5554"/>
                  </a:lnTo>
                  <a:lnTo>
                    <a:pt x="5300" y="5564"/>
                  </a:lnTo>
                  <a:lnTo>
                    <a:pt x="5296" y="5566"/>
                  </a:lnTo>
                  <a:lnTo>
                    <a:pt x="5279" y="5575"/>
                  </a:lnTo>
                  <a:lnTo>
                    <a:pt x="5275" y="5577"/>
                  </a:lnTo>
                  <a:lnTo>
                    <a:pt x="5257" y="5585"/>
                  </a:lnTo>
                  <a:lnTo>
                    <a:pt x="5253" y="5587"/>
                  </a:lnTo>
                  <a:lnTo>
                    <a:pt x="5235" y="5594"/>
                  </a:lnTo>
                  <a:lnTo>
                    <a:pt x="5231" y="5596"/>
                  </a:lnTo>
                  <a:lnTo>
                    <a:pt x="5213" y="5602"/>
                  </a:lnTo>
                  <a:lnTo>
                    <a:pt x="5208" y="5604"/>
                  </a:lnTo>
                  <a:lnTo>
                    <a:pt x="5190" y="5610"/>
                  </a:lnTo>
                  <a:lnTo>
                    <a:pt x="5185" y="5611"/>
                  </a:lnTo>
                  <a:lnTo>
                    <a:pt x="5167" y="5616"/>
                  </a:lnTo>
                  <a:lnTo>
                    <a:pt x="5163" y="5617"/>
                  </a:lnTo>
                  <a:lnTo>
                    <a:pt x="5144" y="5622"/>
                  </a:lnTo>
                  <a:lnTo>
                    <a:pt x="5139" y="5623"/>
                  </a:lnTo>
                  <a:lnTo>
                    <a:pt x="5121" y="5627"/>
                  </a:lnTo>
                  <a:lnTo>
                    <a:pt x="5116" y="5628"/>
                  </a:lnTo>
                  <a:lnTo>
                    <a:pt x="5097" y="5631"/>
                  </a:lnTo>
                  <a:lnTo>
                    <a:pt x="5093" y="5631"/>
                  </a:lnTo>
                  <a:lnTo>
                    <a:pt x="5074" y="5634"/>
                  </a:lnTo>
                  <a:lnTo>
                    <a:pt x="5069" y="5634"/>
                  </a:lnTo>
                  <a:lnTo>
                    <a:pt x="5050" y="5636"/>
                  </a:lnTo>
                  <a:lnTo>
                    <a:pt x="5045" y="5636"/>
                  </a:lnTo>
                  <a:lnTo>
                    <a:pt x="5026" y="5637"/>
                  </a:lnTo>
                  <a:lnTo>
                    <a:pt x="5022" y="5638"/>
                  </a:lnTo>
                  <a:lnTo>
                    <a:pt x="5002" y="5638"/>
                  </a:lnTo>
                  <a:lnTo>
                    <a:pt x="4998" y="5638"/>
                  </a:lnTo>
                  <a:lnTo>
                    <a:pt x="4978" y="5638"/>
                  </a:lnTo>
                  <a:lnTo>
                    <a:pt x="4974" y="5637"/>
                  </a:lnTo>
                  <a:lnTo>
                    <a:pt x="4955" y="5636"/>
                  </a:lnTo>
                  <a:lnTo>
                    <a:pt x="4950" y="5636"/>
                  </a:lnTo>
                  <a:lnTo>
                    <a:pt x="4931" y="5634"/>
                  </a:lnTo>
                  <a:lnTo>
                    <a:pt x="4926" y="5634"/>
                  </a:lnTo>
                  <a:lnTo>
                    <a:pt x="4907" y="5631"/>
                  </a:lnTo>
                  <a:lnTo>
                    <a:pt x="4903" y="5631"/>
                  </a:lnTo>
                  <a:lnTo>
                    <a:pt x="4884" y="5628"/>
                  </a:lnTo>
                  <a:lnTo>
                    <a:pt x="4879" y="5627"/>
                  </a:lnTo>
                  <a:lnTo>
                    <a:pt x="4861" y="5623"/>
                  </a:lnTo>
                  <a:lnTo>
                    <a:pt x="4856" y="5622"/>
                  </a:lnTo>
                  <a:lnTo>
                    <a:pt x="4837" y="5617"/>
                  </a:lnTo>
                  <a:lnTo>
                    <a:pt x="4833" y="5616"/>
                  </a:lnTo>
                  <a:lnTo>
                    <a:pt x="4815" y="5611"/>
                  </a:lnTo>
                  <a:lnTo>
                    <a:pt x="4810" y="5610"/>
                  </a:lnTo>
                  <a:lnTo>
                    <a:pt x="4792" y="5604"/>
                  </a:lnTo>
                  <a:lnTo>
                    <a:pt x="4787" y="5602"/>
                  </a:lnTo>
                  <a:lnTo>
                    <a:pt x="4769" y="5596"/>
                  </a:lnTo>
                  <a:lnTo>
                    <a:pt x="4765" y="5594"/>
                  </a:lnTo>
                  <a:lnTo>
                    <a:pt x="4747" y="5587"/>
                  </a:lnTo>
                  <a:lnTo>
                    <a:pt x="4743" y="5585"/>
                  </a:lnTo>
                  <a:lnTo>
                    <a:pt x="4725" y="5577"/>
                  </a:lnTo>
                  <a:lnTo>
                    <a:pt x="4721" y="5575"/>
                  </a:lnTo>
                  <a:lnTo>
                    <a:pt x="4704" y="5566"/>
                  </a:lnTo>
                  <a:lnTo>
                    <a:pt x="4700" y="5564"/>
                  </a:lnTo>
                  <a:lnTo>
                    <a:pt x="4683" y="5554"/>
                  </a:lnTo>
                  <a:lnTo>
                    <a:pt x="4678" y="5552"/>
                  </a:lnTo>
                  <a:lnTo>
                    <a:pt x="4661" y="5541"/>
                  </a:lnTo>
                  <a:lnTo>
                    <a:pt x="4657" y="5539"/>
                  </a:lnTo>
                  <a:lnTo>
                    <a:pt x="4641" y="5528"/>
                  </a:lnTo>
                  <a:lnTo>
                    <a:pt x="4638" y="5526"/>
                  </a:lnTo>
                  <a:lnTo>
                    <a:pt x="4622" y="5515"/>
                  </a:lnTo>
                  <a:lnTo>
                    <a:pt x="4618" y="5512"/>
                  </a:lnTo>
                  <a:lnTo>
                    <a:pt x="4603" y="5500"/>
                  </a:lnTo>
                  <a:lnTo>
                    <a:pt x="4600" y="5497"/>
                  </a:lnTo>
                  <a:lnTo>
                    <a:pt x="4585" y="5485"/>
                  </a:lnTo>
                  <a:lnTo>
                    <a:pt x="4582" y="5482"/>
                  </a:lnTo>
                  <a:lnTo>
                    <a:pt x="4567" y="5469"/>
                  </a:lnTo>
                  <a:lnTo>
                    <a:pt x="4564" y="5466"/>
                  </a:lnTo>
                  <a:lnTo>
                    <a:pt x="4550" y="5453"/>
                  </a:lnTo>
                  <a:lnTo>
                    <a:pt x="4547" y="5450"/>
                  </a:lnTo>
                  <a:lnTo>
                    <a:pt x="4534" y="5436"/>
                  </a:lnTo>
                  <a:lnTo>
                    <a:pt x="4531" y="5433"/>
                  </a:lnTo>
                  <a:lnTo>
                    <a:pt x="4518" y="5418"/>
                  </a:lnTo>
                  <a:lnTo>
                    <a:pt x="4515" y="5415"/>
                  </a:lnTo>
                  <a:lnTo>
                    <a:pt x="4503" y="5400"/>
                  </a:lnTo>
                  <a:lnTo>
                    <a:pt x="4500" y="5397"/>
                  </a:lnTo>
                  <a:lnTo>
                    <a:pt x="4488" y="5382"/>
                  </a:lnTo>
                  <a:lnTo>
                    <a:pt x="4485" y="5378"/>
                  </a:lnTo>
                  <a:lnTo>
                    <a:pt x="4474" y="5362"/>
                  </a:lnTo>
                  <a:lnTo>
                    <a:pt x="4472" y="5359"/>
                  </a:lnTo>
                  <a:lnTo>
                    <a:pt x="4461" y="5343"/>
                  </a:lnTo>
                  <a:lnTo>
                    <a:pt x="4459" y="5339"/>
                  </a:lnTo>
                  <a:lnTo>
                    <a:pt x="4448" y="5322"/>
                  </a:lnTo>
                  <a:lnTo>
                    <a:pt x="4446" y="5317"/>
                  </a:lnTo>
                  <a:lnTo>
                    <a:pt x="4436" y="5300"/>
                  </a:lnTo>
                  <a:lnTo>
                    <a:pt x="4434" y="5296"/>
                  </a:lnTo>
                  <a:lnTo>
                    <a:pt x="4425" y="5279"/>
                  </a:lnTo>
                  <a:lnTo>
                    <a:pt x="4423" y="5275"/>
                  </a:lnTo>
                  <a:lnTo>
                    <a:pt x="4415" y="5257"/>
                  </a:lnTo>
                  <a:lnTo>
                    <a:pt x="4413" y="5253"/>
                  </a:lnTo>
                  <a:lnTo>
                    <a:pt x="4406" y="5235"/>
                  </a:lnTo>
                  <a:lnTo>
                    <a:pt x="4404" y="5231"/>
                  </a:lnTo>
                  <a:lnTo>
                    <a:pt x="4398" y="5213"/>
                  </a:lnTo>
                  <a:lnTo>
                    <a:pt x="4396" y="5208"/>
                  </a:lnTo>
                  <a:lnTo>
                    <a:pt x="4390" y="5190"/>
                  </a:lnTo>
                  <a:lnTo>
                    <a:pt x="4389" y="5185"/>
                  </a:lnTo>
                  <a:lnTo>
                    <a:pt x="4384" y="5167"/>
                  </a:lnTo>
                  <a:lnTo>
                    <a:pt x="4383" y="5163"/>
                  </a:lnTo>
                  <a:lnTo>
                    <a:pt x="4378" y="5144"/>
                  </a:lnTo>
                  <a:lnTo>
                    <a:pt x="4377" y="5139"/>
                  </a:lnTo>
                  <a:lnTo>
                    <a:pt x="4373" y="5121"/>
                  </a:lnTo>
                  <a:lnTo>
                    <a:pt x="4372" y="5116"/>
                  </a:lnTo>
                  <a:lnTo>
                    <a:pt x="4369" y="5097"/>
                  </a:lnTo>
                  <a:lnTo>
                    <a:pt x="4369" y="5093"/>
                  </a:lnTo>
                  <a:lnTo>
                    <a:pt x="4366" y="5074"/>
                  </a:lnTo>
                  <a:lnTo>
                    <a:pt x="4366" y="5069"/>
                  </a:lnTo>
                  <a:lnTo>
                    <a:pt x="4364" y="5050"/>
                  </a:lnTo>
                  <a:lnTo>
                    <a:pt x="4364" y="5045"/>
                  </a:lnTo>
                  <a:lnTo>
                    <a:pt x="4363" y="5026"/>
                  </a:lnTo>
                  <a:lnTo>
                    <a:pt x="4362" y="5022"/>
                  </a:lnTo>
                  <a:lnTo>
                    <a:pt x="4362" y="5002"/>
                  </a:lnTo>
                  <a:lnTo>
                    <a:pt x="4362" y="4998"/>
                  </a:lnTo>
                  <a:lnTo>
                    <a:pt x="4362" y="4978"/>
                  </a:lnTo>
                  <a:lnTo>
                    <a:pt x="4363" y="4974"/>
                  </a:lnTo>
                  <a:lnTo>
                    <a:pt x="4364" y="4955"/>
                  </a:lnTo>
                  <a:lnTo>
                    <a:pt x="4364" y="4950"/>
                  </a:lnTo>
                  <a:lnTo>
                    <a:pt x="4366" y="4931"/>
                  </a:lnTo>
                  <a:lnTo>
                    <a:pt x="4366" y="4926"/>
                  </a:lnTo>
                  <a:lnTo>
                    <a:pt x="4369" y="4907"/>
                  </a:lnTo>
                  <a:lnTo>
                    <a:pt x="4369" y="4903"/>
                  </a:lnTo>
                  <a:lnTo>
                    <a:pt x="4372" y="4884"/>
                  </a:lnTo>
                  <a:lnTo>
                    <a:pt x="4373" y="4879"/>
                  </a:lnTo>
                  <a:lnTo>
                    <a:pt x="4377" y="4861"/>
                  </a:lnTo>
                  <a:lnTo>
                    <a:pt x="4378" y="4856"/>
                  </a:lnTo>
                  <a:lnTo>
                    <a:pt x="4383" y="4837"/>
                  </a:lnTo>
                  <a:lnTo>
                    <a:pt x="4384" y="4833"/>
                  </a:lnTo>
                  <a:lnTo>
                    <a:pt x="4389" y="4815"/>
                  </a:lnTo>
                  <a:lnTo>
                    <a:pt x="4390" y="4810"/>
                  </a:lnTo>
                  <a:lnTo>
                    <a:pt x="4396" y="4792"/>
                  </a:lnTo>
                  <a:lnTo>
                    <a:pt x="4398" y="4787"/>
                  </a:lnTo>
                  <a:lnTo>
                    <a:pt x="4404" y="4769"/>
                  </a:lnTo>
                  <a:lnTo>
                    <a:pt x="4406" y="4765"/>
                  </a:lnTo>
                  <a:lnTo>
                    <a:pt x="4413" y="4747"/>
                  </a:lnTo>
                  <a:lnTo>
                    <a:pt x="4415" y="4743"/>
                  </a:lnTo>
                  <a:lnTo>
                    <a:pt x="4423" y="4725"/>
                  </a:lnTo>
                  <a:lnTo>
                    <a:pt x="4425" y="4721"/>
                  </a:lnTo>
                  <a:lnTo>
                    <a:pt x="4434" y="4704"/>
                  </a:lnTo>
                  <a:lnTo>
                    <a:pt x="4436" y="4700"/>
                  </a:lnTo>
                  <a:lnTo>
                    <a:pt x="4446" y="4683"/>
                  </a:lnTo>
                  <a:lnTo>
                    <a:pt x="4448" y="4678"/>
                  </a:lnTo>
                  <a:lnTo>
                    <a:pt x="4459" y="4661"/>
                  </a:lnTo>
                  <a:lnTo>
                    <a:pt x="4461" y="4657"/>
                  </a:lnTo>
                  <a:lnTo>
                    <a:pt x="4472" y="4641"/>
                  </a:lnTo>
                  <a:lnTo>
                    <a:pt x="4474" y="4638"/>
                  </a:lnTo>
                  <a:lnTo>
                    <a:pt x="4485" y="4622"/>
                  </a:lnTo>
                  <a:lnTo>
                    <a:pt x="4488" y="4618"/>
                  </a:lnTo>
                  <a:lnTo>
                    <a:pt x="4500" y="4603"/>
                  </a:lnTo>
                  <a:lnTo>
                    <a:pt x="4503" y="4600"/>
                  </a:lnTo>
                  <a:lnTo>
                    <a:pt x="4515" y="4585"/>
                  </a:lnTo>
                  <a:lnTo>
                    <a:pt x="4518" y="4582"/>
                  </a:lnTo>
                  <a:lnTo>
                    <a:pt x="4531" y="4567"/>
                  </a:lnTo>
                  <a:lnTo>
                    <a:pt x="4534" y="4564"/>
                  </a:lnTo>
                  <a:lnTo>
                    <a:pt x="4547" y="4550"/>
                  </a:lnTo>
                  <a:lnTo>
                    <a:pt x="4550" y="4547"/>
                  </a:lnTo>
                  <a:lnTo>
                    <a:pt x="4564" y="4534"/>
                  </a:lnTo>
                  <a:lnTo>
                    <a:pt x="4567" y="4531"/>
                  </a:lnTo>
                  <a:lnTo>
                    <a:pt x="4582" y="4518"/>
                  </a:lnTo>
                  <a:lnTo>
                    <a:pt x="4585" y="4515"/>
                  </a:lnTo>
                  <a:lnTo>
                    <a:pt x="4600" y="4503"/>
                  </a:lnTo>
                  <a:lnTo>
                    <a:pt x="4603" y="4500"/>
                  </a:lnTo>
                  <a:lnTo>
                    <a:pt x="4618" y="4488"/>
                  </a:lnTo>
                  <a:lnTo>
                    <a:pt x="4622" y="4485"/>
                  </a:lnTo>
                  <a:lnTo>
                    <a:pt x="4638" y="4474"/>
                  </a:lnTo>
                  <a:lnTo>
                    <a:pt x="4641" y="4472"/>
                  </a:lnTo>
                  <a:lnTo>
                    <a:pt x="4657" y="4461"/>
                  </a:lnTo>
                  <a:lnTo>
                    <a:pt x="4661" y="4459"/>
                  </a:lnTo>
                  <a:lnTo>
                    <a:pt x="4678" y="4448"/>
                  </a:lnTo>
                  <a:lnTo>
                    <a:pt x="4683" y="4446"/>
                  </a:lnTo>
                  <a:lnTo>
                    <a:pt x="4700" y="4436"/>
                  </a:lnTo>
                  <a:lnTo>
                    <a:pt x="4704" y="4434"/>
                  </a:lnTo>
                  <a:lnTo>
                    <a:pt x="4721" y="4425"/>
                  </a:lnTo>
                  <a:lnTo>
                    <a:pt x="4725" y="4423"/>
                  </a:lnTo>
                  <a:lnTo>
                    <a:pt x="4743" y="4415"/>
                  </a:lnTo>
                  <a:lnTo>
                    <a:pt x="4747" y="4413"/>
                  </a:lnTo>
                  <a:lnTo>
                    <a:pt x="4750" y="4412"/>
                  </a:lnTo>
                  <a:lnTo>
                    <a:pt x="4750" y="2947"/>
                  </a:lnTo>
                  <a:lnTo>
                    <a:pt x="4752" y="2914"/>
                  </a:lnTo>
                  <a:lnTo>
                    <a:pt x="4759" y="2882"/>
                  </a:lnTo>
                  <a:lnTo>
                    <a:pt x="4769" y="2851"/>
                  </a:lnTo>
                  <a:lnTo>
                    <a:pt x="4783" y="2822"/>
                  </a:lnTo>
                  <a:lnTo>
                    <a:pt x="4802" y="2795"/>
                  </a:lnTo>
                  <a:lnTo>
                    <a:pt x="4823" y="2770"/>
                  </a:lnTo>
                  <a:lnTo>
                    <a:pt x="4848" y="2749"/>
                  </a:lnTo>
                  <a:lnTo>
                    <a:pt x="4875" y="2730"/>
                  </a:lnTo>
                  <a:lnTo>
                    <a:pt x="4898" y="2719"/>
                  </a:lnTo>
                  <a:lnTo>
                    <a:pt x="4875" y="2708"/>
                  </a:lnTo>
                  <a:lnTo>
                    <a:pt x="4848" y="2689"/>
                  </a:lnTo>
                  <a:lnTo>
                    <a:pt x="4823" y="2668"/>
                  </a:lnTo>
                  <a:lnTo>
                    <a:pt x="4802" y="2643"/>
                  </a:lnTo>
                  <a:lnTo>
                    <a:pt x="4783" y="2616"/>
                  </a:lnTo>
                  <a:lnTo>
                    <a:pt x="4769" y="2587"/>
                  </a:lnTo>
                  <a:close/>
                  <a:moveTo>
                    <a:pt x="5250" y="4703"/>
                  </a:moveTo>
                  <a:lnTo>
                    <a:pt x="5250" y="4835"/>
                  </a:lnTo>
                  <a:lnTo>
                    <a:pt x="5372" y="4887"/>
                  </a:lnTo>
                  <a:lnTo>
                    <a:pt x="5371" y="4885"/>
                  </a:lnTo>
                  <a:lnTo>
                    <a:pt x="5367" y="4871"/>
                  </a:lnTo>
                  <a:lnTo>
                    <a:pt x="5362" y="4857"/>
                  </a:lnTo>
                  <a:lnTo>
                    <a:pt x="5356" y="4844"/>
                  </a:lnTo>
                  <a:lnTo>
                    <a:pt x="5350" y="4831"/>
                  </a:lnTo>
                  <a:lnTo>
                    <a:pt x="5344" y="4818"/>
                  </a:lnTo>
                  <a:lnTo>
                    <a:pt x="5337" y="4806"/>
                  </a:lnTo>
                  <a:lnTo>
                    <a:pt x="5330" y="4794"/>
                  </a:lnTo>
                  <a:lnTo>
                    <a:pt x="5321" y="4781"/>
                  </a:lnTo>
                  <a:lnTo>
                    <a:pt x="5313" y="4770"/>
                  </a:lnTo>
                  <a:lnTo>
                    <a:pt x="5304" y="4758"/>
                  </a:lnTo>
                  <a:lnTo>
                    <a:pt x="5294" y="4747"/>
                  </a:lnTo>
                  <a:lnTo>
                    <a:pt x="5285" y="4736"/>
                  </a:lnTo>
                  <a:lnTo>
                    <a:pt x="5275" y="4725"/>
                  </a:lnTo>
                  <a:lnTo>
                    <a:pt x="5264" y="4715"/>
                  </a:lnTo>
                  <a:lnTo>
                    <a:pt x="5253" y="4706"/>
                  </a:lnTo>
                  <a:lnTo>
                    <a:pt x="5250" y="4703"/>
                  </a:lnTo>
                  <a:close/>
                  <a:moveTo>
                    <a:pt x="4750" y="5000"/>
                  </a:moveTo>
                  <a:lnTo>
                    <a:pt x="4750" y="4703"/>
                  </a:lnTo>
                  <a:lnTo>
                    <a:pt x="4747" y="4706"/>
                  </a:lnTo>
                  <a:lnTo>
                    <a:pt x="4736" y="4715"/>
                  </a:lnTo>
                  <a:lnTo>
                    <a:pt x="4725" y="4725"/>
                  </a:lnTo>
                  <a:lnTo>
                    <a:pt x="4715" y="4736"/>
                  </a:lnTo>
                  <a:lnTo>
                    <a:pt x="4706" y="4747"/>
                  </a:lnTo>
                  <a:lnTo>
                    <a:pt x="4696" y="4758"/>
                  </a:lnTo>
                  <a:lnTo>
                    <a:pt x="4687" y="4770"/>
                  </a:lnTo>
                  <a:lnTo>
                    <a:pt x="4679" y="4781"/>
                  </a:lnTo>
                  <a:lnTo>
                    <a:pt x="4670" y="4794"/>
                  </a:lnTo>
                  <a:lnTo>
                    <a:pt x="4663" y="4806"/>
                  </a:lnTo>
                  <a:lnTo>
                    <a:pt x="4656" y="4818"/>
                  </a:lnTo>
                  <a:lnTo>
                    <a:pt x="4650" y="4831"/>
                  </a:lnTo>
                  <a:lnTo>
                    <a:pt x="4644" y="4844"/>
                  </a:lnTo>
                  <a:lnTo>
                    <a:pt x="4638" y="4857"/>
                  </a:lnTo>
                  <a:lnTo>
                    <a:pt x="4633" y="4871"/>
                  </a:lnTo>
                  <a:lnTo>
                    <a:pt x="4629" y="4885"/>
                  </a:lnTo>
                  <a:lnTo>
                    <a:pt x="4625" y="4899"/>
                  </a:lnTo>
                  <a:lnTo>
                    <a:pt x="4622" y="4913"/>
                  </a:lnTo>
                  <a:lnTo>
                    <a:pt x="4619" y="4927"/>
                  </a:lnTo>
                  <a:lnTo>
                    <a:pt x="4616" y="4942"/>
                  </a:lnTo>
                  <a:lnTo>
                    <a:pt x="4614" y="4956"/>
                  </a:lnTo>
                  <a:lnTo>
                    <a:pt x="4613" y="4971"/>
                  </a:lnTo>
                  <a:lnTo>
                    <a:pt x="4612" y="4985"/>
                  </a:lnTo>
                  <a:lnTo>
                    <a:pt x="4612" y="5000"/>
                  </a:lnTo>
                  <a:lnTo>
                    <a:pt x="4612" y="5015"/>
                  </a:lnTo>
                  <a:lnTo>
                    <a:pt x="4613" y="5029"/>
                  </a:lnTo>
                  <a:lnTo>
                    <a:pt x="4614" y="5044"/>
                  </a:lnTo>
                  <a:lnTo>
                    <a:pt x="4616" y="5058"/>
                  </a:lnTo>
                  <a:lnTo>
                    <a:pt x="4619" y="5073"/>
                  </a:lnTo>
                  <a:lnTo>
                    <a:pt x="4622" y="5087"/>
                  </a:lnTo>
                  <a:lnTo>
                    <a:pt x="4625" y="5101"/>
                  </a:lnTo>
                  <a:lnTo>
                    <a:pt x="4629" y="5115"/>
                  </a:lnTo>
                  <a:lnTo>
                    <a:pt x="4633" y="5129"/>
                  </a:lnTo>
                  <a:lnTo>
                    <a:pt x="4638" y="5143"/>
                  </a:lnTo>
                  <a:lnTo>
                    <a:pt x="4644" y="5156"/>
                  </a:lnTo>
                  <a:lnTo>
                    <a:pt x="4650" y="5169"/>
                  </a:lnTo>
                  <a:lnTo>
                    <a:pt x="4656" y="5182"/>
                  </a:lnTo>
                  <a:lnTo>
                    <a:pt x="4663" y="5194"/>
                  </a:lnTo>
                  <a:lnTo>
                    <a:pt x="4670" y="5206"/>
                  </a:lnTo>
                  <a:lnTo>
                    <a:pt x="4679" y="5219"/>
                  </a:lnTo>
                  <a:lnTo>
                    <a:pt x="4687" y="5230"/>
                  </a:lnTo>
                  <a:lnTo>
                    <a:pt x="4696" y="5242"/>
                  </a:lnTo>
                  <a:lnTo>
                    <a:pt x="4706" y="5253"/>
                  </a:lnTo>
                  <a:lnTo>
                    <a:pt x="4715" y="5264"/>
                  </a:lnTo>
                  <a:lnTo>
                    <a:pt x="4725" y="5275"/>
                  </a:lnTo>
                  <a:lnTo>
                    <a:pt x="4736" y="5285"/>
                  </a:lnTo>
                  <a:lnTo>
                    <a:pt x="4747" y="5294"/>
                  </a:lnTo>
                  <a:lnTo>
                    <a:pt x="4758" y="5304"/>
                  </a:lnTo>
                  <a:lnTo>
                    <a:pt x="4770" y="5313"/>
                  </a:lnTo>
                  <a:lnTo>
                    <a:pt x="4781" y="5321"/>
                  </a:lnTo>
                  <a:lnTo>
                    <a:pt x="4794" y="5330"/>
                  </a:lnTo>
                  <a:lnTo>
                    <a:pt x="4806" y="5337"/>
                  </a:lnTo>
                  <a:lnTo>
                    <a:pt x="4818" y="5344"/>
                  </a:lnTo>
                  <a:lnTo>
                    <a:pt x="4831" y="5350"/>
                  </a:lnTo>
                  <a:lnTo>
                    <a:pt x="4844" y="5356"/>
                  </a:lnTo>
                  <a:lnTo>
                    <a:pt x="4857" y="5362"/>
                  </a:lnTo>
                  <a:lnTo>
                    <a:pt x="4871" y="5367"/>
                  </a:lnTo>
                  <a:lnTo>
                    <a:pt x="4885" y="5371"/>
                  </a:lnTo>
                  <a:lnTo>
                    <a:pt x="4899" y="5375"/>
                  </a:lnTo>
                  <a:lnTo>
                    <a:pt x="4913" y="5378"/>
                  </a:lnTo>
                  <a:lnTo>
                    <a:pt x="4927" y="5381"/>
                  </a:lnTo>
                  <a:lnTo>
                    <a:pt x="4942" y="5384"/>
                  </a:lnTo>
                  <a:lnTo>
                    <a:pt x="4956" y="5386"/>
                  </a:lnTo>
                  <a:lnTo>
                    <a:pt x="4971" y="5387"/>
                  </a:lnTo>
                  <a:lnTo>
                    <a:pt x="4985" y="5388"/>
                  </a:lnTo>
                  <a:lnTo>
                    <a:pt x="5000" y="5388"/>
                  </a:lnTo>
                  <a:lnTo>
                    <a:pt x="5015" y="5388"/>
                  </a:lnTo>
                  <a:lnTo>
                    <a:pt x="5029" y="5387"/>
                  </a:lnTo>
                  <a:lnTo>
                    <a:pt x="5044" y="5386"/>
                  </a:lnTo>
                  <a:lnTo>
                    <a:pt x="5058" y="5384"/>
                  </a:lnTo>
                  <a:lnTo>
                    <a:pt x="5073" y="5381"/>
                  </a:lnTo>
                  <a:lnTo>
                    <a:pt x="5087" y="5378"/>
                  </a:lnTo>
                  <a:lnTo>
                    <a:pt x="5101" y="5375"/>
                  </a:lnTo>
                  <a:lnTo>
                    <a:pt x="5115" y="5371"/>
                  </a:lnTo>
                  <a:lnTo>
                    <a:pt x="5129" y="5367"/>
                  </a:lnTo>
                  <a:lnTo>
                    <a:pt x="5143" y="5362"/>
                  </a:lnTo>
                  <a:lnTo>
                    <a:pt x="5156" y="5356"/>
                  </a:lnTo>
                  <a:lnTo>
                    <a:pt x="5169" y="5350"/>
                  </a:lnTo>
                  <a:lnTo>
                    <a:pt x="5175" y="5347"/>
                  </a:lnTo>
                  <a:lnTo>
                    <a:pt x="4902" y="5230"/>
                  </a:lnTo>
                  <a:lnTo>
                    <a:pt x="4888" y="5223"/>
                  </a:lnTo>
                  <a:lnTo>
                    <a:pt x="4875" y="5217"/>
                  </a:lnTo>
                  <a:lnTo>
                    <a:pt x="4874" y="5216"/>
                  </a:lnTo>
                  <a:lnTo>
                    <a:pt x="4872" y="5215"/>
                  </a:lnTo>
                  <a:lnTo>
                    <a:pt x="4860" y="5207"/>
                  </a:lnTo>
                  <a:lnTo>
                    <a:pt x="4848" y="5198"/>
                  </a:lnTo>
                  <a:lnTo>
                    <a:pt x="4847" y="5197"/>
                  </a:lnTo>
                  <a:lnTo>
                    <a:pt x="4845" y="5197"/>
                  </a:lnTo>
                  <a:lnTo>
                    <a:pt x="4834" y="5187"/>
                  </a:lnTo>
                  <a:lnTo>
                    <a:pt x="4823" y="5177"/>
                  </a:lnTo>
                  <a:lnTo>
                    <a:pt x="4822" y="5176"/>
                  </a:lnTo>
                  <a:lnTo>
                    <a:pt x="4821" y="5175"/>
                  </a:lnTo>
                  <a:lnTo>
                    <a:pt x="4811" y="5163"/>
                  </a:lnTo>
                  <a:lnTo>
                    <a:pt x="4802" y="5152"/>
                  </a:lnTo>
                  <a:lnTo>
                    <a:pt x="4801" y="5151"/>
                  </a:lnTo>
                  <a:lnTo>
                    <a:pt x="4800" y="5150"/>
                  </a:lnTo>
                  <a:lnTo>
                    <a:pt x="4792" y="5137"/>
                  </a:lnTo>
                  <a:lnTo>
                    <a:pt x="4783" y="5125"/>
                  </a:lnTo>
                  <a:lnTo>
                    <a:pt x="4783" y="5124"/>
                  </a:lnTo>
                  <a:lnTo>
                    <a:pt x="4782" y="5122"/>
                  </a:lnTo>
                  <a:lnTo>
                    <a:pt x="4776" y="5109"/>
                  </a:lnTo>
                  <a:lnTo>
                    <a:pt x="4769" y="5096"/>
                  </a:lnTo>
                  <a:lnTo>
                    <a:pt x="4769" y="5094"/>
                  </a:lnTo>
                  <a:lnTo>
                    <a:pt x="4768" y="5093"/>
                  </a:lnTo>
                  <a:lnTo>
                    <a:pt x="4763" y="5079"/>
                  </a:lnTo>
                  <a:lnTo>
                    <a:pt x="4759" y="5065"/>
                  </a:lnTo>
                  <a:lnTo>
                    <a:pt x="4758" y="5063"/>
                  </a:lnTo>
                  <a:lnTo>
                    <a:pt x="4758" y="5062"/>
                  </a:lnTo>
                  <a:lnTo>
                    <a:pt x="4755" y="5047"/>
                  </a:lnTo>
                  <a:lnTo>
                    <a:pt x="4752" y="5033"/>
                  </a:lnTo>
                  <a:lnTo>
                    <a:pt x="4752" y="5031"/>
                  </a:lnTo>
                  <a:lnTo>
                    <a:pt x="4752" y="5030"/>
                  </a:lnTo>
                  <a:lnTo>
                    <a:pt x="4751" y="5015"/>
                  </a:lnTo>
                  <a:lnTo>
                    <a:pt x="4750" y="50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14" name="Group 54">
            <a:extLst>
              <a:ext uri="{FF2B5EF4-FFF2-40B4-BE49-F238E27FC236}">
                <a16:creationId xmlns:a16="http://schemas.microsoft.com/office/drawing/2014/main" id="{B04712AC-9C81-4CD9-850C-799E5A2D7323}"/>
              </a:ext>
            </a:extLst>
          </p:cNvPr>
          <p:cNvGrpSpPr/>
          <p:nvPr/>
        </p:nvGrpSpPr>
        <p:grpSpPr>
          <a:xfrm>
            <a:off x="806496" y="3669671"/>
            <a:ext cx="633600" cy="633600"/>
            <a:chOff x="6359457" y="4459160"/>
            <a:chExt cx="633600" cy="633600"/>
          </a:xfrm>
          <a:solidFill>
            <a:schemeClr val="accent1"/>
          </a:solidFill>
        </p:grpSpPr>
        <p:sp>
          <p:nvSpPr>
            <p:cNvPr id="90215" name="Accent">
              <a:extLst>
                <a:ext uri="{FF2B5EF4-FFF2-40B4-BE49-F238E27FC236}">
                  <a16:creationId xmlns:a16="http://schemas.microsoft.com/office/drawing/2014/main" id="{C43666EE-7555-4493-BCD4-D890EC4F41FA}"/>
                </a:ext>
              </a:extLst>
            </p:cNvPr>
            <p:cNvSpPr/>
            <p:nvPr/>
          </p:nvSpPr>
          <p:spPr>
            <a:xfrm>
              <a:off x="6359457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950" y="4941"/>
                  </a:moveTo>
                  <a:lnTo>
                    <a:pt x="8949" y="4994"/>
                  </a:lnTo>
                  <a:lnTo>
                    <a:pt x="8946" y="5047"/>
                  </a:lnTo>
                  <a:lnTo>
                    <a:pt x="8941" y="5100"/>
                  </a:lnTo>
                  <a:lnTo>
                    <a:pt x="8934" y="5152"/>
                  </a:lnTo>
                  <a:lnTo>
                    <a:pt x="8925" y="5204"/>
                  </a:lnTo>
                  <a:lnTo>
                    <a:pt x="8915" y="5256"/>
                  </a:lnTo>
                  <a:lnTo>
                    <a:pt x="8902" y="5307"/>
                  </a:lnTo>
                  <a:lnTo>
                    <a:pt x="8887" y="5358"/>
                  </a:lnTo>
                  <a:lnTo>
                    <a:pt x="8871" y="5408"/>
                  </a:lnTo>
                  <a:lnTo>
                    <a:pt x="8852" y="5458"/>
                  </a:lnTo>
                  <a:lnTo>
                    <a:pt x="8832" y="5507"/>
                  </a:lnTo>
                  <a:lnTo>
                    <a:pt x="8810" y="5555"/>
                  </a:lnTo>
                  <a:lnTo>
                    <a:pt x="8786" y="5602"/>
                  </a:lnTo>
                  <a:lnTo>
                    <a:pt x="8760" y="5649"/>
                  </a:lnTo>
                  <a:lnTo>
                    <a:pt x="8733" y="5694"/>
                  </a:lnTo>
                  <a:lnTo>
                    <a:pt x="8704" y="5739"/>
                  </a:lnTo>
                  <a:lnTo>
                    <a:pt x="8673" y="5782"/>
                  </a:lnTo>
                  <a:lnTo>
                    <a:pt x="8641" y="5824"/>
                  </a:lnTo>
                  <a:lnTo>
                    <a:pt x="8607" y="5864"/>
                  </a:lnTo>
                  <a:lnTo>
                    <a:pt x="8572" y="5904"/>
                  </a:lnTo>
                  <a:lnTo>
                    <a:pt x="8536" y="5942"/>
                  </a:lnTo>
                  <a:lnTo>
                    <a:pt x="8498" y="5978"/>
                  </a:lnTo>
                  <a:lnTo>
                    <a:pt x="8458" y="6013"/>
                  </a:lnTo>
                  <a:lnTo>
                    <a:pt x="8418" y="6047"/>
                  </a:lnTo>
                  <a:lnTo>
                    <a:pt x="8376" y="6079"/>
                  </a:lnTo>
                  <a:lnTo>
                    <a:pt x="8333" y="6110"/>
                  </a:lnTo>
                  <a:lnTo>
                    <a:pt x="8288" y="6139"/>
                  </a:lnTo>
                  <a:lnTo>
                    <a:pt x="8243" y="6166"/>
                  </a:lnTo>
                  <a:lnTo>
                    <a:pt x="8196" y="6192"/>
                  </a:lnTo>
                  <a:lnTo>
                    <a:pt x="8149" y="6216"/>
                  </a:lnTo>
                  <a:lnTo>
                    <a:pt x="8101" y="6238"/>
                  </a:lnTo>
                  <a:lnTo>
                    <a:pt x="8052" y="6258"/>
                  </a:lnTo>
                  <a:lnTo>
                    <a:pt x="8002" y="6277"/>
                  </a:lnTo>
                  <a:lnTo>
                    <a:pt x="7952" y="6293"/>
                  </a:lnTo>
                  <a:lnTo>
                    <a:pt x="7901" y="6308"/>
                  </a:lnTo>
                  <a:lnTo>
                    <a:pt x="7850" y="6321"/>
                  </a:lnTo>
                  <a:lnTo>
                    <a:pt x="7798" y="6331"/>
                  </a:lnTo>
                  <a:lnTo>
                    <a:pt x="7746" y="6340"/>
                  </a:lnTo>
                  <a:lnTo>
                    <a:pt x="7694" y="6347"/>
                  </a:lnTo>
                  <a:lnTo>
                    <a:pt x="7641" y="6352"/>
                  </a:lnTo>
                  <a:lnTo>
                    <a:pt x="7588" y="6355"/>
                  </a:lnTo>
                  <a:lnTo>
                    <a:pt x="7535" y="6356"/>
                  </a:lnTo>
                  <a:lnTo>
                    <a:pt x="7482" y="6355"/>
                  </a:lnTo>
                  <a:lnTo>
                    <a:pt x="7429" y="6352"/>
                  </a:lnTo>
                  <a:lnTo>
                    <a:pt x="7376" y="6347"/>
                  </a:lnTo>
                  <a:lnTo>
                    <a:pt x="7324" y="6340"/>
                  </a:lnTo>
                  <a:lnTo>
                    <a:pt x="7272" y="6331"/>
                  </a:lnTo>
                  <a:lnTo>
                    <a:pt x="7220" y="6321"/>
                  </a:lnTo>
                  <a:lnTo>
                    <a:pt x="7169" y="6308"/>
                  </a:lnTo>
                  <a:lnTo>
                    <a:pt x="7118" y="6293"/>
                  </a:lnTo>
                  <a:lnTo>
                    <a:pt x="7068" y="6277"/>
                  </a:lnTo>
                  <a:lnTo>
                    <a:pt x="7019" y="6258"/>
                  </a:lnTo>
                  <a:lnTo>
                    <a:pt x="6970" y="6238"/>
                  </a:lnTo>
                  <a:lnTo>
                    <a:pt x="6922" y="6216"/>
                  </a:lnTo>
                  <a:lnTo>
                    <a:pt x="6875" y="6192"/>
                  </a:lnTo>
                  <a:lnTo>
                    <a:pt x="6828" y="6166"/>
                  </a:lnTo>
                  <a:lnTo>
                    <a:pt x="6782" y="6139"/>
                  </a:lnTo>
                  <a:lnTo>
                    <a:pt x="6738" y="6110"/>
                  </a:lnTo>
                  <a:lnTo>
                    <a:pt x="6695" y="6079"/>
                  </a:lnTo>
                  <a:lnTo>
                    <a:pt x="6653" y="6047"/>
                  </a:lnTo>
                  <a:lnTo>
                    <a:pt x="6612" y="6013"/>
                  </a:lnTo>
                  <a:lnTo>
                    <a:pt x="6573" y="5978"/>
                  </a:lnTo>
                  <a:lnTo>
                    <a:pt x="6535" y="5942"/>
                  </a:lnTo>
                  <a:lnTo>
                    <a:pt x="6498" y="5904"/>
                  </a:lnTo>
                  <a:lnTo>
                    <a:pt x="6463" y="5864"/>
                  </a:lnTo>
                  <a:lnTo>
                    <a:pt x="6429" y="5824"/>
                  </a:lnTo>
                  <a:lnTo>
                    <a:pt x="6397" y="5782"/>
                  </a:lnTo>
                  <a:lnTo>
                    <a:pt x="6366" y="5739"/>
                  </a:lnTo>
                  <a:lnTo>
                    <a:pt x="6337" y="5694"/>
                  </a:lnTo>
                  <a:lnTo>
                    <a:pt x="6310" y="5649"/>
                  </a:lnTo>
                  <a:lnTo>
                    <a:pt x="6284" y="5602"/>
                  </a:lnTo>
                  <a:lnTo>
                    <a:pt x="6260" y="5555"/>
                  </a:lnTo>
                  <a:lnTo>
                    <a:pt x="6238" y="5507"/>
                  </a:lnTo>
                  <a:lnTo>
                    <a:pt x="6218" y="5458"/>
                  </a:lnTo>
                  <a:lnTo>
                    <a:pt x="6200" y="5408"/>
                  </a:lnTo>
                  <a:lnTo>
                    <a:pt x="6183" y="5358"/>
                  </a:lnTo>
                  <a:lnTo>
                    <a:pt x="6168" y="5307"/>
                  </a:lnTo>
                  <a:lnTo>
                    <a:pt x="6156" y="5256"/>
                  </a:lnTo>
                  <a:lnTo>
                    <a:pt x="6145" y="5204"/>
                  </a:lnTo>
                  <a:lnTo>
                    <a:pt x="6136" y="5152"/>
                  </a:lnTo>
                  <a:lnTo>
                    <a:pt x="6129" y="5100"/>
                  </a:lnTo>
                  <a:lnTo>
                    <a:pt x="6124" y="5047"/>
                  </a:lnTo>
                  <a:lnTo>
                    <a:pt x="6121" y="4994"/>
                  </a:lnTo>
                  <a:lnTo>
                    <a:pt x="6120" y="4941"/>
                  </a:lnTo>
                  <a:lnTo>
                    <a:pt x="6121" y="4888"/>
                  </a:lnTo>
                  <a:lnTo>
                    <a:pt x="6124" y="4835"/>
                  </a:lnTo>
                  <a:lnTo>
                    <a:pt x="6129" y="4782"/>
                  </a:lnTo>
                  <a:lnTo>
                    <a:pt x="6136" y="4730"/>
                  </a:lnTo>
                  <a:lnTo>
                    <a:pt x="6145" y="4678"/>
                  </a:lnTo>
                  <a:lnTo>
                    <a:pt x="6156" y="4626"/>
                  </a:lnTo>
                  <a:lnTo>
                    <a:pt x="6168" y="4575"/>
                  </a:lnTo>
                  <a:lnTo>
                    <a:pt x="6183" y="4524"/>
                  </a:lnTo>
                  <a:lnTo>
                    <a:pt x="6200" y="4474"/>
                  </a:lnTo>
                  <a:lnTo>
                    <a:pt x="6218" y="4425"/>
                  </a:lnTo>
                  <a:lnTo>
                    <a:pt x="6238" y="4376"/>
                  </a:lnTo>
                  <a:lnTo>
                    <a:pt x="6260" y="4328"/>
                  </a:lnTo>
                  <a:lnTo>
                    <a:pt x="6284" y="4281"/>
                  </a:lnTo>
                  <a:lnTo>
                    <a:pt x="6310" y="4234"/>
                  </a:lnTo>
                  <a:lnTo>
                    <a:pt x="6337" y="4188"/>
                  </a:lnTo>
                  <a:lnTo>
                    <a:pt x="6366" y="4144"/>
                  </a:lnTo>
                  <a:lnTo>
                    <a:pt x="6397" y="4101"/>
                  </a:lnTo>
                  <a:lnTo>
                    <a:pt x="6429" y="4059"/>
                  </a:lnTo>
                  <a:lnTo>
                    <a:pt x="6463" y="4018"/>
                  </a:lnTo>
                  <a:lnTo>
                    <a:pt x="6498" y="3979"/>
                  </a:lnTo>
                  <a:lnTo>
                    <a:pt x="6535" y="3941"/>
                  </a:lnTo>
                  <a:lnTo>
                    <a:pt x="6573" y="3904"/>
                  </a:lnTo>
                  <a:lnTo>
                    <a:pt x="6612" y="3869"/>
                  </a:lnTo>
                  <a:lnTo>
                    <a:pt x="6653" y="3835"/>
                  </a:lnTo>
                  <a:lnTo>
                    <a:pt x="6695" y="3803"/>
                  </a:lnTo>
                  <a:lnTo>
                    <a:pt x="6738" y="3772"/>
                  </a:lnTo>
                  <a:lnTo>
                    <a:pt x="6782" y="3743"/>
                  </a:lnTo>
                  <a:lnTo>
                    <a:pt x="6828" y="3716"/>
                  </a:lnTo>
                  <a:lnTo>
                    <a:pt x="6875" y="3690"/>
                  </a:lnTo>
                  <a:lnTo>
                    <a:pt x="6922" y="3666"/>
                  </a:lnTo>
                  <a:lnTo>
                    <a:pt x="6970" y="3644"/>
                  </a:lnTo>
                  <a:lnTo>
                    <a:pt x="7019" y="3624"/>
                  </a:lnTo>
                  <a:lnTo>
                    <a:pt x="7068" y="3606"/>
                  </a:lnTo>
                  <a:lnTo>
                    <a:pt x="7118" y="3589"/>
                  </a:lnTo>
                  <a:lnTo>
                    <a:pt x="7169" y="3575"/>
                  </a:lnTo>
                  <a:lnTo>
                    <a:pt x="7220" y="3562"/>
                  </a:lnTo>
                  <a:lnTo>
                    <a:pt x="7272" y="3551"/>
                  </a:lnTo>
                  <a:lnTo>
                    <a:pt x="7324" y="3542"/>
                  </a:lnTo>
                  <a:lnTo>
                    <a:pt x="7376" y="3535"/>
                  </a:lnTo>
                  <a:lnTo>
                    <a:pt x="7429" y="3530"/>
                  </a:lnTo>
                  <a:lnTo>
                    <a:pt x="7482" y="3527"/>
                  </a:lnTo>
                  <a:lnTo>
                    <a:pt x="7535" y="3526"/>
                  </a:lnTo>
                  <a:lnTo>
                    <a:pt x="7588" y="3527"/>
                  </a:lnTo>
                  <a:lnTo>
                    <a:pt x="7641" y="3530"/>
                  </a:lnTo>
                  <a:lnTo>
                    <a:pt x="7694" y="3535"/>
                  </a:lnTo>
                  <a:lnTo>
                    <a:pt x="7746" y="3542"/>
                  </a:lnTo>
                  <a:lnTo>
                    <a:pt x="7798" y="3551"/>
                  </a:lnTo>
                  <a:lnTo>
                    <a:pt x="7850" y="3562"/>
                  </a:lnTo>
                  <a:lnTo>
                    <a:pt x="7901" y="3575"/>
                  </a:lnTo>
                  <a:lnTo>
                    <a:pt x="7952" y="3589"/>
                  </a:lnTo>
                  <a:lnTo>
                    <a:pt x="8002" y="3606"/>
                  </a:lnTo>
                  <a:lnTo>
                    <a:pt x="8052" y="3624"/>
                  </a:lnTo>
                  <a:lnTo>
                    <a:pt x="8101" y="3644"/>
                  </a:lnTo>
                  <a:lnTo>
                    <a:pt x="8149" y="3666"/>
                  </a:lnTo>
                  <a:lnTo>
                    <a:pt x="8196" y="3690"/>
                  </a:lnTo>
                  <a:lnTo>
                    <a:pt x="8243" y="3716"/>
                  </a:lnTo>
                  <a:lnTo>
                    <a:pt x="8288" y="3743"/>
                  </a:lnTo>
                  <a:lnTo>
                    <a:pt x="8333" y="3772"/>
                  </a:lnTo>
                  <a:lnTo>
                    <a:pt x="8376" y="3803"/>
                  </a:lnTo>
                  <a:lnTo>
                    <a:pt x="8418" y="3835"/>
                  </a:lnTo>
                  <a:lnTo>
                    <a:pt x="8458" y="3869"/>
                  </a:lnTo>
                  <a:lnTo>
                    <a:pt x="8498" y="3904"/>
                  </a:lnTo>
                  <a:lnTo>
                    <a:pt x="8536" y="3941"/>
                  </a:lnTo>
                  <a:lnTo>
                    <a:pt x="8572" y="3979"/>
                  </a:lnTo>
                  <a:lnTo>
                    <a:pt x="8607" y="4018"/>
                  </a:lnTo>
                  <a:lnTo>
                    <a:pt x="8641" y="4059"/>
                  </a:lnTo>
                  <a:lnTo>
                    <a:pt x="8673" y="4101"/>
                  </a:lnTo>
                  <a:lnTo>
                    <a:pt x="8704" y="4144"/>
                  </a:lnTo>
                  <a:lnTo>
                    <a:pt x="8733" y="4188"/>
                  </a:lnTo>
                  <a:lnTo>
                    <a:pt x="8760" y="4234"/>
                  </a:lnTo>
                  <a:lnTo>
                    <a:pt x="8786" y="4281"/>
                  </a:lnTo>
                  <a:lnTo>
                    <a:pt x="8810" y="4328"/>
                  </a:lnTo>
                  <a:lnTo>
                    <a:pt x="8832" y="4376"/>
                  </a:lnTo>
                  <a:lnTo>
                    <a:pt x="8852" y="4425"/>
                  </a:lnTo>
                  <a:lnTo>
                    <a:pt x="8871" y="4474"/>
                  </a:lnTo>
                  <a:lnTo>
                    <a:pt x="8887" y="4524"/>
                  </a:lnTo>
                  <a:lnTo>
                    <a:pt x="8902" y="4575"/>
                  </a:lnTo>
                  <a:lnTo>
                    <a:pt x="8915" y="4626"/>
                  </a:lnTo>
                  <a:lnTo>
                    <a:pt x="8925" y="4678"/>
                  </a:lnTo>
                  <a:lnTo>
                    <a:pt x="8934" y="4730"/>
                  </a:lnTo>
                  <a:lnTo>
                    <a:pt x="8941" y="4782"/>
                  </a:lnTo>
                  <a:lnTo>
                    <a:pt x="8946" y="4835"/>
                  </a:lnTo>
                  <a:lnTo>
                    <a:pt x="8949" y="4888"/>
                  </a:lnTo>
                  <a:lnTo>
                    <a:pt x="8950" y="49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16" name="Outline">
              <a:extLst>
                <a:ext uri="{FF2B5EF4-FFF2-40B4-BE49-F238E27FC236}">
                  <a16:creationId xmlns:a16="http://schemas.microsoft.com/office/drawing/2014/main" id="{2E1F13E6-4663-4D97-838A-0D61D7F9993A}"/>
                </a:ext>
              </a:extLst>
            </p:cNvPr>
            <p:cNvSpPr/>
            <p:nvPr/>
          </p:nvSpPr>
          <p:spPr>
            <a:xfrm>
              <a:off x="6359457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9199" y="4874"/>
                  </a:moveTo>
                  <a:lnTo>
                    <a:pt x="9199" y="4883"/>
                  </a:lnTo>
                  <a:lnTo>
                    <a:pt x="9200" y="4936"/>
                  </a:lnTo>
                  <a:lnTo>
                    <a:pt x="9200" y="4946"/>
                  </a:lnTo>
                  <a:lnTo>
                    <a:pt x="9199" y="4999"/>
                  </a:lnTo>
                  <a:lnTo>
                    <a:pt x="9199" y="5008"/>
                  </a:lnTo>
                  <a:lnTo>
                    <a:pt x="9196" y="5061"/>
                  </a:lnTo>
                  <a:lnTo>
                    <a:pt x="9195" y="5070"/>
                  </a:lnTo>
                  <a:lnTo>
                    <a:pt x="9190" y="5123"/>
                  </a:lnTo>
                  <a:lnTo>
                    <a:pt x="9189" y="5132"/>
                  </a:lnTo>
                  <a:lnTo>
                    <a:pt x="9182" y="5185"/>
                  </a:lnTo>
                  <a:lnTo>
                    <a:pt x="9181" y="5194"/>
                  </a:lnTo>
                  <a:lnTo>
                    <a:pt x="9172" y="5246"/>
                  </a:lnTo>
                  <a:lnTo>
                    <a:pt x="9170" y="5255"/>
                  </a:lnTo>
                  <a:lnTo>
                    <a:pt x="9159" y="5307"/>
                  </a:lnTo>
                  <a:lnTo>
                    <a:pt x="9157" y="5316"/>
                  </a:lnTo>
                  <a:lnTo>
                    <a:pt x="9145" y="5367"/>
                  </a:lnTo>
                  <a:lnTo>
                    <a:pt x="9142" y="5376"/>
                  </a:lnTo>
                  <a:lnTo>
                    <a:pt x="9127" y="5427"/>
                  </a:lnTo>
                  <a:lnTo>
                    <a:pt x="9125" y="5436"/>
                  </a:lnTo>
                  <a:lnTo>
                    <a:pt x="9108" y="5486"/>
                  </a:lnTo>
                  <a:lnTo>
                    <a:pt x="9105" y="5495"/>
                  </a:lnTo>
                  <a:lnTo>
                    <a:pt x="9087" y="5545"/>
                  </a:lnTo>
                  <a:lnTo>
                    <a:pt x="9083" y="5553"/>
                  </a:lnTo>
                  <a:lnTo>
                    <a:pt x="9063" y="5602"/>
                  </a:lnTo>
                  <a:lnTo>
                    <a:pt x="9059" y="5611"/>
                  </a:lnTo>
                  <a:lnTo>
                    <a:pt x="9037" y="5659"/>
                  </a:lnTo>
                  <a:lnTo>
                    <a:pt x="9033" y="5668"/>
                  </a:lnTo>
                  <a:lnTo>
                    <a:pt x="9009" y="5715"/>
                  </a:lnTo>
                  <a:lnTo>
                    <a:pt x="9005" y="5723"/>
                  </a:lnTo>
                  <a:lnTo>
                    <a:pt x="8979" y="5770"/>
                  </a:lnTo>
                  <a:lnTo>
                    <a:pt x="8974" y="5778"/>
                  </a:lnTo>
                  <a:lnTo>
                    <a:pt x="8947" y="5823"/>
                  </a:lnTo>
                  <a:lnTo>
                    <a:pt x="8942" y="5831"/>
                  </a:lnTo>
                  <a:lnTo>
                    <a:pt x="8913" y="5876"/>
                  </a:lnTo>
                  <a:lnTo>
                    <a:pt x="8908" y="5883"/>
                  </a:lnTo>
                  <a:lnTo>
                    <a:pt x="8877" y="5927"/>
                  </a:lnTo>
                  <a:lnTo>
                    <a:pt x="8871" y="5934"/>
                  </a:lnTo>
                  <a:lnTo>
                    <a:pt x="8839" y="5976"/>
                  </a:lnTo>
                  <a:lnTo>
                    <a:pt x="8833" y="5983"/>
                  </a:lnTo>
                  <a:lnTo>
                    <a:pt x="8800" y="6024"/>
                  </a:lnTo>
                  <a:lnTo>
                    <a:pt x="8794" y="6031"/>
                  </a:lnTo>
                  <a:lnTo>
                    <a:pt x="8759" y="6070"/>
                  </a:lnTo>
                  <a:lnTo>
                    <a:pt x="8752" y="6077"/>
                  </a:lnTo>
                  <a:lnTo>
                    <a:pt x="8716" y="6115"/>
                  </a:lnTo>
                  <a:lnTo>
                    <a:pt x="8709" y="6122"/>
                  </a:lnTo>
                  <a:lnTo>
                    <a:pt x="8671" y="6158"/>
                  </a:lnTo>
                  <a:lnTo>
                    <a:pt x="8664" y="6165"/>
                  </a:lnTo>
                  <a:lnTo>
                    <a:pt x="8625" y="6200"/>
                  </a:lnTo>
                  <a:lnTo>
                    <a:pt x="8618" y="6206"/>
                  </a:lnTo>
                  <a:lnTo>
                    <a:pt x="8577" y="6239"/>
                  </a:lnTo>
                  <a:lnTo>
                    <a:pt x="8570" y="6245"/>
                  </a:lnTo>
                  <a:lnTo>
                    <a:pt x="8528" y="6277"/>
                  </a:lnTo>
                  <a:lnTo>
                    <a:pt x="8521" y="6283"/>
                  </a:lnTo>
                  <a:lnTo>
                    <a:pt x="8477" y="6314"/>
                  </a:lnTo>
                  <a:lnTo>
                    <a:pt x="8470" y="6319"/>
                  </a:lnTo>
                  <a:lnTo>
                    <a:pt x="8425" y="6348"/>
                  </a:lnTo>
                  <a:lnTo>
                    <a:pt x="8417" y="6353"/>
                  </a:lnTo>
                  <a:lnTo>
                    <a:pt x="8372" y="6380"/>
                  </a:lnTo>
                  <a:lnTo>
                    <a:pt x="8364" y="6385"/>
                  </a:lnTo>
                  <a:lnTo>
                    <a:pt x="8317" y="6411"/>
                  </a:lnTo>
                  <a:lnTo>
                    <a:pt x="8309" y="6415"/>
                  </a:lnTo>
                  <a:lnTo>
                    <a:pt x="8262" y="6439"/>
                  </a:lnTo>
                  <a:lnTo>
                    <a:pt x="8253" y="6443"/>
                  </a:lnTo>
                  <a:lnTo>
                    <a:pt x="8205" y="6465"/>
                  </a:lnTo>
                  <a:lnTo>
                    <a:pt x="8196" y="6469"/>
                  </a:lnTo>
                  <a:lnTo>
                    <a:pt x="8147" y="6489"/>
                  </a:lnTo>
                  <a:lnTo>
                    <a:pt x="8139" y="6493"/>
                  </a:lnTo>
                  <a:lnTo>
                    <a:pt x="8089" y="6511"/>
                  </a:lnTo>
                  <a:lnTo>
                    <a:pt x="8080" y="6514"/>
                  </a:lnTo>
                  <a:lnTo>
                    <a:pt x="8030" y="6531"/>
                  </a:lnTo>
                  <a:lnTo>
                    <a:pt x="8021" y="6533"/>
                  </a:lnTo>
                  <a:lnTo>
                    <a:pt x="7970" y="6548"/>
                  </a:lnTo>
                  <a:lnTo>
                    <a:pt x="7961" y="6551"/>
                  </a:lnTo>
                  <a:lnTo>
                    <a:pt x="7910" y="6563"/>
                  </a:lnTo>
                  <a:lnTo>
                    <a:pt x="7901" y="6565"/>
                  </a:lnTo>
                  <a:lnTo>
                    <a:pt x="7849" y="6576"/>
                  </a:lnTo>
                  <a:lnTo>
                    <a:pt x="7840" y="6578"/>
                  </a:lnTo>
                  <a:lnTo>
                    <a:pt x="7788" y="6587"/>
                  </a:lnTo>
                  <a:lnTo>
                    <a:pt x="7779" y="6588"/>
                  </a:lnTo>
                  <a:lnTo>
                    <a:pt x="7726" y="6595"/>
                  </a:lnTo>
                  <a:lnTo>
                    <a:pt x="7717" y="6596"/>
                  </a:lnTo>
                  <a:lnTo>
                    <a:pt x="7664" y="6601"/>
                  </a:lnTo>
                  <a:lnTo>
                    <a:pt x="7655" y="6602"/>
                  </a:lnTo>
                  <a:lnTo>
                    <a:pt x="7602" y="6605"/>
                  </a:lnTo>
                  <a:lnTo>
                    <a:pt x="7593" y="6605"/>
                  </a:lnTo>
                  <a:lnTo>
                    <a:pt x="7540" y="6606"/>
                  </a:lnTo>
                  <a:lnTo>
                    <a:pt x="7530" y="6606"/>
                  </a:lnTo>
                  <a:lnTo>
                    <a:pt x="7477" y="6605"/>
                  </a:lnTo>
                  <a:lnTo>
                    <a:pt x="7468" y="6605"/>
                  </a:lnTo>
                  <a:lnTo>
                    <a:pt x="7415" y="6602"/>
                  </a:lnTo>
                  <a:lnTo>
                    <a:pt x="7406" y="6601"/>
                  </a:lnTo>
                  <a:lnTo>
                    <a:pt x="7353" y="6596"/>
                  </a:lnTo>
                  <a:lnTo>
                    <a:pt x="7344" y="6595"/>
                  </a:lnTo>
                  <a:lnTo>
                    <a:pt x="7291" y="6588"/>
                  </a:lnTo>
                  <a:lnTo>
                    <a:pt x="7282" y="6587"/>
                  </a:lnTo>
                  <a:lnTo>
                    <a:pt x="7230" y="6578"/>
                  </a:lnTo>
                  <a:lnTo>
                    <a:pt x="7221" y="6576"/>
                  </a:lnTo>
                  <a:lnTo>
                    <a:pt x="7169" y="6565"/>
                  </a:lnTo>
                  <a:lnTo>
                    <a:pt x="7160" y="6563"/>
                  </a:lnTo>
                  <a:lnTo>
                    <a:pt x="7109" y="6551"/>
                  </a:lnTo>
                  <a:lnTo>
                    <a:pt x="7100" y="6548"/>
                  </a:lnTo>
                  <a:lnTo>
                    <a:pt x="7049" y="6533"/>
                  </a:lnTo>
                  <a:lnTo>
                    <a:pt x="7040" y="6531"/>
                  </a:lnTo>
                  <a:lnTo>
                    <a:pt x="6990" y="6514"/>
                  </a:lnTo>
                  <a:lnTo>
                    <a:pt x="6981" y="6511"/>
                  </a:lnTo>
                  <a:lnTo>
                    <a:pt x="6932" y="6493"/>
                  </a:lnTo>
                  <a:lnTo>
                    <a:pt x="6923" y="6489"/>
                  </a:lnTo>
                  <a:lnTo>
                    <a:pt x="6874" y="6469"/>
                  </a:lnTo>
                  <a:lnTo>
                    <a:pt x="6865" y="6465"/>
                  </a:lnTo>
                  <a:lnTo>
                    <a:pt x="6817" y="6443"/>
                  </a:lnTo>
                  <a:lnTo>
                    <a:pt x="6809" y="6439"/>
                  </a:lnTo>
                  <a:lnTo>
                    <a:pt x="6761" y="6415"/>
                  </a:lnTo>
                  <a:lnTo>
                    <a:pt x="6753" y="6410"/>
                  </a:lnTo>
                  <a:lnTo>
                    <a:pt x="6706" y="6384"/>
                  </a:lnTo>
                  <a:lnTo>
                    <a:pt x="6699" y="6380"/>
                  </a:lnTo>
                  <a:lnTo>
                    <a:pt x="6654" y="6353"/>
                  </a:lnTo>
                  <a:lnTo>
                    <a:pt x="6646" y="6348"/>
                  </a:lnTo>
                  <a:lnTo>
                    <a:pt x="6601" y="6319"/>
                  </a:lnTo>
                  <a:lnTo>
                    <a:pt x="6594" y="6314"/>
                  </a:lnTo>
                  <a:lnTo>
                    <a:pt x="6550" y="6283"/>
                  </a:lnTo>
                  <a:lnTo>
                    <a:pt x="6543" y="6278"/>
                  </a:lnTo>
                  <a:lnTo>
                    <a:pt x="6501" y="6245"/>
                  </a:lnTo>
                  <a:lnTo>
                    <a:pt x="6494" y="6240"/>
                  </a:lnTo>
                  <a:lnTo>
                    <a:pt x="6453" y="6206"/>
                  </a:lnTo>
                  <a:lnTo>
                    <a:pt x="6446" y="6200"/>
                  </a:lnTo>
                  <a:lnTo>
                    <a:pt x="6407" y="6165"/>
                  </a:lnTo>
                  <a:lnTo>
                    <a:pt x="6400" y="6158"/>
                  </a:lnTo>
                  <a:lnTo>
                    <a:pt x="6362" y="6122"/>
                  </a:lnTo>
                  <a:lnTo>
                    <a:pt x="6355" y="6115"/>
                  </a:lnTo>
                  <a:lnTo>
                    <a:pt x="6318" y="6077"/>
                  </a:lnTo>
                  <a:lnTo>
                    <a:pt x="6312" y="6071"/>
                  </a:lnTo>
                  <a:lnTo>
                    <a:pt x="6277" y="6031"/>
                  </a:lnTo>
                  <a:lnTo>
                    <a:pt x="6271" y="6024"/>
                  </a:lnTo>
                  <a:lnTo>
                    <a:pt x="6237" y="5984"/>
                  </a:lnTo>
                  <a:lnTo>
                    <a:pt x="6231" y="5976"/>
                  </a:lnTo>
                  <a:lnTo>
                    <a:pt x="6199" y="5934"/>
                  </a:lnTo>
                  <a:lnTo>
                    <a:pt x="6193" y="5927"/>
                  </a:lnTo>
                  <a:lnTo>
                    <a:pt x="6163" y="5884"/>
                  </a:lnTo>
                  <a:lnTo>
                    <a:pt x="6157" y="5876"/>
                  </a:lnTo>
                  <a:lnTo>
                    <a:pt x="6128" y="5832"/>
                  </a:lnTo>
                  <a:lnTo>
                    <a:pt x="6123" y="5823"/>
                  </a:lnTo>
                  <a:lnTo>
                    <a:pt x="6096" y="5778"/>
                  </a:lnTo>
                  <a:lnTo>
                    <a:pt x="6091" y="5769"/>
                  </a:lnTo>
                  <a:lnTo>
                    <a:pt x="6065" y="5723"/>
                  </a:lnTo>
                  <a:lnTo>
                    <a:pt x="6061" y="5715"/>
                  </a:lnTo>
                  <a:lnTo>
                    <a:pt x="6037" y="5667"/>
                  </a:lnTo>
                  <a:lnTo>
                    <a:pt x="6033" y="5659"/>
                  </a:lnTo>
                  <a:lnTo>
                    <a:pt x="6011" y="5611"/>
                  </a:lnTo>
                  <a:lnTo>
                    <a:pt x="6007" y="5602"/>
                  </a:lnTo>
                  <a:lnTo>
                    <a:pt x="5987" y="5553"/>
                  </a:lnTo>
                  <a:lnTo>
                    <a:pt x="5984" y="5545"/>
                  </a:lnTo>
                  <a:lnTo>
                    <a:pt x="5965" y="5495"/>
                  </a:lnTo>
                  <a:lnTo>
                    <a:pt x="5962" y="5486"/>
                  </a:lnTo>
                  <a:lnTo>
                    <a:pt x="5946" y="5436"/>
                  </a:lnTo>
                  <a:lnTo>
                    <a:pt x="5943" y="5427"/>
                  </a:lnTo>
                  <a:lnTo>
                    <a:pt x="5928" y="5376"/>
                  </a:lnTo>
                  <a:lnTo>
                    <a:pt x="5926" y="5367"/>
                  </a:lnTo>
                  <a:lnTo>
                    <a:pt x="5913" y="5316"/>
                  </a:lnTo>
                  <a:lnTo>
                    <a:pt x="5911" y="5307"/>
                  </a:lnTo>
                  <a:lnTo>
                    <a:pt x="5900" y="5255"/>
                  </a:lnTo>
                  <a:lnTo>
                    <a:pt x="5898" y="5246"/>
                  </a:lnTo>
                  <a:lnTo>
                    <a:pt x="5890" y="5194"/>
                  </a:lnTo>
                  <a:lnTo>
                    <a:pt x="5888" y="5185"/>
                  </a:lnTo>
                  <a:lnTo>
                    <a:pt x="5881" y="5133"/>
                  </a:lnTo>
                  <a:lnTo>
                    <a:pt x="5880" y="5123"/>
                  </a:lnTo>
                  <a:lnTo>
                    <a:pt x="5875" y="5071"/>
                  </a:lnTo>
                  <a:lnTo>
                    <a:pt x="5874" y="5061"/>
                  </a:lnTo>
                  <a:lnTo>
                    <a:pt x="5871" y="5008"/>
                  </a:lnTo>
                  <a:lnTo>
                    <a:pt x="5871" y="4999"/>
                  </a:lnTo>
                  <a:lnTo>
                    <a:pt x="5870" y="4946"/>
                  </a:lnTo>
                  <a:lnTo>
                    <a:pt x="5870" y="4936"/>
                  </a:lnTo>
                  <a:lnTo>
                    <a:pt x="5871" y="4883"/>
                  </a:lnTo>
                  <a:lnTo>
                    <a:pt x="5871" y="4874"/>
                  </a:lnTo>
                  <a:lnTo>
                    <a:pt x="5874" y="4821"/>
                  </a:lnTo>
                  <a:lnTo>
                    <a:pt x="5875" y="4811"/>
                  </a:lnTo>
                  <a:lnTo>
                    <a:pt x="5880" y="4759"/>
                  </a:lnTo>
                  <a:lnTo>
                    <a:pt x="5881" y="4749"/>
                  </a:lnTo>
                  <a:lnTo>
                    <a:pt x="5888" y="4697"/>
                  </a:lnTo>
                  <a:lnTo>
                    <a:pt x="5890" y="4688"/>
                  </a:lnTo>
                  <a:lnTo>
                    <a:pt x="5898" y="4636"/>
                  </a:lnTo>
                  <a:lnTo>
                    <a:pt x="5900" y="4627"/>
                  </a:lnTo>
                  <a:lnTo>
                    <a:pt x="5911" y="4575"/>
                  </a:lnTo>
                  <a:lnTo>
                    <a:pt x="5913" y="4566"/>
                  </a:lnTo>
                  <a:lnTo>
                    <a:pt x="5926" y="4515"/>
                  </a:lnTo>
                  <a:lnTo>
                    <a:pt x="5928" y="4506"/>
                  </a:lnTo>
                  <a:lnTo>
                    <a:pt x="5943" y="4455"/>
                  </a:lnTo>
                  <a:lnTo>
                    <a:pt x="5946" y="4446"/>
                  </a:lnTo>
                  <a:lnTo>
                    <a:pt x="5962" y="4396"/>
                  </a:lnTo>
                  <a:lnTo>
                    <a:pt x="5965" y="4387"/>
                  </a:lnTo>
                  <a:lnTo>
                    <a:pt x="5984" y="4338"/>
                  </a:lnTo>
                  <a:lnTo>
                    <a:pt x="5987" y="4329"/>
                  </a:lnTo>
                  <a:lnTo>
                    <a:pt x="6007" y="4280"/>
                  </a:lnTo>
                  <a:lnTo>
                    <a:pt x="6011" y="4272"/>
                  </a:lnTo>
                  <a:lnTo>
                    <a:pt x="6033" y="4224"/>
                  </a:lnTo>
                  <a:lnTo>
                    <a:pt x="6037" y="4215"/>
                  </a:lnTo>
                  <a:lnTo>
                    <a:pt x="6061" y="4168"/>
                  </a:lnTo>
                  <a:lnTo>
                    <a:pt x="6065" y="4160"/>
                  </a:lnTo>
                  <a:lnTo>
                    <a:pt x="6091" y="4113"/>
                  </a:lnTo>
                  <a:lnTo>
                    <a:pt x="6096" y="4105"/>
                  </a:lnTo>
                  <a:lnTo>
                    <a:pt x="6123" y="4060"/>
                  </a:lnTo>
                  <a:lnTo>
                    <a:pt x="6128" y="4052"/>
                  </a:lnTo>
                  <a:lnTo>
                    <a:pt x="6157" y="4007"/>
                  </a:lnTo>
                  <a:lnTo>
                    <a:pt x="6163" y="3999"/>
                  </a:lnTo>
                  <a:lnTo>
                    <a:pt x="6193" y="3956"/>
                  </a:lnTo>
                  <a:lnTo>
                    <a:pt x="6199" y="3949"/>
                  </a:lnTo>
                  <a:lnTo>
                    <a:pt x="6231" y="3907"/>
                  </a:lnTo>
                  <a:lnTo>
                    <a:pt x="6237" y="3899"/>
                  </a:lnTo>
                  <a:lnTo>
                    <a:pt x="6271" y="3859"/>
                  </a:lnTo>
                  <a:lnTo>
                    <a:pt x="6277" y="3852"/>
                  </a:lnTo>
                  <a:lnTo>
                    <a:pt x="6312" y="3812"/>
                  </a:lnTo>
                  <a:lnTo>
                    <a:pt x="6318" y="3805"/>
                  </a:lnTo>
                  <a:lnTo>
                    <a:pt x="6355" y="3767"/>
                  </a:lnTo>
                  <a:lnTo>
                    <a:pt x="6361" y="3761"/>
                  </a:lnTo>
                  <a:lnTo>
                    <a:pt x="6399" y="3724"/>
                  </a:lnTo>
                  <a:lnTo>
                    <a:pt x="6406" y="3718"/>
                  </a:lnTo>
                  <a:lnTo>
                    <a:pt x="6446" y="3683"/>
                  </a:lnTo>
                  <a:lnTo>
                    <a:pt x="6453" y="3677"/>
                  </a:lnTo>
                  <a:lnTo>
                    <a:pt x="6493" y="3643"/>
                  </a:lnTo>
                  <a:lnTo>
                    <a:pt x="6501" y="3637"/>
                  </a:lnTo>
                  <a:lnTo>
                    <a:pt x="6543" y="3605"/>
                  </a:lnTo>
                  <a:lnTo>
                    <a:pt x="6550" y="3599"/>
                  </a:lnTo>
                  <a:lnTo>
                    <a:pt x="6593" y="3569"/>
                  </a:lnTo>
                  <a:lnTo>
                    <a:pt x="6601" y="3563"/>
                  </a:lnTo>
                  <a:lnTo>
                    <a:pt x="6646" y="3534"/>
                  </a:lnTo>
                  <a:lnTo>
                    <a:pt x="6654" y="3529"/>
                  </a:lnTo>
                  <a:lnTo>
                    <a:pt x="6699" y="3502"/>
                  </a:lnTo>
                  <a:lnTo>
                    <a:pt x="6707" y="3497"/>
                  </a:lnTo>
                  <a:lnTo>
                    <a:pt x="6754" y="3471"/>
                  </a:lnTo>
                  <a:lnTo>
                    <a:pt x="6762" y="3467"/>
                  </a:lnTo>
                  <a:lnTo>
                    <a:pt x="6809" y="3443"/>
                  </a:lnTo>
                  <a:lnTo>
                    <a:pt x="6818" y="3439"/>
                  </a:lnTo>
                  <a:lnTo>
                    <a:pt x="6866" y="3417"/>
                  </a:lnTo>
                  <a:lnTo>
                    <a:pt x="6874" y="3413"/>
                  </a:lnTo>
                  <a:lnTo>
                    <a:pt x="6923" y="3393"/>
                  </a:lnTo>
                  <a:lnTo>
                    <a:pt x="6932" y="3390"/>
                  </a:lnTo>
                  <a:lnTo>
                    <a:pt x="6981" y="3371"/>
                  </a:lnTo>
                  <a:lnTo>
                    <a:pt x="6990" y="3368"/>
                  </a:lnTo>
                  <a:lnTo>
                    <a:pt x="7040" y="3352"/>
                  </a:lnTo>
                  <a:lnTo>
                    <a:pt x="7049" y="3349"/>
                  </a:lnTo>
                  <a:lnTo>
                    <a:pt x="7100" y="3334"/>
                  </a:lnTo>
                  <a:lnTo>
                    <a:pt x="7109" y="3332"/>
                  </a:lnTo>
                  <a:lnTo>
                    <a:pt x="7160" y="3319"/>
                  </a:lnTo>
                  <a:lnTo>
                    <a:pt x="7169" y="3317"/>
                  </a:lnTo>
                  <a:lnTo>
                    <a:pt x="7221" y="3306"/>
                  </a:lnTo>
                  <a:lnTo>
                    <a:pt x="7230" y="3304"/>
                  </a:lnTo>
                  <a:lnTo>
                    <a:pt x="7282" y="3296"/>
                  </a:lnTo>
                  <a:lnTo>
                    <a:pt x="7291" y="3294"/>
                  </a:lnTo>
                  <a:lnTo>
                    <a:pt x="7343" y="3287"/>
                  </a:lnTo>
                  <a:lnTo>
                    <a:pt x="7353" y="3286"/>
                  </a:lnTo>
                  <a:lnTo>
                    <a:pt x="7405" y="3281"/>
                  </a:lnTo>
                  <a:lnTo>
                    <a:pt x="7415" y="3280"/>
                  </a:lnTo>
                  <a:lnTo>
                    <a:pt x="7468" y="3277"/>
                  </a:lnTo>
                  <a:lnTo>
                    <a:pt x="7477" y="3277"/>
                  </a:lnTo>
                  <a:lnTo>
                    <a:pt x="7530" y="3276"/>
                  </a:lnTo>
                  <a:lnTo>
                    <a:pt x="7540" y="3276"/>
                  </a:lnTo>
                  <a:lnTo>
                    <a:pt x="7593" y="3277"/>
                  </a:lnTo>
                  <a:lnTo>
                    <a:pt x="7602" y="3277"/>
                  </a:lnTo>
                  <a:lnTo>
                    <a:pt x="7655" y="3280"/>
                  </a:lnTo>
                  <a:lnTo>
                    <a:pt x="7665" y="3281"/>
                  </a:lnTo>
                  <a:lnTo>
                    <a:pt x="7717" y="3286"/>
                  </a:lnTo>
                  <a:lnTo>
                    <a:pt x="7727" y="3287"/>
                  </a:lnTo>
                  <a:lnTo>
                    <a:pt x="7779" y="3294"/>
                  </a:lnTo>
                  <a:lnTo>
                    <a:pt x="7788" y="3296"/>
                  </a:lnTo>
                  <a:lnTo>
                    <a:pt x="7840" y="3304"/>
                  </a:lnTo>
                  <a:lnTo>
                    <a:pt x="7849" y="3306"/>
                  </a:lnTo>
                  <a:lnTo>
                    <a:pt x="7901" y="3317"/>
                  </a:lnTo>
                  <a:lnTo>
                    <a:pt x="7910" y="3319"/>
                  </a:lnTo>
                  <a:lnTo>
                    <a:pt x="7961" y="3332"/>
                  </a:lnTo>
                  <a:lnTo>
                    <a:pt x="7970" y="3334"/>
                  </a:lnTo>
                  <a:lnTo>
                    <a:pt x="8021" y="3349"/>
                  </a:lnTo>
                  <a:lnTo>
                    <a:pt x="8030" y="3352"/>
                  </a:lnTo>
                  <a:lnTo>
                    <a:pt x="8080" y="3368"/>
                  </a:lnTo>
                  <a:lnTo>
                    <a:pt x="8089" y="3371"/>
                  </a:lnTo>
                  <a:lnTo>
                    <a:pt x="8139" y="3390"/>
                  </a:lnTo>
                  <a:lnTo>
                    <a:pt x="8147" y="3393"/>
                  </a:lnTo>
                  <a:lnTo>
                    <a:pt x="8196" y="3413"/>
                  </a:lnTo>
                  <a:lnTo>
                    <a:pt x="8205" y="3417"/>
                  </a:lnTo>
                  <a:lnTo>
                    <a:pt x="8253" y="3439"/>
                  </a:lnTo>
                  <a:lnTo>
                    <a:pt x="8261" y="3443"/>
                  </a:lnTo>
                  <a:lnTo>
                    <a:pt x="8309" y="3467"/>
                  </a:lnTo>
                  <a:lnTo>
                    <a:pt x="8317" y="3471"/>
                  </a:lnTo>
                  <a:lnTo>
                    <a:pt x="8363" y="3497"/>
                  </a:lnTo>
                  <a:lnTo>
                    <a:pt x="8372" y="3502"/>
                  </a:lnTo>
                  <a:lnTo>
                    <a:pt x="8417" y="3529"/>
                  </a:lnTo>
                  <a:lnTo>
                    <a:pt x="8426" y="3534"/>
                  </a:lnTo>
                  <a:lnTo>
                    <a:pt x="8470" y="3563"/>
                  </a:lnTo>
                  <a:lnTo>
                    <a:pt x="8478" y="3569"/>
                  </a:lnTo>
                  <a:lnTo>
                    <a:pt x="8521" y="3599"/>
                  </a:lnTo>
                  <a:lnTo>
                    <a:pt x="8528" y="3605"/>
                  </a:lnTo>
                  <a:lnTo>
                    <a:pt x="8570" y="3637"/>
                  </a:lnTo>
                  <a:lnTo>
                    <a:pt x="8578" y="3643"/>
                  </a:lnTo>
                  <a:lnTo>
                    <a:pt x="8618" y="3677"/>
                  </a:lnTo>
                  <a:lnTo>
                    <a:pt x="8625" y="3683"/>
                  </a:lnTo>
                  <a:lnTo>
                    <a:pt x="8665" y="3718"/>
                  </a:lnTo>
                  <a:lnTo>
                    <a:pt x="8671" y="3724"/>
                  </a:lnTo>
                  <a:lnTo>
                    <a:pt x="8709" y="3761"/>
                  </a:lnTo>
                  <a:lnTo>
                    <a:pt x="8716" y="3768"/>
                  </a:lnTo>
                  <a:lnTo>
                    <a:pt x="8752" y="3806"/>
                  </a:lnTo>
                  <a:lnTo>
                    <a:pt x="8759" y="3813"/>
                  </a:lnTo>
                  <a:lnTo>
                    <a:pt x="8794" y="3852"/>
                  </a:lnTo>
                  <a:lnTo>
                    <a:pt x="8800" y="3859"/>
                  </a:lnTo>
                  <a:lnTo>
                    <a:pt x="8834" y="3900"/>
                  </a:lnTo>
                  <a:lnTo>
                    <a:pt x="8839" y="3907"/>
                  </a:lnTo>
                  <a:lnTo>
                    <a:pt x="8872" y="3949"/>
                  </a:lnTo>
                  <a:lnTo>
                    <a:pt x="8877" y="3956"/>
                  </a:lnTo>
                  <a:lnTo>
                    <a:pt x="8908" y="4000"/>
                  </a:lnTo>
                  <a:lnTo>
                    <a:pt x="8913" y="4007"/>
                  </a:lnTo>
                  <a:lnTo>
                    <a:pt x="8942" y="4052"/>
                  </a:lnTo>
                  <a:lnTo>
                    <a:pt x="8947" y="4060"/>
                  </a:lnTo>
                  <a:lnTo>
                    <a:pt x="8974" y="4105"/>
                  </a:lnTo>
                  <a:lnTo>
                    <a:pt x="8978" y="4112"/>
                  </a:lnTo>
                  <a:lnTo>
                    <a:pt x="9004" y="4159"/>
                  </a:lnTo>
                  <a:lnTo>
                    <a:pt x="9009" y="4167"/>
                  </a:lnTo>
                  <a:lnTo>
                    <a:pt x="9033" y="4215"/>
                  </a:lnTo>
                  <a:lnTo>
                    <a:pt x="9037" y="4223"/>
                  </a:lnTo>
                  <a:lnTo>
                    <a:pt x="9059" y="4271"/>
                  </a:lnTo>
                  <a:lnTo>
                    <a:pt x="9063" y="4280"/>
                  </a:lnTo>
                  <a:lnTo>
                    <a:pt x="9083" y="4329"/>
                  </a:lnTo>
                  <a:lnTo>
                    <a:pt x="9087" y="4338"/>
                  </a:lnTo>
                  <a:lnTo>
                    <a:pt x="9105" y="4387"/>
                  </a:lnTo>
                  <a:lnTo>
                    <a:pt x="9108" y="4396"/>
                  </a:lnTo>
                  <a:lnTo>
                    <a:pt x="9125" y="4446"/>
                  </a:lnTo>
                  <a:lnTo>
                    <a:pt x="9127" y="4455"/>
                  </a:lnTo>
                  <a:lnTo>
                    <a:pt x="9142" y="4506"/>
                  </a:lnTo>
                  <a:lnTo>
                    <a:pt x="9145" y="4515"/>
                  </a:lnTo>
                  <a:lnTo>
                    <a:pt x="9157" y="4566"/>
                  </a:lnTo>
                  <a:lnTo>
                    <a:pt x="9159" y="4575"/>
                  </a:lnTo>
                  <a:lnTo>
                    <a:pt x="9170" y="4627"/>
                  </a:lnTo>
                  <a:lnTo>
                    <a:pt x="9172" y="4636"/>
                  </a:lnTo>
                  <a:lnTo>
                    <a:pt x="9181" y="4688"/>
                  </a:lnTo>
                  <a:lnTo>
                    <a:pt x="9182" y="4697"/>
                  </a:lnTo>
                  <a:lnTo>
                    <a:pt x="9189" y="4750"/>
                  </a:lnTo>
                  <a:lnTo>
                    <a:pt x="9190" y="4759"/>
                  </a:lnTo>
                  <a:lnTo>
                    <a:pt x="9195" y="4812"/>
                  </a:lnTo>
                  <a:lnTo>
                    <a:pt x="9196" y="4821"/>
                  </a:lnTo>
                  <a:lnTo>
                    <a:pt x="9199" y="4874"/>
                  </a:lnTo>
                  <a:close/>
                  <a:moveTo>
                    <a:pt x="8697" y="5028"/>
                  </a:moveTo>
                  <a:lnTo>
                    <a:pt x="8699" y="4985"/>
                  </a:lnTo>
                  <a:lnTo>
                    <a:pt x="8700" y="4941"/>
                  </a:lnTo>
                  <a:lnTo>
                    <a:pt x="8699" y="4897"/>
                  </a:lnTo>
                  <a:lnTo>
                    <a:pt x="8697" y="4854"/>
                  </a:lnTo>
                  <a:lnTo>
                    <a:pt x="8693" y="4810"/>
                  </a:lnTo>
                  <a:lnTo>
                    <a:pt x="8687" y="4767"/>
                  </a:lnTo>
                  <a:lnTo>
                    <a:pt x="8680" y="4724"/>
                  </a:lnTo>
                  <a:lnTo>
                    <a:pt x="8671" y="4682"/>
                  </a:lnTo>
                  <a:lnTo>
                    <a:pt x="8660" y="4640"/>
                  </a:lnTo>
                  <a:lnTo>
                    <a:pt x="8648" y="4598"/>
                  </a:lnTo>
                  <a:lnTo>
                    <a:pt x="8635" y="4557"/>
                  </a:lnTo>
                  <a:lnTo>
                    <a:pt x="8620" y="4516"/>
                  </a:lnTo>
                  <a:lnTo>
                    <a:pt x="8603" y="4476"/>
                  </a:lnTo>
                  <a:lnTo>
                    <a:pt x="8585" y="4437"/>
                  </a:lnTo>
                  <a:lnTo>
                    <a:pt x="8565" y="4398"/>
                  </a:lnTo>
                  <a:lnTo>
                    <a:pt x="8544" y="4359"/>
                  </a:lnTo>
                  <a:lnTo>
                    <a:pt x="8521" y="4321"/>
                  </a:lnTo>
                  <a:lnTo>
                    <a:pt x="8497" y="4285"/>
                  </a:lnTo>
                  <a:lnTo>
                    <a:pt x="8472" y="4249"/>
                  </a:lnTo>
                  <a:lnTo>
                    <a:pt x="8445" y="4215"/>
                  </a:lnTo>
                  <a:lnTo>
                    <a:pt x="8418" y="4181"/>
                  </a:lnTo>
                  <a:lnTo>
                    <a:pt x="8389" y="4149"/>
                  </a:lnTo>
                  <a:lnTo>
                    <a:pt x="8359" y="4117"/>
                  </a:lnTo>
                  <a:lnTo>
                    <a:pt x="8327" y="4087"/>
                  </a:lnTo>
                  <a:lnTo>
                    <a:pt x="8295" y="4058"/>
                  </a:lnTo>
                  <a:lnTo>
                    <a:pt x="8262" y="4031"/>
                  </a:lnTo>
                  <a:lnTo>
                    <a:pt x="8227" y="4004"/>
                  </a:lnTo>
                  <a:lnTo>
                    <a:pt x="8192" y="3979"/>
                  </a:lnTo>
                  <a:lnTo>
                    <a:pt x="8155" y="3955"/>
                  </a:lnTo>
                  <a:lnTo>
                    <a:pt x="8118" y="3933"/>
                  </a:lnTo>
                  <a:lnTo>
                    <a:pt x="8080" y="3912"/>
                  </a:lnTo>
                  <a:lnTo>
                    <a:pt x="8041" y="3892"/>
                  </a:lnTo>
                  <a:lnTo>
                    <a:pt x="8001" y="3874"/>
                  </a:lnTo>
                  <a:lnTo>
                    <a:pt x="7960" y="3857"/>
                  </a:lnTo>
                  <a:lnTo>
                    <a:pt x="7919" y="3842"/>
                  </a:lnTo>
                  <a:lnTo>
                    <a:pt x="7878" y="3828"/>
                  </a:lnTo>
                  <a:lnTo>
                    <a:pt x="7836" y="3816"/>
                  </a:lnTo>
                  <a:lnTo>
                    <a:pt x="7794" y="3805"/>
                  </a:lnTo>
                  <a:lnTo>
                    <a:pt x="7751" y="3797"/>
                  </a:lnTo>
                  <a:lnTo>
                    <a:pt x="7708" y="3789"/>
                  </a:lnTo>
                  <a:lnTo>
                    <a:pt x="7665" y="3783"/>
                  </a:lnTo>
                  <a:lnTo>
                    <a:pt x="7622" y="3779"/>
                  </a:lnTo>
                  <a:lnTo>
                    <a:pt x="7579" y="3777"/>
                  </a:lnTo>
                  <a:lnTo>
                    <a:pt x="7535" y="3776"/>
                  </a:lnTo>
                  <a:lnTo>
                    <a:pt x="7491" y="3777"/>
                  </a:lnTo>
                  <a:lnTo>
                    <a:pt x="7448" y="3779"/>
                  </a:lnTo>
                  <a:lnTo>
                    <a:pt x="7405" y="3783"/>
                  </a:lnTo>
                  <a:lnTo>
                    <a:pt x="7362" y="3789"/>
                  </a:lnTo>
                  <a:lnTo>
                    <a:pt x="7319" y="3797"/>
                  </a:lnTo>
                  <a:lnTo>
                    <a:pt x="7276" y="3805"/>
                  </a:lnTo>
                  <a:lnTo>
                    <a:pt x="7234" y="3816"/>
                  </a:lnTo>
                  <a:lnTo>
                    <a:pt x="7192" y="3828"/>
                  </a:lnTo>
                  <a:lnTo>
                    <a:pt x="7151" y="3842"/>
                  </a:lnTo>
                  <a:lnTo>
                    <a:pt x="7110" y="3857"/>
                  </a:lnTo>
                  <a:lnTo>
                    <a:pt x="7070" y="3874"/>
                  </a:lnTo>
                  <a:lnTo>
                    <a:pt x="7030" y="3892"/>
                  </a:lnTo>
                  <a:lnTo>
                    <a:pt x="6991" y="3911"/>
                  </a:lnTo>
                  <a:lnTo>
                    <a:pt x="6953" y="3933"/>
                  </a:lnTo>
                  <a:lnTo>
                    <a:pt x="6915" y="3955"/>
                  </a:lnTo>
                  <a:lnTo>
                    <a:pt x="6879" y="3979"/>
                  </a:lnTo>
                  <a:lnTo>
                    <a:pt x="6843" y="4004"/>
                  </a:lnTo>
                  <a:lnTo>
                    <a:pt x="6809" y="4031"/>
                  </a:lnTo>
                  <a:lnTo>
                    <a:pt x="6775" y="4059"/>
                  </a:lnTo>
                  <a:lnTo>
                    <a:pt x="6743" y="4088"/>
                  </a:lnTo>
                  <a:lnTo>
                    <a:pt x="6712" y="4118"/>
                  </a:lnTo>
                  <a:lnTo>
                    <a:pt x="6682" y="4149"/>
                  </a:lnTo>
                  <a:lnTo>
                    <a:pt x="6653" y="4181"/>
                  </a:lnTo>
                  <a:lnTo>
                    <a:pt x="6625" y="4215"/>
                  </a:lnTo>
                  <a:lnTo>
                    <a:pt x="6598" y="4249"/>
                  </a:lnTo>
                  <a:lnTo>
                    <a:pt x="6573" y="4285"/>
                  </a:lnTo>
                  <a:lnTo>
                    <a:pt x="6549" y="4321"/>
                  </a:lnTo>
                  <a:lnTo>
                    <a:pt x="6527" y="4359"/>
                  </a:lnTo>
                  <a:lnTo>
                    <a:pt x="6505" y="4397"/>
                  </a:lnTo>
                  <a:lnTo>
                    <a:pt x="6486" y="4436"/>
                  </a:lnTo>
                  <a:lnTo>
                    <a:pt x="6468" y="4476"/>
                  </a:lnTo>
                  <a:lnTo>
                    <a:pt x="6451" y="4516"/>
                  </a:lnTo>
                  <a:lnTo>
                    <a:pt x="6436" y="4557"/>
                  </a:lnTo>
                  <a:lnTo>
                    <a:pt x="6422" y="4598"/>
                  </a:lnTo>
                  <a:lnTo>
                    <a:pt x="6410" y="4640"/>
                  </a:lnTo>
                  <a:lnTo>
                    <a:pt x="6399" y="4682"/>
                  </a:lnTo>
                  <a:lnTo>
                    <a:pt x="6391" y="4725"/>
                  </a:lnTo>
                  <a:lnTo>
                    <a:pt x="6383" y="4768"/>
                  </a:lnTo>
                  <a:lnTo>
                    <a:pt x="6377" y="4811"/>
                  </a:lnTo>
                  <a:lnTo>
                    <a:pt x="6373" y="4854"/>
                  </a:lnTo>
                  <a:lnTo>
                    <a:pt x="6371" y="4897"/>
                  </a:lnTo>
                  <a:lnTo>
                    <a:pt x="6370" y="4941"/>
                  </a:lnTo>
                  <a:lnTo>
                    <a:pt x="6371" y="4985"/>
                  </a:lnTo>
                  <a:lnTo>
                    <a:pt x="6373" y="5028"/>
                  </a:lnTo>
                  <a:lnTo>
                    <a:pt x="6377" y="5071"/>
                  </a:lnTo>
                  <a:lnTo>
                    <a:pt x="6383" y="5114"/>
                  </a:lnTo>
                  <a:lnTo>
                    <a:pt x="6391" y="5157"/>
                  </a:lnTo>
                  <a:lnTo>
                    <a:pt x="6399" y="5200"/>
                  </a:lnTo>
                  <a:lnTo>
                    <a:pt x="6410" y="5242"/>
                  </a:lnTo>
                  <a:lnTo>
                    <a:pt x="6422" y="5284"/>
                  </a:lnTo>
                  <a:lnTo>
                    <a:pt x="6436" y="5325"/>
                  </a:lnTo>
                  <a:lnTo>
                    <a:pt x="6451" y="5366"/>
                  </a:lnTo>
                  <a:lnTo>
                    <a:pt x="6468" y="5407"/>
                  </a:lnTo>
                  <a:lnTo>
                    <a:pt x="6486" y="5447"/>
                  </a:lnTo>
                  <a:lnTo>
                    <a:pt x="6506" y="5486"/>
                  </a:lnTo>
                  <a:lnTo>
                    <a:pt x="6527" y="5524"/>
                  </a:lnTo>
                  <a:lnTo>
                    <a:pt x="6549" y="5561"/>
                  </a:lnTo>
                  <a:lnTo>
                    <a:pt x="6573" y="5598"/>
                  </a:lnTo>
                  <a:lnTo>
                    <a:pt x="6598" y="5633"/>
                  </a:lnTo>
                  <a:lnTo>
                    <a:pt x="6625" y="5668"/>
                  </a:lnTo>
                  <a:lnTo>
                    <a:pt x="6652" y="5701"/>
                  </a:lnTo>
                  <a:lnTo>
                    <a:pt x="6681" y="5733"/>
                  </a:lnTo>
                  <a:lnTo>
                    <a:pt x="6711" y="5765"/>
                  </a:lnTo>
                  <a:lnTo>
                    <a:pt x="6743" y="5795"/>
                  </a:lnTo>
                  <a:lnTo>
                    <a:pt x="6775" y="5824"/>
                  </a:lnTo>
                  <a:lnTo>
                    <a:pt x="6809" y="5851"/>
                  </a:lnTo>
                  <a:lnTo>
                    <a:pt x="6843" y="5878"/>
                  </a:lnTo>
                  <a:lnTo>
                    <a:pt x="6879" y="5903"/>
                  </a:lnTo>
                  <a:lnTo>
                    <a:pt x="6915" y="5927"/>
                  </a:lnTo>
                  <a:lnTo>
                    <a:pt x="6953" y="5950"/>
                  </a:lnTo>
                  <a:lnTo>
                    <a:pt x="6992" y="5971"/>
                  </a:lnTo>
                  <a:lnTo>
                    <a:pt x="7031" y="5991"/>
                  </a:lnTo>
                  <a:lnTo>
                    <a:pt x="7070" y="6009"/>
                  </a:lnTo>
                  <a:lnTo>
                    <a:pt x="7110" y="6026"/>
                  </a:lnTo>
                  <a:lnTo>
                    <a:pt x="7151" y="6041"/>
                  </a:lnTo>
                  <a:lnTo>
                    <a:pt x="7192" y="6054"/>
                  </a:lnTo>
                  <a:lnTo>
                    <a:pt x="7234" y="6066"/>
                  </a:lnTo>
                  <a:lnTo>
                    <a:pt x="7276" y="6077"/>
                  </a:lnTo>
                  <a:lnTo>
                    <a:pt x="7318" y="6086"/>
                  </a:lnTo>
                  <a:lnTo>
                    <a:pt x="7361" y="6093"/>
                  </a:lnTo>
                  <a:lnTo>
                    <a:pt x="7404" y="6099"/>
                  </a:lnTo>
                  <a:lnTo>
                    <a:pt x="7448" y="6103"/>
                  </a:lnTo>
                  <a:lnTo>
                    <a:pt x="7491" y="6105"/>
                  </a:lnTo>
                  <a:lnTo>
                    <a:pt x="7535" y="6106"/>
                  </a:lnTo>
                  <a:lnTo>
                    <a:pt x="7579" y="6105"/>
                  </a:lnTo>
                  <a:lnTo>
                    <a:pt x="7622" y="6103"/>
                  </a:lnTo>
                  <a:lnTo>
                    <a:pt x="7666" y="6099"/>
                  </a:lnTo>
                  <a:lnTo>
                    <a:pt x="7709" y="6093"/>
                  </a:lnTo>
                  <a:lnTo>
                    <a:pt x="7752" y="6086"/>
                  </a:lnTo>
                  <a:lnTo>
                    <a:pt x="7794" y="6077"/>
                  </a:lnTo>
                  <a:lnTo>
                    <a:pt x="7836" y="6066"/>
                  </a:lnTo>
                  <a:lnTo>
                    <a:pt x="7878" y="6054"/>
                  </a:lnTo>
                  <a:lnTo>
                    <a:pt x="7919" y="6041"/>
                  </a:lnTo>
                  <a:lnTo>
                    <a:pt x="7960" y="6026"/>
                  </a:lnTo>
                  <a:lnTo>
                    <a:pt x="8000" y="6009"/>
                  </a:lnTo>
                  <a:lnTo>
                    <a:pt x="8040" y="5991"/>
                  </a:lnTo>
                  <a:lnTo>
                    <a:pt x="8079" y="5971"/>
                  </a:lnTo>
                  <a:lnTo>
                    <a:pt x="8118" y="5949"/>
                  </a:lnTo>
                  <a:lnTo>
                    <a:pt x="8156" y="5927"/>
                  </a:lnTo>
                  <a:lnTo>
                    <a:pt x="8192" y="5903"/>
                  </a:lnTo>
                  <a:lnTo>
                    <a:pt x="8227" y="5878"/>
                  </a:lnTo>
                  <a:lnTo>
                    <a:pt x="8262" y="5851"/>
                  </a:lnTo>
                  <a:lnTo>
                    <a:pt x="8295" y="5824"/>
                  </a:lnTo>
                  <a:lnTo>
                    <a:pt x="8328" y="5795"/>
                  </a:lnTo>
                  <a:lnTo>
                    <a:pt x="8359" y="5765"/>
                  </a:lnTo>
                  <a:lnTo>
                    <a:pt x="8389" y="5734"/>
                  </a:lnTo>
                  <a:lnTo>
                    <a:pt x="8418" y="5701"/>
                  </a:lnTo>
                  <a:lnTo>
                    <a:pt x="8445" y="5668"/>
                  </a:lnTo>
                  <a:lnTo>
                    <a:pt x="8472" y="5633"/>
                  </a:lnTo>
                  <a:lnTo>
                    <a:pt x="8497" y="5598"/>
                  </a:lnTo>
                  <a:lnTo>
                    <a:pt x="8521" y="5562"/>
                  </a:lnTo>
                  <a:lnTo>
                    <a:pt x="8543" y="5524"/>
                  </a:lnTo>
                  <a:lnTo>
                    <a:pt x="8565" y="5485"/>
                  </a:lnTo>
                  <a:lnTo>
                    <a:pt x="8585" y="5446"/>
                  </a:lnTo>
                  <a:lnTo>
                    <a:pt x="8603" y="5406"/>
                  </a:lnTo>
                  <a:lnTo>
                    <a:pt x="8620" y="5366"/>
                  </a:lnTo>
                  <a:lnTo>
                    <a:pt x="8635" y="5325"/>
                  </a:lnTo>
                  <a:lnTo>
                    <a:pt x="8648" y="5284"/>
                  </a:lnTo>
                  <a:lnTo>
                    <a:pt x="8660" y="5242"/>
                  </a:lnTo>
                  <a:lnTo>
                    <a:pt x="8671" y="5200"/>
                  </a:lnTo>
                  <a:lnTo>
                    <a:pt x="8680" y="5158"/>
                  </a:lnTo>
                  <a:lnTo>
                    <a:pt x="8687" y="5115"/>
                  </a:lnTo>
                  <a:lnTo>
                    <a:pt x="8693" y="5072"/>
                  </a:lnTo>
                  <a:lnTo>
                    <a:pt x="8697" y="5028"/>
                  </a:lnTo>
                  <a:close/>
                  <a:moveTo>
                    <a:pt x="8308" y="5182"/>
                  </a:moveTo>
                  <a:lnTo>
                    <a:pt x="8276" y="5189"/>
                  </a:lnTo>
                  <a:lnTo>
                    <a:pt x="8243" y="5191"/>
                  </a:lnTo>
                  <a:lnTo>
                    <a:pt x="7785" y="5191"/>
                  </a:lnTo>
                  <a:lnTo>
                    <a:pt x="7785" y="5649"/>
                  </a:lnTo>
                  <a:lnTo>
                    <a:pt x="7783" y="5682"/>
                  </a:lnTo>
                  <a:lnTo>
                    <a:pt x="7776" y="5714"/>
                  </a:lnTo>
                  <a:lnTo>
                    <a:pt x="7766" y="5745"/>
                  </a:lnTo>
                  <a:lnTo>
                    <a:pt x="7752" y="5774"/>
                  </a:lnTo>
                  <a:lnTo>
                    <a:pt x="7733" y="5801"/>
                  </a:lnTo>
                  <a:lnTo>
                    <a:pt x="7712" y="5826"/>
                  </a:lnTo>
                  <a:lnTo>
                    <a:pt x="7687" y="5847"/>
                  </a:lnTo>
                  <a:lnTo>
                    <a:pt x="7660" y="5866"/>
                  </a:lnTo>
                  <a:lnTo>
                    <a:pt x="7631" y="5880"/>
                  </a:lnTo>
                  <a:lnTo>
                    <a:pt x="7600" y="5890"/>
                  </a:lnTo>
                  <a:lnTo>
                    <a:pt x="7568" y="5897"/>
                  </a:lnTo>
                  <a:lnTo>
                    <a:pt x="7535" y="5899"/>
                  </a:lnTo>
                  <a:lnTo>
                    <a:pt x="7502" y="5897"/>
                  </a:lnTo>
                  <a:lnTo>
                    <a:pt x="7470" y="5890"/>
                  </a:lnTo>
                  <a:lnTo>
                    <a:pt x="7439" y="5880"/>
                  </a:lnTo>
                  <a:lnTo>
                    <a:pt x="7410" y="5866"/>
                  </a:lnTo>
                  <a:lnTo>
                    <a:pt x="7383" y="5847"/>
                  </a:lnTo>
                  <a:lnTo>
                    <a:pt x="7358" y="5826"/>
                  </a:lnTo>
                  <a:lnTo>
                    <a:pt x="7337" y="5801"/>
                  </a:lnTo>
                  <a:lnTo>
                    <a:pt x="7318" y="5774"/>
                  </a:lnTo>
                  <a:lnTo>
                    <a:pt x="7304" y="5745"/>
                  </a:lnTo>
                  <a:lnTo>
                    <a:pt x="7294" y="5714"/>
                  </a:lnTo>
                  <a:lnTo>
                    <a:pt x="7287" y="5682"/>
                  </a:lnTo>
                  <a:lnTo>
                    <a:pt x="7285" y="5649"/>
                  </a:lnTo>
                  <a:lnTo>
                    <a:pt x="7285" y="5191"/>
                  </a:lnTo>
                  <a:lnTo>
                    <a:pt x="6828" y="5191"/>
                  </a:lnTo>
                  <a:lnTo>
                    <a:pt x="6795" y="5189"/>
                  </a:lnTo>
                  <a:lnTo>
                    <a:pt x="6763" y="5182"/>
                  </a:lnTo>
                  <a:lnTo>
                    <a:pt x="6732" y="5172"/>
                  </a:lnTo>
                  <a:lnTo>
                    <a:pt x="6703" y="5158"/>
                  </a:lnTo>
                  <a:lnTo>
                    <a:pt x="6676" y="5139"/>
                  </a:lnTo>
                  <a:lnTo>
                    <a:pt x="6651" y="5118"/>
                  </a:lnTo>
                  <a:lnTo>
                    <a:pt x="6630" y="5093"/>
                  </a:lnTo>
                  <a:lnTo>
                    <a:pt x="6611" y="5066"/>
                  </a:lnTo>
                  <a:lnTo>
                    <a:pt x="6597" y="5037"/>
                  </a:lnTo>
                  <a:lnTo>
                    <a:pt x="6587" y="5006"/>
                  </a:lnTo>
                  <a:lnTo>
                    <a:pt x="6580" y="4974"/>
                  </a:lnTo>
                  <a:lnTo>
                    <a:pt x="6578" y="4941"/>
                  </a:lnTo>
                  <a:lnTo>
                    <a:pt x="6580" y="4908"/>
                  </a:lnTo>
                  <a:lnTo>
                    <a:pt x="6587" y="4876"/>
                  </a:lnTo>
                  <a:lnTo>
                    <a:pt x="6597" y="4845"/>
                  </a:lnTo>
                  <a:lnTo>
                    <a:pt x="6611" y="4816"/>
                  </a:lnTo>
                  <a:lnTo>
                    <a:pt x="6630" y="4789"/>
                  </a:lnTo>
                  <a:lnTo>
                    <a:pt x="6651" y="4764"/>
                  </a:lnTo>
                  <a:lnTo>
                    <a:pt x="6676" y="4743"/>
                  </a:lnTo>
                  <a:lnTo>
                    <a:pt x="6703" y="4724"/>
                  </a:lnTo>
                  <a:lnTo>
                    <a:pt x="6732" y="4710"/>
                  </a:lnTo>
                  <a:lnTo>
                    <a:pt x="6763" y="4700"/>
                  </a:lnTo>
                  <a:lnTo>
                    <a:pt x="6795" y="4693"/>
                  </a:lnTo>
                  <a:lnTo>
                    <a:pt x="6828" y="4691"/>
                  </a:lnTo>
                  <a:lnTo>
                    <a:pt x="7285" y="4691"/>
                  </a:lnTo>
                  <a:lnTo>
                    <a:pt x="7285" y="4234"/>
                  </a:lnTo>
                  <a:lnTo>
                    <a:pt x="7287" y="4201"/>
                  </a:lnTo>
                  <a:lnTo>
                    <a:pt x="7294" y="4169"/>
                  </a:lnTo>
                  <a:lnTo>
                    <a:pt x="7304" y="4138"/>
                  </a:lnTo>
                  <a:lnTo>
                    <a:pt x="7318" y="4109"/>
                  </a:lnTo>
                  <a:lnTo>
                    <a:pt x="7337" y="4082"/>
                  </a:lnTo>
                  <a:lnTo>
                    <a:pt x="7358" y="4057"/>
                  </a:lnTo>
                  <a:lnTo>
                    <a:pt x="7383" y="4036"/>
                  </a:lnTo>
                  <a:lnTo>
                    <a:pt x="7410" y="4017"/>
                  </a:lnTo>
                  <a:lnTo>
                    <a:pt x="7439" y="4003"/>
                  </a:lnTo>
                  <a:lnTo>
                    <a:pt x="7470" y="3993"/>
                  </a:lnTo>
                  <a:lnTo>
                    <a:pt x="7502" y="3986"/>
                  </a:lnTo>
                  <a:lnTo>
                    <a:pt x="7535" y="3984"/>
                  </a:lnTo>
                  <a:lnTo>
                    <a:pt x="7568" y="3986"/>
                  </a:lnTo>
                  <a:lnTo>
                    <a:pt x="7600" y="3993"/>
                  </a:lnTo>
                  <a:lnTo>
                    <a:pt x="7631" y="4003"/>
                  </a:lnTo>
                  <a:lnTo>
                    <a:pt x="7660" y="4017"/>
                  </a:lnTo>
                  <a:lnTo>
                    <a:pt x="7687" y="4036"/>
                  </a:lnTo>
                  <a:lnTo>
                    <a:pt x="7712" y="4057"/>
                  </a:lnTo>
                  <a:lnTo>
                    <a:pt x="7733" y="4082"/>
                  </a:lnTo>
                  <a:lnTo>
                    <a:pt x="7752" y="4109"/>
                  </a:lnTo>
                  <a:lnTo>
                    <a:pt x="7766" y="4138"/>
                  </a:lnTo>
                  <a:lnTo>
                    <a:pt x="7776" y="4169"/>
                  </a:lnTo>
                  <a:lnTo>
                    <a:pt x="7783" y="4201"/>
                  </a:lnTo>
                  <a:lnTo>
                    <a:pt x="7785" y="4234"/>
                  </a:lnTo>
                  <a:lnTo>
                    <a:pt x="7785" y="4691"/>
                  </a:lnTo>
                  <a:lnTo>
                    <a:pt x="8243" y="4691"/>
                  </a:lnTo>
                  <a:lnTo>
                    <a:pt x="8276" y="4693"/>
                  </a:lnTo>
                  <a:lnTo>
                    <a:pt x="8308" y="4700"/>
                  </a:lnTo>
                  <a:lnTo>
                    <a:pt x="8339" y="4710"/>
                  </a:lnTo>
                  <a:lnTo>
                    <a:pt x="8368" y="4724"/>
                  </a:lnTo>
                  <a:lnTo>
                    <a:pt x="8395" y="4743"/>
                  </a:lnTo>
                  <a:lnTo>
                    <a:pt x="8420" y="4764"/>
                  </a:lnTo>
                  <a:lnTo>
                    <a:pt x="8441" y="4789"/>
                  </a:lnTo>
                  <a:lnTo>
                    <a:pt x="8460" y="4816"/>
                  </a:lnTo>
                  <a:lnTo>
                    <a:pt x="8474" y="4845"/>
                  </a:lnTo>
                  <a:lnTo>
                    <a:pt x="8484" y="4876"/>
                  </a:lnTo>
                  <a:lnTo>
                    <a:pt x="8491" y="4908"/>
                  </a:lnTo>
                  <a:lnTo>
                    <a:pt x="8493" y="4941"/>
                  </a:lnTo>
                  <a:lnTo>
                    <a:pt x="8491" y="4974"/>
                  </a:lnTo>
                  <a:lnTo>
                    <a:pt x="8484" y="5006"/>
                  </a:lnTo>
                  <a:lnTo>
                    <a:pt x="8474" y="5037"/>
                  </a:lnTo>
                  <a:lnTo>
                    <a:pt x="8460" y="5066"/>
                  </a:lnTo>
                  <a:lnTo>
                    <a:pt x="8441" y="5093"/>
                  </a:lnTo>
                  <a:lnTo>
                    <a:pt x="8420" y="5118"/>
                  </a:lnTo>
                  <a:lnTo>
                    <a:pt x="8395" y="5139"/>
                  </a:lnTo>
                  <a:lnTo>
                    <a:pt x="8368" y="5158"/>
                  </a:lnTo>
                  <a:lnTo>
                    <a:pt x="8339" y="5172"/>
                  </a:lnTo>
                  <a:lnTo>
                    <a:pt x="8308" y="5182"/>
                  </a:lnTo>
                  <a:close/>
                  <a:moveTo>
                    <a:pt x="2179" y="6937"/>
                  </a:moveTo>
                  <a:lnTo>
                    <a:pt x="1808" y="7140"/>
                  </a:lnTo>
                  <a:lnTo>
                    <a:pt x="1533" y="7387"/>
                  </a:lnTo>
                  <a:lnTo>
                    <a:pt x="1364" y="7673"/>
                  </a:lnTo>
                  <a:lnTo>
                    <a:pt x="1296" y="8051"/>
                  </a:lnTo>
                  <a:lnTo>
                    <a:pt x="1288" y="8083"/>
                  </a:lnTo>
                  <a:lnTo>
                    <a:pt x="1276" y="8113"/>
                  </a:lnTo>
                  <a:lnTo>
                    <a:pt x="1260" y="8142"/>
                  </a:lnTo>
                  <a:lnTo>
                    <a:pt x="1241" y="8168"/>
                  </a:lnTo>
                  <a:lnTo>
                    <a:pt x="1218" y="8192"/>
                  </a:lnTo>
                  <a:lnTo>
                    <a:pt x="1193" y="8212"/>
                  </a:lnTo>
                  <a:lnTo>
                    <a:pt x="1165" y="8229"/>
                  </a:lnTo>
                  <a:lnTo>
                    <a:pt x="1135" y="8242"/>
                  </a:lnTo>
                  <a:lnTo>
                    <a:pt x="1103" y="8251"/>
                  </a:lnTo>
                  <a:lnTo>
                    <a:pt x="1071" y="8256"/>
                  </a:lnTo>
                  <a:lnTo>
                    <a:pt x="1038" y="8257"/>
                  </a:lnTo>
                  <a:lnTo>
                    <a:pt x="1006" y="8253"/>
                  </a:lnTo>
                  <a:lnTo>
                    <a:pt x="974" y="8245"/>
                  </a:lnTo>
                  <a:lnTo>
                    <a:pt x="944" y="8233"/>
                  </a:lnTo>
                  <a:lnTo>
                    <a:pt x="915" y="8217"/>
                  </a:lnTo>
                  <a:lnTo>
                    <a:pt x="889" y="8198"/>
                  </a:lnTo>
                  <a:lnTo>
                    <a:pt x="865" y="8175"/>
                  </a:lnTo>
                  <a:lnTo>
                    <a:pt x="845" y="8150"/>
                  </a:lnTo>
                  <a:lnTo>
                    <a:pt x="828" y="8122"/>
                  </a:lnTo>
                  <a:lnTo>
                    <a:pt x="815" y="8092"/>
                  </a:lnTo>
                  <a:lnTo>
                    <a:pt x="806" y="8060"/>
                  </a:lnTo>
                  <a:lnTo>
                    <a:pt x="801" y="8028"/>
                  </a:lnTo>
                  <a:lnTo>
                    <a:pt x="800" y="7995"/>
                  </a:lnTo>
                  <a:lnTo>
                    <a:pt x="804" y="7963"/>
                  </a:lnTo>
                  <a:lnTo>
                    <a:pt x="880" y="7541"/>
                  </a:lnTo>
                  <a:lnTo>
                    <a:pt x="887" y="7512"/>
                  </a:lnTo>
                  <a:lnTo>
                    <a:pt x="897" y="7484"/>
                  </a:lnTo>
                  <a:lnTo>
                    <a:pt x="911" y="7457"/>
                  </a:lnTo>
                  <a:lnTo>
                    <a:pt x="1122" y="7100"/>
                  </a:lnTo>
                  <a:lnTo>
                    <a:pt x="1144" y="7069"/>
                  </a:lnTo>
                  <a:lnTo>
                    <a:pt x="1170" y="7041"/>
                  </a:lnTo>
                  <a:lnTo>
                    <a:pt x="1495" y="6749"/>
                  </a:lnTo>
                  <a:lnTo>
                    <a:pt x="1518" y="6731"/>
                  </a:lnTo>
                  <a:lnTo>
                    <a:pt x="1543" y="6715"/>
                  </a:lnTo>
                  <a:lnTo>
                    <a:pt x="1959" y="6488"/>
                  </a:lnTo>
                  <a:lnTo>
                    <a:pt x="1999" y="6470"/>
                  </a:lnTo>
                  <a:lnTo>
                    <a:pt x="2483" y="6308"/>
                  </a:lnTo>
                  <a:lnTo>
                    <a:pt x="2517" y="6299"/>
                  </a:lnTo>
                  <a:lnTo>
                    <a:pt x="3047" y="6201"/>
                  </a:lnTo>
                  <a:lnTo>
                    <a:pt x="3077" y="6198"/>
                  </a:lnTo>
                  <a:lnTo>
                    <a:pt x="3629" y="6165"/>
                  </a:lnTo>
                  <a:lnTo>
                    <a:pt x="3659" y="6165"/>
                  </a:lnTo>
                  <a:lnTo>
                    <a:pt x="4211" y="6198"/>
                  </a:lnTo>
                  <a:lnTo>
                    <a:pt x="4241" y="6201"/>
                  </a:lnTo>
                  <a:lnTo>
                    <a:pt x="4771" y="6299"/>
                  </a:lnTo>
                  <a:lnTo>
                    <a:pt x="4805" y="6308"/>
                  </a:lnTo>
                  <a:lnTo>
                    <a:pt x="5289" y="6470"/>
                  </a:lnTo>
                  <a:lnTo>
                    <a:pt x="5329" y="6488"/>
                  </a:lnTo>
                  <a:lnTo>
                    <a:pt x="5745" y="6715"/>
                  </a:lnTo>
                  <a:lnTo>
                    <a:pt x="5770" y="6731"/>
                  </a:lnTo>
                  <a:lnTo>
                    <a:pt x="5793" y="6749"/>
                  </a:lnTo>
                  <a:lnTo>
                    <a:pt x="6118" y="7041"/>
                  </a:lnTo>
                  <a:lnTo>
                    <a:pt x="6144" y="7069"/>
                  </a:lnTo>
                  <a:lnTo>
                    <a:pt x="6166" y="7100"/>
                  </a:lnTo>
                  <a:lnTo>
                    <a:pt x="6377" y="7457"/>
                  </a:lnTo>
                  <a:lnTo>
                    <a:pt x="6391" y="7484"/>
                  </a:lnTo>
                  <a:lnTo>
                    <a:pt x="6401" y="7512"/>
                  </a:lnTo>
                  <a:lnTo>
                    <a:pt x="6408" y="7541"/>
                  </a:lnTo>
                  <a:lnTo>
                    <a:pt x="6484" y="7963"/>
                  </a:lnTo>
                  <a:lnTo>
                    <a:pt x="6488" y="7995"/>
                  </a:lnTo>
                  <a:lnTo>
                    <a:pt x="6487" y="8028"/>
                  </a:lnTo>
                  <a:lnTo>
                    <a:pt x="6482" y="8060"/>
                  </a:lnTo>
                  <a:lnTo>
                    <a:pt x="6473" y="8092"/>
                  </a:lnTo>
                  <a:lnTo>
                    <a:pt x="6460" y="8122"/>
                  </a:lnTo>
                  <a:lnTo>
                    <a:pt x="6443" y="8150"/>
                  </a:lnTo>
                  <a:lnTo>
                    <a:pt x="6423" y="8175"/>
                  </a:lnTo>
                  <a:lnTo>
                    <a:pt x="6399" y="8198"/>
                  </a:lnTo>
                  <a:lnTo>
                    <a:pt x="6373" y="8217"/>
                  </a:lnTo>
                  <a:lnTo>
                    <a:pt x="6344" y="8233"/>
                  </a:lnTo>
                  <a:lnTo>
                    <a:pt x="6314" y="8245"/>
                  </a:lnTo>
                  <a:lnTo>
                    <a:pt x="6282" y="8253"/>
                  </a:lnTo>
                  <a:lnTo>
                    <a:pt x="6250" y="8257"/>
                  </a:lnTo>
                  <a:lnTo>
                    <a:pt x="6217" y="8256"/>
                  </a:lnTo>
                  <a:lnTo>
                    <a:pt x="6185" y="8251"/>
                  </a:lnTo>
                  <a:lnTo>
                    <a:pt x="6153" y="8242"/>
                  </a:lnTo>
                  <a:lnTo>
                    <a:pt x="6123" y="8229"/>
                  </a:lnTo>
                  <a:lnTo>
                    <a:pt x="6095" y="8212"/>
                  </a:lnTo>
                  <a:lnTo>
                    <a:pt x="6070" y="8192"/>
                  </a:lnTo>
                  <a:lnTo>
                    <a:pt x="6047" y="8168"/>
                  </a:lnTo>
                  <a:lnTo>
                    <a:pt x="6028" y="8142"/>
                  </a:lnTo>
                  <a:lnTo>
                    <a:pt x="6012" y="8113"/>
                  </a:lnTo>
                  <a:lnTo>
                    <a:pt x="6000" y="8083"/>
                  </a:lnTo>
                  <a:lnTo>
                    <a:pt x="5992" y="8051"/>
                  </a:lnTo>
                  <a:lnTo>
                    <a:pt x="5924" y="7673"/>
                  </a:lnTo>
                  <a:lnTo>
                    <a:pt x="5755" y="7387"/>
                  </a:lnTo>
                  <a:lnTo>
                    <a:pt x="5480" y="7140"/>
                  </a:lnTo>
                  <a:lnTo>
                    <a:pt x="5109" y="6937"/>
                  </a:lnTo>
                  <a:lnTo>
                    <a:pt x="4663" y="6787"/>
                  </a:lnTo>
                  <a:lnTo>
                    <a:pt x="4166" y="6696"/>
                  </a:lnTo>
                  <a:lnTo>
                    <a:pt x="3644" y="6665"/>
                  </a:lnTo>
                  <a:lnTo>
                    <a:pt x="3122" y="6696"/>
                  </a:lnTo>
                  <a:lnTo>
                    <a:pt x="2625" y="6787"/>
                  </a:lnTo>
                  <a:lnTo>
                    <a:pt x="2179" y="6937"/>
                  </a:lnTo>
                  <a:close/>
                  <a:moveTo>
                    <a:pt x="5426" y="3454"/>
                  </a:moveTo>
                  <a:lnTo>
                    <a:pt x="5426" y="3464"/>
                  </a:lnTo>
                  <a:lnTo>
                    <a:pt x="5427" y="3521"/>
                  </a:lnTo>
                  <a:lnTo>
                    <a:pt x="5427" y="3531"/>
                  </a:lnTo>
                  <a:lnTo>
                    <a:pt x="5426" y="3588"/>
                  </a:lnTo>
                  <a:lnTo>
                    <a:pt x="5426" y="3598"/>
                  </a:lnTo>
                  <a:lnTo>
                    <a:pt x="5422" y="3655"/>
                  </a:lnTo>
                  <a:lnTo>
                    <a:pt x="5422" y="3664"/>
                  </a:lnTo>
                  <a:lnTo>
                    <a:pt x="5416" y="3722"/>
                  </a:lnTo>
                  <a:lnTo>
                    <a:pt x="5415" y="3731"/>
                  </a:lnTo>
                  <a:lnTo>
                    <a:pt x="5408" y="3788"/>
                  </a:lnTo>
                  <a:lnTo>
                    <a:pt x="5406" y="3797"/>
                  </a:lnTo>
                  <a:lnTo>
                    <a:pt x="5397" y="3853"/>
                  </a:lnTo>
                  <a:lnTo>
                    <a:pt x="5395" y="3862"/>
                  </a:lnTo>
                  <a:lnTo>
                    <a:pt x="5383" y="3918"/>
                  </a:lnTo>
                  <a:lnTo>
                    <a:pt x="5381" y="3928"/>
                  </a:lnTo>
                  <a:lnTo>
                    <a:pt x="5367" y="3983"/>
                  </a:lnTo>
                  <a:lnTo>
                    <a:pt x="5365" y="3992"/>
                  </a:lnTo>
                  <a:lnTo>
                    <a:pt x="5349" y="4047"/>
                  </a:lnTo>
                  <a:lnTo>
                    <a:pt x="5346" y="4056"/>
                  </a:lnTo>
                  <a:lnTo>
                    <a:pt x="5329" y="4110"/>
                  </a:lnTo>
                  <a:lnTo>
                    <a:pt x="5326" y="4119"/>
                  </a:lnTo>
                  <a:lnTo>
                    <a:pt x="5306" y="4173"/>
                  </a:lnTo>
                  <a:lnTo>
                    <a:pt x="5302" y="4181"/>
                  </a:lnTo>
                  <a:lnTo>
                    <a:pt x="5280" y="4234"/>
                  </a:lnTo>
                  <a:lnTo>
                    <a:pt x="5277" y="4243"/>
                  </a:lnTo>
                  <a:lnTo>
                    <a:pt x="5253" y="4295"/>
                  </a:lnTo>
                  <a:lnTo>
                    <a:pt x="5249" y="4304"/>
                  </a:lnTo>
                  <a:lnTo>
                    <a:pt x="5223" y="4355"/>
                  </a:lnTo>
                  <a:lnTo>
                    <a:pt x="5219" y="4363"/>
                  </a:lnTo>
                  <a:lnTo>
                    <a:pt x="5191" y="4414"/>
                  </a:lnTo>
                  <a:lnTo>
                    <a:pt x="5186" y="4422"/>
                  </a:lnTo>
                  <a:lnTo>
                    <a:pt x="5156" y="4472"/>
                  </a:lnTo>
                  <a:lnTo>
                    <a:pt x="5151" y="4480"/>
                  </a:lnTo>
                  <a:lnTo>
                    <a:pt x="5119" y="4528"/>
                  </a:lnTo>
                  <a:lnTo>
                    <a:pt x="5114" y="4535"/>
                  </a:lnTo>
                  <a:lnTo>
                    <a:pt x="5081" y="4582"/>
                  </a:lnTo>
                  <a:lnTo>
                    <a:pt x="5075" y="4590"/>
                  </a:lnTo>
                  <a:lnTo>
                    <a:pt x="5040" y="4635"/>
                  </a:lnTo>
                  <a:lnTo>
                    <a:pt x="5035" y="4642"/>
                  </a:lnTo>
                  <a:lnTo>
                    <a:pt x="4998" y="4686"/>
                  </a:lnTo>
                  <a:lnTo>
                    <a:pt x="4992" y="4693"/>
                  </a:lnTo>
                  <a:lnTo>
                    <a:pt x="4954" y="4736"/>
                  </a:lnTo>
                  <a:lnTo>
                    <a:pt x="4947" y="4743"/>
                  </a:lnTo>
                  <a:lnTo>
                    <a:pt x="4908" y="4784"/>
                  </a:lnTo>
                  <a:lnTo>
                    <a:pt x="4901" y="4791"/>
                  </a:lnTo>
                  <a:lnTo>
                    <a:pt x="4860" y="4830"/>
                  </a:lnTo>
                  <a:lnTo>
                    <a:pt x="4853" y="4836"/>
                  </a:lnTo>
                  <a:lnTo>
                    <a:pt x="4810" y="4875"/>
                  </a:lnTo>
                  <a:lnTo>
                    <a:pt x="4803" y="4881"/>
                  </a:lnTo>
                  <a:lnTo>
                    <a:pt x="4759" y="4917"/>
                  </a:lnTo>
                  <a:lnTo>
                    <a:pt x="4752" y="4923"/>
                  </a:lnTo>
                  <a:lnTo>
                    <a:pt x="4706" y="4958"/>
                  </a:lnTo>
                  <a:lnTo>
                    <a:pt x="4699" y="4963"/>
                  </a:lnTo>
                  <a:lnTo>
                    <a:pt x="4652" y="4996"/>
                  </a:lnTo>
                  <a:lnTo>
                    <a:pt x="4645" y="5002"/>
                  </a:lnTo>
                  <a:lnTo>
                    <a:pt x="4596" y="5033"/>
                  </a:lnTo>
                  <a:lnTo>
                    <a:pt x="4589" y="5038"/>
                  </a:lnTo>
                  <a:lnTo>
                    <a:pt x="4539" y="5068"/>
                  </a:lnTo>
                  <a:lnTo>
                    <a:pt x="4531" y="5073"/>
                  </a:lnTo>
                  <a:lnTo>
                    <a:pt x="4480" y="5101"/>
                  </a:lnTo>
                  <a:lnTo>
                    <a:pt x="4472" y="5105"/>
                  </a:lnTo>
                  <a:lnTo>
                    <a:pt x="4421" y="5131"/>
                  </a:lnTo>
                  <a:lnTo>
                    <a:pt x="4412" y="5135"/>
                  </a:lnTo>
                  <a:lnTo>
                    <a:pt x="4360" y="5159"/>
                  </a:lnTo>
                  <a:lnTo>
                    <a:pt x="4352" y="5162"/>
                  </a:lnTo>
                  <a:lnTo>
                    <a:pt x="4299" y="5184"/>
                  </a:lnTo>
                  <a:lnTo>
                    <a:pt x="4290" y="5188"/>
                  </a:lnTo>
                  <a:lnTo>
                    <a:pt x="4237" y="5208"/>
                  </a:lnTo>
                  <a:lnTo>
                    <a:pt x="4228" y="5211"/>
                  </a:lnTo>
                  <a:lnTo>
                    <a:pt x="4173" y="5228"/>
                  </a:lnTo>
                  <a:lnTo>
                    <a:pt x="4165" y="5231"/>
                  </a:lnTo>
                  <a:lnTo>
                    <a:pt x="4110" y="5247"/>
                  </a:lnTo>
                  <a:lnTo>
                    <a:pt x="4101" y="5249"/>
                  </a:lnTo>
                  <a:lnTo>
                    <a:pt x="4045" y="5263"/>
                  </a:lnTo>
                  <a:lnTo>
                    <a:pt x="4036" y="5265"/>
                  </a:lnTo>
                  <a:lnTo>
                    <a:pt x="3980" y="5277"/>
                  </a:lnTo>
                  <a:lnTo>
                    <a:pt x="3971" y="5279"/>
                  </a:lnTo>
                  <a:lnTo>
                    <a:pt x="3915" y="5288"/>
                  </a:lnTo>
                  <a:lnTo>
                    <a:pt x="3905" y="5290"/>
                  </a:lnTo>
                  <a:lnTo>
                    <a:pt x="3849" y="5297"/>
                  </a:lnTo>
                  <a:lnTo>
                    <a:pt x="3839" y="5298"/>
                  </a:lnTo>
                  <a:lnTo>
                    <a:pt x="3782" y="5304"/>
                  </a:lnTo>
                  <a:lnTo>
                    <a:pt x="3773" y="5304"/>
                  </a:lnTo>
                  <a:lnTo>
                    <a:pt x="3716" y="5308"/>
                  </a:lnTo>
                  <a:lnTo>
                    <a:pt x="3706" y="5308"/>
                  </a:lnTo>
                  <a:lnTo>
                    <a:pt x="3649" y="5309"/>
                  </a:lnTo>
                  <a:lnTo>
                    <a:pt x="3639" y="5309"/>
                  </a:lnTo>
                  <a:lnTo>
                    <a:pt x="3582" y="5308"/>
                  </a:lnTo>
                  <a:lnTo>
                    <a:pt x="3572" y="5308"/>
                  </a:lnTo>
                  <a:lnTo>
                    <a:pt x="3515" y="5304"/>
                  </a:lnTo>
                  <a:lnTo>
                    <a:pt x="3506" y="5304"/>
                  </a:lnTo>
                  <a:lnTo>
                    <a:pt x="3449" y="5298"/>
                  </a:lnTo>
                  <a:lnTo>
                    <a:pt x="3439" y="5297"/>
                  </a:lnTo>
                  <a:lnTo>
                    <a:pt x="3383" y="5290"/>
                  </a:lnTo>
                  <a:lnTo>
                    <a:pt x="3373" y="5288"/>
                  </a:lnTo>
                  <a:lnTo>
                    <a:pt x="3317" y="5279"/>
                  </a:lnTo>
                  <a:lnTo>
                    <a:pt x="3308" y="5277"/>
                  </a:lnTo>
                  <a:lnTo>
                    <a:pt x="3252" y="5265"/>
                  </a:lnTo>
                  <a:lnTo>
                    <a:pt x="3243" y="5263"/>
                  </a:lnTo>
                  <a:lnTo>
                    <a:pt x="3187" y="5249"/>
                  </a:lnTo>
                  <a:lnTo>
                    <a:pt x="3178" y="5247"/>
                  </a:lnTo>
                  <a:lnTo>
                    <a:pt x="3123" y="5231"/>
                  </a:lnTo>
                  <a:lnTo>
                    <a:pt x="3115" y="5228"/>
                  </a:lnTo>
                  <a:lnTo>
                    <a:pt x="3060" y="5211"/>
                  </a:lnTo>
                  <a:lnTo>
                    <a:pt x="3051" y="5208"/>
                  </a:lnTo>
                  <a:lnTo>
                    <a:pt x="2998" y="5188"/>
                  </a:lnTo>
                  <a:lnTo>
                    <a:pt x="2989" y="5184"/>
                  </a:lnTo>
                  <a:lnTo>
                    <a:pt x="2936" y="5162"/>
                  </a:lnTo>
                  <a:lnTo>
                    <a:pt x="2928" y="5159"/>
                  </a:lnTo>
                  <a:lnTo>
                    <a:pt x="2876" y="5135"/>
                  </a:lnTo>
                  <a:lnTo>
                    <a:pt x="2867" y="5131"/>
                  </a:lnTo>
                  <a:lnTo>
                    <a:pt x="2816" y="5105"/>
                  </a:lnTo>
                  <a:lnTo>
                    <a:pt x="2808" y="5101"/>
                  </a:lnTo>
                  <a:lnTo>
                    <a:pt x="2757" y="5073"/>
                  </a:lnTo>
                  <a:lnTo>
                    <a:pt x="2749" y="5068"/>
                  </a:lnTo>
                  <a:lnTo>
                    <a:pt x="2699" y="5038"/>
                  </a:lnTo>
                  <a:lnTo>
                    <a:pt x="2692" y="5033"/>
                  </a:lnTo>
                  <a:lnTo>
                    <a:pt x="2643" y="5002"/>
                  </a:lnTo>
                  <a:lnTo>
                    <a:pt x="2636" y="4996"/>
                  </a:lnTo>
                  <a:lnTo>
                    <a:pt x="2589" y="4963"/>
                  </a:lnTo>
                  <a:lnTo>
                    <a:pt x="2582" y="4958"/>
                  </a:lnTo>
                  <a:lnTo>
                    <a:pt x="2536" y="4923"/>
                  </a:lnTo>
                  <a:lnTo>
                    <a:pt x="2529" y="4917"/>
                  </a:lnTo>
                  <a:lnTo>
                    <a:pt x="2485" y="4881"/>
                  </a:lnTo>
                  <a:lnTo>
                    <a:pt x="2478" y="4874"/>
                  </a:lnTo>
                  <a:lnTo>
                    <a:pt x="2435" y="4836"/>
                  </a:lnTo>
                  <a:lnTo>
                    <a:pt x="2428" y="4830"/>
                  </a:lnTo>
                  <a:lnTo>
                    <a:pt x="2387" y="4790"/>
                  </a:lnTo>
                  <a:lnTo>
                    <a:pt x="2380" y="4784"/>
                  </a:lnTo>
                  <a:lnTo>
                    <a:pt x="2341" y="4743"/>
                  </a:lnTo>
                  <a:lnTo>
                    <a:pt x="2334" y="4736"/>
                  </a:lnTo>
                  <a:lnTo>
                    <a:pt x="2296" y="4693"/>
                  </a:lnTo>
                  <a:lnTo>
                    <a:pt x="2290" y="4686"/>
                  </a:lnTo>
                  <a:lnTo>
                    <a:pt x="2254" y="4642"/>
                  </a:lnTo>
                  <a:lnTo>
                    <a:pt x="2248" y="4635"/>
                  </a:lnTo>
                  <a:lnTo>
                    <a:pt x="2213" y="4589"/>
                  </a:lnTo>
                  <a:lnTo>
                    <a:pt x="2207" y="4582"/>
                  </a:lnTo>
                  <a:lnTo>
                    <a:pt x="2174" y="4535"/>
                  </a:lnTo>
                  <a:lnTo>
                    <a:pt x="2169" y="4527"/>
                  </a:lnTo>
                  <a:lnTo>
                    <a:pt x="2137" y="4479"/>
                  </a:lnTo>
                  <a:lnTo>
                    <a:pt x="2132" y="4471"/>
                  </a:lnTo>
                  <a:lnTo>
                    <a:pt x="2103" y="4422"/>
                  </a:lnTo>
                  <a:lnTo>
                    <a:pt x="2098" y="4414"/>
                  </a:lnTo>
                  <a:lnTo>
                    <a:pt x="2070" y="4364"/>
                  </a:lnTo>
                  <a:lnTo>
                    <a:pt x="2066" y="4355"/>
                  </a:lnTo>
                  <a:lnTo>
                    <a:pt x="2040" y="4304"/>
                  </a:lnTo>
                  <a:lnTo>
                    <a:pt x="2036" y="4296"/>
                  </a:lnTo>
                  <a:lnTo>
                    <a:pt x="2012" y="4243"/>
                  </a:lnTo>
                  <a:lnTo>
                    <a:pt x="2008" y="4235"/>
                  </a:lnTo>
                  <a:lnTo>
                    <a:pt x="1986" y="4182"/>
                  </a:lnTo>
                  <a:lnTo>
                    <a:pt x="1983" y="4173"/>
                  </a:lnTo>
                  <a:lnTo>
                    <a:pt x="1963" y="4119"/>
                  </a:lnTo>
                  <a:lnTo>
                    <a:pt x="1960" y="4111"/>
                  </a:lnTo>
                  <a:lnTo>
                    <a:pt x="1942" y="4056"/>
                  </a:lnTo>
                  <a:lnTo>
                    <a:pt x="1939" y="4047"/>
                  </a:lnTo>
                  <a:lnTo>
                    <a:pt x="1923" y="3992"/>
                  </a:lnTo>
                  <a:lnTo>
                    <a:pt x="1921" y="3983"/>
                  </a:lnTo>
                  <a:lnTo>
                    <a:pt x="1907" y="3928"/>
                  </a:lnTo>
                  <a:lnTo>
                    <a:pt x="1905" y="3919"/>
                  </a:lnTo>
                  <a:lnTo>
                    <a:pt x="1893" y="3863"/>
                  </a:lnTo>
                  <a:lnTo>
                    <a:pt x="1891" y="3853"/>
                  </a:lnTo>
                  <a:lnTo>
                    <a:pt x="1882" y="3797"/>
                  </a:lnTo>
                  <a:lnTo>
                    <a:pt x="1880" y="3788"/>
                  </a:lnTo>
                  <a:lnTo>
                    <a:pt x="1873" y="3731"/>
                  </a:lnTo>
                  <a:lnTo>
                    <a:pt x="1872" y="3722"/>
                  </a:lnTo>
                  <a:lnTo>
                    <a:pt x="1866" y="3664"/>
                  </a:lnTo>
                  <a:lnTo>
                    <a:pt x="1866" y="3655"/>
                  </a:lnTo>
                  <a:lnTo>
                    <a:pt x="1862" y="3598"/>
                  </a:lnTo>
                  <a:lnTo>
                    <a:pt x="1862" y="3588"/>
                  </a:lnTo>
                  <a:lnTo>
                    <a:pt x="1861" y="3531"/>
                  </a:lnTo>
                  <a:lnTo>
                    <a:pt x="1861" y="3521"/>
                  </a:lnTo>
                  <a:lnTo>
                    <a:pt x="1862" y="3464"/>
                  </a:lnTo>
                  <a:lnTo>
                    <a:pt x="1862" y="3454"/>
                  </a:lnTo>
                  <a:lnTo>
                    <a:pt x="1866" y="3397"/>
                  </a:lnTo>
                  <a:lnTo>
                    <a:pt x="1866" y="3388"/>
                  </a:lnTo>
                  <a:lnTo>
                    <a:pt x="1872" y="3331"/>
                  </a:lnTo>
                  <a:lnTo>
                    <a:pt x="1873" y="3321"/>
                  </a:lnTo>
                  <a:lnTo>
                    <a:pt x="1880" y="3264"/>
                  </a:lnTo>
                  <a:lnTo>
                    <a:pt x="1882" y="3255"/>
                  </a:lnTo>
                  <a:lnTo>
                    <a:pt x="1891" y="3199"/>
                  </a:lnTo>
                  <a:lnTo>
                    <a:pt x="1893" y="3190"/>
                  </a:lnTo>
                  <a:lnTo>
                    <a:pt x="1905" y="3134"/>
                  </a:lnTo>
                  <a:lnTo>
                    <a:pt x="1907" y="3125"/>
                  </a:lnTo>
                  <a:lnTo>
                    <a:pt x="1921" y="3069"/>
                  </a:lnTo>
                  <a:lnTo>
                    <a:pt x="1923" y="3060"/>
                  </a:lnTo>
                  <a:lnTo>
                    <a:pt x="1939" y="3005"/>
                  </a:lnTo>
                  <a:lnTo>
                    <a:pt x="1942" y="2996"/>
                  </a:lnTo>
                  <a:lnTo>
                    <a:pt x="1960" y="2942"/>
                  </a:lnTo>
                  <a:lnTo>
                    <a:pt x="1963" y="2933"/>
                  </a:lnTo>
                  <a:lnTo>
                    <a:pt x="1983" y="2879"/>
                  </a:lnTo>
                  <a:lnTo>
                    <a:pt x="1986" y="2871"/>
                  </a:lnTo>
                  <a:lnTo>
                    <a:pt x="2008" y="2818"/>
                  </a:lnTo>
                  <a:lnTo>
                    <a:pt x="2012" y="2809"/>
                  </a:lnTo>
                  <a:lnTo>
                    <a:pt x="2036" y="2757"/>
                  </a:lnTo>
                  <a:lnTo>
                    <a:pt x="2040" y="2749"/>
                  </a:lnTo>
                  <a:lnTo>
                    <a:pt x="2066" y="2697"/>
                  </a:lnTo>
                  <a:lnTo>
                    <a:pt x="2070" y="2689"/>
                  </a:lnTo>
                  <a:lnTo>
                    <a:pt x="2098" y="2639"/>
                  </a:lnTo>
                  <a:lnTo>
                    <a:pt x="2103" y="2631"/>
                  </a:lnTo>
                  <a:lnTo>
                    <a:pt x="2132" y="2582"/>
                  </a:lnTo>
                  <a:lnTo>
                    <a:pt x="2137" y="2574"/>
                  </a:lnTo>
                  <a:lnTo>
                    <a:pt x="2169" y="2526"/>
                  </a:lnTo>
                  <a:lnTo>
                    <a:pt x="2174" y="2518"/>
                  </a:lnTo>
                  <a:lnTo>
                    <a:pt x="2207" y="2471"/>
                  </a:lnTo>
                  <a:lnTo>
                    <a:pt x="2213" y="2464"/>
                  </a:lnTo>
                  <a:lnTo>
                    <a:pt x="2248" y="2418"/>
                  </a:lnTo>
                  <a:lnTo>
                    <a:pt x="2254" y="2411"/>
                  </a:lnTo>
                  <a:lnTo>
                    <a:pt x="2290" y="2367"/>
                  </a:lnTo>
                  <a:lnTo>
                    <a:pt x="2296" y="2360"/>
                  </a:lnTo>
                  <a:lnTo>
                    <a:pt x="2334" y="2317"/>
                  </a:lnTo>
                  <a:lnTo>
                    <a:pt x="2341" y="2310"/>
                  </a:lnTo>
                  <a:lnTo>
                    <a:pt x="2380" y="2269"/>
                  </a:lnTo>
                  <a:lnTo>
                    <a:pt x="2387" y="2262"/>
                  </a:lnTo>
                  <a:lnTo>
                    <a:pt x="2428" y="2223"/>
                  </a:lnTo>
                  <a:lnTo>
                    <a:pt x="2435" y="2216"/>
                  </a:lnTo>
                  <a:lnTo>
                    <a:pt x="2478" y="2178"/>
                  </a:lnTo>
                  <a:lnTo>
                    <a:pt x="2485" y="2172"/>
                  </a:lnTo>
                  <a:lnTo>
                    <a:pt x="2529" y="2136"/>
                  </a:lnTo>
                  <a:lnTo>
                    <a:pt x="2536" y="2130"/>
                  </a:lnTo>
                  <a:lnTo>
                    <a:pt x="2582" y="2095"/>
                  </a:lnTo>
                  <a:lnTo>
                    <a:pt x="2589" y="2089"/>
                  </a:lnTo>
                  <a:lnTo>
                    <a:pt x="2636" y="2056"/>
                  </a:lnTo>
                  <a:lnTo>
                    <a:pt x="2644" y="2051"/>
                  </a:lnTo>
                  <a:lnTo>
                    <a:pt x="2692" y="2019"/>
                  </a:lnTo>
                  <a:lnTo>
                    <a:pt x="2700" y="2014"/>
                  </a:lnTo>
                  <a:lnTo>
                    <a:pt x="2749" y="1985"/>
                  </a:lnTo>
                  <a:lnTo>
                    <a:pt x="2757" y="1980"/>
                  </a:lnTo>
                  <a:lnTo>
                    <a:pt x="2807" y="1952"/>
                  </a:lnTo>
                  <a:lnTo>
                    <a:pt x="2815" y="1948"/>
                  </a:lnTo>
                  <a:lnTo>
                    <a:pt x="2867" y="1922"/>
                  </a:lnTo>
                  <a:lnTo>
                    <a:pt x="2875" y="1918"/>
                  </a:lnTo>
                  <a:lnTo>
                    <a:pt x="2927" y="1894"/>
                  </a:lnTo>
                  <a:lnTo>
                    <a:pt x="2936" y="1890"/>
                  </a:lnTo>
                  <a:lnTo>
                    <a:pt x="2989" y="1868"/>
                  </a:lnTo>
                  <a:lnTo>
                    <a:pt x="2997" y="1865"/>
                  </a:lnTo>
                  <a:lnTo>
                    <a:pt x="3051" y="1845"/>
                  </a:lnTo>
                  <a:lnTo>
                    <a:pt x="3060" y="1842"/>
                  </a:lnTo>
                  <a:lnTo>
                    <a:pt x="3114" y="1824"/>
                  </a:lnTo>
                  <a:lnTo>
                    <a:pt x="3123" y="1821"/>
                  </a:lnTo>
                  <a:lnTo>
                    <a:pt x="3178" y="1805"/>
                  </a:lnTo>
                  <a:lnTo>
                    <a:pt x="3187" y="1803"/>
                  </a:lnTo>
                  <a:lnTo>
                    <a:pt x="3243" y="1789"/>
                  </a:lnTo>
                  <a:lnTo>
                    <a:pt x="3252" y="1787"/>
                  </a:lnTo>
                  <a:lnTo>
                    <a:pt x="3308" y="1775"/>
                  </a:lnTo>
                  <a:lnTo>
                    <a:pt x="3317" y="1773"/>
                  </a:lnTo>
                  <a:lnTo>
                    <a:pt x="3373" y="1764"/>
                  </a:lnTo>
                  <a:lnTo>
                    <a:pt x="3382" y="1762"/>
                  </a:lnTo>
                  <a:lnTo>
                    <a:pt x="3439" y="1755"/>
                  </a:lnTo>
                  <a:lnTo>
                    <a:pt x="3449" y="1754"/>
                  </a:lnTo>
                  <a:lnTo>
                    <a:pt x="3506" y="1748"/>
                  </a:lnTo>
                  <a:lnTo>
                    <a:pt x="3515" y="1748"/>
                  </a:lnTo>
                  <a:lnTo>
                    <a:pt x="3572" y="1744"/>
                  </a:lnTo>
                  <a:lnTo>
                    <a:pt x="3582" y="1744"/>
                  </a:lnTo>
                  <a:lnTo>
                    <a:pt x="3639" y="1743"/>
                  </a:lnTo>
                  <a:lnTo>
                    <a:pt x="3649" y="1743"/>
                  </a:lnTo>
                  <a:lnTo>
                    <a:pt x="3706" y="1744"/>
                  </a:lnTo>
                  <a:lnTo>
                    <a:pt x="3716" y="1744"/>
                  </a:lnTo>
                  <a:lnTo>
                    <a:pt x="3773" y="1748"/>
                  </a:lnTo>
                  <a:lnTo>
                    <a:pt x="3782" y="1748"/>
                  </a:lnTo>
                  <a:lnTo>
                    <a:pt x="3839" y="1754"/>
                  </a:lnTo>
                  <a:lnTo>
                    <a:pt x="3849" y="1755"/>
                  </a:lnTo>
                  <a:lnTo>
                    <a:pt x="3906" y="1762"/>
                  </a:lnTo>
                  <a:lnTo>
                    <a:pt x="3915" y="1764"/>
                  </a:lnTo>
                  <a:lnTo>
                    <a:pt x="3971" y="1773"/>
                  </a:lnTo>
                  <a:lnTo>
                    <a:pt x="3980" y="1775"/>
                  </a:lnTo>
                  <a:lnTo>
                    <a:pt x="4036" y="1787"/>
                  </a:lnTo>
                  <a:lnTo>
                    <a:pt x="4045" y="1789"/>
                  </a:lnTo>
                  <a:lnTo>
                    <a:pt x="4101" y="1803"/>
                  </a:lnTo>
                  <a:lnTo>
                    <a:pt x="4110" y="1805"/>
                  </a:lnTo>
                  <a:lnTo>
                    <a:pt x="4165" y="1821"/>
                  </a:lnTo>
                  <a:lnTo>
                    <a:pt x="4174" y="1824"/>
                  </a:lnTo>
                  <a:lnTo>
                    <a:pt x="4228" y="1842"/>
                  </a:lnTo>
                  <a:lnTo>
                    <a:pt x="4237" y="1845"/>
                  </a:lnTo>
                  <a:lnTo>
                    <a:pt x="4291" y="1865"/>
                  </a:lnTo>
                  <a:lnTo>
                    <a:pt x="4299" y="1868"/>
                  </a:lnTo>
                  <a:lnTo>
                    <a:pt x="4352" y="1890"/>
                  </a:lnTo>
                  <a:lnTo>
                    <a:pt x="4361" y="1894"/>
                  </a:lnTo>
                  <a:lnTo>
                    <a:pt x="4413" y="1918"/>
                  </a:lnTo>
                  <a:lnTo>
                    <a:pt x="4421" y="1922"/>
                  </a:lnTo>
                  <a:lnTo>
                    <a:pt x="4473" y="1948"/>
                  </a:lnTo>
                  <a:lnTo>
                    <a:pt x="4481" y="1952"/>
                  </a:lnTo>
                  <a:lnTo>
                    <a:pt x="4531" y="1980"/>
                  </a:lnTo>
                  <a:lnTo>
                    <a:pt x="4539" y="1985"/>
                  </a:lnTo>
                  <a:lnTo>
                    <a:pt x="4588" y="2014"/>
                  </a:lnTo>
                  <a:lnTo>
                    <a:pt x="4596" y="2019"/>
                  </a:lnTo>
                  <a:lnTo>
                    <a:pt x="4644" y="2051"/>
                  </a:lnTo>
                  <a:lnTo>
                    <a:pt x="4652" y="2056"/>
                  </a:lnTo>
                  <a:lnTo>
                    <a:pt x="4699" y="2089"/>
                  </a:lnTo>
                  <a:lnTo>
                    <a:pt x="4706" y="2095"/>
                  </a:lnTo>
                  <a:lnTo>
                    <a:pt x="4752" y="2130"/>
                  </a:lnTo>
                  <a:lnTo>
                    <a:pt x="4759" y="2135"/>
                  </a:lnTo>
                  <a:lnTo>
                    <a:pt x="4803" y="2172"/>
                  </a:lnTo>
                  <a:lnTo>
                    <a:pt x="4810" y="2178"/>
                  </a:lnTo>
                  <a:lnTo>
                    <a:pt x="4853" y="2216"/>
                  </a:lnTo>
                  <a:lnTo>
                    <a:pt x="4860" y="2223"/>
                  </a:lnTo>
                  <a:lnTo>
                    <a:pt x="4901" y="2262"/>
                  </a:lnTo>
                  <a:lnTo>
                    <a:pt x="4908" y="2269"/>
                  </a:lnTo>
                  <a:lnTo>
                    <a:pt x="4947" y="2310"/>
                  </a:lnTo>
                  <a:lnTo>
                    <a:pt x="4954" y="2317"/>
                  </a:lnTo>
                  <a:lnTo>
                    <a:pt x="4992" y="2359"/>
                  </a:lnTo>
                  <a:lnTo>
                    <a:pt x="4998" y="2367"/>
                  </a:lnTo>
                  <a:lnTo>
                    <a:pt x="5035" y="2411"/>
                  </a:lnTo>
                  <a:lnTo>
                    <a:pt x="5040" y="2418"/>
                  </a:lnTo>
                  <a:lnTo>
                    <a:pt x="5075" y="2463"/>
                  </a:lnTo>
                  <a:lnTo>
                    <a:pt x="5081" y="2471"/>
                  </a:lnTo>
                  <a:lnTo>
                    <a:pt x="5114" y="2518"/>
                  </a:lnTo>
                  <a:lnTo>
                    <a:pt x="5120" y="2525"/>
                  </a:lnTo>
                  <a:lnTo>
                    <a:pt x="5151" y="2573"/>
                  </a:lnTo>
                  <a:lnTo>
                    <a:pt x="5156" y="2581"/>
                  </a:lnTo>
                  <a:lnTo>
                    <a:pt x="5186" y="2631"/>
                  </a:lnTo>
                  <a:lnTo>
                    <a:pt x="5191" y="2639"/>
                  </a:lnTo>
                  <a:lnTo>
                    <a:pt x="5219" y="2690"/>
                  </a:lnTo>
                  <a:lnTo>
                    <a:pt x="5223" y="2698"/>
                  </a:lnTo>
                  <a:lnTo>
                    <a:pt x="5249" y="2749"/>
                  </a:lnTo>
                  <a:lnTo>
                    <a:pt x="5253" y="2758"/>
                  </a:lnTo>
                  <a:lnTo>
                    <a:pt x="5277" y="2810"/>
                  </a:lnTo>
                  <a:lnTo>
                    <a:pt x="5280" y="2818"/>
                  </a:lnTo>
                  <a:lnTo>
                    <a:pt x="5302" y="2871"/>
                  </a:lnTo>
                  <a:lnTo>
                    <a:pt x="5306" y="2880"/>
                  </a:lnTo>
                  <a:lnTo>
                    <a:pt x="5326" y="2933"/>
                  </a:lnTo>
                  <a:lnTo>
                    <a:pt x="5329" y="2942"/>
                  </a:lnTo>
                  <a:lnTo>
                    <a:pt x="5346" y="2997"/>
                  </a:lnTo>
                  <a:lnTo>
                    <a:pt x="5349" y="3005"/>
                  </a:lnTo>
                  <a:lnTo>
                    <a:pt x="5365" y="3060"/>
                  </a:lnTo>
                  <a:lnTo>
                    <a:pt x="5367" y="3069"/>
                  </a:lnTo>
                  <a:lnTo>
                    <a:pt x="5381" y="3125"/>
                  </a:lnTo>
                  <a:lnTo>
                    <a:pt x="5383" y="3134"/>
                  </a:lnTo>
                  <a:lnTo>
                    <a:pt x="5395" y="3190"/>
                  </a:lnTo>
                  <a:lnTo>
                    <a:pt x="5397" y="3199"/>
                  </a:lnTo>
                  <a:lnTo>
                    <a:pt x="5406" y="3255"/>
                  </a:lnTo>
                  <a:lnTo>
                    <a:pt x="5408" y="3265"/>
                  </a:lnTo>
                  <a:lnTo>
                    <a:pt x="5415" y="3321"/>
                  </a:lnTo>
                  <a:lnTo>
                    <a:pt x="5416" y="3331"/>
                  </a:lnTo>
                  <a:lnTo>
                    <a:pt x="5422" y="3388"/>
                  </a:lnTo>
                  <a:lnTo>
                    <a:pt x="5422" y="3397"/>
                  </a:lnTo>
                  <a:lnTo>
                    <a:pt x="5426" y="3454"/>
                  </a:lnTo>
                  <a:close/>
                  <a:moveTo>
                    <a:pt x="4923" y="3622"/>
                  </a:moveTo>
                  <a:lnTo>
                    <a:pt x="4926" y="3574"/>
                  </a:lnTo>
                  <a:lnTo>
                    <a:pt x="4927" y="3526"/>
                  </a:lnTo>
                  <a:lnTo>
                    <a:pt x="4926" y="3478"/>
                  </a:lnTo>
                  <a:lnTo>
                    <a:pt x="4923" y="3430"/>
                  </a:lnTo>
                  <a:lnTo>
                    <a:pt x="4919" y="3382"/>
                  </a:lnTo>
                  <a:lnTo>
                    <a:pt x="4913" y="3335"/>
                  </a:lnTo>
                  <a:lnTo>
                    <a:pt x="4905" y="3287"/>
                  </a:lnTo>
                  <a:lnTo>
                    <a:pt x="4895" y="3241"/>
                  </a:lnTo>
                  <a:lnTo>
                    <a:pt x="4883" y="3194"/>
                  </a:lnTo>
                  <a:lnTo>
                    <a:pt x="4870" y="3148"/>
                  </a:lnTo>
                  <a:lnTo>
                    <a:pt x="4855" y="3103"/>
                  </a:lnTo>
                  <a:lnTo>
                    <a:pt x="4838" y="3058"/>
                  </a:lnTo>
                  <a:lnTo>
                    <a:pt x="4820" y="3014"/>
                  </a:lnTo>
                  <a:lnTo>
                    <a:pt x="4800" y="2970"/>
                  </a:lnTo>
                  <a:lnTo>
                    <a:pt x="4779" y="2927"/>
                  </a:lnTo>
                  <a:lnTo>
                    <a:pt x="4755" y="2885"/>
                  </a:lnTo>
                  <a:lnTo>
                    <a:pt x="4731" y="2844"/>
                  </a:lnTo>
                  <a:lnTo>
                    <a:pt x="4704" y="2804"/>
                  </a:lnTo>
                  <a:lnTo>
                    <a:pt x="4676" y="2765"/>
                  </a:lnTo>
                  <a:lnTo>
                    <a:pt x="4647" y="2726"/>
                  </a:lnTo>
                  <a:lnTo>
                    <a:pt x="4616" y="2690"/>
                  </a:lnTo>
                  <a:lnTo>
                    <a:pt x="4584" y="2654"/>
                  </a:lnTo>
                  <a:lnTo>
                    <a:pt x="4551" y="2619"/>
                  </a:lnTo>
                  <a:lnTo>
                    <a:pt x="4517" y="2586"/>
                  </a:lnTo>
                  <a:lnTo>
                    <a:pt x="4481" y="2554"/>
                  </a:lnTo>
                  <a:lnTo>
                    <a:pt x="4444" y="2524"/>
                  </a:lnTo>
                  <a:lnTo>
                    <a:pt x="4406" y="2494"/>
                  </a:lnTo>
                  <a:lnTo>
                    <a:pt x="4367" y="2467"/>
                  </a:lnTo>
                  <a:lnTo>
                    <a:pt x="4327" y="2441"/>
                  </a:lnTo>
                  <a:lnTo>
                    <a:pt x="4285" y="2416"/>
                  </a:lnTo>
                  <a:lnTo>
                    <a:pt x="4242" y="2392"/>
                  </a:lnTo>
                  <a:lnTo>
                    <a:pt x="4200" y="2370"/>
                  </a:lnTo>
                  <a:lnTo>
                    <a:pt x="4156" y="2350"/>
                  </a:lnTo>
                  <a:lnTo>
                    <a:pt x="4112" y="2332"/>
                  </a:lnTo>
                  <a:lnTo>
                    <a:pt x="4067" y="2315"/>
                  </a:lnTo>
                  <a:lnTo>
                    <a:pt x="4021" y="2300"/>
                  </a:lnTo>
                  <a:lnTo>
                    <a:pt x="3976" y="2287"/>
                  </a:lnTo>
                  <a:lnTo>
                    <a:pt x="3929" y="2275"/>
                  </a:lnTo>
                  <a:lnTo>
                    <a:pt x="3882" y="2265"/>
                  </a:lnTo>
                  <a:lnTo>
                    <a:pt x="3835" y="2257"/>
                  </a:lnTo>
                  <a:lnTo>
                    <a:pt x="3788" y="2251"/>
                  </a:lnTo>
                  <a:lnTo>
                    <a:pt x="3740" y="2247"/>
                  </a:lnTo>
                  <a:lnTo>
                    <a:pt x="3692" y="2244"/>
                  </a:lnTo>
                  <a:lnTo>
                    <a:pt x="3644" y="2243"/>
                  </a:lnTo>
                  <a:lnTo>
                    <a:pt x="3596" y="2244"/>
                  </a:lnTo>
                  <a:lnTo>
                    <a:pt x="3548" y="2247"/>
                  </a:lnTo>
                  <a:lnTo>
                    <a:pt x="3500" y="2251"/>
                  </a:lnTo>
                  <a:lnTo>
                    <a:pt x="3453" y="2257"/>
                  </a:lnTo>
                  <a:lnTo>
                    <a:pt x="3406" y="2265"/>
                  </a:lnTo>
                  <a:lnTo>
                    <a:pt x="3359" y="2275"/>
                  </a:lnTo>
                  <a:lnTo>
                    <a:pt x="3312" y="2287"/>
                  </a:lnTo>
                  <a:lnTo>
                    <a:pt x="3267" y="2300"/>
                  </a:lnTo>
                  <a:lnTo>
                    <a:pt x="3221" y="2315"/>
                  </a:lnTo>
                  <a:lnTo>
                    <a:pt x="3176" y="2332"/>
                  </a:lnTo>
                  <a:lnTo>
                    <a:pt x="3132" y="2350"/>
                  </a:lnTo>
                  <a:lnTo>
                    <a:pt x="3088" y="2370"/>
                  </a:lnTo>
                  <a:lnTo>
                    <a:pt x="3046" y="2392"/>
                  </a:lnTo>
                  <a:lnTo>
                    <a:pt x="3003" y="2416"/>
                  </a:lnTo>
                  <a:lnTo>
                    <a:pt x="2961" y="2441"/>
                  </a:lnTo>
                  <a:lnTo>
                    <a:pt x="2921" y="2467"/>
                  </a:lnTo>
                  <a:lnTo>
                    <a:pt x="2882" y="2494"/>
                  </a:lnTo>
                  <a:lnTo>
                    <a:pt x="2844" y="2524"/>
                  </a:lnTo>
                  <a:lnTo>
                    <a:pt x="2807" y="2554"/>
                  </a:lnTo>
                  <a:lnTo>
                    <a:pt x="2772" y="2586"/>
                  </a:lnTo>
                  <a:lnTo>
                    <a:pt x="2737" y="2619"/>
                  </a:lnTo>
                  <a:lnTo>
                    <a:pt x="2704" y="2654"/>
                  </a:lnTo>
                  <a:lnTo>
                    <a:pt x="2672" y="2689"/>
                  </a:lnTo>
                  <a:lnTo>
                    <a:pt x="2642" y="2726"/>
                  </a:lnTo>
                  <a:lnTo>
                    <a:pt x="2612" y="2764"/>
                  </a:lnTo>
                  <a:lnTo>
                    <a:pt x="2585" y="2803"/>
                  </a:lnTo>
                  <a:lnTo>
                    <a:pt x="2559" y="2843"/>
                  </a:lnTo>
                  <a:lnTo>
                    <a:pt x="2534" y="2885"/>
                  </a:lnTo>
                  <a:lnTo>
                    <a:pt x="2510" y="2928"/>
                  </a:lnTo>
                  <a:lnTo>
                    <a:pt x="2488" y="2970"/>
                  </a:lnTo>
                  <a:lnTo>
                    <a:pt x="2468" y="3014"/>
                  </a:lnTo>
                  <a:lnTo>
                    <a:pt x="2450" y="3058"/>
                  </a:lnTo>
                  <a:lnTo>
                    <a:pt x="2433" y="3103"/>
                  </a:lnTo>
                  <a:lnTo>
                    <a:pt x="2418" y="3149"/>
                  </a:lnTo>
                  <a:lnTo>
                    <a:pt x="2405" y="3194"/>
                  </a:lnTo>
                  <a:lnTo>
                    <a:pt x="2393" y="3241"/>
                  </a:lnTo>
                  <a:lnTo>
                    <a:pt x="2383" y="3288"/>
                  </a:lnTo>
                  <a:lnTo>
                    <a:pt x="2375" y="3335"/>
                  </a:lnTo>
                  <a:lnTo>
                    <a:pt x="2369" y="3382"/>
                  </a:lnTo>
                  <a:lnTo>
                    <a:pt x="2365" y="3430"/>
                  </a:lnTo>
                  <a:lnTo>
                    <a:pt x="2362" y="3478"/>
                  </a:lnTo>
                  <a:lnTo>
                    <a:pt x="2361" y="3526"/>
                  </a:lnTo>
                  <a:lnTo>
                    <a:pt x="2362" y="3574"/>
                  </a:lnTo>
                  <a:lnTo>
                    <a:pt x="2365" y="3622"/>
                  </a:lnTo>
                  <a:lnTo>
                    <a:pt x="2369" y="3670"/>
                  </a:lnTo>
                  <a:lnTo>
                    <a:pt x="2375" y="3718"/>
                  </a:lnTo>
                  <a:lnTo>
                    <a:pt x="2384" y="3765"/>
                  </a:lnTo>
                  <a:lnTo>
                    <a:pt x="2393" y="3812"/>
                  </a:lnTo>
                  <a:lnTo>
                    <a:pt x="2405" y="3858"/>
                  </a:lnTo>
                  <a:lnTo>
                    <a:pt x="2418" y="3904"/>
                  </a:lnTo>
                  <a:lnTo>
                    <a:pt x="2433" y="3950"/>
                  </a:lnTo>
                  <a:lnTo>
                    <a:pt x="2450" y="3995"/>
                  </a:lnTo>
                  <a:lnTo>
                    <a:pt x="2468" y="4039"/>
                  </a:lnTo>
                  <a:lnTo>
                    <a:pt x="2488" y="4083"/>
                  </a:lnTo>
                  <a:lnTo>
                    <a:pt x="2510" y="4126"/>
                  </a:lnTo>
                  <a:lnTo>
                    <a:pt x="2534" y="4168"/>
                  </a:lnTo>
                  <a:lnTo>
                    <a:pt x="2558" y="4209"/>
                  </a:lnTo>
                  <a:lnTo>
                    <a:pt x="2585" y="4250"/>
                  </a:lnTo>
                  <a:lnTo>
                    <a:pt x="2612" y="4289"/>
                  </a:lnTo>
                  <a:lnTo>
                    <a:pt x="2641" y="4327"/>
                  </a:lnTo>
                  <a:lnTo>
                    <a:pt x="2672" y="4363"/>
                  </a:lnTo>
                  <a:lnTo>
                    <a:pt x="2704" y="4399"/>
                  </a:lnTo>
                  <a:lnTo>
                    <a:pt x="2737" y="4433"/>
                  </a:lnTo>
                  <a:lnTo>
                    <a:pt x="2772" y="4467"/>
                  </a:lnTo>
                  <a:lnTo>
                    <a:pt x="2807" y="4498"/>
                  </a:lnTo>
                  <a:lnTo>
                    <a:pt x="2844" y="4529"/>
                  </a:lnTo>
                  <a:lnTo>
                    <a:pt x="2882" y="4558"/>
                  </a:lnTo>
                  <a:lnTo>
                    <a:pt x="2922" y="4586"/>
                  </a:lnTo>
                  <a:lnTo>
                    <a:pt x="2962" y="4613"/>
                  </a:lnTo>
                  <a:lnTo>
                    <a:pt x="3003" y="4637"/>
                  </a:lnTo>
                  <a:lnTo>
                    <a:pt x="3045" y="4661"/>
                  </a:lnTo>
                  <a:lnTo>
                    <a:pt x="3088" y="4682"/>
                  </a:lnTo>
                  <a:lnTo>
                    <a:pt x="3132" y="4702"/>
                  </a:lnTo>
                  <a:lnTo>
                    <a:pt x="3176" y="4720"/>
                  </a:lnTo>
                  <a:lnTo>
                    <a:pt x="3221" y="4737"/>
                  </a:lnTo>
                  <a:lnTo>
                    <a:pt x="3266" y="4752"/>
                  </a:lnTo>
                  <a:lnTo>
                    <a:pt x="3312" y="4765"/>
                  </a:lnTo>
                  <a:lnTo>
                    <a:pt x="3359" y="4777"/>
                  </a:lnTo>
                  <a:lnTo>
                    <a:pt x="3405" y="4787"/>
                  </a:lnTo>
                  <a:lnTo>
                    <a:pt x="3453" y="4795"/>
                  </a:lnTo>
                  <a:lnTo>
                    <a:pt x="3500" y="4801"/>
                  </a:lnTo>
                  <a:lnTo>
                    <a:pt x="3548" y="4805"/>
                  </a:lnTo>
                  <a:lnTo>
                    <a:pt x="3596" y="4808"/>
                  </a:lnTo>
                  <a:lnTo>
                    <a:pt x="3644" y="4809"/>
                  </a:lnTo>
                  <a:lnTo>
                    <a:pt x="3692" y="4808"/>
                  </a:lnTo>
                  <a:lnTo>
                    <a:pt x="3740" y="4805"/>
                  </a:lnTo>
                  <a:lnTo>
                    <a:pt x="3788" y="4801"/>
                  </a:lnTo>
                  <a:lnTo>
                    <a:pt x="3835" y="4795"/>
                  </a:lnTo>
                  <a:lnTo>
                    <a:pt x="3883" y="4787"/>
                  </a:lnTo>
                  <a:lnTo>
                    <a:pt x="3929" y="4777"/>
                  </a:lnTo>
                  <a:lnTo>
                    <a:pt x="3976" y="4765"/>
                  </a:lnTo>
                  <a:lnTo>
                    <a:pt x="4022" y="4752"/>
                  </a:lnTo>
                  <a:lnTo>
                    <a:pt x="4067" y="4737"/>
                  </a:lnTo>
                  <a:lnTo>
                    <a:pt x="4112" y="4720"/>
                  </a:lnTo>
                  <a:lnTo>
                    <a:pt x="4156" y="4702"/>
                  </a:lnTo>
                  <a:lnTo>
                    <a:pt x="4200" y="4682"/>
                  </a:lnTo>
                  <a:lnTo>
                    <a:pt x="4243" y="4661"/>
                  </a:lnTo>
                  <a:lnTo>
                    <a:pt x="4285" y="4637"/>
                  </a:lnTo>
                  <a:lnTo>
                    <a:pt x="4326" y="4613"/>
                  </a:lnTo>
                  <a:lnTo>
                    <a:pt x="4366" y="4586"/>
                  </a:lnTo>
                  <a:lnTo>
                    <a:pt x="4406" y="4558"/>
                  </a:lnTo>
                  <a:lnTo>
                    <a:pt x="4444" y="4529"/>
                  </a:lnTo>
                  <a:lnTo>
                    <a:pt x="4481" y="4498"/>
                  </a:lnTo>
                  <a:lnTo>
                    <a:pt x="4517" y="4466"/>
                  </a:lnTo>
                  <a:lnTo>
                    <a:pt x="4551" y="4433"/>
                  </a:lnTo>
                  <a:lnTo>
                    <a:pt x="4584" y="4399"/>
                  </a:lnTo>
                  <a:lnTo>
                    <a:pt x="4616" y="4363"/>
                  </a:lnTo>
                  <a:lnTo>
                    <a:pt x="4647" y="4326"/>
                  </a:lnTo>
                  <a:lnTo>
                    <a:pt x="4676" y="4288"/>
                  </a:lnTo>
                  <a:lnTo>
                    <a:pt x="4704" y="4249"/>
                  </a:lnTo>
                  <a:lnTo>
                    <a:pt x="4731" y="4209"/>
                  </a:lnTo>
                  <a:lnTo>
                    <a:pt x="4755" y="4168"/>
                  </a:lnTo>
                  <a:lnTo>
                    <a:pt x="4778" y="4126"/>
                  </a:lnTo>
                  <a:lnTo>
                    <a:pt x="4800" y="4083"/>
                  </a:lnTo>
                  <a:lnTo>
                    <a:pt x="4820" y="4039"/>
                  </a:lnTo>
                  <a:lnTo>
                    <a:pt x="4838" y="3995"/>
                  </a:lnTo>
                  <a:lnTo>
                    <a:pt x="4855" y="3950"/>
                  </a:lnTo>
                  <a:lnTo>
                    <a:pt x="4870" y="3904"/>
                  </a:lnTo>
                  <a:lnTo>
                    <a:pt x="4883" y="3858"/>
                  </a:lnTo>
                  <a:lnTo>
                    <a:pt x="4895" y="3812"/>
                  </a:lnTo>
                  <a:lnTo>
                    <a:pt x="4905" y="3765"/>
                  </a:lnTo>
                  <a:lnTo>
                    <a:pt x="4913" y="3718"/>
                  </a:lnTo>
                  <a:lnTo>
                    <a:pt x="4919" y="3670"/>
                  </a:lnTo>
                  <a:lnTo>
                    <a:pt x="4923" y="36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17" name="Group 29">
            <a:extLst>
              <a:ext uri="{FF2B5EF4-FFF2-40B4-BE49-F238E27FC236}">
                <a16:creationId xmlns:a16="http://schemas.microsoft.com/office/drawing/2014/main" id="{FF5BD3E5-8C24-450F-95C7-D620CEA89730}"/>
              </a:ext>
            </a:extLst>
          </p:cNvPr>
          <p:cNvGrpSpPr/>
          <p:nvPr/>
        </p:nvGrpSpPr>
        <p:grpSpPr>
          <a:xfrm>
            <a:off x="806496" y="4954938"/>
            <a:ext cx="633600" cy="633600"/>
            <a:chOff x="1830237" y="1760585"/>
            <a:chExt cx="633600" cy="633600"/>
          </a:xfrm>
          <a:solidFill>
            <a:schemeClr val="accent1"/>
          </a:solidFill>
        </p:grpSpPr>
        <p:sp>
          <p:nvSpPr>
            <p:cNvPr id="90218" name="Accent">
              <a:extLst>
                <a:ext uri="{FF2B5EF4-FFF2-40B4-BE49-F238E27FC236}">
                  <a16:creationId xmlns:a16="http://schemas.microsoft.com/office/drawing/2014/main" id="{E5ABB436-F107-4A07-B061-D51B64E680EB}"/>
                </a:ext>
              </a:extLst>
            </p:cNvPr>
            <p:cNvSpPr/>
            <p:nvPr/>
          </p:nvSpPr>
          <p:spPr>
            <a:xfrm>
              <a:off x="183023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481" y="2161"/>
                  </a:moveTo>
                  <a:lnTo>
                    <a:pt x="7345" y="2161"/>
                  </a:lnTo>
                  <a:lnTo>
                    <a:pt x="7354" y="2161"/>
                  </a:lnTo>
                  <a:lnTo>
                    <a:pt x="7364" y="2162"/>
                  </a:lnTo>
                  <a:lnTo>
                    <a:pt x="7373" y="2163"/>
                  </a:lnTo>
                  <a:lnTo>
                    <a:pt x="7382" y="2164"/>
                  </a:lnTo>
                  <a:lnTo>
                    <a:pt x="7391" y="2165"/>
                  </a:lnTo>
                  <a:lnTo>
                    <a:pt x="7400" y="2167"/>
                  </a:lnTo>
                  <a:lnTo>
                    <a:pt x="7409" y="2169"/>
                  </a:lnTo>
                  <a:lnTo>
                    <a:pt x="7418" y="2172"/>
                  </a:lnTo>
                  <a:lnTo>
                    <a:pt x="7427" y="2175"/>
                  </a:lnTo>
                  <a:lnTo>
                    <a:pt x="7435" y="2178"/>
                  </a:lnTo>
                  <a:lnTo>
                    <a:pt x="7444" y="2181"/>
                  </a:lnTo>
                  <a:lnTo>
                    <a:pt x="7452" y="2185"/>
                  </a:lnTo>
                  <a:lnTo>
                    <a:pt x="7461" y="2189"/>
                  </a:lnTo>
                  <a:lnTo>
                    <a:pt x="7469" y="2194"/>
                  </a:lnTo>
                  <a:lnTo>
                    <a:pt x="7477" y="2199"/>
                  </a:lnTo>
                  <a:lnTo>
                    <a:pt x="7484" y="2204"/>
                  </a:lnTo>
                  <a:lnTo>
                    <a:pt x="7492" y="2209"/>
                  </a:lnTo>
                  <a:lnTo>
                    <a:pt x="7499" y="2215"/>
                  </a:lnTo>
                  <a:lnTo>
                    <a:pt x="7506" y="2221"/>
                  </a:lnTo>
                  <a:lnTo>
                    <a:pt x="7513" y="2227"/>
                  </a:lnTo>
                  <a:lnTo>
                    <a:pt x="7520" y="2233"/>
                  </a:lnTo>
                  <a:lnTo>
                    <a:pt x="7526" y="2240"/>
                  </a:lnTo>
                  <a:lnTo>
                    <a:pt x="7532" y="2247"/>
                  </a:lnTo>
                  <a:lnTo>
                    <a:pt x="7538" y="2254"/>
                  </a:lnTo>
                  <a:lnTo>
                    <a:pt x="7544" y="2261"/>
                  </a:lnTo>
                  <a:lnTo>
                    <a:pt x="7549" y="2269"/>
                  </a:lnTo>
                  <a:lnTo>
                    <a:pt x="7554" y="2276"/>
                  </a:lnTo>
                  <a:lnTo>
                    <a:pt x="7559" y="2284"/>
                  </a:lnTo>
                  <a:lnTo>
                    <a:pt x="7564" y="2292"/>
                  </a:lnTo>
                  <a:lnTo>
                    <a:pt x="7568" y="2301"/>
                  </a:lnTo>
                  <a:lnTo>
                    <a:pt x="7572" y="2309"/>
                  </a:lnTo>
                  <a:lnTo>
                    <a:pt x="7575" y="2318"/>
                  </a:lnTo>
                  <a:lnTo>
                    <a:pt x="7578" y="2326"/>
                  </a:lnTo>
                  <a:lnTo>
                    <a:pt x="7581" y="2335"/>
                  </a:lnTo>
                  <a:lnTo>
                    <a:pt x="7584" y="2344"/>
                  </a:lnTo>
                  <a:lnTo>
                    <a:pt x="7586" y="2353"/>
                  </a:lnTo>
                  <a:lnTo>
                    <a:pt x="7588" y="2362"/>
                  </a:lnTo>
                  <a:lnTo>
                    <a:pt x="7589" y="2371"/>
                  </a:lnTo>
                  <a:lnTo>
                    <a:pt x="7590" y="2380"/>
                  </a:lnTo>
                  <a:lnTo>
                    <a:pt x="7591" y="2389"/>
                  </a:lnTo>
                  <a:lnTo>
                    <a:pt x="7592" y="2399"/>
                  </a:lnTo>
                  <a:lnTo>
                    <a:pt x="7592" y="2408"/>
                  </a:lnTo>
                  <a:lnTo>
                    <a:pt x="7592" y="7592"/>
                  </a:lnTo>
                  <a:lnTo>
                    <a:pt x="7592" y="7601"/>
                  </a:lnTo>
                  <a:lnTo>
                    <a:pt x="7591" y="7611"/>
                  </a:lnTo>
                  <a:lnTo>
                    <a:pt x="7590" y="7620"/>
                  </a:lnTo>
                  <a:lnTo>
                    <a:pt x="7589" y="7629"/>
                  </a:lnTo>
                  <a:lnTo>
                    <a:pt x="7588" y="7638"/>
                  </a:lnTo>
                  <a:lnTo>
                    <a:pt x="7586" y="7647"/>
                  </a:lnTo>
                  <a:lnTo>
                    <a:pt x="7584" y="7656"/>
                  </a:lnTo>
                  <a:lnTo>
                    <a:pt x="7581" y="7665"/>
                  </a:lnTo>
                  <a:lnTo>
                    <a:pt x="7578" y="7674"/>
                  </a:lnTo>
                  <a:lnTo>
                    <a:pt x="7575" y="7682"/>
                  </a:lnTo>
                  <a:lnTo>
                    <a:pt x="7572" y="7691"/>
                  </a:lnTo>
                  <a:lnTo>
                    <a:pt x="7568" y="7699"/>
                  </a:lnTo>
                  <a:lnTo>
                    <a:pt x="7564" y="7708"/>
                  </a:lnTo>
                  <a:lnTo>
                    <a:pt x="7559" y="7716"/>
                  </a:lnTo>
                  <a:lnTo>
                    <a:pt x="7554" y="7724"/>
                  </a:lnTo>
                  <a:lnTo>
                    <a:pt x="7549" y="7731"/>
                  </a:lnTo>
                  <a:lnTo>
                    <a:pt x="7544" y="7739"/>
                  </a:lnTo>
                  <a:lnTo>
                    <a:pt x="7538" y="7746"/>
                  </a:lnTo>
                  <a:lnTo>
                    <a:pt x="7532" y="7753"/>
                  </a:lnTo>
                  <a:lnTo>
                    <a:pt x="7526" y="7760"/>
                  </a:lnTo>
                  <a:lnTo>
                    <a:pt x="7520" y="7767"/>
                  </a:lnTo>
                  <a:lnTo>
                    <a:pt x="7513" y="7773"/>
                  </a:lnTo>
                  <a:lnTo>
                    <a:pt x="7506" y="7779"/>
                  </a:lnTo>
                  <a:lnTo>
                    <a:pt x="7499" y="7785"/>
                  </a:lnTo>
                  <a:lnTo>
                    <a:pt x="7492" y="7791"/>
                  </a:lnTo>
                  <a:lnTo>
                    <a:pt x="7484" y="7796"/>
                  </a:lnTo>
                  <a:lnTo>
                    <a:pt x="7477" y="7801"/>
                  </a:lnTo>
                  <a:lnTo>
                    <a:pt x="7469" y="7806"/>
                  </a:lnTo>
                  <a:lnTo>
                    <a:pt x="7461" y="7811"/>
                  </a:lnTo>
                  <a:lnTo>
                    <a:pt x="7452" y="7815"/>
                  </a:lnTo>
                  <a:lnTo>
                    <a:pt x="7444" y="7819"/>
                  </a:lnTo>
                  <a:lnTo>
                    <a:pt x="7435" y="7822"/>
                  </a:lnTo>
                  <a:lnTo>
                    <a:pt x="7427" y="7825"/>
                  </a:lnTo>
                  <a:lnTo>
                    <a:pt x="7418" y="7828"/>
                  </a:lnTo>
                  <a:lnTo>
                    <a:pt x="7409" y="7831"/>
                  </a:lnTo>
                  <a:lnTo>
                    <a:pt x="7400" y="7833"/>
                  </a:lnTo>
                  <a:lnTo>
                    <a:pt x="7391" y="7835"/>
                  </a:lnTo>
                  <a:lnTo>
                    <a:pt x="7382" y="7836"/>
                  </a:lnTo>
                  <a:lnTo>
                    <a:pt x="7373" y="7837"/>
                  </a:lnTo>
                  <a:lnTo>
                    <a:pt x="7364" y="7838"/>
                  </a:lnTo>
                  <a:lnTo>
                    <a:pt x="7354" y="7839"/>
                  </a:lnTo>
                  <a:lnTo>
                    <a:pt x="7345" y="7839"/>
                  </a:lnTo>
                  <a:lnTo>
                    <a:pt x="6481" y="7839"/>
                  </a:lnTo>
                  <a:lnTo>
                    <a:pt x="6472" y="7839"/>
                  </a:lnTo>
                  <a:lnTo>
                    <a:pt x="6463" y="7838"/>
                  </a:lnTo>
                  <a:lnTo>
                    <a:pt x="6453" y="7837"/>
                  </a:lnTo>
                  <a:lnTo>
                    <a:pt x="6444" y="7836"/>
                  </a:lnTo>
                  <a:lnTo>
                    <a:pt x="6435" y="7835"/>
                  </a:lnTo>
                  <a:lnTo>
                    <a:pt x="6426" y="7833"/>
                  </a:lnTo>
                  <a:lnTo>
                    <a:pt x="6417" y="7831"/>
                  </a:lnTo>
                  <a:lnTo>
                    <a:pt x="6408" y="7828"/>
                  </a:lnTo>
                  <a:lnTo>
                    <a:pt x="6400" y="7825"/>
                  </a:lnTo>
                  <a:lnTo>
                    <a:pt x="6391" y="7822"/>
                  </a:lnTo>
                  <a:lnTo>
                    <a:pt x="6383" y="7819"/>
                  </a:lnTo>
                  <a:lnTo>
                    <a:pt x="6374" y="7815"/>
                  </a:lnTo>
                  <a:lnTo>
                    <a:pt x="6366" y="7811"/>
                  </a:lnTo>
                  <a:lnTo>
                    <a:pt x="6358" y="7806"/>
                  </a:lnTo>
                  <a:lnTo>
                    <a:pt x="6350" y="7801"/>
                  </a:lnTo>
                  <a:lnTo>
                    <a:pt x="6342" y="7796"/>
                  </a:lnTo>
                  <a:lnTo>
                    <a:pt x="6335" y="7791"/>
                  </a:lnTo>
                  <a:lnTo>
                    <a:pt x="6327" y="7785"/>
                  </a:lnTo>
                  <a:lnTo>
                    <a:pt x="6320" y="7779"/>
                  </a:lnTo>
                  <a:lnTo>
                    <a:pt x="6313" y="7773"/>
                  </a:lnTo>
                  <a:lnTo>
                    <a:pt x="6307" y="7767"/>
                  </a:lnTo>
                  <a:lnTo>
                    <a:pt x="6300" y="7760"/>
                  </a:lnTo>
                  <a:lnTo>
                    <a:pt x="6294" y="7753"/>
                  </a:lnTo>
                  <a:lnTo>
                    <a:pt x="6288" y="7746"/>
                  </a:lnTo>
                  <a:lnTo>
                    <a:pt x="6282" y="7739"/>
                  </a:lnTo>
                  <a:lnTo>
                    <a:pt x="6277" y="7731"/>
                  </a:lnTo>
                  <a:lnTo>
                    <a:pt x="6272" y="7724"/>
                  </a:lnTo>
                  <a:lnTo>
                    <a:pt x="6267" y="7716"/>
                  </a:lnTo>
                  <a:lnTo>
                    <a:pt x="6263" y="7708"/>
                  </a:lnTo>
                  <a:lnTo>
                    <a:pt x="6259" y="7699"/>
                  </a:lnTo>
                  <a:lnTo>
                    <a:pt x="6255" y="7691"/>
                  </a:lnTo>
                  <a:lnTo>
                    <a:pt x="6251" y="7682"/>
                  </a:lnTo>
                  <a:lnTo>
                    <a:pt x="6248" y="7674"/>
                  </a:lnTo>
                  <a:lnTo>
                    <a:pt x="6245" y="7665"/>
                  </a:lnTo>
                  <a:lnTo>
                    <a:pt x="6243" y="7656"/>
                  </a:lnTo>
                  <a:lnTo>
                    <a:pt x="6240" y="7647"/>
                  </a:lnTo>
                  <a:lnTo>
                    <a:pt x="6238" y="7638"/>
                  </a:lnTo>
                  <a:lnTo>
                    <a:pt x="6237" y="7629"/>
                  </a:lnTo>
                  <a:lnTo>
                    <a:pt x="6236" y="7620"/>
                  </a:lnTo>
                  <a:lnTo>
                    <a:pt x="6235" y="7611"/>
                  </a:lnTo>
                  <a:lnTo>
                    <a:pt x="6234" y="7601"/>
                  </a:lnTo>
                  <a:lnTo>
                    <a:pt x="6234" y="7592"/>
                  </a:lnTo>
                  <a:lnTo>
                    <a:pt x="6234" y="2408"/>
                  </a:lnTo>
                  <a:lnTo>
                    <a:pt x="6234" y="2399"/>
                  </a:lnTo>
                  <a:lnTo>
                    <a:pt x="6235" y="2389"/>
                  </a:lnTo>
                  <a:lnTo>
                    <a:pt x="6236" y="2380"/>
                  </a:lnTo>
                  <a:lnTo>
                    <a:pt x="6237" y="2371"/>
                  </a:lnTo>
                  <a:lnTo>
                    <a:pt x="6238" y="2362"/>
                  </a:lnTo>
                  <a:lnTo>
                    <a:pt x="6240" y="2353"/>
                  </a:lnTo>
                  <a:lnTo>
                    <a:pt x="6243" y="2344"/>
                  </a:lnTo>
                  <a:lnTo>
                    <a:pt x="6245" y="2335"/>
                  </a:lnTo>
                  <a:lnTo>
                    <a:pt x="6248" y="2326"/>
                  </a:lnTo>
                  <a:lnTo>
                    <a:pt x="6251" y="2318"/>
                  </a:lnTo>
                  <a:lnTo>
                    <a:pt x="6255" y="2309"/>
                  </a:lnTo>
                  <a:lnTo>
                    <a:pt x="6259" y="2301"/>
                  </a:lnTo>
                  <a:lnTo>
                    <a:pt x="6263" y="2292"/>
                  </a:lnTo>
                  <a:lnTo>
                    <a:pt x="6267" y="2284"/>
                  </a:lnTo>
                  <a:lnTo>
                    <a:pt x="6272" y="2276"/>
                  </a:lnTo>
                  <a:lnTo>
                    <a:pt x="6277" y="2269"/>
                  </a:lnTo>
                  <a:lnTo>
                    <a:pt x="6282" y="2261"/>
                  </a:lnTo>
                  <a:lnTo>
                    <a:pt x="6288" y="2254"/>
                  </a:lnTo>
                  <a:lnTo>
                    <a:pt x="6294" y="2247"/>
                  </a:lnTo>
                  <a:lnTo>
                    <a:pt x="6300" y="2240"/>
                  </a:lnTo>
                  <a:lnTo>
                    <a:pt x="6307" y="2233"/>
                  </a:lnTo>
                  <a:lnTo>
                    <a:pt x="6313" y="2227"/>
                  </a:lnTo>
                  <a:lnTo>
                    <a:pt x="6320" y="2221"/>
                  </a:lnTo>
                  <a:lnTo>
                    <a:pt x="6327" y="2215"/>
                  </a:lnTo>
                  <a:lnTo>
                    <a:pt x="6335" y="2209"/>
                  </a:lnTo>
                  <a:lnTo>
                    <a:pt x="6342" y="2204"/>
                  </a:lnTo>
                  <a:lnTo>
                    <a:pt x="6350" y="2199"/>
                  </a:lnTo>
                  <a:lnTo>
                    <a:pt x="6358" y="2194"/>
                  </a:lnTo>
                  <a:lnTo>
                    <a:pt x="6366" y="2189"/>
                  </a:lnTo>
                  <a:lnTo>
                    <a:pt x="6374" y="2185"/>
                  </a:lnTo>
                  <a:lnTo>
                    <a:pt x="6383" y="2181"/>
                  </a:lnTo>
                  <a:lnTo>
                    <a:pt x="6391" y="2178"/>
                  </a:lnTo>
                  <a:lnTo>
                    <a:pt x="6400" y="2175"/>
                  </a:lnTo>
                  <a:lnTo>
                    <a:pt x="6408" y="2172"/>
                  </a:lnTo>
                  <a:lnTo>
                    <a:pt x="6417" y="2169"/>
                  </a:lnTo>
                  <a:lnTo>
                    <a:pt x="6426" y="2167"/>
                  </a:lnTo>
                  <a:lnTo>
                    <a:pt x="6435" y="2165"/>
                  </a:lnTo>
                  <a:lnTo>
                    <a:pt x="6444" y="2164"/>
                  </a:lnTo>
                  <a:lnTo>
                    <a:pt x="6453" y="2163"/>
                  </a:lnTo>
                  <a:lnTo>
                    <a:pt x="6463" y="2162"/>
                  </a:lnTo>
                  <a:lnTo>
                    <a:pt x="6472" y="2161"/>
                  </a:lnTo>
                  <a:lnTo>
                    <a:pt x="6481" y="21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19" name="Outline">
              <a:extLst>
                <a:ext uri="{FF2B5EF4-FFF2-40B4-BE49-F238E27FC236}">
                  <a16:creationId xmlns:a16="http://schemas.microsoft.com/office/drawing/2014/main" id="{EAED96C6-2DE6-43E6-BD33-FDF4E2B912FC}"/>
                </a:ext>
              </a:extLst>
            </p:cNvPr>
            <p:cNvSpPr/>
            <p:nvPr/>
          </p:nvSpPr>
          <p:spPr>
            <a:xfrm>
              <a:off x="183023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458" y="1912"/>
                  </a:moveTo>
                  <a:lnTo>
                    <a:pt x="6467" y="1911"/>
                  </a:lnTo>
                  <a:lnTo>
                    <a:pt x="6476" y="1911"/>
                  </a:lnTo>
                  <a:lnTo>
                    <a:pt x="6481" y="1911"/>
                  </a:lnTo>
                  <a:lnTo>
                    <a:pt x="7345" y="1911"/>
                  </a:lnTo>
                  <a:lnTo>
                    <a:pt x="7349" y="1911"/>
                  </a:lnTo>
                  <a:lnTo>
                    <a:pt x="7359" y="1911"/>
                  </a:lnTo>
                  <a:lnTo>
                    <a:pt x="7368" y="1912"/>
                  </a:lnTo>
                  <a:lnTo>
                    <a:pt x="7377" y="1912"/>
                  </a:lnTo>
                  <a:lnTo>
                    <a:pt x="7386" y="1913"/>
                  </a:lnTo>
                  <a:lnTo>
                    <a:pt x="7396" y="1914"/>
                  </a:lnTo>
                  <a:lnTo>
                    <a:pt x="7405" y="1915"/>
                  </a:lnTo>
                  <a:lnTo>
                    <a:pt x="7414" y="1916"/>
                  </a:lnTo>
                  <a:lnTo>
                    <a:pt x="7423" y="1917"/>
                  </a:lnTo>
                  <a:lnTo>
                    <a:pt x="7432" y="1919"/>
                  </a:lnTo>
                  <a:lnTo>
                    <a:pt x="7442" y="1920"/>
                  </a:lnTo>
                  <a:lnTo>
                    <a:pt x="7451" y="1922"/>
                  </a:lnTo>
                  <a:lnTo>
                    <a:pt x="7460" y="1924"/>
                  </a:lnTo>
                  <a:lnTo>
                    <a:pt x="7469" y="1926"/>
                  </a:lnTo>
                  <a:lnTo>
                    <a:pt x="7478" y="1929"/>
                  </a:lnTo>
                  <a:lnTo>
                    <a:pt x="7487" y="1931"/>
                  </a:lnTo>
                  <a:lnTo>
                    <a:pt x="7496" y="1934"/>
                  </a:lnTo>
                  <a:lnTo>
                    <a:pt x="7505" y="1937"/>
                  </a:lnTo>
                  <a:lnTo>
                    <a:pt x="7514" y="1940"/>
                  </a:lnTo>
                  <a:lnTo>
                    <a:pt x="7522" y="1943"/>
                  </a:lnTo>
                  <a:lnTo>
                    <a:pt x="7531" y="1947"/>
                  </a:lnTo>
                  <a:lnTo>
                    <a:pt x="7540" y="1950"/>
                  </a:lnTo>
                  <a:lnTo>
                    <a:pt x="7548" y="1954"/>
                  </a:lnTo>
                  <a:lnTo>
                    <a:pt x="7557" y="1958"/>
                  </a:lnTo>
                  <a:lnTo>
                    <a:pt x="7565" y="1962"/>
                  </a:lnTo>
                  <a:lnTo>
                    <a:pt x="7574" y="1966"/>
                  </a:lnTo>
                  <a:lnTo>
                    <a:pt x="7582" y="1971"/>
                  </a:lnTo>
                  <a:lnTo>
                    <a:pt x="7590" y="1975"/>
                  </a:lnTo>
                  <a:lnTo>
                    <a:pt x="7601" y="1981"/>
                  </a:lnTo>
                  <a:lnTo>
                    <a:pt x="7608" y="1986"/>
                  </a:lnTo>
                  <a:lnTo>
                    <a:pt x="7616" y="1991"/>
                  </a:lnTo>
                  <a:lnTo>
                    <a:pt x="7624" y="1996"/>
                  </a:lnTo>
                  <a:lnTo>
                    <a:pt x="7631" y="2001"/>
                  </a:lnTo>
                  <a:lnTo>
                    <a:pt x="7638" y="2007"/>
                  </a:lnTo>
                  <a:lnTo>
                    <a:pt x="7645" y="2012"/>
                  </a:lnTo>
                  <a:lnTo>
                    <a:pt x="7653" y="2018"/>
                  </a:lnTo>
                  <a:lnTo>
                    <a:pt x="7660" y="2023"/>
                  </a:lnTo>
                  <a:lnTo>
                    <a:pt x="7667" y="2029"/>
                  </a:lnTo>
                  <a:lnTo>
                    <a:pt x="7673" y="2035"/>
                  </a:lnTo>
                  <a:lnTo>
                    <a:pt x="7680" y="2041"/>
                  </a:lnTo>
                  <a:lnTo>
                    <a:pt x="7687" y="2047"/>
                  </a:lnTo>
                  <a:lnTo>
                    <a:pt x="7693" y="2053"/>
                  </a:lnTo>
                  <a:lnTo>
                    <a:pt x="7700" y="2060"/>
                  </a:lnTo>
                  <a:lnTo>
                    <a:pt x="7706" y="2066"/>
                  </a:lnTo>
                  <a:lnTo>
                    <a:pt x="7712" y="2073"/>
                  </a:lnTo>
                  <a:lnTo>
                    <a:pt x="7718" y="2080"/>
                  </a:lnTo>
                  <a:lnTo>
                    <a:pt x="7724" y="2086"/>
                  </a:lnTo>
                  <a:lnTo>
                    <a:pt x="7730" y="2093"/>
                  </a:lnTo>
                  <a:lnTo>
                    <a:pt x="7735" y="2100"/>
                  </a:lnTo>
                  <a:lnTo>
                    <a:pt x="7741" y="2108"/>
                  </a:lnTo>
                  <a:lnTo>
                    <a:pt x="7746" y="2115"/>
                  </a:lnTo>
                  <a:lnTo>
                    <a:pt x="7752" y="2122"/>
                  </a:lnTo>
                  <a:lnTo>
                    <a:pt x="7757" y="2129"/>
                  </a:lnTo>
                  <a:lnTo>
                    <a:pt x="7762" y="2137"/>
                  </a:lnTo>
                  <a:lnTo>
                    <a:pt x="7767" y="2145"/>
                  </a:lnTo>
                  <a:lnTo>
                    <a:pt x="7772" y="2152"/>
                  </a:lnTo>
                  <a:lnTo>
                    <a:pt x="7778" y="2163"/>
                  </a:lnTo>
                  <a:lnTo>
                    <a:pt x="7782" y="2171"/>
                  </a:lnTo>
                  <a:lnTo>
                    <a:pt x="7787" y="2179"/>
                  </a:lnTo>
                  <a:lnTo>
                    <a:pt x="7791" y="2188"/>
                  </a:lnTo>
                  <a:lnTo>
                    <a:pt x="7795" y="2196"/>
                  </a:lnTo>
                  <a:lnTo>
                    <a:pt x="7799" y="2205"/>
                  </a:lnTo>
                  <a:lnTo>
                    <a:pt x="7803" y="2213"/>
                  </a:lnTo>
                  <a:lnTo>
                    <a:pt x="7806" y="2222"/>
                  </a:lnTo>
                  <a:lnTo>
                    <a:pt x="7810" y="2231"/>
                  </a:lnTo>
                  <a:lnTo>
                    <a:pt x="7813" y="2239"/>
                  </a:lnTo>
                  <a:lnTo>
                    <a:pt x="7816" y="2248"/>
                  </a:lnTo>
                  <a:lnTo>
                    <a:pt x="7819" y="2257"/>
                  </a:lnTo>
                  <a:lnTo>
                    <a:pt x="7822" y="2266"/>
                  </a:lnTo>
                  <a:lnTo>
                    <a:pt x="7824" y="2275"/>
                  </a:lnTo>
                  <a:lnTo>
                    <a:pt x="7827" y="2284"/>
                  </a:lnTo>
                  <a:lnTo>
                    <a:pt x="7829" y="2293"/>
                  </a:lnTo>
                  <a:lnTo>
                    <a:pt x="7831" y="2302"/>
                  </a:lnTo>
                  <a:lnTo>
                    <a:pt x="7833" y="2311"/>
                  </a:lnTo>
                  <a:lnTo>
                    <a:pt x="7834" y="2321"/>
                  </a:lnTo>
                  <a:lnTo>
                    <a:pt x="7836" y="2330"/>
                  </a:lnTo>
                  <a:lnTo>
                    <a:pt x="7837" y="2339"/>
                  </a:lnTo>
                  <a:lnTo>
                    <a:pt x="7838" y="2348"/>
                  </a:lnTo>
                  <a:lnTo>
                    <a:pt x="7839" y="2357"/>
                  </a:lnTo>
                  <a:lnTo>
                    <a:pt x="7840" y="2367"/>
                  </a:lnTo>
                  <a:lnTo>
                    <a:pt x="7841" y="2376"/>
                  </a:lnTo>
                  <a:lnTo>
                    <a:pt x="7841" y="2385"/>
                  </a:lnTo>
                  <a:lnTo>
                    <a:pt x="7842" y="2394"/>
                  </a:lnTo>
                  <a:lnTo>
                    <a:pt x="7842" y="2404"/>
                  </a:lnTo>
                  <a:lnTo>
                    <a:pt x="7842" y="2408"/>
                  </a:lnTo>
                  <a:lnTo>
                    <a:pt x="7842" y="7589"/>
                  </a:lnTo>
                  <a:lnTo>
                    <a:pt x="8950" y="7589"/>
                  </a:lnTo>
                  <a:lnTo>
                    <a:pt x="8983" y="7591"/>
                  </a:lnTo>
                  <a:lnTo>
                    <a:pt x="9015" y="7598"/>
                  </a:lnTo>
                  <a:lnTo>
                    <a:pt x="9046" y="7608"/>
                  </a:lnTo>
                  <a:lnTo>
                    <a:pt x="9075" y="7622"/>
                  </a:lnTo>
                  <a:lnTo>
                    <a:pt x="9102" y="7641"/>
                  </a:lnTo>
                  <a:lnTo>
                    <a:pt x="9127" y="7662"/>
                  </a:lnTo>
                  <a:lnTo>
                    <a:pt x="9148" y="7687"/>
                  </a:lnTo>
                  <a:lnTo>
                    <a:pt x="9167" y="7714"/>
                  </a:lnTo>
                  <a:lnTo>
                    <a:pt x="9181" y="7743"/>
                  </a:lnTo>
                  <a:lnTo>
                    <a:pt x="9191" y="7774"/>
                  </a:lnTo>
                  <a:lnTo>
                    <a:pt x="9198" y="7806"/>
                  </a:lnTo>
                  <a:lnTo>
                    <a:pt x="9200" y="7839"/>
                  </a:lnTo>
                  <a:lnTo>
                    <a:pt x="9198" y="7872"/>
                  </a:lnTo>
                  <a:lnTo>
                    <a:pt x="9191" y="7904"/>
                  </a:lnTo>
                  <a:lnTo>
                    <a:pt x="9181" y="7935"/>
                  </a:lnTo>
                  <a:lnTo>
                    <a:pt x="9167" y="7964"/>
                  </a:lnTo>
                  <a:lnTo>
                    <a:pt x="9148" y="7991"/>
                  </a:lnTo>
                  <a:lnTo>
                    <a:pt x="9127" y="8016"/>
                  </a:lnTo>
                  <a:lnTo>
                    <a:pt x="9102" y="8037"/>
                  </a:lnTo>
                  <a:lnTo>
                    <a:pt x="9075" y="8056"/>
                  </a:lnTo>
                  <a:lnTo>
                    <a:pt x="9046" y="8070"/>
                  </a:lnTo>
                  <a:lnTo>
                    <a:pt x="9015" y="8080"/>
                  </a:lnTo>
                  <a:lnTo>
                    <a:pt x="8983" y="8087"/>
                  </a:lnTo>
                  <a:lnTo>
                    <a:pt x="8950" y="8089"/>
                  </a:lnTo>
                  <a:lnTo>
                    <a:pt x="7345" y="8089"/>
                  </a:lnTo>
                  <a:lnTo>
                    <a:pt x="6481" y="8089"/>
                  </a:lnTo>
                  <a:lnTo>
                    <a:pt x="5123" y="8089"/>
                  </a:lnTo>
                  <a:lnTo>
                    <a:pt x="4259" y="8089"/>
                  </a:lnTo>
                  <a:lnTo>
                    <a:pt x="2902" y="8089"/>
                  </a:lnTo>
                  <a:lnTo>
                    <a:pt x="2038" y="8089"/>
                  </a:lnTo>
                  <a:lnTo>
                    <a:pt x="1050" y="8089"/>
                  </a:lnTo>
                  <a:lnTo>
                    <a:pt x="1017" y="8087"/>
                  </a:lnTo>
                  <a:lnTo>
                    <a:pt x="985" y="8080"/>
                  </a:lnTo>
                  <a:lnTo>
                    <a:pt x="954" y="8070"/>
                  </a:lnTo>
                  <a:lnTo>
                    <a:pt x="925" y="8056"/>
                  </a:lnTo>
                  <a:lnTo>
                    <a:pt x="898" y="8037"/>
                  </a:lnTo>
                  <a:lnTo>
                    <a:pt x="873" y="8016"/>
                  </a:lnTo>
                  <a:lnTo>
                    <a:pt x="852" y="7991"/>
                  </a:lnTo>
                  <a:lnTo>
                    <a:pt x="833" y="7964"/>
                  </a:lnTo>
                  <a:lnTo>
                    <a:pt x="819" y="7935"/>
                  </a:lnTo>
                  <a:lnTo>
                    <a:pt x="809" y="7904"/>
                  </a:lnTo>
                  <a:lnTo>
                    <a:pt x="802" y="7872"/>
                  </a:lnTo>
                  <a:lnTo>
                    <a:pt x="800" y="7839"/>
                  </a:lnTo>
                  <a:lnTo>
                    <a:pt x="802" y="7806"/>
                  </a:lnTo>
                  <a:lnTo>
                    <a:pt x="809" y="7774"/>
                  </a:lnTo>
                  <a:lnTo>
                    <a:pt x="819" y="7743"/>
                  </a:lnTo>
                  <a:lnTo>
                    <a:pt x="833" y="7714"/>
                  </a:lnTo>
                  <a:lnTo>
                    <a:pt x="852" y="7687"/>
                  </a:lnTo>
                  <a:lnTo>
                    <a:pt x="873" y="7662"/>
                  </a:lnTo>
                  <a:lnTo>
                    <a:pt x="898" y="7641"/>
                  </a:lnTo>
                  <a:lnTo>
                    <a:pt x="925" y="7622"/>
                  </a:lnTo>
                  <a:lnTo>
                    <a:pt x="954" y="7608"/>
                  </a:lnTo>
                  <a:lnTo>
                    <a:pt x="985" y="7598"/>
                  </a:lnTo>
                  <a:lnTo>
                    <a:pt x="1017" y="7591"/>
                  </a:lnTo>
                  <a:lnTo>
                    <a:pt x="1050" y="7589"/>
                  </a:lnTo>
                  <a:lnTo>
                    <a:pt x="1541" y="7589"/>
                  </a:lnTo>
                  <a:lnTo>
                    <a:pt x="1541" y="5370"/>
                  </a:lnTo>
                  <a:lnTo>
                    <a:pt x="1541" y="5365"/>
                  </a:lnTo>
                  <a:lnTo>
                    <a:pt x="1541" y="5356"/>
                  </a:lnTo>
                  <a:lnTo>
                    <a:pt x="1542" y="5347"/>
                  </a:lnTo>
                  <a:lnTo>
                    <a:pt x="1542" y="5338"/>
                  </a:lnTo>
                  <a:lnTo>
                    <a:pt x="1543" y="5329"/>
                  </a:lnTo>
                  <a:lnTo>
                    <a:pt x="1544" y="5320"/>
                  </a:lnTo>
                  <a:lnTo>
                    <a:pt x="1545" y="5310"/>
                  </a:lnTo>
                  <a:lnTo>
                    <a:pt x="1546" y="5301"/>
                  </a:lnTo>
                  <a:lnTo>
                    <a:pt x="1547" y="5292"/>
                  </a:lnTo>
                  <a:lnTo>
                    <a:pt x="1549" y="5283"/>
                  </a:lnTo>
                  <a:lnTo>
                    <a:pt x="1550" y="5274"/>
                  </a:lnTo>
                  <a:lnTo>
                    <a:pt x="1552" y="5265"/>
                  </a:lnTo>
                  <a:lnTo>
                    <a:pt x="1554" y="5256"/>
                  </a:lnTo>
                  <a:lnTo>
                    <a:pt x="1556" y="5247"/>
                  </a:lnTo>
                  <a:lnTo>
                    <a:pt x="1559" y="5238"/>
                  </a:lnTo>
                  <a:lnTo>
                    <a:pt x="1561" y="5229"/>
                  </a:lnTo>
                  <a:lnTo>
                    <a:pt x="1564" y="5220"/>
                  </a:lnTo>
                  <a:lnTo>
                    <a:pt x="1567" y="5211"/>
                  </a:lnTo>
                  <a:lnTo>
                    <a:pt x="1570" y="5202"/>
                  </a:lnTo>
                  <a:lnTo>
                    <a:pt x="1573" y="5193"/>
                  </a:lnTo>
                  <a:lnTo>
                    <a:pt x="1577" y="5184"/>
                  </a:lnTo>
                  <a:lnTo>
                    <a:pt x="1581" y="5175"/>
                  </a:lnTo>
                  <a:lnTo>
                    <a:pt x="1585" y="5166"/>
                  </a:lnTo>
                  <a:lnTo>
                    <a:pt x="1588" y="5158"/>
                  </a:lnTo>
                  <a:lnTo>
                    <a:pt x="1593" y="5149"/>
                  </a:lnTo>
                  <a:lnTo>
                    <a:pt x="1597" y="5141"/>
                  </a:lnTo>
                  <a:lnTo>
                    <a:pt x="1602" y="5132"/>
                  </a:lnTo>
                  <a:lnTo>
                    <a:pt x="1607" y="5124"/>
                  </a:lnTo>
                  <a:lnTo>
                    <a:pt x="1608" y="5121"/>
                  </a:lnTo>
                  <a:lnTo>
                    <a:pt x="1612" y="5113"/>
                  </a:lnTo>
                  <a:lnTo>
                    <a:pt x="1618" y="5104"/>
                  </a:lnTo>
                  <a:lnTo>
                    <a:pt x="1623" y="5097"/>
                  </a:lnTo>
                  <a:lnTo>
                    <a:pt x="1629" y="5088"/>
                  </a:lnTo>
                  <a:lnTo>
                    <a:pt x="1634" y="5080"/>
                  </a:lnTo>
                  <a:lnTo>
                    <a:pt x="1640" y="5072"/>
                  </a:lnTo>
                  <a:lnTo>
                    <a:pt x="1646" y="5065"/>
                  </a:lnTo>
                  <a:lnTo>
                    <a:pt x="1652" y="5057"/>
                  </a:lnTo>
                  <a:lnTo>
                    <a:pt x="1658" y="5050"/>
                  </a:lnTo>
                  <a:lnTo>
                    <a:pt x="1664" y="5042"/>
                  </a:lnTo>
                  <a:lnTo>
                    <a:pt x="1670" y="5035"/>
                  </a:lnTo>
                  <a:lnTo>
                    <a:pt x="1677" y="5028"/>
                  </a:lnTo>
                  <a:lnTo>
                    <a:pt x="1684" y="5022"/>
                  </a:lnTo>
                  <a:lnTo>
                    <a:pt x="1690" y="5015"/>
                  </a:lnTo>
                  <a:lnTo>
                    <a:pt x="1697" y="5008"/>
                  </a:lnTo>
                  <a:lnTo>
                    <a:pt x="1704" y="5002"/>
                  </a:lnTo>
                  <a:lnTo>
                    <a:pt x="1711" y="4996"/>
                  </a:lnTo>
                  <a:lnTo>
                    <a:pt x="1718" y="4990"/>
                  </a:lnTo>
                  <a:lnTo>
                    <a:pt x="1725" y="4984"/>
                  </a:lnTo>
                  <a:lnTo>
                    <a:pt x="1733" y="4978"/>
                  </a:lnTo>
                  <a:lnTo>
                    <a:pt x="1740" y="4972"/>
                  </a:lnTo>
                  <a:lnTo>
                    <a:pt x="1748" y="4967"/>
                  </a:lnTo>
                  <a:lnTo>
                    <a:pt x="1755" y="4962"/>
                  </a:lnTo>
                  <a:lnTo>
                    <a:pt x="1763" y="4956"/>
                  </a:lnTo>
                  <a:lnTo>
                    <a:pt x="1771" y="4952"/>
                  </a:lnTo>
                  <a:lnTo>
                    <a:pt x="1779" y="4947"/>
                  </a:lnTo>
                  <a:lnTo>
                    <a:pt x="1787" y="4942"/>
                  </a:lnTo>
                  <a:lnTo>
                    <a:pt x="1793" y="4938"/>
                  </a:lnTo>
                  <a:lnTo>
                    <a:pt x="1801" y="4934"/>
                  </a:lnTo>
                  <a:lnTo>
                    <a:pt x="1808" y="4930"/>
                  </a:lnTo>
                  <a:lnTo>
                    <a:pt x="1817" y="4926"/>
                  </a:lnTo>
                  <a:lnTo>
                    <a:pt x="1825" y="4922"/>
                  </a:lnTo>
                  <a:lnTo>
                    <a:pt x="1833" y="4918"/>
                  </a:lnTo>
                  <a:lnTo>
                    <a:pt x="1842" y="4914"/>
                  </a:lnTo>
                  <a:lnTo>
                    <a:pt x="1850" y="4910"/>
                  </a:lnTo>
                  <a:lnTo>
                    <a:pt x="1859" y="4907"/>
                  </a:lnTo>
                  <a:lnTo>
                    <a:pt x="1867" y="4904"/>
                  </a:lnTo>
                  <a:lnTo>
                    <a:pt x="1876" y="4901"/>
                  </a:lnTo>
                  <a:lnTo>
                    <a:pt x="1885" y="4898"/>
                  </a:lnTo>
                  <a:lnTo>
                    <a:pt x="1894" y="4895"/>
                  </a:lnTo>
                  <a:lnTo>
                    <a:pt x="1902" y="4892"/>
                  </a:lnTo>
                  <a:lnTo>
                    <a:pt x="1912" y="4890"/>
                  </a:lnTo>
                  <a:lnTo>
                    <a:pt x="1921" y="4887"/>
                  </a:lnTo>
                  <a:lnTo>
                    <a:pt x="1930" y="4885"/>
                  </a:lnTo>
                  <a:lnTo>
                    <a:pt x="1939" y="4883"/>
                  </a:lnTo>
                  <a:lnTo>
                    <a:pt x="1948" y="4881"/>
                  </a:lnTo>
                  <a:lnTo>
                    <a:pt x="1957" y="4880"/>
                  </a:lnTo>
                  <a:lnTo>
                    <a:pt x="1967" y="4878"/>
                  </a:lnTo>
                  <a:lnTo>
                    <a:pt x="1976" y="4877"/>
                  </a:lnTo>
                  <a:lnTo>
                    <a:pt x="1986" y="4876"/>
                  </a:lnTo>
                  <a:lnTo>
                    <a:pt x="1995" y="4875"/>
                  </a:lnTo>
                  <a:lnTo>
                    <a:pt x="2005" y="4874"/>
                  </a:lnTo>
                  <a:lnTo>
                    <a:pt x="2014" y="4874"/>
                  </a:lnTo>
                  <a:lnTo>
                    <a:pt x="2024" y="4873"/>
                  </a:lnTo>
                  <a:lnTo>
                    <a:pt x="2033" y="4873"/>
                  </a:lnTo>
                  <a:lnTo>
                    <a:pt x="2038" y="4873"/>
                  </a:lnTo>
                  <a:lnTo>
                    <a:pt x="2902" y="4873"/>
                  </a:lnTo>
                  <a:lnTo>
                    <a:pt x="2907" y="4873"/>
                  </a:lnTo>
                  <a:lnTo>
                    <a:pt x="2916" y="4873"/>
                  </a:lnTo>
                  <a:lnTo>
                    <a:pt x="2926" y="4874"/>
                  </a:lnTo>
                  <a:lnTo>
                    <a:pt x="2935" y="4874"/>
                  </a:lnTo>
                  <a:lnTo>
                    <a:pt x="2945" y="4875"/>
                  </a:lnTo>
                  <a:lnTo>
                    <a:pt x="2954" y="4876"/>
                  </a:lnTo>
                  <a:lnTo>
                    <a:pt x="2964" y="4877"/>
                  </a:lnTo>
                  <a:lnTo>
                    <a:pt x="2973" y="4878"/>
                  </a:lnTo>
                  <a:lnTo>
                    <a:pt x="2982" y="4880"/>
                  </a:lnTo>
                  <a:lnTo>
                    <a:pt x="2991" y="4881"/>
                  </a:lnTo>
                  <a:lnTo>
                    <a:pt x="3001" y="4883"/>
                  </a:lnTo>
                  <a:lnTo>
                    <a:pt x="3010" y="4885"/>
                  </a:lnTo>
                  <a:lnTo>
                    <a:pt x="3019" y="4887"/>
                  </a:lnTo>
                  <a:lnTo>
                    <a:pt x="3028" y="4890"/>
                  </a:lnTo>
                  <a:lnTo>
                    <a:pt x="3037" y="4892"/>
                  </a:lnTo>
                  <a:lnTo>
                    <a:pt x="3046" y="4895"/>
                  </a:lnTo>
                  <a:lnTo>
                    <a:pt x="3055" y="4898"/>
                  </a:lnTo>
                  <a:lnTo>
                    <a:pt x="3063" y="4901"/>
                  </a:lnTo>
                  <a:lnTo>
                    <a:pt x="3072" y="4904"/>
                  </a:lnTo>
                  <a:lnTo>
                    <a:pt x="3081" y="4907"/>
                  </a:lnTo>
                  <a:lnTo>
                    <a:pt x="3089" y="4910"/>
                  </a:lnTo>
                  <a:lnTo>
                    <a:pt x="3098" y="4914"/>
                  </a:lnTo>
                  <a:lnTo>
                    <a:pt x="3106" y="4918"/>
                  </a:lnTo>
                  <a:lnTo>
                    <a:pt x="3114" y="4922"/>
                  </a:lnTo>
                  <a:lnTo>
                    <a:pt x="3122" y="4926"/>
                  </a:lnTo>
                  <a:lnTo>
                    <a:pt x="3131" y="4930"/>
                  </a:lnTo>
                  <a:lnTo>
                    <a:pt x="3138" y="4934"/>
                  </a:lnTo>
                  <a:lnTo>
                    <a:pt x="3146" y="4938"/>
                  </a:lnTo>
                  <a:lnTo>
                    <a:pt x="3150" y="4941"/>
                  </a:lnTo>
                  <a:lnTo>
                    <a:pt x="3158" y="4945"/>
                  </a:lnTo>
                  <a:lnTo>
                    <a:pt x="3167" y="4950"/>
                  </a:lnTo>
                  <a:lnTo>
                    <a:pt x="3175" y="4955"/>
                  </a:lnTo>
                  <a:lnTo>
                    <a:pt x="3183" y="4961"/>
                  </a:lnTo>
                  <a:lnTo>
                    <a:pt x="3191" y="4966"/>
                  </a:lnTo>
                  <a:lnTo>
                    <a:pt x="3199" y="4972"/>
                  </a:lnTo>
                  <a:lnTo>
                    <a:pt x="3206" y="4978"/>
                  </a:lnTo>
                  <a:lnTo>
                    <a:pt x="3214" y="4984"/>
                  </a:lnTo>
                  <a:lnTo>
                    <a:pt x="3221" y="4990"/>
                  </a:lnTo>
                  <a:lnTo>
                    <a:pt x="3229" y="4996"/>
                  </a:lnTo>
                  <a:lnTo>
                    <a:pt x="3236" y="5002"/>
                  </a:lnTo>
                  <a:lnTo>
                    <a:pt x="3243" y="5009"/>
                  </a:lnTo>
                  <a:lnTo>
                    <a:pt x="3250" y="5015"/>
                  </a:lnTo>
                  <a:lnTo>
                    <a:pt x="3257" y="5022"/>
                  </a:lnTo>
                  <a:lnTo>
                    <a:pt x="3263" y="5029"/>
                  </a:lnTo>
                  <a:lnTo>
                    <a:pt x="3270" y="5036"/>
                  </a:lnTo>
                  <a:lnTo>
                    <a:pt x="3276" y="5043"/>
                  </a:lnTo>
                  <a:lnTo>
                    <a:pt x="3282" y="5051"/>
                  </a:lnTo>
                  <a:lnTo>
                    <a:pt x="3288" y="5058"/>
                  </a:lnTo>
                  <a:lnTo>
                    <a:pt x="3294" y="5066"/>
                  </a:lnTo>
                  <a:lnTo>
                    <a:pt x="3300" y="5073"/>
                  </a:lnTo>
                  <a:lnTo>
                    <a:pt x="3306" y="5081"/>
                  </a:lnTo>
                  <a:lnTo>
                    <a:pt x="3311" y="5089"/>
                  </a:lnTo>
                  <a:lnTo>
                    <a:pt x="3317" y="5097"/>
                  </a:lnTo>
                  <a:lnTo>
                    <a:pt x="3322" y="5105"/>
                  </a:lnTo>
                  <a:lnTo>
                    <a:pt x="3327" y="5114"/>
                  </a:lnTo>
                  <a:lnTo>
                    <a:pt x="3331" y="5122"/>
                  </a:lnTo>
                  <a:lnTo>
                    <a:pt x="3332" y="5124"/>
                  </a:lnTo>
                  <a:lnTo>
                    <a:pt x="3337" y="5132"/>
                  </a:lnTo>
                  <a:lnTo>
                    <a:pt x="3342" y="5141"/>
                  </a:lnTo>
                  <a:lnTo>
                    <a:pt x="3346" y="5149"/>
                  </a:lnTo>
                  <a:lnTo>
                    <a:pt x="3351" y="5158"/>
                  </a:lnTo>
                  <a:lnTo>
                    <a:pt x="3354" y="5166"/>
                  </a:lnTo>
                  <a:lnTo>
                    <a:pt x="3358" y="5175"/>
                  </a:lnTo>
                  <a:lnTo>
                    <a:pt x="3362" y="5184"/>
                  </a:lnTo>
                  <a:lnTo>
                    <a:pt x="3366" y="5193"/>
                  </a:lnTo>
                  <a:lnTo>
                    <a:pt x="3369" y="5202"/>
                  </a:lnTo>
                  <a:lnTo>
                    <a:pt x="3372" y="5211"/>
                  </a:lnTo>
                  <a:lnTo>
                    <a:pt x="3375" y="5220"/>
                  </a:lnTo>
                  <a:lnTo>
                    <a:pt x="3378" y="5229"/>
                  </a:lnTo>
                  <a:lnTo>
                    <a:pt x="3380" y="5238"/>
                  </a:lnTo>
                  <a:lnTo>
                    <a:pt x="3383" y="5247"/>
                  </a:lnTo>
                  <a:lnTo>
                    <a:pt x="3385" y="5256"/>
                  </a:lnTo>
                  <a:lnTo>
                    <a:pt x="3387" y="5265"/>
                  </a:lnTo>
                  <a:lnTo>
                    <a:pt x="3389" y="5274"/>
                  </a:lnTo>
                  <a:lnTo>
                    <a:pt x="3390" y="5283"/>
                  </a:lnTo>
                  <a:lnTo>
                    <a:pt x="3392" y="5292"/>
                  </a:lnTo>
                  <a:lnTo>
                    <a:pt x="3393" y="5301"/>
                  </a:lnTo>
                  <a:lnTo>
                    <a:pt x="3394" y="5310"/>
                  </a:lnTo>
                  <a:lnTo>
                    <a:pt x="3395" y="5320"/>
                  </a:lnTo>
                  <a:lnTo>
                    <a:pt x="3396" y="5329"/>
                  </a:lnTo>
                  <a:lnTo>
                    <a:pt x="3397" y="5338"/>
                  </a:lnTo>
                  <a:lnTo>
                    <a:pt x="3397" y="5347"/>
                  </a:lnTo>
                  <a:lnTo>
                    <a:pt x="3398" y="5356"/>
                  </a:lnTo>
                  <a:lnTo>
                    <a:pt x="3398" y="5365"/>
                  </a:lnTo>
                  <a:lnTo>
                    <a:pt x="3398" y="5370"/>
                  </a:lnTo>
                  <a:lnTo>
                    <a:pt x="3398" y="7589"/>
                  </a:lnTo>
                  <a:lnTo>
                    <a:pt x="3762" y="7589"/>
                  </a:lnTo>
                  <a:lnTo>
                    <a:pt x="3762" y="4136"/>
                  </a:lnTo>
                  <a:lnTo>
                    <a:pt x="3762" y="4131"/>
                  </a:lnTo>
                  <a:lnTo>
                    <a:pt x="3762" y="4122"/>
                  </a:lnTo>
                  <a:lnTo>
                    <a:pt x="3763" y="4112"/>
                  </a:lnTo>
                  <a:lnTo>
                    <a:pt x="3763" y="4103"/>
                  </a:lnTo>
                  <a:lnTo>
                    <a:pt x="3764" y="4093"/>
                  </a:lnTo>
                  <a:lnTo>
                    <a:pt x="3765" y="4084"/>
                  </a:lnTo>
                  <a:lnTo>
                    <a:pt x="3766" y="4074"/>
                  </a:lnTo>
                  <a:lnTo>
                    <a:pt x="3767" y="4065"/>
                  </a:lnTo>
                  <a:lnTo>
                    <a:pt x="3769" y="4056"/>
                  </a:lnTo>
                  <a:lnTo>
                    <a:pt x="3770" y="4047"/>
                  </a:lnTo>
                  <a:lnTo>
                    <a:pt x="3772" y="4037"/>
                  </a:lnTo>
                  <a:lnTo>
                    <a:pt x="3774" y="4028"/>
                  </a:lnTo>
                  <a:lnTo>
                    <a:pt x="3776" y="4019"/>
                  </a:lnTo>
                  <a:lnTo>
                    <a:pt x="3779" y="4010"/>
                  </a:lnTo>
                  <a:lnTo>
                    <a:pt x="3781" y="4001"/>
                  </a:lnTo>
                  <a:lnTo>
                    <a:pt x="3784" y="3992"/>
                  </a:lnTo>
                  <a:lnTo>
                    <a:pt x="3786" y="3984"/>
                  </a:lnTo>
                  <a:lnTo>
                    <a:pt x="3789" y="3975"/>
                  </a:lnTo>
                  <a:lnTo>
                    <a:pt x="3792" y="3966"/>
                  </a:lnTo>
                  <a:lnTo>
                    <a:pt x="3796" y="3957"/>
                  </a:lnTo>
                  <a:lnTo>
                    <a:pt x="3799" y="3949"/>
                  </a:lnTo>
                  <a:lnTo>
                    <a:pt x="3803" y="3940"/>
                  </a:lnTo>
                  <a:lnTo>
                    <a:pt x="3806" y="3932"/>
                  </a:lnTo>
                  <a:lnTo>
                    <a:pt x="3810" y="3923"/>
                  </a:lnTo>
                  <a:lnTo>
                    <a:pt x="3814" y="3915"/>
                  </a:lnTo>
                  <a:lnTo>
                    <a:pt x="3819" y="3907"/>
                  </a:lnTo>
                  <a:lnTo>
                    <a:pt x="3823" y="3899"/>
                  </a:lnTo>
                  <a:lnTo>
                    <a:pt x="3827" y="3891"/>
                  </a:lnTo>
                  <a:lnTo>
                    <a:pt x="3831" y="3884"/>
                  </a:lnTo>
                  <a:lnTo>
                    <a:pt x="3836" y="3877"/>
                  </a:lnTo>
                  <a:lnTo>
                    <a:pt x="3841" y="3868"/>
                  </a:lnTo>
                  <a:lnTo>
                    <a:pt x="3846" y="3861"/>
                  </a:lnTo>
                  <a:lnTo>
                    <a:pt x="3851" y="3853"/>
                  </a:lnTo>
                  <a:lnTo>
                    <a:pt x="3856" y="3845"/>
                  </a:lnTo>
                  <a:lnTo>
                    <a:pt x="3862" y="3837"/>
                  </a:lnTo>
                  <a:lnTo>
                    <a:pt x="3868" y="3830"/>
                  </a:lnTo>
                  <a:lnTo>
                    <a:pt x="3874" y="3823"/>
                  </a:lnTo>
                  <a:lnTo>
                    <a:pt x="3879" y="3816"/>
                  </a:lnTo>
                  <a:lnTo>
                    <a:pt x="3886" y="3808"/>
                  </a:lnTo>
                  <a:lnTo>
                    <a:pt x="3892" y="3802"/>
                  </a:lnTo>
                  <a:lnTo>
                    <a:pt x="3898" y="3795"/>
                  </a:lnTo>
                  <a:lnTo>
                    <a:pt x="3905" y="3788"/>
                  </a:lnTo>
                  <a:lnTo>
                    <a:pt x="3911" y="3781"/>
                  </a:lnTo>
                  <a:lnTo>
                    <a:pt x="3918" y="3775"/>
                  </a:lnTo>
                  <a:lnTo>
                    <a:pt x="3925" y="3769"/>
                  </a:lnTo>
                  <a:lnTo>
                    <a:pt x="3932" y="3762"/>
                  </a:lnTo>
                  <a:lnTo>
                    <a:pt x="3939" y="3756"/>
                  </a:lnTo>
                  <a:lnTo>
                    <a:pt x="3946" y="3750"/>
                  </a:lnTo>
                  <a:lnTo>
                    <a:pt x="3953" y="3745"/>
                  </a:lnTo>
                  <a:lnTo>
                    <a:pt x="3960" y="3739"/>
                  </a:lnTo>
                  <a:lnTo>
                    <a:pt x="3968" y="3733"/>
                  </a:lnTo>
                  <a:lnTo>
                    <a:pt x="3975" y="3728"/>
                  </a:lnTo>
                  <a:lnTo>
                    <a:pt x="3983" y="3723"/>
                  </a:lnTo>
                  <a:lnTo>
                    <a:pt x="3991" y="3718"/>
                  </a:lnTo>
                  <a:lnTo>
                    <a:pt x="3999" y="3713"/>
                  </a:lnTo>
                  <a:lnTo>
                    <a:pt x="4007" y="3708"/>
                  </a:lnTo>
                  <a:lnTo>
                    <a:pt x="4013" y="3705"/>
                  </a:lnTo>
                  <a:lnTo>
                    <a:pt x="4021" y="3700"/>
                  </a:lnTo>
                  <a:lnTo>
                    <a:pt x="4030" y="3695"/>
                  </a:lnTo>
                  <a:lnTo>
                    <a:pt x="4038" y="3691"/>
                  </a:lnTo>
                  <a:lnTo>
                    <a:pt x="4047" y="3686"/>
                  </a:lnTo>
                  <a:lnTo>
                    <a:pt x="4055" y="3683"/>
                  </a:lnTo>
                  <a:lnTo>
                    <a:pt x="4064" y="3679"/>
                  </a:lnTo>
                  <a:lnTo>
                    <a:pt x="4073" y="3675"/>
                  </a:lnTo>
                  <a:lnTo>
                    <a:pt x="4082" y="3671"/>
                  </a:lnTo>
                  <a:lnTo>
                    <a:pt x="4091" y="3668"/>
                  </a:lnTo>
                  <a:lnTo>
                    <a:pt x="4100" y="3665"/>
                  </a:lnTo>
                  <a:lnTo>
                    <a:pt x="4109" y="3662"/>
                  </a:lnTo>
                  <a:lnTo>
                    <a:pt x="4118" y="3659"/>
                  </a:lnTo>
                  <a:lnTo>
                    <a:pt x="4127" y="3657"/>
                  </a:lnTo>
                  <a:lnTo>
                    <a:pt x="4136" y="3654"/>
                  </a:lnTo>
                  <a:lnTo>
                    <a:pt x="4145" y="3652"/>
                  </a:lnTo>
                  <a:lnTo>
                    <a:pt x="4154" y="3650"/>
                  </a:lnTo>
                  <a:lnTo>
                    <a:pt x="4163" y="3648"/>
                  </a:lnTo>
                  <a:lnTo>
                    <a:pt x="4172" y="3647"/>
                  </a:lnTo>
                  <a:lnTo>
                    <a:pt x="4181" y="3645"/>
                  </a:lnTo>
                  <a:lnTo>
                    <a:pt x="4190" y="3644"/>
                  </a:lnTo>
                  <a:lnTo>
                    <a:pt x="4199" y="3643"/>
                  </a:lnTo>
                  <a:lnTo>
                    <a:pt x="4209" y="3642"/>
                  </a:lnTo>
                  <a:lnTo>
                    <a:pt x="4218" y="3641"/>
                  </a:lnTo>
                  <a:lnTo>
                    <a:pt x="4227" y="3640"/>
                  </a:lnTo>
                  <a:lnTo>
                    <a:pt x="4236" y="3640"/>
                  </a:lnTo>
                  <a:lnTo>
                    <a:pt x="4245" y="3639"/>
                  </a:lnTo>
                  <a:lnTo>
                    <a:pt x="4254" y="3639"/>
                  </a:lnTo>
                  <a:lnTo>
                    <a:pt x="4259" y="3639"/>
                  </a:lnTo>
                  <a:lnTo>
                    <a:pt x="5123" y="3639"/>
                  </a:lnTo>
                  <a:lnTo>
                    <a:pt x="5127" y="3639"/>
                  </a:lnTo>
                  <a:lnTo>
                    <a:pt x="5137" y="3639"/>
                  </a:lnTo>
                  <a:lnTo>
                    <a:pt x="5146" y="3640"/>
                  </a:lnTo>
                  <a:lnTo>
                    <a:pt x="5155" y="3640"/>
                  </a:lnTo>
                  <a:lnTo>
                    <a:pt x="5164" y="3641"/>
                  </a:lnTo>
                  <a:lnTo>
                    <a:pt x="5174" y="3642"/>
                  </a:lnTo>
                  <a:lnTo>
                    <a:pt x="5183" y="3643"/>
                  </a:lnTo>
                  <a:lnTo>
                    <a:pt x="5192" y="3644"/>
                  </a:lnTo>
                  <a:lnTo>
                    <a:pt x="5201" y="3645"/>
                  </a:lnTo>
                  <a:lnTo>
                    <a:pt x="5210" y="3647"/>
                  </a:lnTo>
                  <a:lnTo>
                    <a:pt x="5220" y="3648"/>
                  </a:lnTo>
                  <a:lnTo>
                    <a:pt x="5229" y="3650"/>
                  </a:lnTo>
                  <a:lnTo>
                    <a:pt x="5238" y="3652"/>
                  </a:lnTo>
                  <a:lnTo>
                    <a:pt x="5247" y="3654"/>
                  </a:lnTo>
                  <a:lnTo>
                    <a:pt x="5256" y="3657"/>
                  </a:lnTo>
                  <a:lnTo>
                    <a:pt x="5265" y="3659"/>
                  </a:lnTo>
                  <a:lnTo>
                    <a:pt x="5274" y="3662"/>
                  </a:lnTo>
                  <a:lnTo>
                    <a:pt x="5283" y="3665"/>
                  </a:lnTo>
                  <a:lnTo>
                    <a:pt x="5292" y="3668"/>
                  </a:lnTo>
                  <a:lnTo>
                    <a:pt x="5300" y="3671"/>
                  </a:lnTo>
                  <a:lnTo>
                    <a:pt x="5309" y="3675"/>
                  </a:lnTo>
                  <a:lnTo>
                    <a:pt x="5318" y="3678"/>
                  </a:lnTo>
                  <a:lnTo>
                    <a:pt x="5326" y="3682"/>
                  </a:lnTo>
                  <a:lnTo>
                    <a:pt x="5335" y="3686"/>
                  </a:lnTo>
                  <a:lnTo>
                    <a:pt x="5343" y="3690"/>
                  </a:lnTo>
                  <a:lnTo>
                    <a:pt x="5352" y="3694"/>
                  </a:lnTo>
                  <a:lnTo>
                    <a:pt x="5360" y="3699"/>
                  </a:lnTo>
                  <a:lnTo>
                    <a:pt x="5368" y="3703"/>
                  </a:lnTo>
                  <a:lnTo>
                    <a:pt x="5378" y="3709"/>
                  </a:lnTo>
                  <a:lnTo>
                    <a:pt x="5386" y="3714"/>
                  </a:lnTo>
                  <a:lnTo>
                    <a:pt x="5393" y="3719"/>
                  </a:lnTo>
                  <a:lnTo>
                    <a:pt x="5401" y="3724"/>
                  </a:lnTo>
                  <a:lnTo>
                    <a:pt x="5408" y="3729"/>
                  </a:lnTo>
                  <a:lnTo>
                    <a:pt x="5416" y="3734"/>
                  </a:lnTo>
                  <a:lnTo>
                    <a:pt x="5423" y="3739"/>
                  </a:lnTo>
                  <a:lnTo>
                    <a:pt x="5430" y="3745"/>
                  </a:lnTo>
                  <a:lnTo>
                    <a:pt x="5437" y="3750"/>
                  </a:lnTo>
                  <a:lnTo>
                    <a:pt x="5444" y="3756"/>
                  </a:lnTo>
                  <a:lnTo>
                    <a:pt x="5451" y="3762"/>
                  </a:lnTo>
                  <a:lnTo>
                    <a:pt x="5458" y="3768"/>
                  </a:lnTo>
                  <a:lnTo>
                    <a:pt x="5464" y="3774"/>
                  </a:lnTo>
                  <a:lnTo>
                    <a:pt x="5471" y="3781"/>
                  </a:lnTo>
                  <a:lnTo>
                    <a:pt x="5477" y="3787"/>
                  </a:lnTo>
                  <a:lnTo>
                    <a:pt x="5484" y="3794"/>
                  </a:lnTo>
                  <a:lnTo>
                    <a:pt x="5490" y="3800"/>
                  </a:lnTo>
                  <a:lnTo>
                    <a:pt x="5496" y="3807"/>
                  </a:lnTo>
                  <a:lnTo>
                    <a:pt x="5502" y="3814"/>
                  </a:lnTo>
                  <a:lnTo>
                    <a:pt x="5508" y="3821"/>
                  </a:lnTo>
                  <a:lnTo>
                    <a:pt x="5514" y="3829"/>
                  </a:lnTo>
                  <a:lnTo>
                    <a:pt x="5520" y="3836"/>
                  </a:lnTo>
                  <a:lnTo>
                    <a:pt x="5526" y="3844"/>
                  </a:lnTo>
                  <a:lnTo>
                    <a:pt x="5531" y="3852"/>
                  </a:lnTo>
                  <a:lnTo>
                    <a:pt x="5537" y="3860"/>
                  </a:lnTo>
                  <a:lnTo>
                    <a:pt x="5542" y="3868"/>
                  </a:lnTo>
                  <a:lnTo>
                    <a:pt x="5547" y="3876"/>
                  </a:lnTo>
                  <a:lnTo>
                    <a:pt x="5552" y="3884"/>
                  </a:lnTo>
                  <a:lnTo>
                    <a:pt x="5556" y="3891"/>
                  </a:lnTo>
                  <a:lnTo>
                    <a:pt x="5560" y="3899"/>
                  </a:lnTo>
                  <a:lnTo>
                    <a:pt x="5565" y="3908"/>
                  </a:lnTo>
                  <a:lnTo>
                    <a:pt x="5569" y="3916"/>
                  </a:lnTo>
                  <a:lnTo>
                    <a:pt x="5573" y="3925"/>
                  </a:lnTo>
                  <a:lnTo>
                    <a:pt x="5577" y="3933"/>
                  </a:lnTo>
                  <a:lnTo>
                    <a:pt x="5581" y="3942"/>
                  </a:lnTo>
                  <a:lnTo>
                    <a:pt x="5584" y="3951"/>
                  </a:lnTo>
                  <a:lnTo>
                    <a:pt x="5588" y="3960"/>
                  </a:lnTo>
                  <a:lnTo>
                    <a:pt x="5591" y="3968"/>
                  </a:lnTo>
                  <a:lnTo>
                    <a:pt x="5594" y="3977"/>
                  </a:lnTo>
                  <a:lnTo>
                    <a:pt x="5597" y="3986"/>
                  </a:lnTo>
                  <a:lnTo>
                    <a:pt x="5600" y="3995"/>
                  </a:lnTo>
                  <a:lnTo>
                    <a:pt x="5602" y="4004"/>
                  </a:lnTo>
                  <a:lnTo>
                    <a:pt x="5605" y="4013"/>
                  </a:lnTo>
                  <a:lnTo>
                    <a:pt x="5607" y="4022"/>
                  </a:lnTo>
                  <a:lnTo>
                    <a:pt x="5609" y="4031"/>
                  </a:lnTo>
                  <a:lnTo>
                    <a:pt x="5611" y="4040"/>
                  </a:lnTo>
                  <a:lnTo>
                    <a:pt x="5612" y="4049"/>
                  </a:lnTo>
                  <a:lnTo>
                    <a:pt x="5614" y="4058"/>
                  </a:lnTo>
                  <a:lnTo>
                    <a:pt x="5615" y="4067"/>
                  </a:lnTo>
                  <a:lnTo>
                    <a:pt x="5616" y="4076"/>
                  </a:lnTo>
                  <a:lnTo>
                    <a:pt x="5617" y="4086"/>
                  </a:lnTo>
                  <a:lnTo>
                    <a:pt x="5618" y="4095"/>
                  </a:lnTo>
                  <a:lnTo>
                    <a:pt x="5619" y="4104"/>
                  </a:lnTo>
                  <a:lnTo>
                    <a:pt x="5619" y="4113"/>
                  </a:lnTo>
                  <a:lnTo>
                    <a:pt x="5620" y="4122"/>
                  </a:lnTo>
                  <a:lnTo>
                    <a:pt x="5620" y="4131"/>
                  </a:lnTo>
                  <a:lnTo>
                    <a:pt x="5620" y="4136"/>
                  </a:lnTo>
                  <a:lnTo>
                    <a:pt x="5620" y="7589"/>
                  </a:lnTo>
                  <a:lnTo>
                    <a:pt x="5984" y="7589"/>
                  </a:lnTo>
                  <a:lnTo>
                    <a:pt x="5984" y="2408"/>
                  </a:lnTo>
                  <a:lnTo>
                    <a:pt x="5984" y="2403"/>
                  </a:lnTo>
                  <a:lnTo>
                    <a:pt x="5984" y="2394"/>
                  </a:lnTo>
                  <a:lnTo>
                    <a:pt x="5985" y="2384"/>
                  </a:lnTo>
                  <a:lnTo>
                    <a:pt x="5985" y="2375"/>
                  </a:lnTo>
                  <a:lnTo>
                    <a:pt x="5986" y="2365"/>
                  </a:lnTo>
                  <a:lnTo>
                    <a:pt x="5987" y="2356"/>
                  </a:lnTo>
                  <a:lnTo>
                    <a:pt x="5988" y="2346"/>
                  </a:lnTo>
                  <a:lnTo>
                    <a:pt x="5989" y="2337"/>
                  </a:lnTo>
                  <a:lnTo>
                    <a:pt x="5991" y="2328"/>
                  </a:lnTo>
                  <a:lnTo>
                    <a:pt x="5992" y="2319"/>
                  </a:lnTo>
                  <a:lnTo>
                    <a:pt x="5994" y="2310"/>
                  </a:lnTo>
                  <a:lnTo>
                    <a:pt x="5996" y="2301"/>
                  </a:lnTo>
                  <a:lnTo>
                    <a:pt x="5998" y="2292"/>
                  </a:lnTo>
                  <a:lnTo>
                    <a:pt x="6000" y="2283"/>
                  </a:lnTo>
                  <a:lnTo>
                    <a:pt x="6003" y="2274"/>
                  </a:lnTo>
                  <a:lnTo>
                    <a:pt x="6005" y="2265"/>
                  </a:lnTo>
                  <a:lnTo>
                    <a:pt x="6008" y="2257"/>
                  </a:lnTo>
                  <a:lnTo>
                    <a:pt x="6011" y="2248"/>
                  </a:lnTo>
                  <a:lnTo>
                    <a:pt x="6014" y="2240"/>
                  </a:lnTo>
                  <a:lnTo>
                    <a:pt x="6017" y="2231"/>
                  </a:lnTo>
                  <a:lnTo>
                    <a:pt x="6020" y="2223"/>
                  </a:lnTo>
                  <a:lnTo>
                    <a:pt x="6023" y="2214"/>
                  </a:lnTo>
                  <a:lnTo>
                    <a:pt x="6027" y="2206"/>
                  </a:lnTo>
                  <a:lnTo>
                    <a:pt x="6031" y="2198"/>
                  </a:lnTo>
                  <a:lnTo>
                    <a:pt x="6034" y="2190"/>
                  </a:lnTo>
                  <a:lnTo>
                    <a:pt x="6038" y="2182"/>
                  </a:lnTo>
                  <a:lnTo>
                    <a:pt x="6042" y="2175"/>
                  </a:lnTo>
                  <a:lnTo>
                    <a:pt x="6046" y="2167"/>
                  </a:lnTo>
                  <a:lnTo>
                    <a:pt x="6054" y="2152"/>
                  </a:lnTo>
                  <a:lnTo>
                    <a:pt x="6059" y="2145"/>
                  </a:lnTo>
                  <a:lnTo>
                    <a:pt x="6064" y="2137"/>
                  </a:lnTo>
                  <a:lnTo>
                    <a:pt x="6069" y="2129"/>
                  </a:lnTo>
                  <a:lnTo>
                    <a:pt x="6074" y="2122"/>
                  </a:lnTo>
                  <a:lnTo>
                    <a:pt x="6080" y="2115"/>
                  </a:lnTo>
                  <a:lnTo>
                    <a:pt x="6085" y="2107"/>
                  </a:lnTo>
                  <a:lnTo>
                    <a:pt x="6091" y="2100"/>
                  </a:lnTo>
                  <a:lnTo>
                    <a:pt x="6097" y="2093"/>
                  </a:lnTo>
                  <a:lnTo>
                    <a:pt x="6102" y="2086"/>
                  </a:lnTo>
                  <a:lnTo>
                    <a:pt x="6108" y="2079"/>
                  </a:lnTo>
                  <a:lnTo>
                    <a:pt x="6115" y="2072"/>
                  </a:lnTo>
                  <a:lnTo>
                    <a:pt x="6121" y="2066"/>
                  </a:lnTo>
                  <a:lnTo>
                    <a:pt x="6127" y="2059"/>
                  </a:lnTo>
                  <a:lnTo>
                    <a:pt x="6134" y="2053"/>
                  </a:lnTo>
                  <a:lnTo>
                    <a:pt x="6140" y="2046"/>
                  </a:lnTo>
                  <a:lnTo>
                    <a:pt x="6147" y="2040"/>
                  </a:lnTo>
                  <a:lnTo>
                    <a:pt x="6154" y="2034"/>
                  </a:lnTo>
                  <a:lnTo>
                    <a:pt x="6161" y="2028"/>
                  </a:lnTo>
                  <a:lnTo>
                    <a:pt x="6168" y="2022"/>
                  </a:lnTo>
                  <a:lnTo>
                    <a:pt x="6175" y="2016"/>
                  </a:lnTo>
                  <a:lnTo>
                    <a:pt x="6183" y="2011"/>
                  </a:lnTo>
                  <a:lnTo>
                    <a:pt x="6190" y="2005"/>
                  </a:lnTo>
                  <a:lnTo>
                    <a:pt x="6198" y="2000"/>
                  </a:lnTo>
                  <a:lnTo>
                    <a:pt x="6205" y="1995"/>
                  </a:lnTo>
                  <a:lnTo>
                    <a:pt x="6213" y="1990"/>
                  </a:lnTo>
                  <a:lnTo>
                    <a:pt x="6221" y="1985"/>
                  </a:lnTo>
                  <a:lnTo>
                    <a:pt x="6229" y="1980"/>
                  </a:lnTo>
                  <a:lnTo>
                    <a:pt x="6235" y="1977"/>
                  </a:lnTo>
                  <a:lnTo>
                    <a:pt x="6243" y="1972"/>
                  </a:lnTo>
                  <a:lnTo>
                    <a:pt x="6252" y="1967"/>
                  </a:lnTo>
                  <a:lnTo>
                    <a:pt x="6260" y="1963"/>
                  </a:lnTo>
                  <a:lnTo>
                    <a:pt x="6269" y="1958"/>
                  </a:lnTo>
                  <a:lnTo>
                    <a:pt x="6277" y="1955"/>
                  </a:lnTo>
                  <a:lnTo>
                    <a:pt x="6286" y="1951"/>
                  </a:lnTo>
                  <a:lnTo>
                    <a:pt x="6295" y="1947"/>
                  </a:lnTo>
                  <a:lnTo>
                    <a:pt x="6304" y="1943"/>
                  </a:lnTo>
                  <a:lnTo>
                    <a:pt x="6313" y="1940"/>
                  </a:lnTo>
                  <a:lnTo>
                    <a:pt x="6322" y="1937"/>
                  </a:lnTo>
                  <a:lnTo>
                    <a:pt x="6331" y="1934"/>
                  </a:lnTo>
                  <a:lnTo>
                    <a:pt x="6340" y="1931"/>
                  </a:lnTo>
                  <a:lnTo>
                    <a:pt x="6349" y="1929"/>
                  </a:lnTo>
                  <a:lnTo>
                    <a:pt x="6358" y="1926"/>
                  </a:lnTo>
                  <a:lnTo>
                    <a:pt x="6367" y="1924"/>
                  </a:lnTo>
                  <a:lnTo>
                    <a:pt x="6376" y="1922"/>
                  </a:lnTo>
                  <a:lnTo>
                    <a:pt x="6385" y="1920"/>
                  </a:lnTo>
                  <a:lnTo>
                    <a:pt x="6394" y="1919"/>
                  </a:lnTo>
                  <a:lnTo>
                    <a:pt x="6403" y="1917"/>
                  </a:lnTo>
                  <a:lnTo>
                    <a:pt x="6412" y="1916"/>
                  </a:lnTo>
                  <a:lnTo>
                    <a:pt x="6421" y="1915"/>
                  </a:lnTo>
                  <a:lnTo>
                    <a:pt x="6431" y="1914"/>
                  </a:lnTo>
                  <a:lnTo>
                    <a:pt x="6440" y="1913"/>
                  </a:lnTo>
                  <a:lnTo>
                    <a:pt x="6449" y="1912"/>
                  </a:lnTo>
                  <a:lnTo>
                    <a:pt x="6458" y="1912"/>
                  </a:lnTo>
                  <a:close/>
                  <a:moveTo>
                    <a:pt x="7342" y="7589"/>
                  </a:moveTo>
                  <a:lnTo>
                    <a:pt x="7342" y="2411"/>
                  </a:lnTo>
                  <a:lnTo>
                    <a:pt x="6484" y="2411"/>
                  </a:lnTo>
                  <a:lnTo>
                    <a:pt x="6484" y="7589"/>
                  </a:lnTo>
                  <a:lnTo>
                    <a:pt x="7342" y="7589"/>
                  </a:lnTo>
                  <a:close/>
                  <a:moveTo>
                    <a:pt x="5120" y="7589"/>
                  </a:moveTo>
                  <a:lnTo>
                    <a:pt x="5120" y="4139"/>
                  </a:lnTo>
                  <a:lnTo>
                    <a:pt x="4262" y="4139"/>
                  </a:lnTo>
                  <a:lnTo>
                    <a:pt x="4262" y="7589"/>
                  </a:lnTo>
                  <a:lnTo>
                    <a:pt x="5120" y="7589"/>
                  </a:lnTo>
                  <a:close/>
                  <a:moveTo>
                    <a:pt x="2898" y="7589"/>
                  </a:moveTo>
                  <a:lnTo>
                    <a:pt x="2898" y="5373"/>
                  </a:lnTo>
                  <a:lnTo>
                    <a:pt x="2041" y="5373"/>
                  </a:lnTo>
                  <a:lnTo>
                    <a:pt x="2041" y="7589"/>
                  </a:lnTo>
                  <a:lnTo>
                    <a:pt x="2898" y="75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20" name="Group 24">
            <a:extLst>
              <a:ext uri="{FF2B5EF4-FFF2-40B4-BE49-F238E27FC236}">
                <a16:creationId xmlns:a16="http://schemas.microsoft.com/office/drawing/2014/main" id="{19617171-C3DE-4268-A4A4-C5249C0EC8BB}"/>
              </a:ext>
            </a:extLst>
          </p:cNvPr>
          <p:cNvGrpSpPr/>
          <p:nvPr/>
        </p:nvGrpSpPr>
        <p:grpSpPr>
          <a:xfrm>
            <a:off x="6211616" y="2384405"/>
            <a:ext cx="633600" cy="633600"/>
            <a:chOff x="4094847" y="1760585"/>
            <a:chExt cx="633600" cy="633600"/>
          </a:xfrm>
        </p:grpSpPr>
        <p:sp>
          <p:nvSpPr>
            <p:cNvPr id="90221" name="Accent">
              <a:extLst>
                <a:ext uri="{FF2B5EF4-FFF2-40B4-BE49-F238E27FC236}">
                  <a16:creationId xmlns:a16="http://schemas.microsoft.com/office/drawing/2014/main" id="{C5432265-B723-4B7C-8AC4-8BFDFD4334C9}"/>
                </a:ext>
              </a:extLst>
            </p:cNvPr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22" name="Outline">
              <a:extLst>
                <a:ext uri="{FF2B5EF4-FFF2-40B4-BE49-F238E27FC236}">
                  <a16:creationId xmlns:a16="http://schemas.microsoft.com/office/drawing/2014/main" id="{72212518-2BA5-4D89-984D-C668B809FD7A}"/>
                </a:ext>
              </a:extLst>
            </p:cNvPr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23" name="Group 42">
            <a:extLst>
              <a:ext uri="{FF2B5EF4-FFF2-40B4-BE49-F238E27FC236}">
                <a16:creationId xmlns:a16="http://schemas.microsoft.com/office/drawing/2014/main" id="{BBEC5413-5E6C-4175-BDC7-FF6C29FBCD8E}"/>
              </a:ext>
            </a:extLst>
          </p:cNvPr>
          <p:cNvGrpSpPr/>
          <p:nvPr/>
        </p:nvGrpSpPr>
        <p:grpSpPr>
          <a:xfrm>
            <a:off x="6211616" y="3669671"/>
            <a:ext cx="633600" cy="633600"/>
            <a:chOff x="6359457" y="3559635"/>
            <a:chExt cx="633600" cy="633600"/>
          </a:xfrm>
        </p:grpSpPr>
        <p:sp>
          <p:nvSpPr>
            <p:cNvPr id="90224" name="Accent">
              <a:extLst>
                <a:ext uri="{FF2B5EF4-FFF2-40B4-BE49-F238E27FC236}">
                  <a16:creationId xmlns:a16="http://schemas.microsoft.com/office/drawing/2014/main" id="{EDD6319A-77FB-4B8C-88A2-F30006896055}"/>
                </a:ext>
              </a:extLst>
            </p:cNvPr>
            <p:cNvSpPr/>
            <p:nvPr/>
          </p:nvSpPr>
          <p:spPr>
            <a:xfrm>
              <a:off x="635945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200" y="7699"/>
                  </a:moveTo>
                  <a:lnTo>
                    <a:pt x="4193" y="7684"/>
                  </a:lnTo>
                  <a:lnTo>
                    <a:pt x="4096" y="7475"/>
                  </a:lnTo>
                  <a:lnTo>
                    <a:pt x="4084" y="7444"/>
                  </a:lnTo>
                  <a:lnTo>
                    <a:pt x="4077" y="7412"/>
                  </a:lnTo>
                  <a:lnTo>
                    <a:pt x="4073" y="7380"/>
                  </a:lnTo>
                  <a:lnTo>
                    <a:pt x="4074" y="7347"/>
                  </a:lnTo>
                  <a:lnTo>
                    <a:pt x="4079" y="7315"/>
                  </a:lnTo>
                  <a:lnTo>
                    <a:pt x="4088" y="7284"/>
                  </a:lnTo>
                  <a:lnTo>
                    <a:pt x="4102" y="7254"/>
                  </a:lnTo>
                  <a:lnTo>
                    <a:pt x="4119" y="7226"/>
                  </a:lnTo>
                  <a:lnTo>
                    <a:pt x="4139" y="7200"/>
                  </a:lnTo>
                  <a:lnTo>
                    <a:pt x="4163" y="7178"/>
                  </a:lnTo>
                  <a:lnTo>
                    <a:pt x="4190" y="7159"/>
                  </a:lnTo>
                  <a:lnTo>
                    <a:pt x="4218" y="7143"/>
                  </a:lnTo>
                  <a:lnTo>
                    <a:pt x="4249" y="7131"/>
                  </a:lnTo>
                  <a:lnTo>
                    <a:pt x="4281" y="7124"/>
                  </a:lnTo>
                  <a:lnTo>
                    <a:pt x="4313" y="7120"/>
                  </a:lnTo>
                  <a:lnTo>
                    <a:pt x="4346" y="7121"/>
                  </a:lnTo>
                  <a:lnTo>
                    <a:pt x="4378" y="7126"/>
                  </a:lnTo>
                  <a:lnTo>
                    <a:pt x="4409" y="7135"/>
                  </a:lnTo>
                  <a:lnTo>
                    <a:pt x="4439" y="7149"/>
                  </a:lnTo>
                  <a:lnTo>
                    <a:pt x="4467" y="7166"/>
                  </a:lnTo>
                  <a:lnTo>
                    <a:pt x="4493" y="7186"/>
                  </a:lnTo>
                  <a:lnTo>
                    <a:pt x="4515" y="7210"/>
                  </a:lnTo>
                  <a:lnTo>
                    <a:pt x="4534" y="7237"/>
                  </a:lnTo>
                  <a:lnTo>
                    <a:pt x="4550" y="7265"/>
                  </a:lnTo>
                  <a:lnTo>
                    <a:pt x="4643" y="7467"/>
                  </a:lnTo>
                  <a:lnTo>
                    <a:pt x="4731" y="7628"/>
                  </a:lnTo>
                  <a:lnTo>
                    <a:pt x="4813" y="7751"/>
                  </a:lnTo>
                  <a:lnTo>
                    <a:pt x="4886" y="7836"/>
                  </a:lnTo>
                  <a:lnTo>
                    <a:pt x="4944" y="7885"/>
                  </a:lnTo>
                  <a:lnTo>
                    <a:pt x="4981" y="7903"/>
                  </a:lnTo>
                  <a:lnTo>
                    <a:pt x="5000" y="7907"/>
                  </a:lnTo>
                  <a:lnTo>
                    <a:pt x="5019" y="7903"/>
                  </a:lnTo>
                  <a:lnTo>
                    <a:pt x="5056" y="7885"/>
                  </a:lnTo>
                  <a:lnTo>
                    <a:pt x="5114" y="7836"/>
                  </a:lnTo>
                  <a:lnTo>
                    <a:pt x="5187" y="7751"/>
                  </a:lnTo>
                  <a:lnTo>
                    <a:pt x="5269" y="7628"/>
                  </a:lnTo>
                  <a:lnTo>
                    <a:pt x="5357" y="7467"/>
                  </a:lnTo>
                  <a:lnTo>
                    <a:pt x="5450" y="7265"/>
                  </a:lnTo>
                  <a:lnTo>
                    <a:pt x="5466" y="7237"/>
                  </a:lnTo>
                  <a:lnTo>
                    <a:pt x="5485" y="7210"/>
                  </a:lnTo>
                  <a:lnTo>
                    <a:pt x="5507" y="7186"/>
                  </a:lnTo>
                  <a:lnTo>
                    <a:pt x="5533" y="7166"/>
                  </a:lnTo>
                  <a:lnTo>
                    <a:pt x="5561" y="7149"/>
                  </a:lnTo>
                  <a:lnTo>
                    <a:pt x="5591" y="7135"/>
                  </a:lnTo>
                  <a:lnTo>
                    <a:pt x="5622" y="7126"/>
                  </a:lnTo>
                  <a:lnTo>
                    <a:pt x="5654" y="7121"/>
                  </a:lnTo>
                  <a:lnTo>
                    <a:pt x="5687" y="7120"/>
                  </a:lnTo>
                  <a:lnTo>
                    <a:pt x="5719" y="7124"/>
                  </a:lnTo>
                  <a:lnTo>
                    <a:pt x="5751" y="7131"/>
                  </a:lnTo>
                  <a:lnTo>
                    <a:pt x="5782" y="7143"/>
                  </a:lnTo>
                  <a:lnTo>
                    <a:pt x="5810" y="7159"/>
                  </a:lnTo>
                  <a:lnTo>
                    <a:pt x="5837" y="7178"/>
                  </a:lnTo>
                  <a:lnTo>
                    <a:pt x="5861" y="7200"/>
                  </a:lnTo>
                  <a:lnTo>
                    <a:pt x="5881" y="7226"/>
                  </a:lnTo>
                  <a:lnTo>
                    <a:pt x="5898" y="7254"/>
                  </a:lnTo>
                  <a:lnTo>
                    <a:pt x="5912" y="7284"/>
                  </a:lnTo>
                  <a:lnTo>
                    <a:pt x="5921" y="7315"/>
                  </a:lnTo>
                  <a:lnTo>
                    <a:pt x="5926" y="7347"/>
                  </a:lnTo>
                  <a:lnTo>
                    <a:pt x="5927" y="7380"/>
                  </a:lnTo>
                  <a:lnTo>
                    <a:pt x="5923" y="7412"/>
                  </a:lnTo>
                  <a:lnTo>
                    <a:pt x="5916" y="7444"/>
                  </a:lnTo>
                  <a:lnTo>
                    <a:pt x="5904" y="7475"/>
                  </a:lnTo>
                  <a:lnTo>
                    <a:pt x="5807" y="7684"/>
                  </a:lnTo>
                  <a:lnTo>
                    <a:pt x="5800" y="7699"/>
                  </a:lnTo>
                  <a:lnTo>
                    <a:pt x="5703" y="7877"/>
                  </a:lnTo>
                  <a:lnTo>
                    <a:pt x="5692" y="7896"/>
                  </a:lnTo>
                  <a:lnTo>
                    <a:pt x="5595" y="8041"/>
                  </a:lnTo>
                  <a:lnTo>
                    <a:pt x="5577" y="8065"/>
                  </a:lnTo>
                  <a:lnTo>
                    <a:pt x="5480" y="8178"/>
                  </a:lnTo>
                  <a:lnTo>
                    <a:pt x="5450" y="8207"/>
                  </a:lnTo>
                  <a:lnTo>
                    <a:pt x="5353" y="8288"/>
                  </a:lnTo>
                  <a:lnTo>
                    <a:pt x="5330" y="8305"/>
                  </a:lnTo>
                  <a:lnTo>
                    <a:pt x="5305" y="8319"/>
                  </a:lnTo>
                  <a:lnTo>
                    <a:pt x="5209" y="8367"/>
                  </a:lnTo>
                  <a:lnTo>
                    <a:pt x="5174" y="8382"/>
                  </a:lnTo>
                  <a:lnTo>
                    <a:pt x="5138" y="8390"/>
                  </a:lnTo>
                  <a:lnTo>
                    <a:pt x="5041" y="8407"/>
                  </a:lnTo>
                  <a:lnTo>
                    <a:pt x="5014" y="8410"/>
                  </a:lnTo>
                  <a:lnTo>
                    <a:pt x="4986" y="8410"/>
                  </a:lnTo>
                  <a:lnTo>
                    <a:pt x="4959" y="8407"/>
                  </a:lnTo>
                  <a:lnTo>
                    <a:pt x="4862" y="8390"/>
                  </a:lnTo>
                  <a:lnTo>
                    <a:pt x="4826" y="8382"/>
                  </a:lnTo>
                  <a:lnTo>
                    <a:pt x="4791" y="8367"/>
                  </a:lnTo>
                  <a:lnTo>
                    <a:pt x="4695" y="8319"/>
                  </a:lnTo>
                  <a:lnTo>
                    <a:pt x="4670" y="8305"/>
                  </a:lnTo>
                  <a:lnTo>
                    <a:pt x="4647" y="8288"/>
                  </a:lnTo>
                  <a:lnTo>
                    <a:pt x="4550" y="8207"/>
                  </a:lnTo>
                  <a:lnTo>
                    <a:pt x="4520" y="8178"/>
                  </a:lnTo>
                  <a:lnTo>
                    <a:pt x="4423" y="8065"/>
                  </a:lnTo>
                  <a:lnTo>
                    <a:pt x="4405" y="8041"/>
                  </a:lnTo>
                  <a:lnTo>
                    <a:pt x="4308" y="7896"/>
                  </a:lnTo>
                  <a:lnTo>
                    <a:pt x="4297" y="7877"/>
                  </a:lnTo>
                  <a:lnTo>
                    <a:pt x="4200" y="7699"/>
                  </a:lnTo>
                  <a:close/>
                  <a:moveTo>
                    <a:pt x="5789" y="3729"/>
                  </a:moveTo>
                  <a:lnTo>
                    <a:pt x="5790" y="3759"/>
                  </a:lnTo>
                  <a:lnTo>
                    <a:pt x="5789" y="3789"/>
                  </a:lnTo>
                  <a:lnTo>
                    <a:pt x="5788" y="3818"/>
                  </a:lnTo>
                  <a:lnTo>
                    <a:pt x="5785" y="3847"/>
                  </a:lnTo>
                  <a:lnTo>
                    <a:pt x="5781" y="3876"/>
                  </a:lnTo>
                  <a:lnTo>
                    <a:pt x="5776" y="3905"/>
                  </a:lnTo>
                  <a:lnTo>
                    <a:pt x="5770" y="3934"/>
                  </a:lnTo>
                  <a:lnTo>
                    <a:pt x="5763" y="3963"/>
                  </a:lnTo>
                  <a:lnTo>
                    <a:pt x="5755" y="3991"/>
                  </a:lnTo>
                  <a:lnTo>
                    <a:pt x="5745" y="4019"/>
                  </a:lnTo>
                  <a:lnTo>
                    <a:pt x="5735" y="4047"/>
                  </a:lnTo>
                  <a:lnTo>
                    <a:pt x="5724" y="4074"/>
                  </a:lnTo>
                  <a:lnTo>
                    <a:pt x="5712" y="4101"/>
                  </a:lnTo>
                  <a:lnTo>
                    <a:pt x="5698" y="4128"/>
                  </a:lnTo>
                  <a:lnTo>
                    <a:pt x="5684" y="4154"/>
                  </a:lnTo>
                  <a:lnTo>
                    <a:pt x="5669" y="4179"/>
                  </a:lnTo>
                  <a:lnTo>
                    <a:pt x="5653" y="4204"/>
                  </a:lnTo>
                  <a:lnTo>
                    <a:pt x="5635" y="4228"/>
                  </a:lnTo>
                  <a:lnTo>
                    <a:pt x="5618" y="4252"/>
                  </a:lnTo>
                  <a:lnTo>
                    <a:pt x="5599" y="4274"/>
                  </a:lnTo>
                  <a:lnTo>
                    <a:pt x="5579" y="4296"/>
                  </a:lnTo>
                  <a:lnTo>
                    <a:pt x="5559" y="4317"/>
                  </a:lnTo>
                  <a:lnTo>
                    <a:pt x="5537" y="4338"/>
                  </a:lnTo>
                  <a:lnTo>
                    <a:pt x="5515" y="4357"/>
                  </a:lnTo>
                  <a:lnTo>
                    <a:pt x="5493" y="4376"/>
                  </a:lnTo>
                  <a:lnTo>
                    <a:pt x="5469" y="4394"/>
                  </a:lnTo>
                  <a:lnTo>
                    <a:pt x="5445" y="4411"/>
                  </a:lnTo>
                  <a:lnTo>
                    <a:pt x="5420" y="4428"/>
                  </a:lnTo>
                  <a:lnTo>
                    <a:pt x="5395" y="4443"/>
                  </a:lnTo>
                  <a:lnTo>
                    <a:pt x="5369" y="4457"/>
                  </a:lnTo>
                  <a:lnTo>
                    <a:pt x="5343" y="4471"/>
                  </a:lnTo>
                  <a:lnTo>
                    <a:pt x="5316" y="4483"/>
                  </a:lnTo>
                  <a:lnTo>
                    <a:pt x="5289" y="4494"/>
                  </a:lnTo>
                  <a:lnTo>
                    <a:pt x="5261" y="4504"/>
                  </a:lnTo>
                  <a:lnTo>
                    <a:pt x="5233" y="4514"/>
                  </a:lnTo>
                  <a:lnTo>
                    <a:pt x="5205" y="4522"/>
                  </a:lnTo>
                  <a:lnTo>
                    <a:pt x="5176" y="4529"/>
                  </a:lnTo>
                  <a:lnTo>
                    <a:pt x="5147" y="4535"/>
                  </a:lnTo>
                  <a:lnTo>
                    <a:pt x="5118" y="4540"/>
                  </a:lnTo>
                  <a:lnTo>
                    <a:pt x="5089" y="4544"/>
                  </a:lnTo>
                  <a:lnTo>
                    <a:pt x="5059" y="4547"/>
                  </a:lnTo>
                  <a:lnTo>
                    <a:pt x="5030" y="4548"/>
                  </a:lnTo>
                  <a:lnTo>
                    <a:pt x="5000" y="4549"/>
                  </a:lnTo>
                  <a:lnTo>
                    <a:pt x="4970" y="4548"/>
                  </a:lnTo>
                  <a:lnTo>
                    <a:pt x="4941" y="4547"/>
                  </a:lnTo>
                  <a:lnTo>
                    <a:pt x="4911" y="4544"/>
                  </a:lnTo>
                  <a:lnTo>
                    <a:pt x="4882" y="4540"/>
                  </a:lnTo>
                  <a:lnTo>
                    <a:pt x="4853" y="4535"/>
                  </a:lnTo>
                  <a:lnTo>
                    <a:pt x="4824" y="4529"/>
                  </a:lnTo>
                  <a:lnTo>
                    <a:pt x="4795" y="4522"/>
                  </a:lnTo>
                  <a:lnTo>
                    <a:pt x="4767" y="4514"/>
                  </a:lnTo>
                  <a:lnTo>
                    <a:pt x="4739" y="4504"/>
                  </a:lnTo>
                  <a:lnTo>
                    <a:pt x="4711" y="4494"/>
                  </a:lnTo>
                  <a:lnTo>
                    <a:pt x="4684" y="4483"/>
                  </a:lnTo>
                  <a:lnTo>
                    <a:pt x="4657" y="4471"/>
                  </a:lnTo>
                  <a:lnTo>
                    <a:pt x="4631" y="4457"/>
                  </a:lnTo>
                  <a:lnTo>
                    <a:pt x="4605" y="4443"/>
                  </a:lnTo>
                  <a:lnTo>
                    <a:pt x="4580" y="4428"/>
                  </a:lnTo>
                  <a:lnTo>
                    <a:pt x="4555" y="4411"/>
                  </a:lnTo>
                  <a:lnTo>
                    <a:pt x="4531" y="4394"/>
                  </a:lnTo>
                  <a:lnTo>
                    <a:pt x="4507" y="4376"/>
                  </a:lnTo>
                  <a:lnTo>
                    <a:pt x="4485" y="4357"/>
                  </a:lnTo>
                  <a:lnTo>
                    <a:pt x="4463" y="4338"/>
                  </a:lnTo>
                  <a:lnTo>
                    <a:pt x="4441" y="4317"/>
                  </a:lnTo>
                  <a:lnTo>
                    <a:pt x="4421" y="4296"/>
                  </a:lnTo>
                  <a:lnTo>
                    <a:pt x="4401" y="4274"/>
                  </a:lnTo>
                  <a:lnTo>
                    <a:pt x="4382" y="4252"/>
                  </a:lnTo>
                  <a:lnTo>
                    <a:pt x="4365" y="4228"/>
                  </a:lnTo>
                  <a:lnTo>
                    <a:pt x="4347" y="4204"/>
                  </a:lnTo>
                  <a:lnTo>
                    <a:pt x="4331" y="4179"/>
                  </a:lnTo>
                  <a:lnTo>
                    <a:pt x="4316" y="4154"/>
                  </a:lnTo>
                  <a:lnTo>
                    <a:pt x="4302" y="4128"/>
                  </a:lnTo>
                  <a:lnTo>
                    <a:pt x="4288" y="4101"/>
                  </a:lnTo>
                  <a:lnTo>
                    <a:pt x="4276" y="4074"/>
                  </a:lnTo>
                  <a:lnTo>
                    <a:pt x="4265" y="4047"/>
                  </a:lnTo>
                  <a:lnTo>
                    <a:pt x="4255" y="4019"/>
                  </a:lnTo>
                  <a:lnTo>
                    <a:pt x="4245" y="3991"/>
                  </a:lnTo>
                  <a:lnTo>
                    <a:pt x="4237" y="3963"/>
                  </a:lnTo>
                  <a:lnTo>
                    <a:pt x="4230" y="3934"/>
                  </a:lnTo>
                  <a:lnTo>
                    <a:pt x="4224" y="3905"/>
                  </a:lnTo>
                  <a:lnTo>
                    <a:pt x="4219" y="3876"/>
                  </a:lnTo>
                  <a:lnTo>
                    <a:pt x="4215" y="3847"/>
                  </a:lnTo>
                  <a:lnTo>
                    <a:pt x="4212" y="3818"/>
                  </a:lnTo>
                  <a:lnTo>
                    <a:pt x="4211" y="3789"/>
                  </a:lnTo>
                  <a:lnTo>
                    <a:pt x="4210" y="3759"/>
                  </a:lnTo>
                  <a:lnTo>
                    <a:pt x="4211" y="3729"/>
                  </a:lnTo>
                  <a:lnTo>
                    <a:pt x="4212" y="3700"/>
                  </a:lnTo>
                  <a:lnTo>
                    <a:pt x="4215" y="3670"/>
                  </a:lnTo>
                  <a:lnTo>
                    <a:pt x="4219" y="3641"/>
                  </a:lnTo>
                  <a:lnTo>
                    <a:pt x="4224" y="3612"/>
                  </a:lnTo>
                  <a:lnTo>
                    <a:pt x="4230" y="3583"/>
                  </a:lnTo>
                  <a:lnTo>
                    <a:pt x="4237" y="3554"/>
                  </a:lnTo>
                  <a:lnTo>
                    <a:pt x="4245" y="3526"/>
                  </a:lnTo>
                  <a:lnTo>
                    <a:pt x="4255" y="3498"/>
                  </a:lnTo>
                  <a:lnTo>
                    <a:pt x="4265" y="3470"/>
                  </a:lnTo>
                  <a:lnTo>
                    <a:pt x="4276" y="3443"/>
                  </a:lnTo>
                  <a:lnTo>
                    <a:pt x="4288" y="3416"/>
                  </a:lnTo>
                  <a:lnTo>
                    <a:pt x="4302" y="3390"/>
                  </a:lnTo>
                  <a:lnTo>
                    <a:pt x="4316" y="3364"/>
                  </a:lnTo>
                  <a:lnTo>
                    <a:pt x="4331" y="3338"/>
                  </a:lnTo>
                  <a:lnTo>
                    <a:pt x="4347" y="3314"/>
                  </a:lnTo>
                  <a:lnTo>
                    <a:pt x="4365" y="3289"/>
                  </a:lnTo>
                  <a:lnTo>
                    <a:pt x="4382" y="3266"/>
                  </a:lnTo>
                  <a:lnTo>
                    <a:pt x="4401" y="3243"/>
                  </a:lnTo>
                  <a:lnTo>
                    <a:pt x="4421" y="3221"/>
                  </a:lnTo>
                  <a:lnTo>
                    <a:pt x="4441" y="3200"/>
                  </a:lnTo>
                  <a:lnTo>
                    <a:pt x="4463" y="3179"/>
                  </a:lnTo>
                  <a:lnTo>
                    <a:pt x="4485" y="3160"/>
                  </a:lnTo>
                  <a:lnTo>
                    <a:pt x="4507" y="3141"/>
                  </a:lnTo>
                  <a:lnTo>
                    <a:pt x="4531" y="3123"/>
                  </a:lnTo>
                  <a:lnTo>
                    <a:pt x="4555" y="3106"/>
                  </a:lnTo>
                  <a:lnTo>
                    <a:pt x="4580" y="3089"/>
                  </a:lnTo>
                  <a:lnTo>
                    <a:pt x="4605" y="3074"/>
                  </a:lnTo>
                  <a:lnTo>
                    <a:pt x="4631" y="3060"/>
                  </a:lnTo>
                  <a:lnTo>
                    <a:pt x="4657" y="3046"/>
                  </a:lnTo>
                  <a:lnTo>
                    <a:pt x="4684" y="3034"/>
                  </a:lnTo>
                  <a:lnTo>
                    <a:pt x="4711" y="3023"/>
                  </a:lnTo>
                  <a:lnTo>
                    <a:pt x="4739" y="3013"/>
                  </a:lnTo>
                  <a:lnTo>
                    <a:pt x="4767" y="3004"/>
                  </a:lnTo>
                  <a:lnTo>
                    <a:pt x="4795" y="2996"/>
                  </a:lnTo>
                  <a:lnTo>
                    <a:pt x="4824" y="2989"/>
                  </a:lnTo>
                  <a:lnTo>
                    <a:pt x="4853" y="2983"/>
                  </a:lnTo>
                  <a:lnTo>
                    <a:pt x="4882" y="2978"/>
                  </a:lnTo>
                  <a:lnTo>
                    <a:pt x="4911" y="2974"/>
                  </a:lnTo>
                  <a:lnTo>
                    <a:pt x="4941" y="2971"/>
                  </a:lnTo>
                  <a:lnTo>
                    <a:pt x="4970" y="2970"/>
                  </a:lnTo>
                  <a:lnTo>
                    <a:pt x="5000" y="2969"/>
                  </a:lnTo>
                  <a:lnTo>
                    <a:pt x="5030" y="2970"/>
                  </a:lnTo>
                  <a:lnTo>
                    <a:pt x="5059" y="2971"/>
                  </a:lnTo>
                  <a:lnTo>
                    <a:pt x="5089" y="2974"/>
                  </a:lnTo>
                  <a:lnTo>
                    <a:pt x="5118" y="2978"/>
                  </a:lnTo>
                  <a:lnTo>
                    <a:pt x="5147" y="2983"/>
                  </a:lnTo>
                  <a:lnTo>
                    <a:pt x="5176" y="2989"/>
                  </a:lnTo>
                  <a:lnTo>
                    <a:pt x="5205" y="2996"/>
                  </a:lnTo>
                  <a:lnTo>
                    <a:pt x="5233" y="3004"/>
                  </a:lnTo>
                  <a:lnTo>
                    <a:pt x="5261" y="3013"/>
                  </a:lnTo>
                  <a:lnTo>
                    <a:pt x="5289" y="3023"/>
                  </a:lnTo>
                  <a:lnTo>
                    <a:pt x="5316" y="3034"/>
                  </a:lnTo>
                  <a:lnTo>
                    <a:pt x="5343" y="3046"/>
                  </a:lnTo>
                  <a:lnTo>
                    <a:pt x="5369" y="3060"/>
                  </a:lnTo>
                  <a:lnTo>
                    <a:pt x="5395" y="3074"/>
                  </a:lnTo>
                  <a:lnTo>
                    <a:pt x="5420" y="3089"/>
                  </a:lnTo>
                  <a:lnTo>
                    <a:pt x="5445" y="3106"/>
                  </a:lnTo>
                  <a:lnTo>
                    <a:pt x="5469" y="3123"/>
                  </a:lnTo>
                  <a:lnTo>
                    <a:pt x="5493" y="3141"/>
                  </a:lnTo>
                  <a:lnTo>
                    <a:pt x="5515" y="3160"/>
                  </a:lnTo>
                  <a:lnTo>
                    <a:pt x="5537" y="3179"/>
                  </a:lnTo>
                  <a:lnTo>
                    <a:pt x="5559" y="3200"/>
                  </a:lnTo>
                  <a:lnTo>
                    <a:pt x="5579" y="3221"/>
                  </a:lnTo>
                  <a:lnTo>
                    <a:pt x="5599" y="3243"/>
                  </a:lnTo>
                  <a:lnTo>
                    <a:pt x="5618" y="3266"/>
                  </a:lnTo>
                  <a:lnTo>
                    <a:pt x="5635" y="3289"/>
                  </a:lnTo>
                  <a:lnTo>
                    <a:pt x="5653" y="3314"/>
                  </a:lnTo>
                  <a:lnTo>
                    <a:pt x="5669" y="3338"/>
                  </a:lnTo>
                  <a:lnTo>
                    <a:pt x="5684" y="3364"/>
                  </a:lnTo>
                  <a:lnTo>
                    <a:pt x="5698" y="3390"/>
                  </a:lnTo>
                  <a:lnTo>
                    <a:pt x="5712" y="3416"/>
                  </a:lnTo>
                  <a:lnTo>
                    <a:pt x="5724" y="3443"/>
                  </a:lnTo>
                  <a:lnTo>
                    <a:pt x="5735" y="3470"/>
                  </a:lnTo>
                  <a:lnTo>
                    <a:pt x="5745" y="3498"/>
                  </a:lnTo>
                  <a:lnTo>
                    <a:pt x="5755" y="3526"/>
                  </a:lnTo>
                  <a:lnTo>
                    <a:pt x="5763" y="3554"/>
                  </a:lnTo>
                  <a:lnTo>
                    <a:pt x="5770" y="3583"/>
                  </a:lnTo>
                  <a:lnTo>
                    <a:pt x="5776" y="3612"/>
                  </a:lnTo>
                  <a:lnTo>
                    <a:pt x="5781" y="3641"/>
                  </a:lnTo>
                  <a:lnTo>
                    <a:pt x="5785" y="3670"/>
                  </a:lnTo>
                  <a:lnTo>
                    <a:pt x="5788" y="3700"/>
                  </a:lnTo>
                  <a:lnTo>
                    <a:pt x="5789" y="37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25" name="Outline">
              <a:extLst>
                <a:ext uri="{FF2B5EF4-FFF2-40B4-BE49-F238E27FC236}">
                  <a16:creationId xmlns:a16="http://schemas.microsoft.com/office/drawing/2014/main" id="{A80F744E-C96B-4B23-B8B3-1F20E2DFB43D}"/>
                </a:ext>
              </a:extLst>
            </p:cNvPr>
            <p:cNvSpPr/>
            <p:nvPr/>
          </p:nvSpPr>
          <p:spPr>
            <a:xfrm>
              <a:off x="635945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553" y="1072"/>
                  </a:moveTo>
                  <a:lnTo>
                    <a:pt x="4572" y="1056"/>
                  </a:lnTo>
                  <a:lnTo>
                    <a:pt x="4851" y="849"/>
                  </a:lnTo>
                  <a:lnTo>
                    <a:pt x="4878" y="832"/>
                  </a:lnTo>
                  <a:lnTo>
                    <a:pt x="4907" y="818"/>
                  </a:lnTo>
                  <a:lnTo>
                    <a:pt x="4937" y="808"/>
                  </a:lnTo>
                  <a:lnTo>
                    <a:pt x="4968" y="802"/>
                  </a:lnTo>
                  <a:lnTo>
                    <a:pt x="5000" y="800"/>
                  </a:lnTo>
                  <a:lnTo>
                    <a:pt x="5032" y="802"/>
                  </a:lnTo>
                  <a:lnTo>
                    <a:pt x="5063" y="808"/>
                  </a:lnTo>
                  <a:lnTo>
                    <a:pt x="5093" y="818"/>
                  </a:lnTo>
                  <a:lnTo>
                    <a:pt x="5122" y="832"/>
                  </a:lnTo>
                  <a:lnTo>
                    <a:pt x="5149" y="849"/>
                  </a:lnTo>
                  <a:lnTo>
                    <a:pt x="5428" y="1056"/>
                  </a:lnTo>
                  <a:lnTo>
                    <a:pt x="5447" y="1072"/>
                  </a:lnTo>
                  <a:lnTo>
                    <a:pt x="5706" y="1306"/>
                  </a:lnTo>
                  <a:lnTo>
                    <a:pt x="5723" y="1322"/>
                  </a:lnTo>
                  <a:lnTo>
                    <a:pt x="5960" y="1582"/>
                  </a:lnTo>
                  <a:lnTo>
                    <a:pt x="5974" y="1600"/>
                  </a:lnTo>
                  <a:lnTo>
                    <a:pt x="6189" y="1884"/>
                  </a:lnTo>
                  <a:lnTo>
                    <a:pt x="6202" y="1902"/>
                  </a:lnTo>
                  <a:lnTo>
                    <a:pt x="6394" y="2210"/>
                  </a:lnTo>
                  <a:lnTo>
                    <a:pt x="6404" y="2229"/>
                  </a:lnTo>
                  <a:lnTo>
                    <a:pt x="6573" y="2559"/>
                  </a:lnTo>
                  <a:lnTo>
                    <a:pt x="6581" y="2578"/>
                  </a:lnTo>
                  <a:lnTo>
                    <a:pt x="6726" y="2930"/>
                  </a:lnTo>
                  <a:lnTo>
                    <a:pt x="6733" y="2948"/>
                  </a:lnTo>
                  <a:lnTo>
                    <a:pt x="6854" y="3321"/>
                  </a:lnTo>
                  <a:lnTo>
                    <a:pt x="6859" y="3339"/>
                  </a:lnTo>
                  <a:lnTo>
                    <a:pt x="6955" y="3731"/>
                  </a:lnTo>
                  <a:lnTo>
                    <a:pt x="6959" y="3748"/>
                  </a:lnTo>
                  <a:lnTo>
                    <a:pt x="7030" y="4160"/>
                  </a:lnTo>
                  <a:lnTo>
                    <a:pt x="7032" y="4176"/>
                  </a:lnTo>
                  <a:lnTo>
                    <a:pt x="7077" y="4605"/>
                  </a:lnTo>
                  <a:lnTo>
                    <a:pt x="7078" y="4621"/>
                  </a:lnTo>
                  <a:lnTo>
                    <a:pt x="7098" y="5067"/>
                  </a:lnTo>
                  <a:lnTo>
                    <a:pt x="7098" y="5082"/>
                  </a:lnTo>
                  <a:lnTo>
                    <a:pt x="7090" y="5543"/>
                  </a:lnTo>
                  <a:lnTo>
                    <a:pt x="7090" y="5557"/>
                  </a:lnTo>
                  <a:lnTo>
                    <a:pt x="7055" y="6034"/>
                  </a:lnTo>
                  <a:lnTo>
                    <a:pt x="7050" y="6069"/>
                  </a:lnTo>
                  <a:lnTo>
                    <a:pt x="7040" y="6103"/>
                  </a:lnTo>
                  <a:lnTo>
                    <a:pt x="7025" y="6136"/>
                  </a:lnTo>
                  <a:lnTo>
                    <a:pt x="7006" y="6166"/>
                  </a:lnTo>
                  <a:lnTo>
                    <a:pt x="6983" y="6193"/>
                  </a:lnTo>
                  <a:lnTo>
                    <a:pt x="6643" y="6533"/>
                  </a:lnTo>
                  <a:lnTo>
                    <a:pt x="7417" y="7178"/>
                  </a:lnTo>
                  <a:lnTo>
                    <a:pt x="7441" y="7201"/>
                  </a:lnTo>
                  <a:lnTo>
                    <a:pt x="7462" y="7227"/>
                  </a:lnTo>
                  <a:lnTo>
                    <a:pt x="7479" y="7255"/>
                  </a:lnTo>
                  <a:lnTo>
                    <a:pt x="7492" y="7285"/>
                  </a:lnTo>
                  <a:lnTo>
                    <a:pt x="7501" y="7317"/>
                  </a:lnTo>
                  <a:lnTo>
                    <a:pt x="7506" y="7349"/>
                  </a:lnTo>
                  <a:lnTo>
                    <a:pt x="7507" y="7383"/>
                  </a:lnTo>
                  <a:lnTo>
                    <a:pt x="7503" y="7415"/>
                  </a:lnTo>
                  <a:lnTo>
                    <a:pt x="7495" y="7447"/>
                  </a:lnTo>
                  <a:lnTo>
                    <a:pt x="7482" y="7478"/>
                  </a:lnTo>
                  <a:lnTo>
                    <a:pt x="7466" y="7507"/>
                  </a:lnTo>
                  <a:lnTo>
                    <a:pt x="7446" y="7533"/>
                  </a:lnTo>
                  <a:lnTo>
                    <a:pt x="7423" y="7557"/>
                  </a:lnTo>
                  <a:lnTo>
                    <a:pt x="7397" y="7577"/>
                  </a:lnTo>
                  <a:lnTo>
                    <a:pt x="7369" y="7594"/>
                  </a:lnTo>
                  <a:lnTo>
                    <a:pt x="7338" y="7606"/>
                  </a:lnTo>
                  <a:lnTo>
                    <a:pt x="7306" y="7615"/>
                  </a:lnTo>
                  <a:lnTo>
                    <a:pt x="7273" y="7619"/>
                  </a:lnTo>
                  <a:lnTo>
                    <a:pt x="7240" y="7619"/>
                  </a:lnTo>
                  <a:lnTo>
                    <a:pt x="7208" y="7615"/>
                  </a:lnTo>
                  <a:lnTo>
                    <a:pt x="7176" y="7606"/>
                  </a:lnTo>
                  <a:lnTo>
                    <a:pt x="7145" y="7594"/>
                  </a:lnTo>
                  <a:lnTo>
                    <a:pt x="6242" y="7143"/>
                  </a:lnTo>
                  <a:lnTo>
                    <a:pt x="6212" y="7125"/>
                  </a:lnTo>
                  <a:lnTo>
                    <a:pt x="6185" y="7104"/>
                  </a:lnTo>
                  <a:lnTo>
                    <a:pt x="6162" y="7079"/>
                  </a:lnTo>
                  <a:lnTo>
                    <a:pt x="6141" y="7050"/>
                  </a:lnTo>
                  <a:lnTo>
                    <a:pt x="6136" y="7040"/>
                  </a:lnTo>
                  <a:lnTo>
                    <a:pt x="6080" y="7096"/>
                  </a:lnTo>
                  <a:lnTo>
                    <a:pt x="6055" y="7117"/>
                  </a:lnTo>
                  <a:lnTo>
                    <a:pt x="6028" y="7136"/>
                  </a:lnTo>
                  <a:lnTo>
                    <a:pt x="5999" y="7150"/>
                  </a:lnTo>
                  <a:lnTo>
                    <a:pt x="5968" y="7160"/>
                  </a:lnTo>
                  <a:lnTo>
                    <a:pt x="5936" y="7167"/>
                  </a:lnTo>
                  <a:lnTo>
                    <a:pt x="5903" y="7169"/>
                  </a:lnTo>
                  <a:lnTo>
                    <a:pt x="4097" y="7169"/>
                  </a:lnTo>
                  <a:lnTo>
                    <a:pt x="4064" y="7167"/>
                  </a:lnTo>
                  <a:lnTo>
                    <a:pt x="4032" y="7160"/>
                  </a:lnTo>
                  <a:lnTo>
                    <a:pt x="4001" y="7150"/>
                  </a:lnTo>
                  <a:lnTo>
                    <a:pt x="3972" y="7136"/>
                  </a:lnTo>
                  <a:lnTo>
                    <a:pt x="3945" y="7117"/>
                  </a:lnTo>
                  <a:lnTo>
                    <a:pt x="3920" y="7096"/>
                  </a:lnTo>
                  <a:lnTo>
                    <a:pt x="3864" y="7040"/>
                  </a:lnTo>
                  <a:lnTo>
                    <a:pt x="3859" y="7050"/>
                  </a:lnTo>
                  <a:lnTo>
                    <a:pt x="3838" y="7079"/>
                  </a:lnTo>
                  <a:lnTo>
                    <a:pt x="3815" y="7104"/>
                  </a:lnTo>
                  <a:lnTo>
                    <a:pt x="3788" y="7125"/>
                  </a:lnTo>
                  <a:lnTo>
                    <a:pt x="3758" y="7143"/>
                  </a:lnTo>
                  <a:lnTo>
                    <a:pt x="2855" y="7594"/>
                  </a:lnTo>
                  <a:lnTo>
                    <a:pt x="2824" y="7606"/>
                  </a:lnTo>
                  <a:lnTo>
                    <a:pt x="2792" y="7615"/>
                  </a:lnTo>
                  <a:lnTo>
                    <a:pt x="2760" y="7619"/>
                  </a:lnTo>
                  <a:lnTo>
                    <a:pt x="2727" y="7619"/>
                  </a:lnTo>
                  <a:lnTo>
                    <a:pt x="2694" y="7615"/>
                  </a:lnTo>
                  <a:lnTo>
                    <a:pt x="2662" y="7606"/>
                  </a:lnTo>
                  <a:lnTo>
                    <a:pt x="2631" y="7594"/>
                  </a:lnTo>
                  <a:lnTo>
                    <a:pt x="2603" y="7577"/>
                  </a:lnTo>
                  <a:lnTo>
                    <a:pt x="2577" y="7557"/>
                  </a:lnTo>
                  <a:lnTo>
                    <a:pt x="2554" y="7533"/>
                  </a:lnTo>
                  <a:lnTo>
                    <a:pt x="2534" y="7507"/>
                  </a:lnTo>
                  <a:lnTo>
                    <a:pt x="2518" y="7478"/>
                  </a:lnTo>
                  <a:lnTo>
                    <a:pt x="2505" y="7447"/>
                  </a:lnTo>
                  <a:lnTo>
                    <a:pt x="2497" y="7415"/>
                  </a:lnTo>
                  <a:lnTo>
                    <a:pt x="2493" y="7383"/>
                  </a:lnTo>
                  <a:lnTo>
                    <a:pt x="2494" y="7349"/>
                  </a:lnTo>
                  <a:lnTo>
                    <a:pt x="2499" y="7317"/>
                  </a:lnTo>
                  <a:lnTo>
                    <a:pt x="2508" y="7285"/>
                  </a:lnTo>
                  <a:lnTo>
                    <a:pt x="2521" y="7255"/>
                  </a:lnTo>
                  <a:lnTo>
                    <a:pt x="2538" y="7227"/>
                  </a:lnTo>
                  <a:lnTo>
                    <a:pt x="2559" y="7201"/>
                  </a:lnTo>
                  <a:lnTo>
                    <a:pt x="2583" y="7178"/>
                  </a:lnTo>
                  <a:lnTo>
                    <a:pt x="3357" y="6533"/>
                  </a:lnTo>
                  <a:lnTo>
                    <a:pt x="3017" y="6193"/>
                  </a:lnTo>
                  <a:lnTo>
                    <a:pt x="2994" y="6166"/>
                  </a:lnTo>
                  <a:lnTo>
                    <a:pt x="2975" y="6136"/>
                  </a:lnTo>
                  <a:lnTo>
                    <a:pt x="2960" y="6103"/>
                  </a:lnTo>
                  <a:lnTo>
                    <a:pt x="2950" y="6069"/>
                  </a:lnTo>
                  <a:lnTo>
                    <a:pt x="2945" y="6034"/>
                  </a:lnTo>
                  <a:lnTo>
                    <a:pt x="2910" y="5557"/>
                  </a:lnTo>
                  <a:lnTo>
                    <a:pt x="2910" y="5543"/>
                  </a:lnTo>
                  <a:lnTo>
                    <a:pt x="2902" y="5082"/>
                  </a:lnTo>
                  <a:lnTo>
                    <a:pt x="2902" y="5067"/>
                  </a:lnTo>
                  <a:lnTo>
                    <a:pt x="2922" y="4621"/>
                  </a:lnTo>
                  <a:lnTo>
                    <a:pt x="2923" y="4605"/>
                  </a:lnTo>
                  <a:lnTo>
                    <a:pt x="2968" y="4176"/>
                  </a:lnTo>
                  <a:lnTo>
                    <a:pt x="2970" y="4160"/>
                  </a:lnTo>
                  <a:lnTo>
                    <a:pt x="3041" y="3748"/>
                  </a:lnTo>
                  <a:lnTo>
                    <a:pt x="3045" y="3731"/>
                  </a:lnTo>
                  <a:lnTo>
                    <a:pt x="3141" y="3339"/>
                  </a:lnTo>
                  <a:lnTo>
                    <a:pt x="3146" y="3321"/>
                  </a:lnTo>
                  <a:lnTo>
                    <a:pt x="3267" y="2948"/>
                  </a:lnTo>
                  <a:lnTo>
                    <a:pt x="3274" y="2930"/>
                  </a:lnTo>
                  <a:lnTo>
                    <a:pt x="3419" y="2578"/>
                  </a:lnTo>
                  <a:lnTo>
                    <a:pt x="3427" y="2559"/>
                  </a:lnTo>
                  <a:lnTo>
                    <a:pt x="3596" y="2229"/>
                  </a:lnTo>
                  <a:lnTo>
                    <a:pt x="3606" y="2210"/>
                  </a:lnTo>
                  <a:lnTo>
                    <a:pt x="3798" y="1902"/>
                  </a:lnTo>
                  <a:lnTo>
                    <a:pt x="3811" y="1884"/>
                  </a:lnTo>
                  <a:lnTo>
                    <a:pt x="4026" y="1600"/>
                  </a:lnTo>
                  <a:lnTo>
                    <a:pt x="4040" y="1582"/>
                  </a:lnTo>
                  <a:lnTo>
                    <a:pt x="4277" y="1322"/>
                  </a:lnTo>
                  <a:lnTo>
                    <a:pt x="4294" y="1306"/>
                  </a:lnTo>
                  <a:lnTo>
                    <a:pt x="4553" y="1072"/>
                  </a:lnTo>
                  <a:close/>
                  <a:moveTo>
                    <a:pt x="5362" y="1668"/>
                  </a:moveTo>
                  <a:lnTo>
                    <a:pt x="5121" y="1451"/>
                  </a:lnTo>
                  <a:lnTo>
                    <a:pt x="5000" y="1361"/>
                  </a:lnTo>
                  <a:lnTo>
                    <a:pt x="4879" y="1451"/>
                  </a:lnTo>
                  <a:lnTo>
                    <a:pt x="4638" y="1668"/>
                  </a:lnTo>
                  <a:lnTo>
                    <a:pt x="4418" y="1910"/>
                  </a:lnTo>
                  <a:lnTo>
                    <a:pt x="4217" y="2176"/>
                  </a:lnTo>
                  <a:lnTo>
                    <a:pt x="4036" y="2466"/>
                  </a:lnTo>
                  <a:lnTo>
                    <a:pt x="3877" y="2778"/>
                  </a:lnTo>
                  <a:lnTo>
                    <a:pt x="3740" y="3111"/>
                  </a:lnTo>
                  <a:lnTo>
                    <a:pt x="3625" y="3467"/>
                  </a:lnTo>
                  <a:lnTo>
                    <a:pt x="3533" y="3842"/>
                  </a:lnTo>
                  <a:lnTo>
                    <a:pt x="3465" y="4237"/>
                  </a:lnTo>
                  <a:lnTo>
                    <a:pt x="3421" y="4650"/>
                  </a:lnTo>
                  <a:lnTo>
                    <a:pt x="3402" y="5081"/>
                  </a:lnTo>
                  <a:lnTo>
                    <a:pt x="3409" y="5528"/>
                  </a:lnTo>
                  <a:lnTo>
                    <a:pt x="3435" y="5883"/>
                  </a:lnTo>
                  <a:lnTo>
                    <a:pt x="3448" y="5864"/>
                  </a:lnTo>
                  <a:lnTo>
                    <a:pt x="3469" y="5839"/>
                  </a:lnTo>
                  <a:lnTo>
                    <a:pt x="3494" y="5818"/>
                  </a:lnTo>
                  <a:lnTo>
                    <a:pt x="3521" y="5799"/>
                  </a:lnTo>
                  <a:lnTo>
                    <a:pt x="3550" y="5785"/>
                  </a:lnTo>
                  <a:lnTo>
                    <a:pt x="3581" y="5775"/>
                  </a:lnTo>
                  <a:lnTo>
                    <a:pt x="3613" y="5768"/>
                  </a:lnTo>
                  <a:lnTo>
                    <a:pt x="3646" y="5766"/>
                  </a:lnTo>
                  <a:lnTo>
                    <a:pt x="3679" y="5768"/>
                  </a:lnTo>
                  <a:lnTo>
                    <a:pt x="3711" y="5775"/>
                  </a:lnTo>
                  <a:lnTo>
                    <a:pt x="3742" y="5785"/>
                  </a:lnTo>
                  <a:lnTo>
                    <a:pt x="3771" y="5799"/>
                  </a:lnTo>
                  <a:lnTo>
                    <a:pt x="3798" y="5818"/>
                  </a:lnTo>
                  <a:lnTo>
                    <a:pt x="3823" y="5839"/>
                  </a:lnTo>
                  <a:lnTo>
                    <a:pt x="3844" y="5864"/>
                  </a:lnTo>
                  <a:lnTo>
                    <a:pt x="3863" y="5891"/>
                  </a:lnTo>
                  <a:lnTo>
                    <a:pt x="3877" y="5920"/>
                  </a:lnTo>
                  <a:lnTo>
                    <a:pt x="3887" y="5951"/>
                  </a:lnTo>
                  <a:lnTo>
                    <a:pt x="3894" y="5983"/>
                  </a:lnTo>
                  <a:lnTo>
                    <a:pt x="3896" y="6016"/>
                  </a:lnTo>
                  <a:lnTo>
                    <a:pt x="3896" y="6083"/>
                  </a:lnTo>
                  <a:lnTo>
                    <a:pt x="3937" y="6049"/>
                  </a:lnTo>
                  <a:lnTo>
                    <a:pt x="3963" y="6030"/>
                  </a:lnTo>
                  <a:lnTo>
                    <a:pt x="3992" y="6014"/>
                  </a:lnTo>
                  <a:lnTo>
                    <a:pt x="4023" y="6002"/>
                  </a:lnTo>
                  <a:lnTo>
                    <a:pt x="4054" y="5995"/>
                  </a:lnTo>
                  <a:lnTo>
                    <a:pt x="4087" y="5991"/>
                  </a:lnTo>
                  <a:lnTo>
                    <a:pt x="4120" y="5992"/>
                  </a:lnTo>
                  <a:lnTo>
                    <a:pt x="4152" y="5997"/>
                  </a:lnTo>
                  <a:lnTo>
                    <a:pt x="4183" y="6006"/>
                  </a:lnTo>
                  <a:lnTo>
                    <a:pt x="4213" y="6020"/>
                  </a:lnTo>
                  <a:lnTo>
                    <a:pt x="4241" y="6037"/>
                  </a:lnTo>
                  <a:lnTo>
                    <a:pt x="4266" y="6057"/>
                  </a:lnTo>
                  <a:lnTo>
                    <a:pt x="4289" y="6081"/>
                  </a:lnTo>
                  <a:lnTo>
                    <a:pt x="4308" y="6107"/>
                  </a:lnTo>
                  <a:lnTo>
                    <a:pt x="4324" y="6136"/>
                  </a:lnTo>
                  <a:lnTo>
                    <a:pt x="4336" y="6167"/>
                  </a:lnTo>
                  <a:lnTo>
                    <a:pt x="4343" y="6198"/>
                  </a:lnTo>
                  <a:lnTo>
                    <a:pt x="4347" y="6231"/>
                  </a:lnTo>
                  <a:lnTo>
                    <a:pt x="4346" y="6264"/>
                  </a:lnTo>
                  <a:lnTo>
                    <a:pt x="4341" y="6296"/>
                  </a:lnTo>
                  <a:lnTo>
                    <a:pt x="4332" y="6327"/>
                  </a:lnTo>
                  <a:lnTo>
                    <a:pt x="4318" y="6357"/>
                  </a:lnTo>
                  <a:lnTo>
                    <a:pt x="4301" y="6385"/>
                  </a:lnTo>
                  <a:lnTo>
                    <a:pt x="4281" y="6410"/>
                  </a:lnTo>
                  <a:lnTo>
                    <a:pt x="4257" y="6433"/>
                  </a:lnTo>
                  <a:lnTo>
                    <a:pt x="4098" y="6566"/>
                  </a:lnTo>
                  <a:lnTo>
                    <a:pt x="4201" y="6669"/>
                  </a:lnTo>
                  <a:lnTo>
                    <a:pt x="5799" y="6669"/>
                  </a:lnTo>
                  <a:lnTo>
                    <a:pt x="5902" y="6566"/>
                  </a:lnTo>
                  <a:lnTo>
                    <a:pt x="5743" y="6433"/>
                  </a:lnTo>
                  <a:lnTo>
                    <a:pt x="5719" y="6410"/>
                  </a:lnTo>
                  <a:lnTo>
                    <a:pt x="5699" y="6385"/>
                  </a:lnTo>
                  <a:lnTo>
                    <a:pt x="5682" y="6357"/>
                  </a:lnTo>
                  <a:lnTo>
                    <a:pt x="5668" y="6327"/>
                  </a:lnTo>
                  <a:lnTo>
                    <a:pt x="5659" y="6296"/>
                  </a:lnTo>
                  <a:lnTo>
                    <a:pt x="5654" y="6264"/>
                  </a:lnTo>
                  <a:lnTo>
                    <a:pt x="5653" y="6231"/>
                  </a:lnTo>
                  <a:lnTo>
                    <a:pt x="5657" y="6198"/>
                  </a:lnTo>
                  <a:lnTo>
                    <a:pt x="5664" y="6167"/>
                  </a:lnTo>
                  <a:lnTo>
                    <a:pt x="5676" y="6136"/>
                  </a:lnTo>
                  <a:lnTo>
                    <a:pt x="5692" y="6107"/>
                  </a:lnTo>
                  <a:lnTo>
                    <a:pt x="5711" y="6081"/>
                  </a:lnTo>
                  <a:lnTo>
                    <a:pt x="5734" y="6057"/>
                  </a:lnTo>
                  <a:lnTo>
                    <a:pt x="5759" y="6037"/>
                  </a:lnTo>
                  <a:lnTo>
                    <a:pt x="5787" y="6020"/>
                  </a:lnTo>
                  <a:lnTo>
                    <a:pt x="5817" y="6006"/>
                  </a:lnTo>
                  <a:lnTo>
                    <a:pt x="5848" y="5997"/>
                  </a:lnTo>
                  <a:lnTo>
                    <a:pt x="5880" y="5992"/>
                  </a:lnTo>
                  <a:lnTo>
                    <a:pt x="5913" y="5991"/>
                  </a:lnTo>
                  <a:lnTo>
                    <a:pt x="5946" y="5995"/>
                  </a:lnTo>
                  <a:lnTo>
                    <a:pt x="5977" y="6002"/>
                  </a:lnTo>
                  <a:lnTo>
                    <a:pt x="6008" y="6014"/>
                  </a:lnTo>
                  <a:lnTo>
                    <a:pt x="6037" y="6030"/>
                  </a:lnTo>
                  <a:lnTo>
                    <a:pt x="6063" y="6049"/>
                  </a:lnTo>
                  <a:lnTo>
                    <a:pt x="6104" y="6083"/>
                  </a:lnTo>
                  <a:lnTo>
                    <a:pt x="6104" y="6016"/>
                  </a:lnTo>
                  <a:lnTo>
                    <a:pt x="6106" y="5983"/>
                  </a:lnTo>
                  <a:lnTo>
                    <a:pt x="6113" y="5951"/>
                  </a:lnTo>
                  <a:lnTo>
                    <a:pt x="6123" y="5920"/>
                  </a:lnTo>
                  <a:lnTo>
                    <a:pt x="6137" y="5891"/>
                  </a:lnTo>
                  <a:lnTo>
                    <a:pt x="6156" y="5864"/>
                  </a:lnTo>
                  <a:lnTo>
                    <a:pt x="6177" y="5839"/>
                  </a:lnTo>
                  <a:lnTo>
                    <a:pt x="6202" y="5818"/>
                  </a:lnTo>
                  <a:lnTo>
                    <a:pt x="6229" y="5799"/>
                  </a:lnTo>
                  <a:lnTo>
                    <a:pt x="6258" y="5785"/>
                  </a:lnTo>
                  <a:lnTo>
                    <a:pt x="6289" y="5775"/>
                  </a:lnTo>
                  <a:lnTo>
                    <a:pt x="6321" y="5768"/>
                  </a:lnTo>
                  <a:lnTo>
                    <a:pt x="6354" y="5766"/>
                  </a:lnTo>
                  <a:lnTo>
                    <a:pt x="6387" y="5768"/>
                  </a:lnTo>
                  <a:lnTo>
                    <a:pt x="6419" y="5775"/>
                  </a:lnTo>
                  <a:lnTo>
                    <a:pt x="6450" y="5785"/>
                  </a:lnTo>
                  <a:lnTo>
                    <a:pt x="6479" y="5799"/>
                  </a:lnTo>
                  <a:lnTo>
                    <a:pt x="6506" y="5818"/>
                  </a:lnTo>
                  <a:lnTo>
                    <a:pt x="6531" y="5839"/>
                  </a:lnTo>
                  <a:lnTo>
                    <a:pt x="6552" y="5864"/>
                  </a:lnTo>
                  <a:lnTo>
                    <a:pt x="6565" y="5883"/>
                  </a:lnTo>
                  <a:lnTo>
                    <a:pt x="6591" y="5528"/>
                  </a:lnTo>
                  <a:lnTo>
                    <a:pt x="6598" y="5081"/>
                  </a:lnTo>
                  <a:lnTo>
                    <a:pt x="6579" y="4650"/>
                  </a:lnTo>
                  <a:lnTo>
                    <a:pt x="6535" y="4237"/>
                  </a:lnTo>
                  <a:lnTo>
                    <a:pt x="6467" y="3842"/>
                  </a:lnTo>
                  <a:lnTo>
                    <a:pt x="6375" y="3467"/>
                  </a:lnTo>
                  <a:lnTo>
                    <a:pt x="6260" y="3111"/>
                  </a:lnTo>
                  <a:lnTo>
                    <a:pt x="6123" y="2778"/>
                  </a:lnTo>
                  <a:lnTo>
                    <a:pt x="5964" y="2466"/>
                  </a:lnTo>
                  <a:lnTo>
                    <a:pt x="5783" y="2176"/>
                  </a:lnTo>
                  <a:lnTo>
                    <a:pt x="5582" y="1910"/>
                  </a:lnTo>
                  <a:lnTo>
                    <a:pt x="5362" y="1668"/>
                  </a:lnTo>
                  <a:close/>
                  <a:moveTo>
                    <a:pt x="6039" y="3715"/>
                  </a:moveTo>
                  <a:lnTo>
                    <a:pt x="6039" y="3725"/>
                  </a:lnTo>
                  <a:lnTo>
                    <a:pt x="6040" y="3754"/>
                  </a:lnTo>
                  <a:lnTo>
                    <a:pt x="6040" y="3764"/>
                  </a:lnTo>
                  <a:lnTo>
                    <a:pt x="6039" y="3793"/>
                  </a:lnTo>
                  <a:lnTo>
                    <a:pt x="6039" y="3803"/>
                  </a:lnTo>
                  <a:lnTo>
                    <a:pt x="6037" y="3832"/>
                  </a:lnTo>
                  <a:lnTo>
                    <a:pt x="6037" y="3842"/>
                  </a:lnTo>
                  <a:lnTo>
                    <a:pt x="6034" y="3871"/>
                  </a:lnTo>
                  <a:lnTo>
                    <a:pt x="6033" y="3880"/>
                  </a:lnTo>
                  <a:lnTo>
                    <a:pt x="6029" y="3910"/>
                  </a:lnTo>
                  <a:lnTo>
                    <a:pt x="6027" y="3919"/>
                  </a:lnTo>
                  <a:lnTo>
                    <a:pt x="6022" y="3948"/>
                  </a:lnTo>
                  <a:lnTo>
                    <a:pt x="6021" y="3957"/>
                  </a:lnTo>
                  <a:lnTo>
                    <a:pt x="6015" y="3986"/>
                  </a:lnTo>
                  <a:lnTo>
                    <a:pt x="6013" y="3995"/>
                  </a:lnTo>
                  <a:lnTo>
                    <a:pt x="6005" y="4023"/>
                  </a:lnTo>
                  <a:lnTo>
                    <a:pt x="6003" y="4032"/>
                  </a:lnTo>
                  <a:lnTo>
                    <a:pt x="5995" y="4061"/>
                  </a:lnTo>
                  <a:lnTo>
                    <a:pt x="5992" y="4069"/>
                  </a:lnTo>
                  <a:lnTo>
                    <a:pt x="5983" y="4097"/>
                  </a:lnTo>
                  <a:lnTo>
                    <a:pt x="5980" y="4106"/>
                  </a:lnTo>
                  <a:lnTo>
                    <a:pt x="5970" y="4134"/>
                  </a:lnTo>
                  <a:lnTo>
                    <a:pt x="5966" y="4142"/>
                  </a:lnTo>
                  <a:lnTo>
                    <a:pt x="5955" y="4170"/>
                  </a:lnTo>
                  <a:lnTo>
                    <a:pt x="5951" y="4178"/>
                  </a:lnTo>
                  <a:lnTo>
                    <a:pt x="5939" y="4205"/>
                  </a:lnTo>
                  <a:lnTo>
                    <a:pt x="5935" y="4213"/>
                  </a:lnTo>
                  <a:lnTo>
                    <a:pt x="5922" y="4240"/>
                  </a:lnTo>
                  <a:lnTo>
                    <a:pt x="5918" y="4248"/>
                  </a:lnTo>
                  <a:lnTo>
                    <a:pt x="5903" y="4274"/>
                  </a:lnTo>
                  <a:lnTo>
                    <a:pt x="5898" y="4283"/>
                  </a:lnTo>
                  <a:lnTo>
                    <a:pt x="5883" y="4308"/>
                  </a:lnTo>
                  <a:lnTo>
                    <a:pt x="5878" y="4316"/>
                  </a:lnTo>
                  <a:lnTo>
                    <a:pt x="5862" y="4341"/>
                  </a:lnTo>
                  <a:lnTo>
                    <a:pt x="5856" y="4349"/>
                  </a:lnTo>
                  <a:lnTo>
                    <a:pt x="5839" y="4373"/>
                  </a:lnTo>
                  <a:lnTo>
                    <a:pt x="5834" y="4381"/>
                  </a:lnTo>
                  <a:lnTo>
                    <a:pt x="5816" y="4404"/>
                  </a:lnTo>
                  <a:lnTo>
                    <a:pt x="5810" y="4411"/>
                  </a:lnTo>
                  <a:lnTo>
                    <a:pt x="5791" y="4434"/>
                  </a:lnTo>
                  <a:lnTo>
                    <a:pt x="5785" y="4441"/>
                  </a:lnTo>
                  <a:lnTo>
                    <a:pt x="5765" y="4463"/>
                  </a:lnTo>
                  <a:lnTo>
                    <a:pt x="5759" y="4470"/>
                  </a:lnTo>
                  <a:lnTo>
                    <a:pt x="5738" y="4491"/>
                  </a:lnTo>
                  <a:lnTo>
                    <a:pt x="5732" y="4497"/>
                  </a:lnTo>
                  <a:lnTo>
                    <a:pt x="5711" y="4518"/>
                  </a:lnTo>
                  <a:lnTo>
                    <a:pt x="5704" y="4524"/>
                  </a:lnTo>
                  <a:lnTo>
                    <a:pt x="5682" y="4544"/>
                  </a:lnTo>
                  <a:lnTo>
                    <a:pt x="5675" y="4550"/>
                  </a:lnTo>
                  <a:lnTo>
                    <a:pt x="5652" y="4569"/>
                  </a:lnTo>
                  <a:lnTo>
                    <a:pt x="5645" y="4574"/>
                  </a:lnTo>
                  <a:lnTo>
                    <a:pt x="5622" y="4592"/>
                  </a:lnTo>
                  <a:lnTo>
                    <a:pt x="5614" y="4598"/>
                  </a:lnTo>
                  <a:lnTo>
                    <a:pt x="5590" y="4615"/>
                  </a:lnTo>
                  <a:lnTo>
                    <a:pt x="5583" y="4620"/>
                  </a:lnTo>
                  <a:lnTo>
                    <a:pt x="5558" y="4636"/>
                  </a:lnTo>
                  <a:lnTo>
                    <a:pt x="5550" y="4641"/>
                  </a:lnTo>
                  <a:lnTo>
                    <a:pt x="5525" y="4657"/>
                  </a:lnTo>
                  <a:lnTo>
                    <a:pt x="5516" y="4662"/>
                  </a:lnTo>
                  <a:lnTo>
                    <a:pt x="5490" y="4676"/>
                  </a:lnTo>
                  <a:lnTo>
                    <a:pt x="5481" y="4681"/>
                  </a:lnTo>
                  <a:lnTo>
                    <a:pt x="5455" y="4694"/>
                  </a:lnTo>
                  <a:lnTo>
                    <a:pt x="5447" y="4698"/>
                  </a:lnTo>
                  <a:lnTo>
                    <a:pt x="5420" y="4710"/>
                  </a:lnTo>
                  <a:lnTo>
                    <a:pt x="5411" y="4714"/>
                  </a:lnTo>
                  <a:lnTo>
                    <a:pt x="5384" y="4725"/>
                  </a:lnTo>
                  <a:lnTo>
                    <a:pt x="5376" y="4729"/>
                  </a:lnTo>
                  <a:lnTo>
                    <a:pt x="5348" y="4739"/>
                  </a:lnTo>
                  <a:lnTo>
                    <a:pt x="5339" y="4742"/>
                  </a:lnTo>
                  <a:lnTo>
                    <a:pt x="5311" y="4751"/>
                  </a:lnTo>
                  <a:lnTo>
                    <a:pt x="5302" y="4754"/>
                  </a:lnTo>
                  <a:lnTo>
                    <a:pt x="5274" y="4762"/>
                  </a:lnTo>
                  <a:lnTo>
                    <a:pt x="5265" y="4764"/>
                  </a:lnTo>
                  <a:lnTo>
                    <a:pt x="5237" y="4772"/>
                  </a:lnTo>
                  <a:lnTo>
                    <a:pt x="5227" y="4774"/>
                  </a:lnTo>
                  <a:lnTo>
                    <a:pt x="5199" y="4780"/>
                  </a:lnTo>
                  <a:lnTo>
                    <a:pt x="5189" y="4781"/>
                  </a:lnTo>
                  <a:lnTo>
                    <a:pt x="5160" y="4786"/>
                  </a:lnTo>
                  <a:lnTo>
                    <a:pt x="5151" y="4788"/>
                  </a:lnTo>
                  <a:lnTo>
                    <a:pt x="5122" y="4792"/>
                  </a:lnTo>
                  <a:lnTo>
                    <a:pt x="5112" y="4793"/>
                  </a:lnTo>
                  <a:lnTo>
                    <a:pt x="5083" y="4796"/>
                  </a:lnTo>
                  <a:lnTo>
                    <a:pt x="5074" y="4796"/>
                  </a:lnTo>
                  <a:lnTo>
                    <a:pt x="5044" y="4798"/>
                  </a:lnTo>
                  <a:lnTo>
                    <a:pt x="5034" y="4798"/>
                  </a:lnTo>
                  <a:lnTo>
                    <a:pt x="5005" y="4799"/>
                  </a:lnTo>
                  <a:lnTo>
                    <a:pt x="4995" y="4799"/>
                  </a:lnTo>
                  <a:lnTo>
                    <a:pt x="4966" y="4798"/>
                  </a:lnTo>
                  <a:lnTo>
                    <a:pt x="4956" y="4798"/>
                  </a:lnTo>
                  <a:lnTo>
                    <a:pt x="4926" y="4796"/>
                  </a:lnTo>
                  <a:lnTo>
                    <a:pt x="4917" y="4796"/>
                  </a:lnTo>
                  <a:lnTo>
                    <a:pt x="4888" y="4793"/>
                  </a:lnTo>
                  <a:lnTo>
                    <a:pt x="4878" y="4792"/>
                  </a:lnTo>
                  <a:lnTo>
                    <a:pt x="4849" y="4788"/>
                  </a:lnTo>
                  <a:lnTo>
                    <a:pt x="4840" y="4786"/>
                  </a:lnTo>
                  <a:lnTo>
                    <a:pt x="4811" y="4781"/>
                  </a:lnTo>
                  <a:lnTo>
                    <a:pt x="4801" y="4780"/>
                  </a:lnTo>
                  <a:lnTo>
                    <a:pt x="4773" y="4774"/>
                  </a:lnTo>
                  <a:lnTo>
                    <a:pt x="4763" y="4772"/>
                  </a:lnTo>
                  <a:lnTo>
                    <a:pt x="4735" y="4764"/>
                  </a:lnTo>
                  <a:lnTo>
                    <a:pt x="4726" y="4762"/>
                  </a:lnTo>
                  <a:lnTo>
                    <a:pt x="4698" y="4754"/>
                  </a:lnTo>
                  <a:lnTo>
                    <a:pt x="4689" y="4751"/>
                  </a:lnTo>
                  <a:lnTo>
                    <a:pt x="4661" y="4742"/>
                  </a:lnTo>
                  <a:lnTo>
                    <a:pt x="4652" y="4739"/>
                  </a:lnTo>
                  <a:lnTo>
                    <a:pt x="4624" y="4729"/>
                  </a:lnTo>
                  <a:lnTo>
                    <a:pt x="4616" y="4725"/>
                  </a:lnTo>
                  <a:lnTo>
                    <a:pt x="4589" y="4714"/>
                  </a:lnTo>
                  <a:lnTo>
                    <a:pt x="4580" y="4710"/>
                  </a:lnTo>
                  <a:lnTo>
                    <a:pt x="4553" y="4698"/>
                  </a:lnTo>
                  <a:lnTo>
                    <a:pt x="4545" y="4694"/>
                  </a:lnTo>
                  <a:lnTo>
                    <a:pt x="4519" y="4681"/>
                  </a:lnTo>
                  <a:lnTo>
                    <a:pt x="4510" y="4676"/>
                  </a:lnTo>
                  <a:lnTo>
                    <a:pt x="4484" y="4662"/>
                  </a:lnTo>
                  <a:lnTo>
                    <a:pt x="4475" y="4657"/>
                  </a:lnTo>
                  <a:lnTo>
                    <a:pt x="4450" y="4641"/>
                  </a:lnTo>
                  <a:lnTo>
                    <a:pt x="4442" y="4636"/>
                  </a:lnTo>
                  <a:lnTo>
                    <a:pt x="4417" y="4620"/>
                  </a:lnTo>
                  <a:lnTo>
                    <a:pt x="4410" y="4615"/>
                  </a:lnTo>
                  <a:lnTo>
                    <a:pt x="4386" y="4598"/>
                  </a:lnTo>
                  <a:lnTo>
                    <a:pt x="4378" y="4592"/>
                  </a:lnTo>
                  <a:lnTo>
                    <a:pt x="4355" y="4574"/>
                  </a:lnTo>
                  <a:lnTo>
                    <a:pt x="4348" y="4569"/>
                  </a:lnTo>
                  <a:lnTo>
                    <a:pt x="4325" y="4550"/>
                  </a:lnTo>
                  <a:lnTo>
                    <a:pt x="4318" y="4544"/>
                  </a:lnTo>
                  <a:lnTo>
                    <a:pt x="4296" y="4524"/>
                  </a:lnTo>
                  <a:lnTo>
                    <a:pt x="4289" y="4518"/>
                  </a:lnTo>
                  <a:lnTo>
                    <a:pt x="4268" y="4497"/>
                  </a:lnTo>
                  <a:lnTo>
                    <a:pt x="4262" y="4491"/>
                  </a:lnTo>
                  <a:lnTo>
                    <a:pt x="4241" y="4470"/>
                  </a:lnTo>
                  <a:lnTo>
                    <a:pt x="4235" y="4463"/>
                  </a:lnTo>
                  <a:lnTo>
                    <a:pt x="4215" y="4441"/>
                  </a:lnTo>
                  <a:lnTo>
                    <a:pt x="4209" y="4434"/>
                  </a:lnTo>
                  <a:lnTo>
                    <a:pt x="4190" y="4411"/>
                  </a:lnTo>
                  <a:lnTo>
                    <a:pt x="4184" y="4404"/>
                  </a:lnTo>
                  <a:lnTo>
                    <a:pt x="4166" y="4381"/>
                  </a:lnTo>
                  <a:lnTo>
                    <a:pt x="4161" y="4373"/>
                  </a:lnTo>
                  <a:lnTo>
                    <a:pt x="4144" y="4349"/>
                  </a:lnTo>
                  <a:lnTo>
                    <a:pt x="4138" y="4341"/>
                  </a:lnTo>
                  <a:lnTo>
                    <a:pt x="4122" y="4316"/>
                  </a:lnTo>
                  <a:lnTo>
                    <a:pt x="4117" y="4308"/>
                  </a:lnTo>
                  <a:lnTo>
                    <a:pt x="4102" y="4283"/>
                  </a:lnTo>
                  <a:lnTo>
                    <a:pt x="4097" y="4274"/>
                  </a:lnTo>
                  <a:lnTo>
                    <a:pt x="4082" y="4248"/>
                  </a:lnTo>
                  <a:lnTo>
                    <a:pt x="4078" y="4240"/>
                  </a:lnTo>
                  <a:lnTo>
                    <a:pt x="4065" y="4213"/>
                  </a:lnTo>
                  <a:lnTo>
                    <a:pt x="4061" y="4205"/>
                  </a:lnTo>
                  <a:lnTo>
                    <a:pt x="4049" y="4178"/>
                  </a:lnTo>
                  <a:lnTo>
                    <a:pt x="4045" y="4170"/>
                  </a:lnTo>
                  <a:lnTo>
                    <a:pt x="4034" y="4142"/>
                  </a:lnTo>
                  <a:lnTo>
                    <a:pt x="4030" y="4134"/>
                  </a:lnTo>
                  <a:lnTo>
                    <a:pt x="4020" y="4106"/>
                  </a:lnTo>
                  <a:lnTo>
                    <a:pt x="4017" y="4097"/>
                  </a:lnTo>
                  <a:lnTo>
                    <a:pt x="4008" y="4069"/>
                  </a:lnTo>
                  <a:lnTo>
                    <a:pt x="4005" y="4061"/>
                  </a:lnTo>
                  <a:lnTo>
                    <a:pt x="3997" y="4032"/>
                  </a:lnTo>
                  <a:lnTo>
                    <a:pt x="3995" y="4023"/>
                  </a:lnTo>
                  <a:lnTo>
                    <a:pt x="3987" y="3995"/>
                  </a:lnTo>
                  <a:lnTo>
                    <a:pt x="3985" y="3986"/>
                  </a:lnTo>
                  <a:lnTo>
                    <a:pt x="3979" y="3957"/>
                  </a:lnTo>
                  <a:lnTo>
                    <a:pt x="3978" y="3948"/>
                  </a:lnTo>
                  <a:lnTo>
                    <a:pt x="3973" y="3919"/>
                  </a:lnTo>
                  <a:lnTo>
                    <a:pt x="3971" y="3910"/>
                  </a:lnTo>
                  <a:lnTo>
                    <a:pt x="3967" y="3880"/>
                  </a:lnTo>
                  <a:lnTo>
                    <a:pt x="3966" y="3871"/>
                  </a:lnTo>
                  <a:lnTo>
                    <a:pt x="3963" y="3842"/>
                  </a:lnTo>
                  <a:lnTo>
                    <a:pt x="3963" y="3832"/>
                  </a:lnTo>
                  <a:lnTo>
                    <a:pt x="3961" y="3803"/>
                  </a:lnTo>
                  <a:lnTo>
                    <a:pt x="3961" y="3793"/>
                  </a:lnTo>
                  <a:lnTo>
                    <a:pt x="3960" y="3764"/>
                  </a:lnTo>
                  <a:lnTo>
                    <a:pt x="3960" y="3754"/>
                  </a:lnTo>
                  <a:lnTo>
                    <a:pt x="3961" y="3725"/>
                  </a:lnTo>
                  <a:lnTo>
                    <a:pt x="3961" y="3715"/>
                  </a:lnTo>
                  <a:lnTo>
                    <a:pt x="3963" y="3685"/>
                  </a:lnTo>
                  <a:lnTo>
                    <a:pt x="3963" y="3676"/>
                  </a:lnTo>
                  <a:lnTo>
                    <a:pt x="3966" y="3647"/>
                  </a:lnTo>
                  <a:lnTo>
                    <a:pt x="3967" y="3637"/>
                  </a:lnTo>
                  <a:lnTo>
                    <a:pt x="3971" y="3608"/>
                  </a:lnTo>
                  <a:lnTo>
                    <a:pt x="3973" y="3599"/>
                  </a:lnTo>
                  <a:lnTo>
                    <a:pt x="3978" y="3570"/>
                  </a:lnTo>
                  <a:lnTo>
                    <a:pt x="3979" y="3560"/>
                  </a:lnTo>
                  <a:lnTo>
                    <a:pt x="3985" y="3532"/>
                  </a:lnTo>
                  <a:lnTo>
                    <a:pt x="3987" y="3522"/>
                  </a:lnTo>
                  <a:lnTo>
                    <a:pt x="3995" y="3494"/>
                  </a:lnTo>
                  <a:lnTo>
                    <a:pt x="3997" y="3485"/>
                  </a:lnTo>
                  <a:lnTo>
                    <a:pt x="4005" y="3457"/>
                  </a:lnTo>
                  <a:lnTo>
                    <a:pt x="4008" y="3448"/>
                  </a:lnTo>
                  <a:lnTo>
                    <a:pt x="4017" y="3420"/>
                  </a:lnTo>
                  <a:lnTo>
                    <a:pt x="4020" y="3411"/>
                  </a:lnTo>
                  <a:lnTo>
                    <a:pt x="4030" y="3383"/>
                  </a:lnTo>
                  <a:lnTo>
                    <a:pt x="4034" y="3375"/>
                  </a:lnTo>
                  <a:lnTo>
                    <a:pt x="4045" y="3348"/>
                  </a:lnTo>
                  <a:lnTo>
                    <a:pt x="4049" y="3339"/>
                  </a:lnTo>
                  <a:lnTo>
                    <a:pt x="4061" y="3312"/>
                  </a:lnTo>
                  <a:lnTo>
                    <a:pt x="4065" y="3304"/>
                  </a:lnTo>
                  <a:lnTo>
                    <a:pt x="4078" y="3278"/>
                  </a:lnTo>
                  <a:lnTo>
                    <a:pt x="4083" y="3269"/>
                  </a:lnTo>
                  <a:lnTo>
                    <a:pt x="4097" y="3243"/>
                  </a:lnTo>
                  <a:lnTo>
                    <a:pt x="4101" y="3236"/>
                  </a:lnTo>
                  <a:lnTo>
                    <a:pt x="4117" y="3210"/>
                  </a:lnTo>
                  <a:lnTo>
                    <a:pt x="4122" y="3202"/>
                  </a:lnTo>
                  <a:lnTo>
                    <a:pt x="4138" y="3177"/>
                  </a:lnTo>
                  <a:lnTo>
                    <a:pt x="4143" y="3169"/>
                  </a:lnTo>
                  <a:lnTo>
                    <a:pt x="4160" y="3145"/>
                  </a:lnTo>
                  <a:lnTo>
                    <a:pt x="4166" y="3137"/>
                  </a:lnTo>
                  <a:lnTo>
                    <a:pt x="4184" y="3114"/>
                  </a:lnTo>
                  <a:lnTo>
                    <a:pt x="4190" y="3106"/>
                  </a:lnTo>
                  <a:lnTo>
                    <a:pt x="4209" y="3084"/>
                  </a:lnTo>
                  <a:lnTo>
                    <a:pt x="4215" y="3077"/>
                  </a:lnTo>
                  <a:lnTo>
                    <a:pt x="4234" y="3055"/>
                  </a:lnTo>
                  <a:lnTo>
                    <a:pt x="4241" y="3048"/>
                  </a:lnTo>
                  <a:lnTo>
                    <a:pt x="4261" y="3026"/>
                  </a:lnTo>
                  <a:lnTo>
                    <a:pt x="4268" y="3020"/>
                  </a:lnTo>
                  <a:lnTo>
                    <a:pt x="4289" y="2999"/>
                  </a:lnTo>
                  <a:lnTo>
                    <a:pt x="4296" y="2993"/>
                  </a:lnTo>
                  <a:lnTo>
                    <a:pt x="4318" y="2973"/>
                  </a:lnTo>
                  <a:lnTo>
                    <a:pt x="4325" y="2967"/>
                  </a:lnTo>
                  <a:lnTo>
                    <a:pt x="4348" y="2949"/>
                  </a:lnTo>
                  <a:lnTo>
                    <a:pt x="4355" y="2943"/>
                  </a:lnTo>
                  <a:lnTo>
                    <a:pt x="4378" y="2925"/>
                  </a:lnTo>
                  <a:lnTo>
                    <a:pt x="4386" y="2919"/>
                  </a:lnTo>
                  <a:lnTo>
                    <a:pt x="4410" y="2902"/>
                  </a:lnTo>
                  <a:lnTo>
                    <a:pt x="4417" y="2897"/>
                  </a:lnTo>
                  <a:lnTo>
                    <a:pt x="4442" y="2881"/>
                  </a:lnTo>
                  <a:lnTo>
                    <a:pt x="4450" y="2876"/>
                  </a:lnTo>
                  <a:lnTo>
                    <a:pt x="4475" y="2860"/>
                  </a:lnTo>
                  <a:lnTo>
                    <a:pt x="4484" y="2855"/>
                  </a:lnTo>
                  <a:lnTo>
                    <a:pt x="4510" y="2841"/>
                  </a:lnTo>
                  <a:lnTo>
                    <a:pt x="4519" y="2836"/>
                  </a:lnTo>
                  <a:lnTo>
                    <a:pt x="4545" y="2823"/>
                  </a:lnTo>
                  <a:lnTo>
                    <a:pt x="4554" y="2819"/>
                  </a:lnTo>
                  <a:lnTo>
                    <a:pt x="4581" y="2807"/>
                  </a:lnTo>
                  <a:lnTo>
                    <a:pt x="4589" y="2803"/>
                  </a:lnTo>
                  <a:lnTo>
                    <a:pt x="4616" y="2792"/>
                  </a:lnTo>
                  <a:lnTo>
                    <a:pt x="4625" y="2788"/>
                  </a:lnTo>
                  <a:lnTo>
                    <a:pt x="4653" y="2778"/>
                  </a:lnTo>
                  <a:lnTo>
                    <a:pt x="4662" y="2775"/>
                  </a:lnTo>
                  <a:lnTo>
                    <a:pt x="4690" y="2766"/>
                  </a:lnTo>
                  <a:lnTo>
                    <a:pt x="4698" y="2763"/>
                  </a:lnTo>
                  <a:lnTo>
                    <a:pt x="4727" y="2755"/>
                  </a:lnTo>
                  <a:lnTo>
                    <a:pt x="4736" y="2753"/>
                  </a:lnTo>
                  <a:lnTo>
                    <a:pt x="4764" y="2746"/>
                  </a:lnTo>
                  <a:lnTo>
                    <a:pt x="4773" y="2744"/>
                  </a:lnTo>
                  <a:lnTo>
                    <a:pt x="4802" y="2738"/>
                  </a:lnTo>
                  <a:lnTo>
                    <a:pt x="4811" y="2736"/>
                  </a:lnTo>
                  <a:lnTo>
                    <a:pt x="4840" y="2731"/>
                  </a:lnTo>
                  <a:lnTo>
                    <a:pt x="4850" y="2730"/>
                  </a:lnTo>
                  <a:lnTo>
                    <a:pt x="4879" y="2726"/>
                  </a:lnTo>
                  <a:lnTo>
                    <a:pt x="4888" y="2725"/>
                  </a:lnTo>
                  <a:lnTo>
                    <a:pt x="4918" y="2722"/>
                  </a:lnTo>
                  <a:lnTo>
                    <a:pt x="4927" y="2722"/>
                  </a:lnTo>
                  <a:lnTo>
                    <a:pt x="4956" y="2720"/>
                  </a:lnTo>
                  <a:lnTo>
                    <a:pt x="4966" y="2720"/>
                  </a:lnTo>
                  <a:lnTo>
                    <a:pt x="4995" y="2719"/>
                  </a:lnTo>
                  <a:lnTo>
                    <a:pt x="5005" y="2719"/>
                  </a:lnTo>
                  <a:lnTo>
                    <a:pt x="5034" y="2720"/>
                  </a:lnTo>
                  <a:lnTo>
                    <a:pt x="5044" y="2720"/>
                  </a:lnTo>
                  <a:lnTo>
                    <a:pt x="5073" y="2722"/>
                  </a:lnTo>
                  <a:lnTo>
                    <a:pt x="5082" y="2722"/>
                  </a:lnTo>
                  <a:lnTo>
                    <a:pt x="5112" y="2725"/>
                  </a:lnTo>
                  <a:lnTo>
                    <a:pt x="5121" y="2726"/>
                  </a:lnTo>
                  <a:lnTo>
                    <a:pt x="5150" y="2730"/>
                  </a:lnTo>
                  <a:lnTo>
                    <a:pt x="5160" y="2731"/>
                  </a:lnTo>
                  <a:lnTo>
                    <a:pt x="5189" y="2736"/>
                  </a:lnTo>
                  <a:lnTo>
                    <a:pt x="5198" y="2738"/>
                  </a:lnTo>
                  <a:lnTo>
                    <a:pt x="5227" y="2744"/>
                  </a:lnTo>
                  <a:lnTo>
                    <a:pt x="5236" y="2746"/>
                  </a:lnTo>
                  <a:lnTo>
                    <a:pt x="5264" y="2753"/>
                  </a:lnTo>
                  <a:lnTo>
                    <a:pt x="5273" y="2755"/>
                  </a:lnTo>
                  <a:lnTo>
                    <a:pt x="5302" y="2763"/>
                  </a:lnTo>
                  <a:lnTo>
                    <a:pt x="5310" y="2766"/>
                  </a:lnTo>
                  <a:lnTo>
                    <a:pt x="5338" y="2775"/>
                  </a:lnTo>
                  <a:lnTo>
                    <a:pt x="5347" y="2778"/>
                  </a:lnTo>
                  <a:lnTo>
                    <a:pt x="5375" y="2788"/>
                  </a:lnTo>
                  <a:lnTo>
                    <a:pt x="5384" y="2792"/>
                  </a:lnTo>
                  <a:lnTo>
                    <a:pt x="5411" y="2803"/>
                  </a:lnTo>
                  <a:lnTo>
                    <a:pt x="5419" y="2807"/>
                  </a:lnTo>
                  <a:lnTo>
                    <a:pt x="5446" y="2819"/>
                  </a:lnTo>
                  <a:lnTo>
                    <a:pt x="5455" y="2823"/>
                  </a:lnTo>
                  <a:lnTo>
                    <a:pt x="5481" y="2836"/>
                  </a:lnTo>
                  <a:lnTo>
                    <a:pt x="5490" y="2841"/>
                  </a:lnTo>
                  <a:lnTo>
                    <a:pt x="5516" y="2855"/>
                  </a:lnTo>
                  <a:lnTo>
                    <a:pt x="5525" y="2860"/>
                  </a:lnTo>
                  <a:lnTo>
                    <a:pt x="5550" y="2876"/>
                  </a:lnTo>
                  <a:lnTo>
                    <a:pt x="5558" y="2881"/>
                  </a:lnTo>
                  <a:lnTo>
                    <a:pt x="5583" y="2897"/>
                  </a:lnTo>
                  <a:lnTo>
                    <a:pt x="5590" y="2902"/>
                  </a:lnTo>
                  <a:lnTo>
                    <a:pt x="5614" y="2919"/>
                  </a:lnTo>
                  <a:lnTo>
                    <a:pt x="5622" y="2925"/>
                  </a:lnTo>
                  <a:lnTo>
                    <a:pt x="5645" y="2943"/>
                  </a:lnTo>
                  <a:lnTo>
                    <a:pt x="5652" y="2949"/>
                  </a:lnTo>
                  <a:lnTo>
                    <a:pt x="5675" y="2967"/>
                  </a:lnTo>
                  <a:lnTo>
                    <a:pt x="5682" y="2973"/>
                  </a:lnTo>
                  <a:lnTo>
                    <a:pt x="5704" y="2993"/>
                  </a:lnTo>
                  <a:lnTo>
                    <a:pt x="5711" y="2999"/>
                  </a:lnTo>
                  <a:lnTo>
                    <a:pt x="5732" y="3020"/>
                  </a:lnTo>
                  <a:lnTo>
                    <a:pt x="5739" y="3026"/>
                  </a:lnTo>
                  <a:lnTo>
                    <a:pt x="5759" y="3048"/>
                  </a:lnTo>
                  <a:lnTo>
                    <a:pt x="5766" y="3055"/>
                  </a:lnTo>
                  <a:lnTo>
                    <a:pt x="5785" y="3077"/>
                  </a:lnTo>
                  <a:lnTo>
                    <a:pt x="5791" y="3084"/>
                  </a:lnTo>
                  <a:lnTo>
                    <a:pt x="5810" y="3106"/>
                  </a:lnTo>
                  <a:lnTo>
                    <a:pt x="5816" y="3114"/>
                  </a:lnTo>
                  <a:lnTo>
                    <a:pt x="5834" y="3137"/>
                  </a:lnTo>
                  <a:lnTo>
                    <a:pt x="5840" y="3145"/>
                  </a:lnTo>
                  <a:lnTo>
                    <a:pt x="5857" y="3169"/>
                  </a:lnTo>
                  <a:lnTo>
                    <a:pt x="5862" y="3177"/>
                  </a:lnTo>
                  <a:lnTo>
                    <a:pt x="5878" y="3202"/>
                  </a:lnTo>
                  <a:lnTo>
                    <a:pt x="5883" y="3210"/>
                  </a:lnTo>
                  <a:lnTo>
                    <a:pt x="5899" y="3236"/>
                  </a:lnTo>
                  <a:lnTo>
                    <a:pt x="5903" y="3243"/>
                  </a:lnTo>
                  <a:lnTo>
                    <a:pt x="5917" y="3269"/>
                  </a:lnTo>
                  <a:lnTo>
                    <a:pt x="5922" y="3278"/>
                  </a:lnTo>
                  <a:lnTo>
                    <a:pt x="5935" y="3304"/>
                  </a:lnTo>
                  <a:lnTo>
                    <a:pt x="5939" y="3312"/>
                  </a:lnTo>
                  <a:lnTo>
                    <a:pt x="5951" y="3339"/>
                  </a:lnTo>
                  <a:lnTo>
                    <a:pt x="5955" y="3348"/>
                  </a:lnTo>
                  <a:lnTo>
                    <a:pt x="5966" y="3375"/>
                  </a:lnTo>
                  <a:lnTo>
                    <a:pt x="5970" y="3383"/>
                  </a:lnTo>
                  <a:lnTo>
                    <a:pt x="5980" y="3411"/>
                  </a:lnTo>
                  <a:lnTo>
                    <a:pt x="5983" y="3420"/>
                  </a:lnTo>
                  <a:lnTo>
                    <a:pt x="5992" y="3448"/>
                  </a:lnTo>
                  <a:lnTo>
                    <a:pt x="5995" y="3457"/>
                  </a:lnTo>
                  <a:lnTo>
                    <a:pt x="6003" y="3485"/>
                  </a:lnTo>
                  <a:lnTo>
                    <a:pt x="6005" y="3494"/>
                  </a:lnTo>
                  <a:lnTo>
                    <a:pt x="6013" y="3522"/>
                  </a:lnTo>
                  <a:lnTo>
                    <a:pt x="6015" y="3532"/>
                  </a:lnTo>
                  <a:lnTo>
                    <a:pt x="6021" y="3560"/>
                  </a:lnTo>
                  <a:lnTo>
                    <a:pt x="6022" y="3570"/>
                  </a:lnTo>
                  <a:lnTo>
                    <a:pt x="6027" y="3599"/>
                  </a:lnTo>
                  <a:lnTo>
                    <a:pt x="6029" y="3608"/>
                  </a:lnTo>
                  <a:lnTo>
                    <a:pt x="6033" y="3637"/>
                  </a:lnTo>
                  <a:lnTo>
                    <a:pt x="6034" y="3647"/>
                  </a:lnTo>
                  <a:lnTo>
                    <a:pt x="6037" y="3676"/>
                  </a:lnTo>
                  <a:lnTo>
                    <a:pt x="6037" y="3685"/>
                  </a:lnTo>
                  <a:lnTo>
                    <a:pt x="6039" y="3715"/>
                  </a:lnTo>
                  <a:close/>
                  <a:moveTo>
                    <a:pt x="5538" y="3799"/>
                  </a:moveTo>
                  <a:lnTo>
                    <a:pt x="5540" y="3779"/>
                  </a:lnTo>
                  <a:lnTo>
                    <a:pt x="5540" y="3759"/>
                  </a:lnTo>
                  <a:lnTo>
                    <a:pt x="5540" y="3739"/>
                  </a:lnTo>
                  <a:lnTo>
                    <a:pt x="5538" y="3719"/>
                  </a:lnTo>
                  <a:lnTo>
                    <a:pt x="5537" y="3698"/>
                  </a:lnTo>
                  <a:lnTo>
                    <a:pt x="5534" y="3679"/>
                  </a:lnTo>
                  <a:lnTo>
                    <a:pt x="5530" y="3659"/>
                  </a:lnTo>
                  <a:lnTo>
                    <a:pt x="5526" y="3639"/>
                  </a:lnTo>
                  <a:lnTo>
                    <a:pt x="5521" y="3619"/>
                  </a:lnTo>
                  <a:lnTo>
                    <a:pt x="5516" y="3600"/>
                  </a:lnTo>
                  <a:lnTo>
                    <a:pt x="5509" y="3581"/>
                  </a:lnTo>
                  <a:lnTo>
                    <a:pt x="5502" y="3562"/>
                  </a:lnTo>
                  <a:lnTo>
                    <a:pt x="5495" y="3543"/>
                  </a:lnTo>
                  <a:lnTo>
                    <a:pt x="5486" y="3525"/>
                  </a:lnTo>
                  <a:lnTo>
                    <a:pt x="5477" y="3507"/>
                  </a:lnTo>
                  <a:lnTo>
                    <a:pt x="5467" y="3488"/>
                  </a:lnTo>
                  <a:lnTo>
                    <a:pt x="5456" y="3471"/>
                  </a:lnTo>
                  <a:lnTo>
                    <a:pt x="5446" y="3454"/>
                  </a:lnTo>
                  <a:lnTo>
                    <a:pt x="5434" y="3437"/>
                  </a:lnTo>
                  <a:lnTo>
                    <a:pt x="5422" y="3422"/>
                  </a:lnTo>
                  <a:lnTo>
                    <a:pt x="5409" y="3406"/>
                  </a:lnTo>
                  <a:lnTo>
                    <a:pt x="5396" y="3391"/>
                  </a:lnTo>
                  <a:lnTo>
                    <a:pt x="5382" y="3377"/>
                  </a:lnTo>
                  <a:lnTo>
                    <a:pt x="5367" y="3363"/>
                  </a:lnTo>
                  <a:lnTo>
                    <a:pt x="5352" y="3349"/>
                  </a:lnTo>
                  <a:lnTo>
                    <a:pt x="5337" y="3336"/>
                  </a:lnTo>
                  <a:lnTo>
                    <a:pt x="5321" y="3324"/>
                  </a:lnTo>
                  <a:lnTo>
                    <a:pt x="5304" y="3312"/>
                  </a:lnTo>
                  <a:lnTo>
                    <a:pt x="5287" y="3301"/>
                  </a:lnTo>
                  <a:lnTo>
                    <a:pt x="5270" y="3290"/>
                  </a:lnTo>
                  <a:lnTo>
                    <a:pt x="5253" y="3281"/>
                  </a:lnTo>
                  <a:lnTo>
                    <a:pt x="5235" y="3272"/>
                  </a:lnTo>
                  <a:lnTo>
                    <a:pt x="5216" y="3264"/>
                  </a:lnTo>
                  <a:lnTo>
                    <a:pt x="5198" y="3256"/>
                  </a:lnTo>
                  <a:lnTo>
                    <a:pt x="5179" y="3249"/>
                  </a:lnTo>
                  <a:lnTo>
                    <a:pt x="5160" y="3243"/>
                  </a:lnTo>
                  <a:lnTo>
                    <a:pt x="5140" y="3237"/>
                  </a:lnTo>
                  <a:lnTo>
                    <a:pt x="5121" y="3232"/>
                  </a:lnTo>
                  <a:lnTo>
                    <a:pt x="5101" y="3228"/>
                  </a:lnTo>
                  <a:lnTo>
                    <a:pt x="5081" y="3225"/>
                  </a:lnTo>
                  <a:lnTo>
                    <a:pt x="5061" y="3222"/>
                  </a:lnTo>
                  <a:lnTo>
                    <a:pt x="5041" y="3221"/>
                  </a:lnTo>
                  <a:lnTo>
                    <a:pt x="5020" y="3219"/>
                  </a:lnTo>
                  <a:lnTo>
                    <a:pt x="5000" y="3219"/>
                  </a:lnTo>
                  <a:lnTo>
                    <a:pt x="4980" y="3219"/>
                  </a:lnTo>
                  <a:lnTo>
                    <a:pt x="4959" y="3221"/>
                  </a:lnTo>
                  <a:lnTo>
                    <a:pt x="4939" y="3222"/>
                  </a:lnTo>
                  <a:lnTo>
                    <a:pt x="4919" y="3225"/>
                  </a:lnTo>
                  <a:lnTo>
                    <a:pt x="4899" y="3228"/>
                  </a:lnTo>
                  <a:lnTo>
                    <a:pt x="4879" y="3232"/>
                  </a:lnTo>
                  <a:lnTo>
                    <a:pt x="4860" y="3237"/>
                  </a:lnTo>
                  <a:lnTo>
                    <a:pt x="4840" y="3243"/>
                  </a:lnTo>
                  <a:lnTo>
                    <a:pt x="4821" y="3249"/>
                  </a:lnTo>
                  <a:lnTo>
                    <a:pt x="4802" y="3256"/>
                  </a:lnTo>
                  <a:lnTo>
                    <a:pt x="4784" y="3264"/>
                  </a:lnTo>
                  <a:lnTo>
                    <a:pt x="4765" y="3272"/>
                  </a:lnTo>
                  <a:lnTo>
                    <a:pt x="4747" y="3281"/>
                  </a:lnTo>
                  <a:lnTo>
                    <a:pt x="4730" y="3290"/>
                  </a:lnTo>
                  <a:lnTo>
                    <a:pt x="4713" y="3301"/>
                  </a:lnTo>
                  <a:lnTo>
                    <a:pt x="4696" y="3312"/>
                  </a:lnTo>
                  <a:lnTo>
                    <a:pt x="4679" y="3324"/>
                  </a:lnTo>
                  <a:lnTo>
                    <a:pt x="4663" y="3336"/>
                  </a:lnTo>
                  <a:lnTo>
                    <a:pt x="4648" y="3349"/>
                  </a:lnTo>
                  <a:lnTo>
                    <a:pt x="4633" y="3363"/>
                  </a:lnTo>
                  <a:lnTo>
                    <a:pt x="4618" y="3377"/>
                  </a:lnTo>
                  <a:lnTo>
                    <a:pt x="4604" y="3391"/>
                  </a:lnTo>
                  <a:lnTo>
                    <a:pt x="4591" y="3406"/>
                  </a:lnTo>
                  <a:lnTo>
                    <a:pt x="4578" y="3422"/>
                  </a:lnTo>
                  <a:lnTo>
                    <a:pt x="4566" y="3437"/>
                  </a:lnTo>
                  <a:lnTo>
                    <a:pt x="4554" y="3454"/>
                  </a:lnTo>
                  <a:lnTo>
                    <a:pt x="4544" y="3471"/>
                  </a:lnTo>
                  <a:lnTo>
                    <a:pt x="4533" y="3488"/>
                  </a:lnTo>
                  <a:lnTo>
                    <a:pt x="4523" y="3507"/>
                  </a:lnTo>
                  <a:lnTo>
                    <a:pt x="4514" y="3525"/>
                  </a:lnTo>
                  <a:lnTo>
                    <a:pt x="4505" y="3543"/>
                  </a:lnTo>
                  <a:lnTo>
                    <a:pt x="4498" y="3562"/>
                  </a:lnTo>
                  <a:lnTo>
                    <a:pt x="4491" y="3581"/>
                  </a:lnTo>
                  <a:lnTo>
                    <a:pt x="4484" y="3600"/>
                  </a:lnTo>
                  <a:lnTo>
                    <a:pt x="4479" y="3619"/>
                  </a:lnTo>
                  <a:lnTo>
                    <a:pt x="4474" y="3639"/>
                  </a:lnTo>
                  <a:lnTo>
                    <a:pt x="4470" y="3659"/>
                  </a:lnTo>
                  <a:lnTo>
                    <a:pt x="4466" y="3679"/>
                  </a:lnTo>
                  <a:lnTo>
                    <a:pt x="4463" y="3698"/>
                  </a:lnTo>
                  <a:lnTo>
                    <a:pt x="4462" y="3719"/>
                  </a:lnTo>
                  <a:lnTo>
                    <a:pt x="4460" y="3739"/>
                  </a:lnTo>
                  <a:lnTo>
                    <a:pt x="4460" y="3759"/>
                  </a:lnTo>
                  <a:lnTo>
                    <a:pt x="4460" y="3779"/>
                  </a:lnTo>
                  <a:lnTo>
                    <a:pt x="4462" y="3799"/>
                  </a:lnTo>
                  <a:lnTo>
                    <a:pt x="4463" y="3819"/>
                  </a:lnTo>
                  <a:lnTo>
                    <a:pt x="4466" y="3839"/>
                  </a:lnTo>
                  <a:lnTo>
                    <a:pt x="4470" y="3859"/>
                  </a:lnTo>
                  <a:lnTo>
                    <a:pt x="4474" y="3878"/>
                  </a:lnTo>
                  <a:lnTo>
                    <a:pt x="4479" y="3898"/>
                  </a:lnTo>
                  <a:lnTo>
                    <a:pt x="4484" y="3917"/>
                  </a:lnTo>
                  <a:lnTo>
                    <a:pt x="4491" y="3937"/>
                  </a:lnTo>
                  <a:lnTo>
                    <a:pt x="4498" y="3956"/>
                  </a:lnTo>
                  <a:lnTo>
                    <a:pt x="4505" y="3975"/>
                  </a:lnTo>
                  <a:lnTo>
                    <a:pt x="4514" y="3993"/>
                  </a:lnTo>
                  <a:lnTo>
                    <a:pt x="4523" y="4012"/>
                  </a:lnTo>
                  <a:lnTo>
                    <a:pt x="4533" y="4030"/>
                  </a:lnTo>
                  <a:lnTo>
                    <a:pt x="4543" y="4047"/>
                  </a:lnTo>
                  <a:lnTo>
                    <a:pt x="4554" y="4063"/>
                  </a:lnTo>
                  <a:lnTo>
                    <a:pt x="4566" y="4080"/>
                  </a:lnTo>
                  <a:lnTo>
                    <a:pt x="4578" y="4095"/>
                  </a:lnTo>
                  <a:lnTo>
                    <a:pt x="4591" y="4111"/>
                  </a:lnTo>
                  <a:lnTo>
                    <a:pt x="4604" y="4126"/>
                  </a:lnTo>
                  <a:lnTo>
                    <a:pt x="4618" y="4140"/>
                  </a:lnTo>
                  <a:lnTo>
                    <a:pt x="4633" y="4154"/>
                  </a:lnTo>
                  <a:lnTo>
                    <a:pt x="4648" y="4168"/>
                  </a:lnTo>
                  <a:lnTo>
                    <a:pt x="4663" y="4181"/>
                  </a:lnTo>
                  <a:lnTo>
                    <a:pt x="4679" y="4193"/>
                  </a:lnTo>
                  <a:lnTo>
                    <a:pt x="4696" y="4205"/>
                  </a:lnTo>
                  <a:lnTo>
                    <a:pt x="4713" y="4216"/>
                  </a:lnTo>
                  <a:lnTo>
                    <a:pt x="4730" y="4227"/>
                  </a:lnTo>
                  <a:lnTo>
                    <a:pt x="4748" y="4236"/>
                  </a:lnTo>
                  <a:lnTo>
                    <a:pt x="4766" y="4245"/>
                  </a:lnTo>
                  <a:lnTo>
                    <a:pt x="4784" y="4254"/>
                  </a:lnTo>
                  <a:lnTo>
                    <a:pt x="4803" y="4261"/>
                  </a:lnTo>
                  <a:lnTo>
                    <a:pt x="4822" y="4268"/>
                  </a:lnTo>
                  <a:lnTo>
                    <a:pt x="4841" y="4275"/>
                  </a:lnTo>
                  <a:lnTo>
                    <a:pt x="4860" y="4280"/>
                  </a:lnTo>
                  <a:lnTo>
                    <a:pt x="4880" y="4285"/>
                  </a:lnTo>
                  <a:lnTo>
                    <a:pt x="4900" y="4289"/>
                  </a:lnTo>
                  <a:lnTo>
                    <a:pt x="4920" y="4293"/>
                  </a:lnTo>
                  <a:lnTo>
                    <a:pt x="4939" y="4296"/>
                  </a:lnTo>
                  <a:lnTo>
                    <a:pt x="4960" y="4297"/>
                  </a:lnTo>
                  <a:lnTo>
                    <a:pt x="4980" y="4299"/>
                  </a:lnTo>
                  <a:lnTo>
                    <a:pt x="5000" y="4299"/>
                  </a:lnTo>
                  <a:lnTo>
                    <a:pt x="5020" y="4299"/>
                  </a:lnTo>
                  <a:lnTo>
                    <a:pt x="5040" y="4297"/>
                  </a:lnTo>
                  <a:lnTo>
                    <a:pt x="5061" y="4296"/>
                  </a:lnTo>
                  <a:lnTo>
                    <a:pt x="5080" y="4293"/>
                  </a:lnTo>
                  <a:lnTo>
                    <a:pt x="5100" y="4289"/>
                  </a:lnTo>
                  <a:lnTo>
                    <a:pt x="5120" y="4285"/>
                  </a:lnTo>
                  <a:lnTo>
                    <a:pt x="5140" y="4280"/>
                  </a:lnTo>
                  <a:lnTo>
                    <a:pt x="5159" y="4275"/>
                  </a:lnTo>
                  <a:lnTo>
                    <a:pt x="5178" y="4268"/>
                  </a:lnTo>
                  <a:lnTo>
                    <a:pt x="5197" y="4261"/>
                  </a:lnTo>
                  <a:lnTo>
                    <a:pt x="5216" y="4254"/>
                  </a:lnTo>
                  <a:lnTo>
                    <a:pt x="5234" y="4245"/>
                  </a:lnTo>
                  <a:lnTo>
                    <a:pt x="5252" y="4236"/>
                  </a:lnTo>
                  <a:lnTo>
                    <a:pt x="5270" y="4227"/>
                  </a:lnTo>
                  <a:lnTo>
                    <a:pt x="5287" y="4216"/>
                  </a:lnTo>
                  <a:lnTo>
                    <a:pt x="5304" y="4205"/>
                  </a:lnTo>
                  <a:lnTo>
                    <a:pt x="5321" y="4193"/>
                  </a:lnTo>
                  <a:lnTo>
                    <a:pt x="5337" y="4181"/>
                  </a:lnTo>
                  <a:lnTo>
                    <a:pt x="5352" y="4168"/>
                  </a:lnTo>
                  <a:lnTo>
                    <a:pt x="5367" y="4154"/>
                  </a:lnTo>
                  <a:lnTo>
                    <a:pt x="5382" y="4140"/>
                  </a:lnTo>
                  <a:lnTo>
                    <a:pt x="5396" y="4126"/>
                  </a:lnTo>
                  <a:lnTo>
                    <a:pt x="5409" y="4111"/>
                  </a:lnTo>
                  <a:lnTo>
                    <a:pt x="5422" y="4095"/>
                  </a:lnTo>
                  <a:lnTo>
                    <a:pt x="5434" y="4080"/>
                  </a:lnTo>
                  <a:lnTo>
                    <a:pt x="5446" y="4063"/>
                  </a:lnTo>
                  <a:lnTo>
                    <a:pt x="5457" y="4047"/>
                  </a:lnTo>
                  <a:lnTo>
                    <a:pt x="5467" y="4030"/>
                  </a:lnTo>
                  <a:lnTo>
                    <a:pt x="5477" y="4012"/>
                  </a:lnTo>
                  <a:lnTo>
                    <a:pt x="5486" y="3993"/>
                  </a:lnTo>
                  <a:lnTo>
                    <a:pt x="5495" y="3975"/>
                  </a:lnTo>
                  <a:lnTo>
                    <a:pt x="5502" y="3956"/>
                  </a:lnTo>
                  <a:lnTo>
                    <a:pt x="5509" y="3937"/>
                  </a:lnTo>
                  <a:lnTo>
                    <a:pt x="5516" y="3917"/>
                  </a:lnTo>
                  <a:lnTo>
                    <a:pt x="5521" y="3898"/>
                  </a:lnTo>
                  <a:lnTo>
                    <a:pt x="5526" y="3878"/>
                  </a:lnTo>
                  <a:lnTo>
                    <a:pt x="5530" y="3859"/>
                  </a:lnTo>
                  <a:lnTo>
                    <a:pt x="5534" y="3839"/>
                  </a:lnTo>
                  <a:lnTo>
                    <a:pt x="5537" y="3819"/>
                  </a:lnTo>
                  <a:lnTo>
                    <a:pt x="5538" y="37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26" name="Group 41">
            <a:extLst>
              <a:ext uri="{FF2B5EF4-FFF2-40B4-BE49-F238E27FC236}">
                <a16:creationId xmlns:a16="http://schemas.microsoft.com/office/drawing/2014/main" id="{4BA59928-F362-4DF0-9AA9-6B60E176A464}"/>
              </a:ext>
            </a:extLst>
          </p:cNvPr>
          <p:cNvGrpSpPr/>
          <p:nvPr/>
        </p:nvGrpSpPr>
        <p:grpSpPr>
          <a:xfrm>
            <a:off x="6211616" y="4954938"/>
            <a:ext cx="633600" cy="633600"/>
            <a:chOff x="7506538" y="1769449"/>
            <a:chExt cx="589280" cy="589280"/>
          </a:xfrm>
        </p:grpSpPr>
        <p:sp>
          <p:nvSpPr>
            <p:cNvPr id="90227" name="Accent">
              <a:extLst>
                <a:ext uri="{FF2B5EF4-FFF2-40B4-BE49-F238E27FC236}">
                  <a16:creationId xmlns:a16="http://schemas.microsoft.com/office/drawing/2014/main" id="{9C822BD2-8227-4DBE-8057-9559EC75C1B3}"/>
                </a:ext>
              </a:extLst>
            </p:cNvPr>
            <p:cNvSpPr/>
            <p:nvPr/>
          </p:nvSpPr>
          <p:spPr>
            <a:xfrm>
              <a:off x="7506538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363" y="2710"/>
                  </a:moveTo>
                  <a:lnTo>
                    <a:pt x="7375" y="2733"/>
                  </a:lnTo>
                  <a:lnTo>
                    <a:pt x="7383" y="2758"/>
                  </a:lnTo>
                  <a:lnTo>
                    <a:pt x="7388" y="2784"/>
                  </a:lnTo>
                  <a:lnTo>
                    <a:pt x="7390" y="2810"/>
                  </a:lnTo>
                  <a:lnTo>
                    <a:pt x="7390" y="5243"/>
                  </a:lnTo>
                  <a:lnTo>
                    <a:pt x="7388" y="5269"/>
                  </a:lnTo>
                  <a:lnTo>
                    <a:pt x="7383" y="5295"/>
                  </a:lnTo>
                  <a:lnTo>
                    <a:pt x="7375" y="5320"/>
                  </a:lnTo>
                  <a:lnTo>
                    <a:pt x="7363" y="5343"/>
                  </a:lnTo>
                  <a:lnTo>
                    <a:pt x="7349" y="5365"/>
                  </a:lnTo>
                  <a:lnTo>
                    <a:pt x="7331" y="5384"/>
                  </a:lnTo>
                  <a:lnTo>
                    <a:pt x="7312" y="5402"/>
                  </a:lnTo>
                  <a:lnTo>
                    <a:pt x="7290" y="5416"/>
                  </a:lnTo>
                  <a:lnTo>
                    <a:pt x="7267" y="5428"/>
                  </a:lnTo>
                  <a:lnTo>
                    <a:pt x="7242" y="5436"/>
                  </a:lnTo>
                  <a:lnTo>
                    <a:pt x="7216" y="5441"/>
                  </a:lnTo>
                  <a:lnTo>
                    <a:pt x="7190" y="5443"/>
                  </a:lnTo>
                  <a:lnTo>
                    <a:pt x="7164" y="5441"/>
                  </a:lnTo>
                  <a:lnTo>
                    <a:pt x="7138" y="5436"/>
                  </a:lnTo>
                  <a:lnTo>
                    <a:pt x="7113" y="5428"/>
                  </a:lnTo>
                  <a:lnTo>
                    <a:pt x="7090" y="5416"/>
                  </a:lnTo>
                  <a:lnTo>
                    <a:pt x="7068" y="5402"/>
                  </a:lnTo>
                  <a:lnTo>
                    <a:pt x="7049" y="5384"/>
                  </a:lnTo>
                  <a:lnTo>
                    <a:pt x="7031" y="5365"/>
                  </a:lnTo>
                  <a:lnTo>
                    <a:pt x="7017" y="5343"/>
                  </a:lnTo>
                  <a:lnTo>
                    <a:pt x="7005" y="5320"/>
                  </a:lnTo>
                  <a:lnTo>
                    <a:pt x="6997" y="5295"/>
                  </a:lnTo>
                  <a:lnTo>
                    <a:pt x="6992" y="5269"/>
                  </a:lnTo>
                  <a:lnTo>
                    <a:pt x="6990" y="5243"/>
                  </a:lnTo>
                  <a:lnTo>
                    <a:pt x="6990" y="2810"/>
                  </a:lnTo>
                  <a:lnTo>
                    <a:pt x="6992" y="2784"/>
                  </a:lnTo>
                  <a:lnTo>
                    <a:pt x="6997" y="2758"/>
                  </a:lnTo>
                  <a:lnTo>
                    <a:pt x="7005" y="2733"/>
                  </a:lnTo>
                  <a:lnTo>
                    <a:pt x="7017" y="2710"/>
                  </a:lnTo>
                  <a:lnTo>
                    <a:pt x="7031" y="2688"/>
                  </a:lnTo>
                  <a:lnTo>
                    <a:pt x="7049" y="2669"/>
                  </a:lnTo>
                  <a:lnTo>
                    <a:pt x="7068" y="2651"/>
                  </a:lnTo>
                  <a:lnTo>
                    <a:pt x="7090" y="2637"/>
                  </a:lnTo>
                  <a:lnTo>
                    <a:pt x="7113" y="2625"/>
                  </a:lnTo>
                  <a:lnTo>
                    <a:pt x="7138" y="2617"/>
                  </a:lnTo>
                  <a:lnTo>
                    <a:pt x="7164" y="2612"/>
                  </a:lnTo>
                  <a:lnTo>
                    <a:pt x="7190" y="2610"/>
                  </a:lnTo>
                  <a:lnTo>
                    <a:pt x="7216" y="2612"/>
                  </a:lnTo>
                  <a:lnTo>
                    <a:pt x="7242" y="2617"/>
                  </a:lnTo>
                  <a:lnTo>
                    <a:pt x="7267" y="2625"/>
                  </a:lnTo>
                  <a:lnTo>
                    <a:pt x="7290" y="2637"/>
                  </a:lnTo>
                  <a:lnTo>
                    <a:pt x="7312" y="2651"/>
                  </a:lnTo>
                  <a:lnTo>
                    <a:pt x="7331" y="2669"/>
                  </a:lnTo>
                  <a:lnTo>
                    <a:pt x="7349" y="2688"/>
                  </a:lnTo>
                  <a:lnTo>
                    <a:pt x="7363" y="2710"/>
                  </a:lnTo>
                  <a:close/>
                  <a:moveTo>
                    <a:pt x="5903" y="4170"/>
                  </a:moveTo>
                  <a:lnTo>
                    <a:pt x="5915" y="4193"/>
                  </a:lnTo>
                  <a:lnTo>
                    <a:pt x="5923" y="4218"/>
                  </a:lnTo>
                  <a:lnTo>
                    <a:pt x="5928" y="4244"/>
                  </a:lnTo>
                  <a:lnTo>
                    <a:pt x="5930" y="4270"/>
                  </a:lnTo>
                  <a:lnTo>
                    <a:pt x="5930" y="5243"/>
                  </a:lnTo>
                  <a:lnTo>
                    <a:pt x="5928" y="5269"/>
                  </a:lnTo>
                  <a:lnTo>
                    <a:pt x="5923" y="5295"/>
                  </a:lnTo>
                  <a:lnTo>
                    <a:pt x="5915" y="5320"/>
                  </a:lnTo>
                  <a:lnTo>
                    <a:pt x="5903" y="5343"/>
                  </a:lnTo>
                  <a:lnTo>
                    <a:pt x="5889" y="5365"/>
                  </a:lnTo>
                  <a:lnTo>
                    <a:pt x="5871" y="5384"/>
                  </a:lnTo>
                  <a:lnTo>
                    <a:pt x="5852" y="5402"/>
                  </a:lnTo>
                  <a:lnTo>
                    <a:pt x="5830" y="5416"/>
                  </a:lnTo>
                  <a:lnTo>
                    <a:pt x="5807" y="5428"/>
                  </a:lnTo>
                  <a:lnTo>
                    <a:pt x="5782" y="5436"/>
                  </a:lnTo>
                  <a:lnTo>
                    <a:pt x="5756" y="5441"/>
                  </a:lnTo>
                  <a:lnTo>
                    <a:pt x="5730" y="5443"/>
                  </a:lnTo>
                  <a:lnTo>
                    <a:pt x="5704" y="5441"/>
                  </a:lnTo>
                  <a:lnTo>
                    <a:pt x="5678" y="5436"/>
                  </a:lnTo>
                  <a:lnTo>
                    <a:pt x="5653" y="5428"/>
                  </a:lnTo>
                  <a:lnTo>
                    <a:pt x="5630" y="5416"/>
                  </a:lnTo>
                  <a:lnTo>
                    <a:pt x="5608" y="5402"/>
                  </a:lnTo>
                  <a:lnTo>
                    <a:pt x="5589" y="5384"/>
                  </a:lnTo>
                  <a:lnTo>
                    <a:pt x="5571" y="5365"/>
                  </a:lnTo>
                  <a:lnTo>
                    <a:pt x="5557" y="5343"/>
                  </a:lnTo>
                  <a:lnTo>
                    <a:pt x="5545" y="5320"/>
                  </a:lnTo>
                  <a:lnTo>
                    <a:pt x="5537" y="5295"/>
                  </a:lnTo>
                  <a:lnTo>
                    <a:pt x="5532" y="5269"/>
                  </a:lnTo>
                  <a:lnTo>
                    <a:pt x="5530" y="5243"/>
                  </a:lnTo>
                  <a:lnTo>
                    <a:pt x="5530" y="4270"/>
                  </a:lnTo>
                  <a:lnTo>
                    <a:pt x="5532" y="4244"/>
                  </a:lnTo>
                  <a:lnTo>
                    <a:pt x="5537" y="4218"/>
                  </a:lnTo>
                  <a:lnTo>
                    <a:pt x="5545" y="4193"/>
                  </a:lnTo>
                  <a:lnTo>
                    <a:pt x="5557" y="4170"/>
                  </a:lnTo>
                  <a:lnTo>
                    <a:pt x="5571" y="4148"/>
                  </a:lnTo>
                  <a:lnTo>
                    <a:pt x="5589" y="4129"/>
                  </a:lnTo>
                  <a:lnTo>
                    <a:pt x="5608" y="4111"/>
                  </a:lnTo>
                  <a:lnTo>
                    <a:pt x="5630" y="4097"/>
                  </a:lnTo>
                  <a:lnTo>
                    <a:pt x="5653" y="4085"/>
                  </a:lnTo>
                  <a:lnTo>
                    <a:pt x="5678" y="4077"/>
                  </a:lnTo>
                  <a:lnTo>
                    <a:pt x="5704" y="4072"/>
                  </a:lnTo>
                  <a:lnTo>
                    <a:pt x="5730" y="4070"/>
                  </a:lnTo>
                  <a:lnTo>
                    <a:pt x="5756" y="4072"/>
                  </a:lnTo>
                  <a:lnTo>
                    <a:pt x="5782" y="4077"/>
                  </a:lnTo>
                  <a:lnTo>
                    <a:pt x="5807" y="4085"/>
                  </a:lnTo>
                  <a:lnTo>
                    <a:pt x="5830" y="4097"/>
                  </a:lnTo>
                  <a:lnTo>
                    <a:pt x="5852" y="4111"/>
                  </a:lnTo>
                  <a:lnTo>
                    <a:pt x="5871" y="4129"/>
                  </a:lnTo>
                  <a:lnTo>
                    <a:pt x="5889" y="4148"/>
                  </a:lnTo>
                  <a:lnTo>
                    <a:pt x="5903" y="4170"/>
                  </a:lnTo>
                  <a:close/>
                  <a:moveTo>
                    <a:pt x="4443" y="3197"/>
                  </a:moveTo>
                  <a:lnTo>
                    <a:pt x="4455" y="3220"/>
                  </a:lnTo>
                  <a:lnTo>
                    <a:pt x="4463" y="3245"/>
                  </a:lnTo>
                  <a:lnTo>
                    <a:pt x="4468" y="3271"/>
                  </a:lnTo>
                  <a:lnTo>
                    <a:pt x="4470" y="3297"/>
                  </a:lnTo>
                  <a:lnTo>
                    <a:pt x="4470" y="5243"/>
                  </a:lnTo>
                  <a:lnTo>
                    <a:pt x="4468" y="5269"/>
                  </a:lnTo>
                  <a:lnTo>
                    <a:pt x="4463" y="5295"/>
                  </a:lnTo>
                  <a:lnTo>
                    <a:pt x="4455" y="5320"/>
                  </a:lnTo>
                  <a:lnTo>
                    <a:pt x="4443" y="5343"/>
                  </a:lnTo>
                  <a:lnTo>
                    <a:pt x="4429" y="5365"/>
                  </a:lnTo>
                  <a:lnTo>
                    <a:pt x="4411" y="5384"/>
                  </a:lnTo>
                  <a:lnTo>
                    <a:pt x="4392" y="5402"/>
                  </a:lnTo>
                  <a:lnTo>
                    <a:pt x="4370" y="5416"/>
                  </a:lnTo>
                  <a:lnTo>
                    <a:pt x="4347" y="5428"/>
                  </a:lnTo>
                  <a:lnTo>
                    <a:pt x="4322" y="5436"/>
                  </a:lnTo>
                  <a:lnTo>
                    <a:pt x="4296" y="5441"/>
                  </a:lnTo>
                  <a:lnTo>
                    <a:pt x="4270" y="5443"/>
                  </a:lnTo>
                  <a:lnTo>
                    <a:pt x="4244" y="5441"/>
                  </a:lnTo>
                  <a:lnTo>
                    <a:pt x="4218" y="5436"/>
                  </a:lnTo>
                  <a:lnTo>
                    <a:pt x="4193" y="5428"/>
                  </a:lnTo>
                  <a:lnTo>
                    <a:pt x="4170" y="5416"/>
                  </a:lnTo>
                  <a:lnTo>
                    <a:pt x="4148" y="5402"/>
                  </a:lnTo>
                  <a:lnTo>
                    <a:pt x="4129" y="5384"/>
                  </a:lnTo>
                  <a:lnTo>
                    <a:pt x="4111" y="5365"/>
                  </a:lnTo>
                  <a:lnTo>
                    <a:pt x="4097" y="5343"/>
                  </a:lnTo>
                  <a:lnTo>
                    <a:pt x="4085" y="5320"/>
                  </a:lnTo>
                  <a:lnTo>
                    <a:pt x="4077" y="5295"/>
                  </a:lnTo>
                  <a:lnTo>
                    <a:pt x="4072" y="5269"/>
                  </a:lnTo>
                  <a:lnTo>
                    <a:pt x="4070" y="5243"/>
                  </a:lnTo>
                  <a:lnTo>
                    <a:pt x="4070" y="3297"/>
                  </a:lnTo>
                  <a:lnTo>
                    <a:pt x="4072" y="3271"/>
                  </a:lnTo>
                  <a:lnTo>
                    <a:pt x="4077" y="3245"/>
                  </a:lnTo>
                  <a:lnTo>
                    <a:pt x="4085" y="3220"/>
                  </a:lnTo>
                  <a:lnTo>
                    <a:pt x="4097" y="3197"/>
                  </a:lnTo>
                  <a:lnTo>
                    <a:pt x="4111" y="3175"/>
                  </a:lnTo>
                  <a:lnTo>
                    <a:pt x="4129" y="3156"/>
                  </a:lnTo>
                  <a:lnTo>
                    <a:pt x="4148" y="3138"/>
                  </a:lnTo>
                  <a:lnTo>
                    <a:pt x="4170" y="3124"/>
                  </a:lnTo>
                  <a:lnTo>
                    <a:pt x="4193" y="3112"/>
                  </a:lnTo>
                  <a:lnTo>
                    <a:pt x="4218" y="3104"/>
                  </a:lnTo>
                  <a:lnTo>
                    <a:pt x="4244" y="3099"/>
                  </a:lnTo>
                  <a:lnTo>
                    <a:pt x="4270" y="3097"/>
                  </a:lnTo>
                  <a:lnTo>
                    <a:pt x="4296" y="3099"/>
                  </a:lnTo>
                  <a:lnTo>
                    <a:pt x="4322" y="3104"/>
                  </a:lnTo>
                  <a:lnTo>
                    <a:pt x="4347" y="3112"/>
                  </a:lnTo>
                  <a:lnTo>
                    <a:pt x="4370" y="3124"/>
                  </a:lnTo>
                  <a:lnTo>
                    <a:pt x="4392" y="3138"/>
                  </a:lnTo>
                  <a:lnTo>
                    <a:pt x="4411" y="3156"/>
                  </a:lnTo>
                  <a:lnTo>
                    <a:pt x="4429" y="3175"/>
                  </a:lnTo>
                  <a:lnTo>
                    <a:pt x="4443" y="3197"/>
                  </a:lnTo>
                  <a:close/>
                  <a:moveTo>
                    <a:pt x="2983" y="3927"/>
                  </a:moveTo>
                  <a:lnTo>
                    <a:pt x="2995" y="3950"/>
                  </a:lnTo>
                  <a:lnTo>
                    <a:pt x="3003" y="3975"/>
                  </a:lnTo>
                  <a:lnTo>
                    <a:pt x="3008" y="4001"/>
                  </a:lnTo>
                  <a:lnTo>
                    <a:pt x="3010" y="4027"/>
                  </a:lnTo>
                  <a:lnTo>
                    <a:pt x="3010" y="5243"/>
                  </a:lnTo>
                  <a:lnTo>
                    <a:pt x="3008" y="5269"/>
                  </a:lnTo>
                  <a:lnTo>
                    <a:pt x="3003" y="5295"/>
                  </a:lnTo>
                  <a:lnTo>
                    <a:pt x="2995" y="5320"/>
                  </a:lnTo>
                  <a:lnTo>
                    <a:pt x="2983" y="5343"/>
                  </a:lnTo>
                  <a:lnTo>
                    <a:pt x="2969" y="5365"/>
                  </a:lnTo>
                  <a:lnTo>
                    <a:pt x="2951" y="5384"/>
                  </a:lnTo>
                  <a:lnTo>
                    <a:pt x="2932" y="5402"/>
                  </a:lnTo>
                  <a:lnTo>
                    <a:pt x="2910" y="5416"/>
                  </a:lnTo>
                  <a:lnTo>
                    <a:pt x="2887" y="5428"/>
                  </a:lnTo>
                  <a:lnTo>
                    <a:pt x="2862" y="5436"/>
                  </a:lnTo>
                  <a:lnTo>
                    <a:pt x="2836" y="5441"/>
                  </a:lnTo>
                  <a:lnTo>
                    <a:pt x="2810" y="5443"/>
                  </a:lnTo>
                  <a:lnTo>
                    <a:pt x="2784" y="5441"/>
                  </a:lnTo>
                  <a:lnTo>
                    <a:pt x="2758" y="5436"/>
                  </a:lnTo>
                  <a:lnTo>
                    <a:pt x="2733" y="5428"/>
                  </a:lnTo>
                  <a:lnTo>
                    <a:pt x="2710" y="5416"/>
                  </a:lnTo>
                  <a:lnTo>
                    <a:pt x="2688" y="5402"/>
                  </a:lnTo>
                  <a:lnTo>
                    <a:pt x="2669" y="5384"/>
                  </a:lnTo>
                  <a:lnTo>
                    <a:pt x="2651" y="5365"/>
                  </a:lnTo>
                  <a:lnTo>
                    <a:pt x="2637" y="5343"/>
                  </a:lnTo>
                  <a:lnTo>
                    <a:pt x="2625" y="5320"/>
                  </a:lnTo>
                  <a:lnTo>
                    <a:pt x="2617" y="5295"/>
                  </a:lnTo>
                  <a:lnTo>
                    <a:pt x="2612" y="5269"/>
                  </a:lnTo>
                  <a:lnTo>
                    <a:pt x="2610" y="5243"/>
                  </a:lnTo>
                  <a:lnTo>
                    <a:pt x="2610" y="4027"/>
                  </a:lnTo>
                  <a:lnTo>
                    <a:pt x="2612" y="4001"/>
                  </a:lnTo>
                  <a:lnTo>
                    <a:pt x="2617" y="3975"/>
                  </a:lnTo>
                  <a:lnTo>
                    <a:pt x="2625" y="3950"/>
                  </a:lnTo>
                  <a:lnTo>
                    <a:pt x="2637" y="3927"/>
                  </a:lnTo>
                  <a:lnTo>
                    <a:pt x="2651" y="3905"/>
                  </a:lnTo>
                  <a:lnTo>
                    <a:pt x="2669" y="3886"/>
                  </a:lnTo>
                  <a:lnTo>
                    <a:pt x="2688" y="3868"/>
                  </a:lnTo>
                  <a:lnTo>
                    <a:pt x="2710" y="3854"/>
                  </a:lnTo>
                  <a:lnTo>
                    <a:pt x="2733" y="3842"/>
                  </a:lnTo>
                  <a:lnTo>
                    <a:pt x="2758" y="3834"/>
                  </a:lnTo>
                  <a:lnTo>
                    <a:pt x="2784" y="3829"/>
                  </a:lnTo>
                  <a:lnTo>
                    <a:pt x="2810" y="3827"/>
                  </a:lnTo>
                  <a:lnTo>
                    <a:pt x="2836" y="3829"/>
                  </a:lnTo>
                  <a:lnTo>
                    <a:pt x="2862" y="3834"/>
                  </a:lnTo>
                  <a:lnTo>
                    <a:pt x="2887" y="3842"/>
                  </a:lnTo>
                  <a:lnTo>
                    <a:pt x="2910" y="3854"/>
                  </a:lnTo>
                  <a:lnTo>
                    <a:pt x="2932" y="3868"/>
                  </a:lnTo>
                  <a:lnTo>
                    <a:pt x="2951" y="3886"/>
                  </a:lnTo>
                  <a:lnTo>
                    <a:pt x="2969" y="3905"/>
                  </a:lnTo>
                  <a:lnTo>
                    <a:pt x="2983" y="39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28" name="Outline">
              <a:extLst>
                <a:ext uri="{FF2B5EF4-FFF2-40B4-BE49-F238E27FC236}">
                  <a16:creationId xmlns:a16="http://schemas.microsoft.com/office/drawing/2014/main" id="{F03EBF89-D612-4E30-9E34-BB99E7C953CB}"/>
                </a:ext>
              </a:extLst>
            </p:cNvPr>
            <p:cNvSpPr/>
            <p:nvPr/>
          </p:nvSpPr>
          <p:spPr>
            <a:xfrm>
              <a:off x="7506538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579" y="1100"/>
                  </a:moveTo>
                  <a:lnTo>
                    <a:pt x="1588" y="1100"/>
                  </a:lnTo>
                  <a:lnTo>
                    <a:pt x="1593" y="1100"/>
                  </a:lnTo>
                  <a:lnTo>
                    <a:pt x="8407" y="1100"/>
                  </a:lnTo>
                  <a:lnTo>
                    <a:pt x="8412" y="1100"/>
                  </a:lnTo>
                  <a:lnTo>
                    <a:pt x="8421" y="1100"/>
                  </a:lnTo>
                  <a:lnTo>
                    <a:pt x="8430" y="1101"/>
                  </a:lnTo>
                  <a:lnTo>
                    <a:pt x="8439" y="1101"/>
                  </a:lnTo>
                  <a:lnTo>
                    <a:pt x="8448" y="1102"/>
                  </a:lnTo>
                  <a:lnTo>
                    <a:pt x="8457" y="1103"/>
                  </a:lnTo>
                  <a:lnTo>
                    <a:pt x="8467" y="1104"/>
                  </a:lnTo>
                  <a:lnTo>
                    <a:pt x="8476" y="1105"/>
                  </a:lnTo>
                  <a:lnTo>
                    <a:pt x="8485" y="1106"/>
                  </a:lnTo>
                  <a:lnTo>
                    <a:pt x="8494" y="1108"/>
                  </a:lnTo>
                  <a:lnTo>
                    <a:pt x="8503" y="1110"/>
                  </a:lnTo>
                  <a:lnTo>
                    <a:pt x="8512" y="1111"/>
                  </a:lnTo>
                  <a:lnTo>
                    <a:pt x="8521" y="1114"/>
                  </a:lnTo>
                  <a:lnTo>
                    <a:pt x="8530" y="1116"/>
                  </a:lnTo>
                  <a:lnTo>
                    <a:pt x="8539" y="1118"/>
                  </a:lnTo>
                  <a:lnTo>
                    <a:pt x="8548" y="1121"/>
                  </a:lnTo>
                  <a:lnTo>
                    <a:pt x="8557" y="1124"/>
                  </a:lnTo>
                  <a:lnTo>
                    <a:pt x="8566" y="1126"/>
                  </a:lnTo>
                  <a:lnTo>
                    <a:pt x="8575" y="1130"/>
                  </a:lnTo>
                  <a:lnTo>
                    <a:pt x="8583" y="1133"/>
                  </a:lnTo>
                  <a:lnTo>
                    <a:pt x="8592" y="1136"/>
                  </a:lnTo>
                  <a:lnTo>
                    <a:pt x="8601" y="1140"/>
                  </a:lnTo>
                  <a:lnTo>
                    <a:pt x="8610" y="1144"/>
                  </a:lnTo>
                  <a:lnTo>
                    <a:pt x="8618" y="1148"/>
                  </a:lnTo>
                  <a:lnTo>
                    <a:pt x="8627" y="1152"/>
                  </a:lnTo>
                  <a:lnTo>
                    <a:pt x="8635" y="1156"/>
                  </a:lnTo>
                  <a:lnTo>
                    <a:pt x="8643" y="1161"/>
                  </a:lnTo>
                  <a:lnTo>
                    <a:pt x="8651" y="1166"/>
                  </a:lnTo>
                  <a:lnTo>
                    <a:pt x="8656" y="1168"/>
                  </a:lnTo>
                  <a:lnTo>
                    <a:pt x="8663" y="1173"/>
                  </a:lnTo>
                  <a:lnTo>
                    <a:pt x="8672" y="1178"/>
                  </a:lnTo>
                  <a:lnTo>
                    <a:pt x="8679" y="1183"/>
                  </a:lnTo>
                  <a:lnTo>
                    <a:pt x="8687" y="1188"/>
                  </a:lnTo>
                  <a:lnTo>
                    <a:pt x="8695" y="1193"/>
                  </a:lnTo>
                  <a:lnTo>
                    <a:pt x="8703" y="1199"/>
                  </a:lnTo>
                  <a:lnTo>
                    <a:pt x="8710" y="1205"/>
                  </a:lnTo>
                  <a:lnTo>
                    <a:pt x="8717" y="1211"/>
                  </a:lnTo>
                  <a:lnTo>
                    <a:pt x="8724" y="1216"/>
                  </a:lnTo>
                  <a:lnTo>
                    <a:pt x="8732" y="1223"/>
                  </a:lnTo>
                  <a:lnTo>
                    <a:pt x="8738" y="1229"/>
                  </a:lnTo>
                  <a:lnTo>
                    <a:pt x="8745" y="1235"/>
                  </a:lnTo>
                  <a:lnTo>
                    <a:pt x="8752" y="1241"/>
                  </a:lnTo>
                  <a:lnTo>
                    <a:pt x="8759" y="1248"/>
                  </a:lnTo>
                  <a:lnTo>
                    <a:pt x="8765" y="1255"/>
                  </a:lnTo>
                  <a:lnTo>
                    <a:pt x="8771" y="1262"/>
                  </a:lnTo>
                  <a:lnTo>
                    <a:pt x="8777" y="1268"/>
                  </a:lnTo>
                  <a:lnTo>
                    <a:pt x="8784" y="1276"/>
                  </a:lnTo>
                  <a:lnTo>
                    <a:pt x="8789" y="1283"/>
                  </a:lnTo>
                  <a:lnTo>
                    <a:pt x="8795" y="1290"/>
                  </a:lnTo>
                  <a:lnTo>
                    <a:pt x="8801" y="1297"/>
                  </a:lnTo>
                  <a:lnTo>
                    <a:pt x="8807" y="1305"/>
                  </a:lnTo>
                  <a:lnTo>
                    <a:pt x="8812" y="1313"/>
                  </a:lnTo>
                  <a:lnTo>
                    <a:pt x="8817" y="1321"/>
                  </a:lnTo>
                  <a:lnTo>
                    <a:pt x="8822" y="1328"/>
                  </a:lnTo>
                  <a:lnTo>
                    <a:pt x="8827" y="1337"/>
                  </a:lnTo>
                  <a:lnTo>
                    <a:pt x="8832" y="1344"/>
                  </a:lnTo>
                  <a:lnTo>
                    <a:pt x="8834" y="1349"/>
                  </a:lnTo>
                  <a:lnTo>
                    <a:pt x="8839" y="1357"/>
                  </a:lnTo>
                  <a:lnTo>
                    <a:pt x="8844" y="1365"/>
                  </a:lnTo>
                  <a:lnTo>
                    <a:pt x="8848" y="1373"/>
                  </a:lnTo>
                  <a:lnTo>
                    <a:pt x="8852" y="1382"/>
                  </a:lnTo>
                  <a:lnTo>
                    <a:pt x="8856" y="1390"/>
                  </a:lnTo>
                  <a:lnTo>
                    <a:pt x="8860" y="1399"/>
                  </a:lnTo>
                  <a:lnTo>
                    <a:pt x="8864" y="1408"/>
                  </a:lnTo>
                  <a:lnTo>
                    <a:pt x="8867" y="1417"/>
                  </a:lnTo>
                  <a:lnTo>
                    <a:pt x="8870" y="1425"/>
                  </a:lnTo>
                  <a:lnTo>
                    <a:pt x="8874" y="1434"/>
                  </a:lnTo>
                  <a:lnTo>
                    <a:pt x="8876" y="1443"/>
                  </a:lnTo>
                  <a:lnTo>
                    <a:pt x="8879" y="1452"/>
                  </a:lnTo>
                  <a:lnTo>
                    <a:pt x="8882" y="1461"/>
                  </a:lnTo>
                  <a:lnTo>
                    <a:pt x="8884" y="1470"/>
                  </a:lnTo>
                  <a:lnTo>
                    <a:pt x="8886" y="1479"/>
                  </a:lnTo>
                  <a:lnTo>
                    <a:pt x="8889" y="1488"/>
                  </a:lnTo>
                  <a:lnTo>
                    <a:pt x="8890" y="1497"/>
                  </a:lnTo>
                  <a:lnTo>
                    <a:pt x="8892" y="1506"/>
                  </a:lnTo>
                  <a:lnTo>
                    <a:pt x="8894" y="1515"/>
                  </a:lnTo>
                  <a:lnTo>
                    <a:pt x="8895" y="1524"/>
                  </a:lnTo>
                  <a:lnTo>
                    <a:pt x="8896" y="1533"/>
                  </a:lnTo>
                  <a:lnTo>
                    <a:pt x="8897" y="1543"/>
                  </a:lnTo>
                  <a:lnTo>
                    <a:pt x="8898" y="1552"/>
                  </a:lnTo>
                  <a:lnTo>
                    <a:pt x="8899" y="1561"/>
                  </a:lnTo>
                  <a:lnTo>
                    <a:pt x="8899" y="1570"/>
                  </a:lnTo>
                  <a:lnTo>
                    <a:pt x="8900" y="1579"/>
                  </a:lnTo>
                  <a:lnTo>
                    <a:pt x="8900" y="1588"/>
                  </a:lnTo>
                  <a:lnTo>
                    <a:pt x="8900" y="1593"/>
                  </a:lnTo>
                  <a:lnTo>
                    <a:pt x="8900" y="6217"/>
                  </a:lnTo>
                  <a:lnTo>
                    <a:pt x="8900" y="6222"/>
                  </a:lnTo>
                  <a:lnTo>
                    <a:pt x="8900" y="6231"/>
                  </a:lnTo>
                  <a:lnTo>
                    <a:pt x="8899" y="6240"/>
                  </a:lnTo>
                  <a:lnTo>
                    <a:pt x="8899" y="6249"/>
                  </a:lnTo>
                  <a:lnTo>
                    <a:pt x="8898" y="6258"/>
                  </a:lnTo>
                  <a:lnTo>
                    <a:pt x="8897" y="6267"/>
                  </a:lnTo>
                  <a:lnTo>
                    <a:pt x="8896" y="6277"/>
                  </a:lnTo>
                  <a:lnTo>
                    <a:pt x="8895" y="6286"/>
                  </a:lnTo>
                  <a:lnTo>
                    <a:pt x="8894" y="6295"/>
                  </a:lnTo>
                  <a:lnTo>
                    <a:pt x="8892" y="6304"/>
                  </a:lnTo>
                  <a:lnTo>
                    <a:pt x="8890" y="6313"/>
                  </a:lnTo>
                  <a:lnTo>
                    <a:pt x="8889" y="6322"/>
                  </a:lnTo>
                  <a:lnTo>
                    <a:pt x="8886" y="6331"/>
                  </a:lnTo>
                  <a:lnTo>
                    <a:pt x="8884" y="6340"/>
                  </a:lnTo>
                  <a:lnTo>
                    <a:pt x="8882" y="6349"/>
                  </a:lnTo>
                  <a:lnTo>
                    <a:pt x="8879" y="6358"/>
                  </a:lnTo>
                  <a:lnTo>
                    <a:pt x="8876" y="6367"/>
                  </a:lnTo>
                  <a:lnTo>
                    <a:pt x="8874" y="6376"/>
                  </a:lnTo>
                  <a:lnTo>
                    <a:pt x="8870" y="6385"/>
                  </a:lnTo>
                  <a:lnTo>
                    <a:pt x="8867" y="6393"/>
                  </a:lnTo>
                  <a:lnTo>
                    <a:pt x="8864" y="6402"/>
                  </a:lnTo>
                  <a:lnTo>
                    <a:pt x="8860" y="6411"/>
                  </a:lnTo>
                  <a:lnTo>
                    <a:pt x="8856" y="6420"/>
                  </a:lnTo>
                  <a:lnTo>
                    <a:pt x="8852" y="6428"/>
                  </a:lnTo>
                  <a:lnTo>
                    <a:pt x="8848" y="6437"/>
                  </a:lnTo>
                  <a:lnTo>
                    <a:pt x="8844" y="6445"/>
                  </a:lnTo>
                  <a:lnTo>
                    <a:pt x="8839" y="6453"/>
                  </a:lnTo>
                  <a:lnTo>
                    <a:pt x="8834" y="6461"/>
                  </a:lnTo>
                  <a:lnTo>
                    <a:pt x="8832" y="6466"/>
                  </a:lnTo>
                  <a:lnTo>
                    <a:pt x="8827" y="6473"/>
                  </a:lnTo>
                  <a:lnTo>
                    <a:pt x="8822" y="6482"/>
                  </a:lnTo>
                  <a:lnTo>
                    <a:pt x="8817" y="6489"/>
                  </a:lnTo>
                  <a:lnTo>
                    <a:pt x="8812" y="6497"/>
                  </a:lnTo>
                  <a:lnTo>
                    <a:pt x="8807" y="6505"/>
                  </a:lnTo>
                  <a:lnTo>
                    <a:pt x="8801" y="6513"/>
                  </a:lnTo>
                  <a:lnTo>
                    <a:pt x="8795" y="6520"/>
                  </a:lnTo>
                  <a:lnTo>
                    <a:pt x="8789" y="6527"/>
                  </a:lnTo>
                  <a:lnTo>
                    <a:pt x="8784" y="6534"/>
                  </a:lnTo>
                  <a:lnTo>
                    <a:pt x="8777" y="6542"/>
                  </a:lnTo>
                  <a:lnTo>
                    <a:pt x="8771" y="6548"/>
                  </a:lnTo>
                  <a:lnTo>
                    <a:pt x="8765" y="6555"/>
                  </a:lnTo>
                  <a:lnTo>
                    <a:pt x="8759" y="6562"/>
                  </a:lnTo>
                  <a:lnTo>
                    <a:pt x="8752" y="6569"/>
                  </a:lnTo>
                  <a:lnTo>
                    <a:pt x="8745" y="6575"/>
                  </a:lnTo>
                  <a:lnTo>
                    <a:pt x="8738" y="6581"/>
                  </a:lnTo>
                  <a:lnTo>
                    <a:pt x="8732" y="6587"/>
                  </a:lnTo>
                  <a:lnTo>
                    <a:pt x="8724" y="6594"/>
                  </a:lnTo>
                  <a:lnTo>
                    <a:pt x="8717" y="6599"/>
                  </a:lnTo>
                  <a:lnTo>
                    <a:pt x="8710" y="6605"/>
                  </a:lnTo>
                  <a:lnTo>
                    <a:pt x="8703" y="6611"/>
                  </a:lnTo>
                  <a:lnTo>
                    <a:pt x="8695" y="6617"/>
                  </a:lnTo>
                  <a:lnTo>
                    <a:pt x="8687" y="6622"/>
                  </a:lnTo>
                  <a:lnTo>
                    <a:pt x="8679" y="6627"/>
                  </a:lnTo>
                  <a:lnTo>
                    <a:pt x="8672" y="6632"/>
                  </a:lnTo>
                  <a:lnTo>
                    <a:pt x="8663" y="6637"/>
                  </a:lnTo>
                  <a:lnTo>
                    <a:pt x="8656" y="6642"/>
                  </a:lnTo>
                  <a:lnTo>
                    <a:pt x="8651" y="6644"/>
                  </a:lnTo>
                  <a:lnTo>
                    <a:pt x="8643" y="6649"/>
                  </a:lnTo>
                  <a:lnTo>
                    <a:pt x="8635" y="6654"/>
                  </a:lnTo>
                  <a:lnTo>
                    <a:pt x="8627" y="6658"/>
                  </a:lnTo>
                  <a:lnTo>
                    <a:pt x="8618" y="6662"/>
                  </a:lnTo>
                  <a:lnTo>
                    <a:pt x="8610" y="6666"/>
                  </a:lnTo>
                  <a:lnTo>
                    <a:pt x="8601" y="6670"/>
                  </a:lnTo>
                  <a:lnTo>
                    <a:pt x="8592" y="6674"/>
                  </a:lnTo>
                  <a:lnTo>
                    <a:pt x="8583" y="6677"/>
                  </a:lnTo>
                  <a:lnTo>
                    <a:pt x="8575" y="6680"/>
                  </a:lnTo>
                  <a:lnTo>
                    <a:pt x="8566" y="6684"/>
                  </a:lnTo>
                  <a:lnTo>
                    <a:pt x="8557" y="6686"/>
                  </a:lnTo>
                  <a:lnTo>
                    <a:pt x="8548" y="6689"/>
                  </a:lnTo>
                  <a:lnTo>
                    <a:pt x="8539" y="6692"/>
                  </a:lnTo>
                  <a:lnTo>
                    <a:pt x="8530" y="6694"/>
                  </a:lnTo>
                  <a:lnTo>
                    <a:pt x="8521" y="6696"/>
                  </a:lnTo>
                  <a:lnTo>
                    <a:pt x="8512" y="6699"/>
                  </a:lnTo>
                  <a:lnTo>
                    <a:pt x="8503" y="6700"/>
                  </a:lnTo>
                  <a:lnTo>
                    <a:pt x="8494" y="6702"/>
                  </a:lnTo>
                  <a:lnTo>
                    <a:pt x="8485" y="6704"/>
                  </a:lnTo>
                  <a:lnTo>
                    <a:pt x="8476" y="6705"/>
                  </a:lnTo>
                  <a:lnTo>
                    <a:pt x="8467" y="6706"/>
                  </a:lnTo>
                  <a:lnTo>
                    <a:pt x="8457" y="6707"/>
                  </a:lnTo>
                  <a:lnTo>
                    <a:pt x="8448" y="6708"/>
                  </a:lnTo>
                  <a:lnTo>
                    <a:pt x="8439" y="6709"/>
                  </a:lnTo>
                  <a:lnTo>
                    <a:pt x="8430" y="6709"/>
                  </a:lnTo>
                  <a:lnTo>
                    <a:pt x="8421" y="6710"/>
                  </a:lnTo>
                  <a:lnTo>
                    <a:pt x="8412" y="6710"/>
                  </a:lnTo>
                  <a:lnTo>
                    <a:pt x="8407" y="6710"/>
                  </a:lnTo>
                  <a:lnTo>
                    <a:pt x="5250" y="6710"/>
                  </a:lnTo>
                  <a:lnTo>
                    <a:pt x="5250" y="8400"/>
                  </a:lnTo>
                  <a:lnTo>
                    <a:pt x="6460" y="8400"/>
                  </a:lnTo>
                  <a:lnTo>
                    <a:pt x="6493" y="8402"/>
                  </a:lnTo>
                  <a:lnTo>
                    <a:pt x="6525" y="8409"/>
                  </a:lnTo>
                  <a:lnTo>
                    <a:pt x="6556" y="8419"/>
                  </a:lnTo>
                  <a:lnTo>
                    <a:pt x="6585" y="8433"/>
                  </a:lnTo>
                  <a:lnTo>
                    <a:pt x="6612" y="8452"/>
                  </a:lnTo>
                  <a:lnTo>
                    <a:pt x="6637" y="8473"/>
                  </a:lnTo>
                  <a:lnTo>
                    <a:pt x="6658" y="8498"/>
                  </a:lnTo>
                  <a:lnTo>
                    <a:pt x="6677" y="8525"/>
                  </a:lnTo>
                  <a:lnTo>
                    <a:pt x="6691" y="8554"/>
                  </a:lnTo>
                  <a:lnTo>
                    <a:pt x="6701" y="8585"/>
                  </a:lnTo>
                  <a:lnTo>
                    <a:pt x="6708" y="8617"/>
                  </a:lnTo>
                  <a:lnTo>
                    <a:pt x="6710" y="8650"/>
                  </a:lnTo>
                  <a:lnTo>
                    <a:pt x="6708" y="8683"/>
                  </a:lnTo>
                  <a:lnTo>
                    <a:pt x="6701" y="8715"/>
                  </a:lnTo>
                  <a:lnTo>
                    <a:pt x="6691" y="8746"/>
                  </a:lnTo>
                  <a:lnTo>
                    <a:pt x="6677" y="8775"/>
                  </a:lnTo>
                  <a:lnTo>
                    <a:pt x="6658" y="8802"/>
                  </a:lnTo>
                  <a:lnTo>
                    <a:pt x="6637" y="8827"/>
                  </a:lnTo>
                  <a:lnTo>
                    <a:pt x="6612" y="8848"/>
                  </a:lnTo>
                  <a:lnTo>
                    <a:pt x="6585" y="8867"/>
                  </a:lnTo>
                  <a:lnTo>
                    <a:pt x="6556" y="8881"/>
                  </a:lnTo>
                  <a:lnTo>
                    <a:pt x="6525" y="8891"/>
                  </a:lnTo>
                  <a:lnTo>
                    <a:pt x="6493" y="8898"/>
                  </a:lnTo>
                  <a:lnTo>
                    <a:pt x="6460" y="8900"/>
                  </a:lnTo>
                  <a:lnTo>
                    <a:pt x="3540" y="8900"/>
                  </a:lnTo>
                  <a:lnTo>
                    <a:pt x="3507" y="8898"/>
                  </a:lnTo>
                  <a:lnTo>
                    <a:pt x="3475" y="8891"/>
                  </a:lnTo>
                  <a:lnTo>
                    <a:pt x="3444" y="8881"/>
                  </a:lnTo>
                  <a:lnTo>
                    <a:pt x="3415" y="8867"/>
                  </a:lnTo>
                  <a:lnTo>
                    <a:pt x="3388" y="8848"/>
                  </a:lnTo>
                  <a:lnTo>
                    <a:pt x="3363" y="8827"/>
                  </a:lnTo>
                  <a:lnTo>
                    <a:pt x="3342" y="8802"/>
                  </a:lnTo>
                  <a:lnTo>
                    <a:pt x="3323" y="8775"/>
                  </a:lnTo>
                  <a:lnTo>
                    <a:pt x="3309" y="8746"/>
                  </a:lnTo>
                  <a:lnTo>
                    <a:pt x="3299" y="8715"/>
                  </a:lnTo>
                  <a:lnTo>
                    <a:pt x="3292" y="8683"/>
                  </a:lnTo>
                  <a:lnTo>
                    <a:pt x="3290" y="8650"/>
                  </a:lnTo>
                  <a:lnTo>
                    <a:pt x="3292" y="8617"/>
                  </a:lnTo>
                  <a:lnTo>
                    <a:pt x="3299" y="8585"/>
                  </a:lnTo>
                  <a:lnTo>
                    <a:pt x="3309" y="8554"/>
                  </a:lnTo>
                  <a:lnTo>
                    <a:pt x="3323" y="8525"/>
                  </a:lnTo>
                  <a:lnTo>
                    <a:pt x="3342" y="8498"/>
                  </a:lnTo>
                  <a:lnTo>
                    <a:pt x="3363" y="8473"/>
                  </a:lnTo>
                  <a:lnTo>
                    <a:pt x="3388" y="8452"/>
                  </a:lnTo>
                  <a:lnTo>
                    <a:pt x="3415" y="8433"/>
                  </a:lnTo>
                  <a:lnTo>
                    <a:pt x="3444" y="8419"/>
                  </a:lnTo>
                  <a:lnTo>
                    <a:pt x="3475" y="8409"/>
                  </a:lnTo>
                  <a:lnTo>
                    <a:pt x="3507" y="8402"/>
                  </a:lnTo>
                  <a:lnTo>
                    <a:pt x="3540" y="8400"/>
                  </a:lnTo>
                  <a:lnTo>
                    <a:pt x="4750" y="8400"/>
                  </a:lnTo>
                  <a:lnTo>
                    <a:pt x="4750" y="6710"/>
                  </a:lnTo>
                  <a:lnTo>
                    <a:pt x="1593" y="6710"/>
                  </a:lnTo>
                  <a:lnTo>
                    <a:pt x="1588" y="6710"/>
                  </a:lnTo>
                  <a:lnTo>
                    <a:pt x="1579" y="6710"/>
                  </a:lnTo>
                  <a:lnTo>
                    <a:pt x="1570" y="6709"/>
                  </a:lnTo>
                  <a:lnTo>
                    <a:pt x="1561" y="6709"/>
                  </a:lnTo>
                  <a:lnTo>
                    <a:pt x="1552" y="6708"/>
                  </a:lnTo>
                  <a:lnTo>
                    <a:pt x="1543" y="6707"/>
                  </a:lnTo>
                  <a:lnTo>
                    <a:pt x="1533" y="6706"/>
                  </a:lnTo>
                  <a:lnTo>
                    <a:pt x="1524" y="6705"/>
                  </a:lnTo>
                  <a:lnTo>
                    <a:pt x="1515" y="6704"/>
                  </a:lnTo>
                  <a:lnTo>
                    <a:pt x="1506" y="6702"/>
                  </a:lnTo>
                  <a:lnTo>
                    <a:pt x="1497" y="6700"/>
                  </a:lnTo>
                  <a:lnTo>
                    <a:pt x="1488" y="6699"/>
                  </a:lnTo>
                  <a:lnTo>
                    <a:pt x="1479" y="6696"/>
                  </a:lnTo>
                  <a:lnTo>
                    <a:pt x="1470" y="6694"/>
                  </a:lnTo>
                  <a:lnTo>
                    <a:pt x="1461" y="6692"/>
                  </a:lnTo>
                  <a:lnTo>
                    <a:pt x="1452" y="6689"/>
                  </a:lnTo>
                  <a:lnTo>
                    <a:pt x="1443" y="6686"/>
                  </a:lnTo>
                  <a:lnTo>
                    <a:pt x="1434" y="6684"/>
                  </a:lnTo>
                  <a:lnTo>
                    <a:pt x="1425" y="6680"/>
                  </a:lnTo>
                  <a:lnTo>
                    <a:pt x="1417" y="6677"/>
                  </a:lnTo>
                  <a:lnTo>
                    <a:pt x="1408" y="6674"/>
                  </a:lnTo>
                  <a:lnTo>
                    <a:pt x="1399" y="6670"/>
                  </a:lnTo>
                  <a:lnTo>
                    <a:pt x="1390" y="6666"/>
                  </a:lnTo>
                  <a:lnTo>
                    <a:pt x="1382" y="6662"/>
                  </a:lnTo>
                  <a:lnTo>
                    <a:pt x="1373" y="6658"/>
                  </a:lnTo>
                  <a:lnTo>
                    <a:pt x="1365" y="6654"/>
                  </a:lnTo>
                  <a:lnTo>
                    <a:pt x="1357" y="6649"/>
                  </a:lnTo>
                  <a:lnTo>
                    <a:pt x="1349" y="6644"/>
                  </a:lnTo>
                  <a:lnTo>
                    <a:pt x="1344" y="6642"/>
                  </a:lnTo>
                  <a:lnTo>
                    <a:pt x="1337" y="6637"/>
                  </a:lnTo>
                  <a:lnTo>
                    <a:pt x="1328" y="6632"/>
                  </a:lnTo>
                  <a:lnTo>
                    <a:pt x="1321" y="6627"/>
                  </a:lnTo>
                  <a:lnTo>
                    <a:pt x="1313" y="6622"/>
                  </a:lnTo>
                  <a:lnTo>
                    <a:pt x="1305" y="6617"/>
                  </a:lnTo>
                  <a:lnTo>
                    <a:pt x="1297" y="6611"/>
                  </a:lnTo>
                  <a:lnTo>
                    <a:pt x="1290" y="6605"/>
                  </a:lnTo>
                  <a:lnTo>
                    <a:pt x="1283" y="6599"/>
                  </a:lnTo>
                  <a:lnTo>
                    <a:pt x="1276" y="6594"/>
                  </a:lnTo>
                  <a:lnTo>
                    <a:pt x="1268" y="6587"/>
                  </a:lnTo>
                  <a:lnTo>
                    <a:pt x="1262" y="6581"/>
                  </a:lnTo>
                  <a:lnTo>
                    <a:pt x="1255" y="6575"/>
                  </a:lnTo>
                  <a:lnTo>
                    <a:pt x="1248" y="6569"/>
                  </a:lnTo>
                  <a:lnTo>
                    <a:pt x="1241" y="6562"/>
                  </a:lnTo>
                  <a:lnTo>
                    <a:pt x="1235" y="6555"/>
                  </a:lnTo>
                  <a:lnTo>
                    <a:pt x="1229" y="6548"/>
                  </a:lnTo>
                  <a:lnTo>
                    <a:pt x="1223" y="6542"/>
                  </a:lnTo>
                  <a:lnTo>
                    <a:pt x="1216" y="6534"/>
                  </a:lnTo>
                  <a:lnTo>
                    <a:pt x="1211" y="6527"/>
                  </a:lnTo>
                  <a:lnTo>
                    <a:pt x="1205" y="6520"/>
                  </a:lnTo>
                  <a:lnTo>
                    <a:pt x="1199" y="6513"/>
                  </a:lnTo>
                  <a:lnTo>
                    <a:pt x="1193" y="6505"/>
                  </a:lnTo>
                  <a:lnTo>
                    <a:pt x="1188" y="6497"/>
                  </a:lnTo>
                  <a:lnTo>
                    <a:pt x="1183" y="6489"/>
                  </a:lnTo>
                  <a:lnTo>
                    <a:pt x="1178" y="6482"/>
                  </a:lnTo>
                  <a:lnTo>
                    <a:pt x="1173" y="6473"/>
                  </a:lnTo>
                  <a:lnTo>
                    <a:pt x="1168" y="6466"/>
                  </a:lnTo>
                  <a:lnTo>
                    <a:pt x="1166" y="6461"/>
                  </a:lnTo>
                  <a:lnTo>
                    <a:pt x="1161" y="6453"/>
                  </a:lnTo>
                  <a:lnTo>
                    <a:pt x="1156" y="6445"/>
                  </a:lnTo>
                  <a:lnTo>
                    <a:pt x="1152" y="6437"/>
                  </a:lnTo>
                  <a:lnTo>
                    <a:pt x="1148" y="6428"/>
                  </a:lnTo>
                  <a:lnTo>
                    <a:pt x="1144" y="6420"/>
                  </a:lnTo>
                  <a:lnTo>
                    <a:pt x="1140" y="6411"/>
                  </a:lnTo>
                  <a:lnTo>
                    <a:pt x="1136" y="6402"/>
                  </a:lnTo>
                  <a:lnTo>
                    <a:pt x="1133" y="6393"/>
                  </a:lnTo>
                  <a:lnTo>
                    <a:pt x="1130" y="6385"/>
                  </a:lnTo>
                  <a:lnTo>
                    <a:pt x="1126" y="6376"/>
                  </a:lnTo>
                  <a:lnTo>
                    <a:pt x="1124" y="6367"/>
                  </a:lnTo>
                  <a:lnTo>
                    <a:pt x="1121" y="6358"/>
                  </a:lnTo>
                  <a:lnTo>
                    <a:pt x="1118" y="6349"/>
                  </a:lnTo>
                  <a:lnTo>
                    <a:pt x="1116" y="6340"/>
                  </a:lnTo>
                  <a:lnTo>
                    <a:pt x="1114" y="6331"/>
                  </a:lnTo>
                  <a:lnTo>
                    <a:pt x="1111" y="6322"/>
                  </a:lnTo>
                  <a:lnTo>
                    <a:pt x="1110" y="6313"/>
                  </a:lnTo>
                  <a:lnTo>
                    <a:pt x="1108" y="6304"/>
                  </a:lnTo>
                  <a:lnTo>
                    <a:pt x="1106" y="6295"/>
                  </a:lnTo>
                  <a:lnTo>
                    <a:pt x="1105" y="6286"/>
                  </a:lnTo>
                  <a:lnTo>
                    <a:pt x="1104" y="6277"/>
                  </a:lnTo>
                  <a:lnTo>
                    <a:pt x="1103" y="6267"/>
                  </a:lnTo>
                  <a:lnTo>
                    <a:pt x="1102" y="6258"/>
                  </a:lnTo>
                  <a:lnTo>
                    <a:pt x="1101" y="6249"/>
                  </a:lnTo>
                  <a:lnTo>
                    <a:pt x="1101" y="6240"/>
                  </a:lnTo>
                  <a:lnTo>
                    <a:pt x="1100" y="6231"/>
                  </a:lnTo>
                  <a:lnTo>
                    <a:pt x="1100" y="6222"/>
                  </a:lnTo>
                  <a:lnTo>
                    <a:pt x="1100" y="6217"/>
                  </a:lnTo>
                  <a:lnTo>
                    <a:pt x="1100" y="1593"/>
                  </a:lnTo>
                  <a:lnTo>
                    <a:pt x="1100" y="1588"/>
                  </a:lnTo>
                  <a:lnTo>
                    <a:pt x="1100" y="1579"/>
                  </a:lnTo>
                  <a:lnTo>
                    <a:pt x="1101" y="1570"/>
                  </a:lnTo>
                  <a:lnTo>
                    <a:pt x="1101" y="1561"/>
                  </a:lnTo>
                  <a:lnTo>
                    <a:pt x="1102" y="1552"/>
                  </a:lnTo>
                  <a:lnTo>
                    <a:pt x="1103" y="1543"/>
                  </a:lnTo>
                  <a:lnTo>
                    <a:pt x="1104" y="1533"/>
                  </a:lnTo>
                  <a:lnTo>
                    <a:pt x="1105" y="1524"/>
                  </a:lnTo>
                  <a:lnTo>
                    <a:pt x="1106" y="1515"/>
                  </a:lnTo>
                  <a:lnTo>
                    <a:pt x="1108" y="1506"/>
                  </a:lnTo>
                  <a:lnTo>
                    <a:pt x="1110" y="1497"/>
                  </a:lnTo>
                  <a:lnTo>
                    <a:pt x="1111" y="1488"/>
                  </a:lnTo>
                  <a:lnTo>
                    <a:pt x="1114" y="1479"/>
                  </a:lnTo>
                  <a:lnTo>
                    <a:pt x="1116" y="1470"/>
                  </a:lnTo>
                  <a:lnTo>
                    <a:pt x="1118" y="1461"/>
                  </a:lnTo>
                  <a:lnTo>
                    <a:pt x="1121" y="1452"/>
                  </a:lnTo>
                  <a:lnTo>
                    <a:pt x="1124" y="1443"/>
                  </a:lnTo>
                  <a:lnTo>
                    <a:pt x="1126" y="1434"/>
                  </a:lnTo>
                  <a:lnTo>
                    <a:pt x="1130" y="1425"/>
                  </a:lnTo>
                  <a:lnTo>
                    <a:pt x="1133" y="1417"/>
                  </a:lnTo>
                  <a:lnTo>
                    <a:pt x="1136" y="1408"/>
                  </a:lnTo>
                  <a:lnTo>
                    <a:pt x="1140" y="1399"/>
                  </a:lnTo>
                  <a:lnTo>
                    <a:pt x="1144" y="1390"/>
                  </a:lnTo>
                  <a:lnTo>
                    <a:pt x="1148" y="1382"/>
                  </a:lnTo>
                  <a:lnTo>
                    <a:pt x="1152" y="1373"/>
                  </a:lnTo>
                  <a:lnTo>
                    <a:pt x="1156" y="1365"/>
                  </a:lnTo>
                  <a:lnTo>
                    <a:pt x="1161" y="1357"/>
                  </a:lnTo>
                  <a:lnTo>
                    <a:pt x="1166" y="1349"/>
                  </a:lnTo>
                  <a:lnTo>
                    <a:pt x="1168" y="1344"/>
                  </a:lnTo>
                  <a:lnTo>
                    <a:pt x="1173" y="1337"/>
                  </a:lnTo>
                  <a:lnTo>
                    <a:pt x="1178" y="1328"/>
                  </a:lnTo>
                  <a:lnTo>
                    <a:pt x="1183" y="1321"/>
                  </a:lnTo>
                  <a:lnTo>
                    <a:pt x="1188" y="1313"/>
                  </a:lnTo>
                  <a:lnTo>
                    <a:pt x="1193" y="1305"/>
                  </a:lnTo>
                  <a:lnTo>
                    <a:pt x="1199" y="1297"/>
                  </a:lnTo>
                  <a:lnTo>
                    <a:pt x="1205" y="1290"/>
                  </a:lnTo>
                  <a:lnTo>
                    <a:pt x="1211" y="1283"/>
                  </a:lnTo>
                  <a:lnTo>
                    <a:pt x="1216" y="1276"/>
                  </a:lnTo>
                  <a:lnTo>
                    <a:pt x="1223" y="1268"/>
                  </a:lnTo>
                  <a:lnTo>
                    <a:pt x="1229" y="1262"/>
                  </a:lnTo>
                  <a:lnTo>
                    <a:pt x="1235" y="1255"/>
                  </a:lnTo>
                  <a:lnTo>
                    <a:pt x="1241" y="1248"/>
                  </a:lnTo>
                  <a:lnTo>
                    <a:pt x="1248" y="1241"/>
                  </a:lnTo>
                  <a:lnTo>
                    <a:pt x="1255" y="1235"/>
                  </a:lnTo>
                  <a:lnTo>
                    <a:pt x="1262" y="1229"/>
                  </a:lnTo>
                  <a:lnTo>
                    <a:pt x="1268" y="1223"/>
                  </a:lnTo>
                  <a:lnTo>
                    <a:pt x="1276" y="1216"/>
                  </a:lnTo>
                  <a:lnTo>
                    <a:pt x="1283" y="1211"/>
                  </a:lnTo>
                  <a:lnTo>
                    <a:pt x="1290" y="1205"/>
                  </a:lnTo>
                  <a:lnTo>
                    <a:pt x="1297" y="1199"/>
                  </a:lnTo>
                  <a:lnTo>
                    <a:pt x="1305" y="1193"/>
                  </a:lnTo>
                  <a:lnTo>
                    <a:pt x="1313" y="1188"/>
                  </a:lnTo>
                  <a:lnTo>
                    <a:pt x="1321" y="1183"/>
                  </a:lnTo>
                  <a:lnTo>
                    <a:pt x="1328" y="1178"/>
                  </a:lnTo>
                  <a:lnTo>
                    <a:pt x="1337" y="1173"/>
                  </a:lnTo>
                  <a:lnTo>
                    <a:pt x="1344" y="1168"/>
                  </a:lnTo>
                  <a:lnTo>
                    <a:pt x="1349" y="1166"/>
                  </a:lnTo>
                  <a:lnTo>
                    <a:pt x="1357" y="1161"/>
                  </a:lnTo>
                  <a:lnTo>
                    <a:pt x="1365" y="1156"/>
                  </a:lnTo>
                  <a:lnTo>
                    <a:pt x="1373" y="1152"/>
                  </a:lnTo>
                  <a:lnTo>
                    <a:pt x="1382" y="1148"/>
                  </a:lnTo>
                  <a:lnTo>
                    <a:pt x="1390" y="1144"/>
                  </a:lnTo>
                  <a:lnTo>
                    <a:pt x="1399" y="1140"/>
                  </a:lnTo>
                  <a:lnTo>
                    <a:pt x="1408" y="1136"/>
                  </a:lnTo>
                  <a:lnTo>
                    <a:pt x="1417" y="1133"/>
                  </a:lnTo>
                  <a:lnTo>
                    <a:pt x="1425" y="1130"/>
                  </a:lnTo>
                  <a:lnTo>
                    <a:pt x="1434" y="1126"/>
                  </a:lnTo>
                  <a:lnTo>
                    <a:pt x="1443" y="1124"/>
                  </a:lnTo>
                  <a:lnTo>
                    <a:pt x="1452" y="1121"/>
                  </a:lnTo>
                  <a:lnTo>
                    <a:pt x="1461" y="1118"/>
                  </a:lnTo>
                  <a:lnTo>
                    <a:pt x="1470" y="1116"/>
                  </a:lnTo>
                  <a:lnTo>
                    <a:pt x="1479" y="1114"/>
                  </a:lnTo>
                  <a:lnTo>
                    <a:pt x="1488" y="1111"/>
                  </a:lnTo>
                  <a:lnTo>
                    <a:pt x="1497" y="1110"/>
                  </a:lnTo>
                  <a:lnTo>
                    <a:pt x="1506" y="1108"/>
                  </a:lnTo>
                  <a:lnTo>
                    <a:pt x="1515" y="1106"/>
                  </a:lnTo>
                  <a:lnTo>
                    <a:pt x="1524" y="1105"/>
                  </a:lnTo>
                  <a:lnTo>
                    <a:pt x="1533" y="1104"/>
                  </a:lnTo>
                  <a:lnTo>
                    <a:pt x="1543" y="1103"/>
                  </a:lnTo>
                  <a:lnTo>
                    <a:pt x="1552" y="1102"/>
                  </a:lnTo>
                  <a:lnTo>
                    <a:pt x="1561" y="1101"/>
                  </a:lnTo>
                  <a:lnTo>
                    <a:pt x="1570" y="1101"/>
                  </a:lnTo>
                  <a:lnTo>
                    <a:pt x="1579" y="1100"/>
                  </a:lnTo>
                  <a:close/>
                  <a:moveTo>
                    <a:pt x="8400" y="1600"/>
                  </a:moveTo>
                  <a:lnTo>
                    <a:pt x="1600" y="1600"/>
                  </a:lnTo>
                  <a:lnTo>
                    <a:pt x="1600" y="6210"/>
                  </a:lnTo>
                  <a:lnTo>
                    <a:pt x="5000" y="6210"/>
                  </a:lnTo>
                  <a:lnTo>
                    <a:pt x="8400" y="6210"/>
                  </a:lnTo>
                  <a:lnTo>
                    <a:pt x="8400" y="16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E1E56D5C-9F4A-428D-B0B1-1428C6773605}"/>
              </a:ext>
            </a:extLst>
          </p:cNvPr>
          <p:cNvSpPr txBox="1"/>
          <p:nvPr/>
        </p:nvSpPr>
        <p:spPr>
          <a:xfrm>
            <a:off x="571018" y="1730608"/>
            <a:ext cx="1734412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20000"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Before</a:t>
            </a:r>
            <a:endParaRPr lang="en-PH" sz="32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5AD6D02-20F5-4D2B-B08A-9C2A837F7387}"/>
              </a:ext>
            </a:extLst>
          </p:cNvPr>
          <p:cNvSpPr txBox="1"/>
          <p:nvPr/>
        </p:nvSpPr>
        <p:spPr>
          <a:xfrm>
            <a:off x="6096000" y="1730608"/>
            <a:ext cx="1734412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20000"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After</a:t>
            </a:r>
            <a:endParaRPr lang="en-PH" sz="32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6340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Enablement Rollout Status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44</a:t>
            </a:fld>
            <a:endParaRPr lang="en-PH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296C26C-E7CC-4A89-83FF-59DFB4E7D3D3}"/>
              </a:ext>
            </a:extLst>
          </p:cNvPr>
          <p:cNvGraphicFramePr/>
          <p:nvPr/>
        </p:nvGraphicFramePr>
        <p:xfrm>
          <a:off x="612012" y="3167178"/>
          <a:ext cx="11026816" cy="1574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5E3EA94-A671-4DF4-954E-5B40D40BCB4D}"/>
              </a:ext>
            </a:extLst>
          </p:cNvPr>
          <p:cNvSpPr txBox="1"/>
          <p:nvPr/>
        </p:nvSpPr>
        <p:spPr>
          <a:xfrm>
            <a:off x="582592" y="2031095"/>
            <a:ext cx="6011248" cy="864440"/>
          </a:xfrm>
          <a:prstGeom prst="rect">
            <a:avLst/>
          </a:prstGeom>
          <a:noFill/>
          <a:ln>
            <a:solidFill>
              <a:srgbClr val="3EAF93"/>
            </a:solidFill>
          </a:ln>
        </p:spPr>
        <p:txBody>
          <a:bodyPr wrap="square" lIns="108000" tIns="108000" rIns="108000" bIns="108000">
            <a:spAutoFit/>
          </a:bodyPr>
          <a:lstStyle/>
          <a:p>
            <a:r>
              <a:rPr lang="en-US" sz="1400" b="1" dirty="0">
                <a:solidFill>
                  <a:srgbClr val="3EAF93"/>
                </a:solidFill>
              </a:rPr>
              <a:t>Awareness</a:t>
            </a:r>
          </a:p>
          <a:p>
            <a:r>
              <a:rPr lang="en-US" sz="1400" dirty="0"/>
              <a:t>55% of all staff have completed the one-hour briefing; remaining sessions are scheduled through September.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689CCF-F2EC-4B6D-B8DB-DC2A4B6E99A6}"/>
              </a:ext>
            </a:extLst>
          </p:cNvPr>
          <p:cNvSpPr txBox="1"/>
          <p:nvPr/>
        </p:nvSpPr>
        <p:spPr>
          <a:xfrm>
            <a:off x="3632199" y="5018121"/>
            <a:ext cx="4308033" cy="1079884"/>
          </a:xfrm>
          <a:prstGeom prst="rect">
            <a:avLst/>
          </a:prstGeom>
          <a:noFill/>
          <a:ln>
            <a:solidFill>
              <a:srgbClr val="156740"/>
            </a:solidFill>
          </a:ln>
        </p:spPr>
        <p:txBody>
          <a:bodyPr wrap="square" lIns="108000" tIns="108000" rIns="108000" bIns="108000">
            <a:spAutoFit/>
          </a:bodyPr>
          <a:lstStyle/>
          <a:p>
            <a:pPr algn="r"/>
            <a:r>
              <a:rPr lang="en-US" sz="1400" b="1" dirty="0">
                <a:solidFill>
                  <a:srgbClr val="156740"/>
                </a:solidFill>
              </a:rPr>
              <a:t>Trained</a:t>
            </a:r>
            <a:br>
              <a:rPr lang="en-US" sz="1400" b="1" dirty="0">
                <a:solidFill>
                  <a:srgbClr val="156740"/>
                </a:solidFill>
              </a:rPr>
            </a:br>
            <a:r>
              <a:rPr lang="en-US" sz="1400" dirty="0"/>
              <a:t>20% have finished the two-day citizen-developer course, ahead of the 15% plan for this point in the year.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70EA87-CB54-436E-8C03-717BAD616B54}"/>
              </a:ext>
            </a:extLst>
          </p:cNvPr>
          <p:cNvSpPr txBox="1"/>
          <p:nvPr/>
        </p:nvSpPr>
        <p:spPr>
          <a:xfrm>
            <a:off x="6905297" y="2031095"/>
            <a:ext cx="4704109" cy="864440"/>
          </a:xfrm>
          <a:prstGeom prst="rect">
            <a:avLst/>
          </a:prstGeom>
          <a:noFill/>
          <a:ln>
            <a:solidFill>
              <a:srgbClr val="0E442A"/>
            </a:solidFill>
          </a:ln>
        </p:spPr>
        <p:txBody>
          <a:bodyPr wrap="square" lIns="108000" tIns="108000" rIns="108000" bIns="108000">
            <a:spAutoFit/>
          </a:bodyPr>
          <a:lstStyle/>
          <a:p>
            <a:r>
              <a:rPr lang="en-US" sz="1400" b="1" dirty="0">
                <a:solidFill>
                  <a:srgbClr val="0E442A"/>
                </a:solidFill>
              </a:rPr>
              <a:t>Certified</a:t>
            </a:r>
            <a:br>
              <a:rPr lang="en-US" sz="1400" b="1" dirty="0">
                <a:solidFill>
                  <a:srgbClr val="0E442A"/>
                </a:solidFill>
              </a:rPr>
            </a:br>
            <a:r>
              <a:rPr lang="en-US" sz="1400" dirty="0"/>
              <a:t>15% have passed certification and can build unsupervised inside guardrails.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6E6164-6ED3-41B8-8188-0FEA005263B8}"/>
              </a:ext>
            </a:extLst>
          </p:cNvPr>
          <p:cNvSpPr txBox="1"/>
          <p:nvPr/>
        </p:nvSpPr>
        <p:spPr>
          <a:xfrm>
            <a:off x="8102278" y="5018121"/>
            <a:ext cx="3536550" cy="1079884"/>
          </a:xfrm>
          <a:prstGeom prst="rect">
            <a:avLst/>
          </a:prstGeom>
          <a:noFill/>
          <a:ln>
            <a:solidFill>
              <a:srgbClr val="E4EB84"/>
            </a:solidFill>
          </a:ln>
        </p:spPr>
        <p:txBody>
          <a:bodyPr wrap="square" lIns="108000" tIns="108000" rIns="108000" bIns="108000">
            <a:spAutoFit/>
          </a:bodyPr>
          <a:lstStyle/>
          <a:p>
            <a:pPr algn="r"/>
            <a:r>
              <a:rPr lang="en-US" sz="1400" b="1" dirty="0">
                <a:solidFill>
                  <a:srgbClr val="E4EB84"/>
                </a:solidFill>
              </a:rPr>
              <a:t>Champions</a:t>
            </a:r>
            <a:br>
              <a:rPr lang="en-US" sz="1400" b="1" dirty="0">
                <a:solidFill>
                  <a:srgbClr val="E4EB84"/>
                </a:solidFill>
              </a:rPr>
            </a:br>
            <a:r>
              <a:rPr lang="en-US" sz="1400" dirty="0"/>
              <a:t>Champion coverage stands at 10 of 12 departments; legal and supply chain nominate theirs this month.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CB53EB-1E17-4E47-A4E8-D61D0CDE19D2}"/>
              </a:ext>
            </a:extLst>
          </p:cNvPr>
          <p:cNvCxnSpPr>
            <a:cxnSpLocks/>
          </p:cNvCxnSpPr>
          <p:nvPr/>
        </p:nvCxnSpPr>
        <p:spPr>
          <a:xfrm>
            <a:off x="772160" y="3327678"/>
            <a:ext cx="582168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E2FD06-4566-467D-9207-68400830F60E}"/>
              </a:ext>
            </a:extLst>
          </p:cNvPr>
          <p:cNvCxnSpPr>
            <a:cxnSpLocks/>
          </p:cNvCxnSpPr>
          <p:nvPr/>
        </p:nvCxnSpPr>
        <p:spPr>
          <a:xfrm>
            <a:off x="8818880" y="3327678"/>
            <a:ext cx="159512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BBEB6CE-7F69-4702-B937-E5B52551DD38}"/>
              </a:ext>
            </a:extLst>
          </p:cNvPr>
          <p:cNvCxnSpPr>
            <a:cxnSpLocks/>
          </p:cNvCxnSpPr>
          <p:nvPr/>
        </p:nvCxnSpPr>
        <p:spPr>
          <a:xfrm>
            <a:off x="6685280" y="4597678"/>
            <a:ext cx="210312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579D5EE-ADD0-4D9F-A0C4-0B59F13033B4}"/>
              </a:ext>
            </a:extLst>
          </p:cNvPr>
          <p:cNvCxnSpPr>
            <a:cxnSpLocks/>
          </p:cNvCxnSpPr>
          <p:nvPr/>
        </p:nvCxnSpPr>
        <p:spPr>
          <a:xfrm>
            <a:off x="10434320" y="4597678"/>
            <a:ext cx="105664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DAA0C18-4124-4F5F-BD1F-6A4A8AC8C42D}"/>
              </a:ext>
            </a:extLst>
          </p:cNvPr>
          <p:cNvCxnSpPr>
            <a:cxnSpLocks/>
          </p:cNvCxnSpPr>
          <p:nvPr/>
        </p:nvCxnSpPr>
        <p:spPr>
          <a:xfrm>
            <a:off x="3588216" y="2898639"/>
            <a:ext cx="0" cy="418879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AF29D0D-1BA1-4AEF-A7F0-BD7E7F129C82}"/>
              </a:ext>
            </a:extLst>
          </p:cNvPr>
          <p:cNvCxnSpPr>
            <a:cxnSpLocks/>
          </p:cNvCxnSpPr>
          <p:nvPr/>
        </p:nvCxnSpPr>
        <p:spPr>
          <a:xfrm>
            <a:off x="9653736" y="2892659"/>
            <a:ext cx="0" cy="424859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7671EA2-3939-4F22-B8E4-621ED878FEFB}"/>
              </a:ext>
            </a:extLst>
          </p:cNvPr>
          <p:cNvCxnSpPr>
            <a:cxnSpLocks/>
          </p:cNvCxnSpPr>
          <p:nvPr/>
        </p:nvCxnSpPr>
        <p:spPr>
          <a:xfrm>
            <a:off x="7736840" y="4593810"/>
            <a:ext cx="0" cy="418879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9C72BA-470D-4EB4-A1CB-162072E21CD9}"/>
              </a:ext>
            </a:extLst>
          </p:cNvPr>
          <p:cNvCxnSpPr>
            <a:cxnSpLocks/>
          </p:cNvCxnSpPr>
          <p:nvPr/>
        </p:nvCxnSpPr>
        <p:spPr>
          <a:xfrm>
            <a:off x="10988040" y="4593810"/>
            <a:ext cx="0" cy="418879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229" name="Group 43">
            <a:extLst>
              <a:ext uri="{FF2B5EF4-FFF2-40B4-BE49-F238E27FC236}">
                <a16:creationId xmlns:a16="http://schemas.microsoft.com/office/drawing/2014/main" id="{81A315C8-274C-497A-8AE3-D8C47CDE3E14}"/>
              </a:ext>
            </a:extLst>
          </p:cNvPr>
          <p:cNvGrpSpPr/>
          <p:nvPr/>
        </p:nvGrpSpPr>
        <p:grpSpPr>
          <a:xfrm>
            <a:off x="2701401" y="3652854"/>
            <a:ext cx="603036" cy="603038"/>
            <a:chOff x="5227152" y="3559635"/>
            <a:chExt cx="633600" cy="633600"/>
          </a:xfrm>
        </p:grpSpPr>
        <p:sp>
          <p:nvSpPr>
            <p:cNvPr id="90230" name="Accent">
              <a:extLst>
                <a:ext uri="{FF2B5EF4-FFF2-40B4-BE49-F238E27FC236}">
                  <a16:creationId xmlns:a16="http://schemas.microsoft.com/office/drawing/2014/main" id="{528C6631-EB85-49D9-84BD-9C2B2D3D9FCA}"/>
                </a:ext>
              </a:extLst>
            </p:cNvPr>
            <p:cNvSpPr/>
            <p:nvPr/>
          </p:nvSpPr>
          <p:spPr>
            <a:xfrm>
              <a:off x="522715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024" y="4134"/>
                  </a:moveTo>
                  <a:lnTo>
                    <a:pt x="5920" y="2403"/>
                  </a:lnTo>
                  <a:lnTo>
                    <a:pt x="5920" y="7164"/>
                  </a:lnTo>
                  <a:lnTo>
                    <a:pt x="2024" y="5433"/>
                  </a:lnTo>
                  <a:lnTo>
                    <a:pt x="2024" y="4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31" name="Outline">
              <a:extLst>
                <a:ext uri="{FF2B5EF4-FFF2-40B4-BE49-F238E27FC236}">
                  <a16:creationId xmlns:a16="http://schemas.microsoft.com/office/drawing/2014/main" id="{8A14CB04-6F34-4183-94A9-12B0E9E84071}"/>
                </a:ext>
              </a:extLst>
            </p:cNvPr>
            <p:cNvSpPr/>
            <p:nvPr/>
          </p:nvSpPr>
          <p:spPr>
            <a:xfrm>
              <a:off x="522715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03" y="4341"/>
                  </a:moveTo>
                  <a:lnTo>
                    <a:pt x="7943" y="4118"/>
                  </a:lnTo>
                  <a:lnTo>
                    <a:pt x="7858" y="3893"/>
                  </a:lnTo>
                  <a:lnTo>
                    <a:pt x="7748" y="3665"/>
                  </a:lnTo>
                  <a:lnTo>
                    <a:pt x="7613" y="3435"/>
                  </a:lnTo>
                  <a:lnTo>
                    <a:pt x="7446" y="3195"/>
                  </a:lnTo>
                  <a:lnTo>
                    <a:pt x="7429" y="3167"/>
                  </a:lnTo>
                  <a:lnTo>
                    <a:pt x="7416" y="3137"/>
                  </a:lnTo>
                  <a:lnTo>
                    <a:pt x="7407" y="3105"/>
                  </a:lnTo>
                  <a:lnTo>
                    <a:pt x="7402" y="3073"/>
                  </a:lnTo>
                  <a:lnTo>
                    <a:pt x="7401" y="3040"/>
                  </a:lnTo>
                  <a:lnTo>
                    <a:pt x="7405" y="3008"/>
                  </a:lnTo>
                  <a:lnTo>
                    <a:pt x="7413" y="2976"/>
                  </a:lnTo>
                  <a:lnTo>
                    <a:pt x="7425" y="2946"/>
                  </a:lnTo>
                  <a:lnTo>
                    <a:pt x="7440" y="2917"/>
                  </a:lnTo>
                  <a:lnTo>
                    <a:pt x="7460" y="2891"/>
                  </a:lnTo>
                  <a:lnTo>
                    <a:pt x="7483" y="2867"/>
                  </a:lnTo>
                  <a:lnTo>
                    <a:pt x="7508" y="2847"/>
                  </a:lnTo>
                  <a:lnTo>
                    <a:pt x="7536" y="2830"/>
                  </a:lnTo>
                  <a:lnTo>
                    <a:pt x="7566" y="2817"/>
                  </a:lnTo>
                  <a:lnTo>
                    <a:pt x="7598" y="2808"/>
                  </a:lnTo>
                  <a:lnTo>
                    <a:pt x="7630" y="2803"/>
                  </a:lnTo>
                  <a:lnTo>
                    <a:pt x="7663" y="2802"/>
                  </a:lnTo>
                  <a:lnTo>
                    <a:pt x="7695" y="2806"/>
                  </a:lnTo>
                  <a:lnTo>
                    <a:pt x="7727" y="2814"/>
                  </a:lnTo>
                  <a:lnTo>
                    <a:pt x="7757" y="2826"/>
                  </a:lnTo>
                  <a:lnTo>
                    <a:pt x="7786" y="2841"/>
                  </a:lnTo>
                  <a:lnTo>
                    <a:pt x="7812" y="2861"/>
                  </a:lnTo>
                  <a:lnTo>
                    <a:pt x="7836" y="2884"/>
                  </a:lnTo>
                  <a:lnTo>
                    <a:pt x="7856" y="2909"/>
                  </a:lnTo>
                  <a:lnTo>
                    <a:pt x="8028" y="3157"/>
                  </a:lnTo>
                  <a:lnTo>
                    <a:pt x="8039" y="3172"/>
                  </a:lnTo>
                  <a:lnTo>
                    <a:pt x="8185" y="3420"/>
                  </a:lnTo>
                  <a:lnTo>
                    <a:pt x="8194" y="3438"/>
                  </a:lnTo>
                  <a:lnTo>
                    <a:pt x="8314" y="3686"/>
                  </a:lnTo>
                  <a:lnTo>
                    <a:pt x="8322" y="3706"/>
                  </a:lnTo>
                  <a:lnTo>
                    <a:pt x="8415" y="3954"/>
                  </a:lnTo>
                  <a:lnTo>
                    <a:pt x="8423" y="3977"/>
                  </a:lnTo>
                  <a:lnTo>
                    <a:pt x="8489" y="4224"/>
                  </a:lnTo>
                  <a:lnTo>
                    <a:pt x="8494" y="4249"/>
                  </a:lnTo>
                  <a:lnTo>
                    <a:pt x="8534" y="4497"/>
                  </a:lnTo>
                  <a:lnTo>
                    <a:pt x="8537" y="4523"/>
                  </a:lnTo>
                  <a:lnTo>
                    <a:pt x="8550" y="4770"/>
                  </a:lnTo>
                  <a:lnTo>
                    <a:pt x="8550" y="4797"/>
                  </a:lnTo>
                  <a:lnTo>
                    <a:pt x="8537" y="5044"/>
                  </a:lnTo>
                  <a:lnTo>
                    <a:pt x="8534" y="5071"/>
                  </a:lnTo>
                  <a:lnTo>
                    <a:pt x="8494" y="5318"/>
                  </a:lnTo>
                  <a:lnTo>
                    <a:pt x="8489" y="5343"/>
                  </a:lnTo>
                  <a:lnTo>
                    <a:pt x="8423" y="5590"/>
                  </a:lnTo>
                  <a:lnTo>
                    <a:pt x="8415" y="5614"/>
                  </a:lnTo>
                  <a:lnTo>
                    <a:pt x="8322" y="5861"/>
                  </a:lnTo>
                  <a:lnTo>
                    <a:pt x="8314" y="5882"/>
                  </a:lnTo>
                  <a:lnTo>
                    <a:pt x="8194" y="6129"/>
                  </a:lnTo>
                  <a:lnTo>
                    <a:pt x="8184" y="6147"/>
                  </a:lnTo>
                  <a:lnTo>
                    <a:pt x="8039" y="6395"/>
                  </a:lnTo>
                  <a:lnTo>
                    <a:pt x="8028" y="6411"/>
                  </a:lnTo>
                  <a:lnTo>
                    <a:pt x="7856" y="6658"/>
                  </a:lnTo>
                  <a:lnTo>
                    <a:pt x="7836" y="6683"/>
                  </a:lnTo>
                  <a:lnTo>
                    <a:pt x="7812" y="6706"/>
                  </a:lnTo>
                  <a:lnTo>
                    <a:pt x="7786" y="6726"/>
                  </a:lnTo>
                  <a:lnTo>
                    <a:pt x="7757" y="6741"/>
                  </a:lnTo>
                  <a:lnTo>
                    <a:pt x="7727" y="6753"/>
                  </a:lnTo>
                  <a:lnTo>
                    <a:pt x="7695" y="6761"/>
                  </a:lnTo>
                  <a:lnTo>
                    <a:pt x="7662" y="6765"/>
                  </a:lnTo>
                  <a:lnTo>
                    <a:pt x="7630" y="6764"/>
                  </a:lnTo>
                  <a:lnTo>
                    <a:pt x="7597" y="6759"/>
                  </a:lnTo>
                  <a:lnTo>
                    <a:pt x="7566" y="6750"/>
                  </a:lnTo>
                  <a:lnTo>
                    <a:pt x="7536" y="6737"/>
                  </a:lnTo>
                  <a:lnTo>
                    <a:pt x="7508" y="6720"/>
                  </a:lnTo>
                  <a:lnTo>
                    <a:pt x="7483" y="6700"/>
                  </a:lnTo>
                  <a:lnTo>
                    <a:pt x="7460" y="6676"/>
                  </a:lnTo>
                  <a:lnTo>
                    <a:pt x="7440" y="6650"/>
                  </a:lnTo>
                  <a:lnTo>
                    <a:pt x="7425" y="6621"/>
                  </a:lnTo>
                  <a:lnTo>
                    <a:pt x="7413" y="6591"/>
                  </a:lnTo>
                  <a:lnTo>
                    <a:pt x="7405" y="6559"/>
                  </a:lnTo>
                  <a:lnTo>
                    <a:pt x="7401" y="6526"/>
                  </a:lnTo>
                  <a:lnTo>
                    <a:pt x="7402" y="6494"/>
                  </a:lnTo>
                  <a:lnTo>
                    <a:pt x="7407" y="6461"/>
                  </a:lnTo>
                  <a:lnTo>
                    <a:pt x="7416" y="6430"/>
                  </a:lnTo>
                  <a:lnTo>
                    <a:pt x="7429" y="6400"/>
                  </a:lnTo>
                  <a:lnTo>
                    <a:pt x="7446" y="6372"/>
                  </a:lnTo>
                  <a:lnTo>
                    <a:pt x="7613" y="6133"/>
                  </a:lnTo>
                  <a:lnTo>
                    <a:pt x="7748" y="5902"/>
                  </a:lnTo>
                  <a:lnTo>
                    <a:pt x="7858" y="5675"/>
                  </a:lnTo>
                  <a:lnTo>
                    <a:pt x="7943" y="5449"/>
                  </a:lnTo>
                  <a:lnTo>
                    <a:pt x="8003" y="5226"/>
                  </a:lnTo>
                  <a:lnTo>
                    <a:pt x="8038" y="5004"/>
                  </a:lnTo>
                  <a:lnTo>
                    <a:pt x="8050" y="4784"/>
                  </a:lnTo>
                  <a:lnTo>
                    <a:pt x="8038" y="4563"/>
                  </a:lnTo>
                  <a:lnTo>
                    <a:pt x="8003" y="4341"/>
                  </a:lnTo>
                  <a:close/>
                  <a:moveTo>
                    <a:pt x="6902" y="4401"/>
                  </a:moveTo>
                  <a:lnTo>
                    <a:pt x="6849" y="4269"/>
                  </a:lnTo>
                  <a:lnTo>
                    <a:pt x="6780" y="4134"/>
                  </a:lnTo>
                  <a:lnTo>
                    <a:pt x="6694" y="3997"/>
                  </a:lnTo>
                  <a:lnTo>
                    <a:pt x="6585" y="3850"/>
                  </a:lnTo>
                  <a:lnTo>
                    <a:pt x="6567" y="3822"/>
                  </a:lnTo>
                  <a:lnTo>
                    <a:pt x="6553" y="3793"/>
                  </a:lnTo>
                  <a:lnTo>
                    <a:pt x="6543" y="3762"/>
                  </a:lnTo>
                  <a:lnTo>
                    <a:pt x="6538" y="3730"/>
                  </a:lnTo>
                  <a:lnTo>
                    <a:pt x="6536" y="3697"/>
                  </a:lnTo>
                  <a:lnTo>
                    <a:pt x="6539" y="3664"/>
                  </a:lnTo>
                  <a:lnTo>
                    <a:pt x="6546" y="3632"/>
                  </a:lnTo>
                  <a:lnTo>
                    <a:pt x="6557" y="3602"/>
                  </a:lnTo>
                  <a:lnTo>
                    <a:pt x="6572" y="3572"/>
                  </a:lnTo>
                  <a:lnTo>
                    <a:pt x="6590" y="3546"/>
                  </a:lnTo>
                  <a:lnTo>
                    <a:pt x="6612" y="3521"/>
                  </a:lnTo>
                  <a:lnTo>
                    <a:pt x="6637" y="3500"/>
                  </a:lnTo>
                  <a:lnTo>
                    <a:pt x="6665" y="3482"/>
                  </a:lnTo>
                  <a:lnTo>
                    <a:pt x="6694" y="3468"/>
                  </a:lnTo>
                  <a:lnTo>
                    <a:pt x="6725" y="3458"/>
                  </a:lnTo>
                  <a:lnTo>
                    <a:pt x="6757" y="3453"/>
                  </a:lnTo>
                  <a:lnTo>
                    <a:pt x="6790" y="3451"/>
                  </a:lnTo>
                  <a:lnTo>
                    <a:pt x="6823" y="3454"/>
                  </a:lnTo>
                  <a:lnTo>
                    <a:pt x="6855" y="3461"/>
                  </a:lnTo>
                  <a:lnTo>
                    <a:pt x="6885" y="3472"/>
                  </a:lnTo>
                  <a:lnTo>
                    <a:pt x="6915" y="3487"/>
                  </a:lnTo>
                  <a:lnTo>
                    <a:pt x="6941" y="3505"/>
                  </a:lnTo>
                  <a:lnTo>
                    <a:pt x="6966" y="3527"/>
                  </a:lnTo>
                  <a:lnTo>
                    <a:pt x="6987" y="3552"/>
                  </a:lnTo>
                  <a:lnTo>
                    <a:pt x="7102" y="3707"/>
                  </a:lnTo>
                  <a:lnTo>
                    <a:pt x="7112" y="3723"/>
                  </a:lnTo>
                  <a:lnTo>
                    <a:pt x="7210" y="3878"/>
                  </a:lnTo>
                  <a:lnTo>
                    <a:pt x="7220" y="3896"/>
                  </a:lnTo>
                  <a:lnTo>
                    <a:pt x="7300" y="4051"/>
                  </a:lnTo>
                  <a:lnTo>
                    <a:pt x="7309" y="4072"/>
                  </a:lnTo>
                  <a:lnTo>
                    <a:pt x="7371" y="4227"/>
                  </a:lnTo>
                  <a:lnTo>
                    <a:pt x="7379" y="4251"/>
                  </a:lnTo>
                  <a:lnTo>
                    <a:pt x="7424" y="4406"/>
                  </a:lnTo>
                  <a:lnTo>
                    <a:pt x="7430" y="4432"/>
                  </a:lnTo>
                  <a:lnTo>
                    <a:pt x="7456" y="4587"/>
                  </a:lnTo>
                  <a:lnTo>
                    <a:pt x="7459" y="4615"/>
                  </a:lnTo>
                  <a:lnTo>
                    <a:pt x="7468" y="4770"/>
                  </a:lnTo>
                  <a:lnTo>
                    <a:pt x="7468" y="4798"/>
                  </a:lnTo>
                  <a:lnTo>
                    <a:pt x="7459" y="4953"/>
                  </a:lnTo>
                  <a:lnTo>
                    <a:pt x="7456" y="4981"/>
                  </a:lnTo>
                  <a:lnTo>
                    <a:pt x="7430" y="5135"/>
                  </a:lnTo>
                  <a:lnTo>
                    <a:pt x="7424" y="5162"/>
                  </a:lnTo>
                  <a:lnTo>
                    <a:pt x="7379" y="5316"/>
                  </a:lnTo>
                  <a:lnTo>
                    <a:pt x="7371" y="5340"/>
                  </a:lnTo>
                  <a:lnTo>
                    <a:pt x="7309" y="5495"/>
                  </a:lnTo>
                  <a:lnTo>
                    <a:pt x="7300" y="5516"/>
                  </a:lnTo>
                  <a:lnTo>
                    <a:pt x="7220" y="5671"/>
                  </a:lnTo>
                  <a:lnTo>
                    <a:pt x="7210" y="5690"/>
                  </a:lnTo>
                  <a:lnTo>
                    <a:pt x="7112" y="5844"/>
                  </a:lnTo>
                  <a:lnTo>
                    <a:pt x="7101" y="5860"/>
                  </a:lnTo>
                  <a:lnTo>
                    <a:pt x="6987" y="6015"/>
                  </a:lnTo>
                  <a:lnTo>
                    <a:pt x="6966" y="6040"/>
                  </a:lnTo>
                  <a:lnTo>
                    <a:pt x="6941" y="6062"/>
                  </a:lnTo>
                  <a:lnTo>
                    <a:pt x="6914" y="6080"/>
                  </a:lnTo>
                  <a:lnTo>
                    <a:pt x="6885" y="6095"/>
                  </a:lnTo>
                  <a:lnTo>
                    <a:pt x="6855" y="6106"/>
                  </a:lnTo>
                  <a:lnTo>
                    <a:pt x="6823" y="6113"/>
                  </a:lnTo>
                  <a:lnTo>
                    <a:pt x="6790" y="6116"/>
                  </a:lnTo>
                  <a:lnTo>
                    <a:pt x="6757" y="6114"/>
                  </a:lnTo>
                  <a:lnTo>
                    <a:pt x="6725" y="6108"/>
                  </a:lnTo>
                  <a:lnTo>
                    <a:pt x="6694" y="6098"/>
                  </a:lnTo>
                  <a:lnTo>
                    <a:pt x="6664" y="6084"/>
                  </a:lnTo>
                  <a:lnTo>
                    <a:pt x="6637" y="6067"/>
                  </a:lnTo>
                  <a:lnTo>
                    <a:pt x="6612" y="6046"/>
                  </a:lnTo>
                  <a:lnTo>
                    <a:pt x="6590" y="6021"/>
                  </a:lnTo>
                  <a:lnTo>
                    <a:pt x="6572" y="5994"/>
                  </a:lnTo>
                  <a:lnTo>
                    <a:pt x="6557" y="5965"/>
                  </a:lnTo>
                  <a:lnTo>
                    <a:pt x="6546" y="5935"/>
                  </a:lnTo>
                  <a:lnTo>
                    <a:pt x="6539" y="5903"/>
                  </a:lnTo>
                  <a:lnTo>
                    <a:pt x="6536" y="5870"/>
                  </a:lnTo>
                  <a:lnTo>
                    <a:pt x="6538" y="5837"/>
                  </a:lnTo>
                  <a:lnTo>
                    <a:pt x="6544" y="5805"/>
                  </a:lnTo>
                  <a:lnTo>
                    <a:pt x="6554" y="5774"/>
                  </a:lnTo>
                  <a:lnTo>
                    <a:pt x="6568" y="5744"/>
                  </a:lnTo>
                  <a:lnTo>
                    <a:pt x="6585" y="5717"/>
                  </a:lnTo>
                  <a:lnTo>
                    <a:pt x="6694" y="5570"/>
                  </a:lnTo>
                  <a:lnTo>
                    <a:pt x="6780" y="5433"/>
                  </a:lnTo>
                  <a:lnTo>
                    <a:pt x="6850" y="5298"/>
                  </a:lnTo>
                  <a:lnTo>
                    <a:pt x="6902" y="5167"/>
                  </a:lnTo>
                  <a:lnTo>
                    <a:pt x="6939" y="5037"/>
                  </a:lnTo>
                  <a:lnTo>
                    <a:pt x="6961" y="4910"/>
                  </a:lnTo>
                  <a:lnTo>
                    <a:pt x="6968" y="4784"/>
                  </a:lnTo>
                  <a:lnTo>
                    <a:pt x="6961" y="4657"/>
                  </a:lnTo>
                  <a:lnTo>
                    <a:pt x="6939" y="4530"/>
                  </a:lnTo>
                  <a:lnTo>
                    <a:pt x="6902" y="4401"/>
                  </a:lnTo>
                  <a:close/>
                  <a:moveTo>
                    <a:pt x="1244" y="3885"/>
                  </a:moveTo>
                  <a:lnTo>
                    <a:pt x="1253" y="3884"/>
                  </a:lnTo>
                  <a:lnTo>
                    <a:pt x="1261" y="3884"/>
                  </a:lnTo>
                  <a:lnTo>
                    <a:pt x="1266" y="3884"/>
                  </a:lnTo>
                  <a:lnTo>
                    <a:pt x="1808" y="3884"/>
                  </a:lnTo>
                  <a:lnTo>
                    <a:pt x="1813" y="3884"/>
                  </a:lnTo>
                  <a:lnTo>
                    <a:pt x="1821" y="3884"/>
                  </a:lnTo>
                  <a:lnTo>
                    <a:pt x="1830" y="3885"/>
                  </a:lnTo>
                  <a:lnTo>
                    <a:pt x="1838" y="3885"/>
                  </a:lnTo>
                  <a:lnTo>
                    <a:pt x="1848" y="3886"/>
                  </a:lnTo>
                  <a:lnTo>
                    <a:pt x="1856" y="3886"/>
                  </a:lnTo>
                  <a:lnTo>
                    <a:pt x="1865" y="3888"/>
                  </a:lnTo>
                  <a:lnTo>
                    <a:pt x="1873" y="3889"/>
                  </a:lnTo>
                  <a:lnTo>
                    <a:pt x="1882" y="3890"/>
                  </a:lnTo>
                  <a:lnTo>
                    <a:pt x="1890" y="3891"/>
                  </a:lnTo>
                  <a:lnTo>
                    <a:pt x="1899" y="3893"/>
                  </a:lnTo>
                  <a:lnTo>
                    <a:pt x="1907" y="3895"/>
                  </a:lnTo>
                  <a:lnTo>
                    <a:pt x="1916" y="3897"/>
                  </a:lnTo>
                  <a:lnTo>
                    <a:pt x="1924" y="3899"/>
                  </a:lnTo>
                  <a:lnTo>
                    <a:pt x="1933" y="3901"/>
                  </a:lnTo>
                  <a:lnTo>
                    <a:pt x="5818" y="2175"/>
                  </a:lnTo>
                  <a:lnTo>
                    <a:pt x="5850" y="2163"/>
                  </a:lnTo>
                  <a:lnTo>
                    <a:pt x="5882" y="2156"/>
                  </a:lnTo>
                  <a:lnTo>
                    <a:pt x="5915" y="2153"/>
                  </a:lnTo>
                  <a:lnTo>
                    <a:pt x="5948" y="2155"/>
                  </a:lnTo>
                  <a:lnTo>
                    <a:pt x="5981" y="2160"/>
                  </a:lnTo>
                  <a:lnTo>
                    <a:pt x="6012" y="2171"/>
                  </a:lnTo>
                  <a:lnTo>
                    <a:pt x="6042" y="2185"/>
                  </a:lnTo>
                  <a:lnTo>
                    <a:pt x="6070" y="2203"/>
                  </a:lnTo>
                  <a:lnTo>
                    <a:pt x="6095" y="2224"/>
                  </a:lnTo>
                  <a:lnTo>
                    <a:pt x="6117" y="2249"/>
                  </a:lnTo>
                  <a:lnTo>
                    <a:pt x="6136" y="2277"/>
                  </a:lnTo>
                  <a:lnTo>
                    <a:pt x="6150" y="2306"/>
                  </a:lnTo>
                  <a:lnTo>
                    <a:pt x="6161" y="2337"/>
                  </a:lnTo>
                  <a:lnTo>
                    <a:pt x="6168" y="2370"/>
                  </a:lnTo>
                  <a:lnTo>
                    <a:pt x="6170" y="2403"/>
                  </a:lnTo>
                  <a:lnTo>
                    <a:pt x="6170" y="7164"/>
                  </a:lnTo>
                  <a:lnTo>
                    <a:pt x="6168" y="7197"/>
                  </a:lnTo>
                  <a:lnTo>
                    <a:pt x="6161" y="7230"/>
                  </a:lnTo>
                  <a:lnTo>
                    <a:pt x="6150" y="7261"/>
                  </a:lnTo>
                  <a:lnTo>
                    <a:pt x="6136" y="7290"/>
                  </a:lnTo>
                  <a:lnTo>
                    <a:pt x="6117" y="7318"/>
                  </a:lnTo>
                  <a:lnTo>
                    <a:pt x="6095" y="7343"/>
                  </a:lnTo>
                  <a:lnTo>
                    <a:pt x="6070" y="7364"/>
                  </a:lnTo>
                  <a:lnTo>
                    <a:pt x="6042" y="7382"/>
                  </a:lnTo>
                  <a:lnTo>
                    <a:pt x="6012" y="7396"/>
                  </a:lnTo>
                  <a:lnTo>
                    <a:pt x="5981" y="7407"/>
                  </a:lnTo>
                  <a:lnTo>
                    <a:pt x="5948" y="7412"/>
                  </a:lnTo>
                  <a:lnTo>
                    <a:pt x="5915" y="7414"/>
                  </a:lnTo>
                  <a:lnTo>
                    <a:pt x="5882" y="7411"/>
                  </a:lnTo>
                  <a:lnTo>
                    <a:pt x="5850" y="7404"/>
                  </a:lnTo>
                  <a:lnTo>
                    <a:pt x="5818" y="7392"/>
                  </a:lnTo>
                  <a:lnTo>
                    <a:pt x="4438" y="6779"/>
                  </a:lnTo>
                  <a:lnTo>
                    <a:pt x="4438" y="6948"/>
                  </a:lnTo>
                  <a:lnTo>
                    <a:pt x="4438" y="6953"/>
                  </a:lnTo>
                  <a:lnTo>
                    <a:pt x="4437" y="6977"/>
                  </a:lnTo>
                  <a:lnTo>
                    <a:pt x="4437" y="6986"/>
                  </a:lnTo>
                  <a:lnTo>
                    <a:pt x="4436" y="7011"/>
                  </a:lnTo>
                  <a:lnTo>
                    <a:pt x="4435" y="7020"/>
                  </a:lnTo>
                  <a:lnTo>
                    <a:pt x="4433" y="7044"/>
                  </a:lnTo>
                  <a:lnTo>
                    <a:pt x="4432" y="7054"/>
                  </a:lnTo>
                  <a:lnTo>
                    <a:pt x="4429" y="7078"/>
                  </a:lnTo>
                  <a:lnTo>
                    <a:pt x="4427" y="7087"/>
                  </a:lnTo>
                  <a:lnTo>
                    <a:pt x="4423" y="7111"/>
                  </a:lnTo>
                  <a:lnTo>
                    <a:pt x="4421" y="7120"/>
                  </a:lnTo>
                  <a:lnTo>
                    <a:pt x="4416" y="7144"/>
                  </a:lnTo>
                  <a:lnTo>
                    <a:pt x="4414" y="7153"/>
                  </a:lnTo>
                  <a:lnTo>
                    <a:pt x="4409" y="7176"/>
                  </a:lnTo>
                  <a:lnTo>
                    <a:pt x="4406" y="7185"/>
                  </a:lnTo>
                  <a:lnTo>
                    <a:pt x="4399" y="7209"/>
                  </a:lnTo>
                  <a:lnTo>
                    <a:pt x="4397" y="7217"/>
                  </a:lnTo>
                  <a:lnTo>
                    <a:pt x="4389" y="7240"/>
                  </a:lnTo>
                  <a:lnTo>
                    <a:pt x="4386" y="7249"/>
                  </a:lnTo>
                  <a:lnTo>
                    <a:pt x="4378" y="7272"/>
                  </a:lnTo>
                  <a:lnTo>
                    <a:pt x="4374" y="7281"/>
                  </a:lnTo>
                  <a:lnTo>
                    <a:pt x="4365" y="7303"/>
                  </a:lnTo>
                  <a:lnTo>
                    <a:pt x="4361" y="7312"/>
                  </a:lnTo>
                  <a:lnTo>
                    <a:pt x="4351" y="7334"/>
                  </a:lnTo>
                  <a:lnTo>
                    <a:pt x="4347" y="7342"/>
                  </a:lnTo>
                  <a:lnTo>
                    <a:pt x="4336" y="7364"/>
                  </a:lnTo>
                  <a:lnTo>
                    <a:pt x="4332" y="7372"/>
                  </a:lnTo>
                  <a:lnTo>
                    <a:pt x="4320" y="7394"/>
                  </a:lnTo>
                  <a:lnTo>
                    <a:pt x="4315" y="7403"/>
                  </a:lnTo>
                  <a:lnTo>
                    <a:pt x="4302" y="7423"/>
                  </a:lnTo>
                  <a:lnTo>
                    <a:pt x="4297" y="7431"/>
                  </a:lnTo>
                  <a:lnTo>
                    <a:pt x="4284" y="7452"/>
                  </a:lnTo>
                  <a:lnTo>
                    <a:pt x="4279" y="7459"/>
                  </a:lnTo>
                  <a:lnTo>
                    <a:pt x="4265" y="7479"/>
                  </a:lnTo>
                  <a:lnTo>
                    <a:pt x="4259" y="7486"/>
                  </a:lnTo>
                  <a:lnTo>
                    <a:pt x="4244" y="7505"/>
                  </a:lnTo>
                  <a:lnTo>
                    <a:pt x="4238" y="7513"/>
                  </a:lnTo>
                  <a:lnTo>
                    <a:pt x="4223" y="7531"/>
                  </a:lnTo>
                  <a:lnTo>
                    <a:pt x="4217" y="7538"/>
                  </a:lnTo>
                  <a:lnTo>
                    <a:pt x="4201" y="7556"/>
                  </a:lnTo>
                  <a:lnTo>
                    <a:pt x="4195" y="7563"/>
                  </a:lnTo>
                  <a:lnTo>
                    <a:pt x="4178" y="7580"/>
                  </a:lnTo>
                  <a:lnTo>
                    <a:pt x="4171" y="7587"/>
                  </a:lnTo>
                  <a:lnTo>
                    <a:pt x="4154" y="7604"/>
                  </a:lnTo>
                  <a:lnTo>
                    <a:pt x="4147" y="7610"/>
                  </a:lnTo>
                  <a:lnTo>
                    <a:pt x="4129" y="7626"/>
                  </a:lnTo>
                  <a:lnTo>
                    <a:pt x="4122" y="7632"/>
                  </a:lnTo>
                  <a:lnTo>
                    <a:pt x="4104" y="7647"/>
                  </a:lnTo>
                  <a:lnTo>
                    <a:pt x="4096" y="7653"/>
                  </a:lnTo>
                  <a:lnTo>
                    <a:pt x="4077" y="7668"/>
                  </a:lnTo>
                  <a:lnTo>
                    <a:pt x="4070" y="7674"/>
                  </a:lnTo>
                  <a:lnTo>
                    <a:pt x="4050" y="7688"/>
                  </a:lnTo>
                  <a:lnTo>
                    <a:pt x="4043" y="7693"/>
                  </a:lnTo>
                  <a:lnTo>
                    <a:pt x="4022" y="7706"/>
                  </a:lnTo>
                  <a:lnTo>
                    <a:pt x="4014" y="7711"/>
                  </a:lnTo>
                  <a:lnTo>
                    <a:pt x="3994" y="7724"/>
                  </a:lnTo>
                  <a:lnTo>
                    <a:pt x="3985" y="7729"/>
                  </a:lnTo>
                  <a:lnTo>
                    <a:pt x="3963" y="7741"/>
                  </a:lnTo>
                  <a:lnTo>
                    <a:pt x="3955" y="7745"/>
                  </a:lnTo>
                  <a:lnTo>
                    <a:pt x="3933" y="7756"/>
                  </a:lnTo>
                  <a:lnTo>
                    <a:pt x="3925" y="7760"/>
                  </a:lnTo>
                  <a:lnTo>
                    <a:pt x="3903" y="7770"/>
                  </a:lnTo>
                  <a:lnTo>
                    <a:pt x="3894" y="7774"/>
                  </a:lnTo>
                  <a:lnTo>
                    <a:pt x="3872" y="7783"/>
                  </a:lnTo>
                  <a:lnTo>
                    <a:pt x="3863" y="7787"/>
                  </a:lnTo>
                  <a:lnTo>
                    <a:pt x="3840" y="7795"/>
                  </a:lnTo>
                  <a:lnTo>
                    <a:pt x="3831" y="7798"/>
                  </a:lnTo>
                  <a:lnTo>
                    <a:pt x="3808" y="7806"/>
                  </a:lnTo>
                  <a:lnTo>
                    <a:pt x="3800" y="7808"/>
                  </a:lnTo>
                  <a:lnTo>
                    <a:pt x="3776" y="7815"/>
                  </a:lnTo>
                  <a:lnTo>
                    <a:pt x="3767" y="7818"/>
                  </a:lnTo>
                  <a:lnTo>
                    <a:pt x="3744" y="7823"/>
                  </a:lnTo>
                  <a:lnTo>
                    <a:pt x="3735" y="7825"/>
                  </a:lnTo>
                  <a:lnTo>
                    <a:pt x="3711" y="7830"/>
                  </a:lnTo>
                  <a:lnTo>
                    <a:pt x="3702" y="7832"/>
                  </a:lnTo>
                  <a:lnTo>
                    <a:pt x="3678" y="7836"/>
                  </a:lnTo>
                  <a:lnTo>
                    <a:pt x="3669" y="7838"/>
                  </a:lnTo>
                  <a:lnTo>
                    <a:pt x="3645" y="7841"/>
                  </a:lnTo>
                  <a:lnTo>
                    <a:pt x="3635" y="7842"/>
                  </a:lnTo>
                  <a:lnTo>
                    <a:pt x="3611" y="7844"/>
                  </a:lnTo>
                  <a:lnTo>
                    <a:pt x="3602" y="7845"/>
                  </a:lnTo>
                  <a:lnTo>
                    <a:pt x="3577" y="7846"/>
                  </a:lnTo>
                  <a:lnTo>
                    <a:pt x="3568" y="7846"/>
                  </a:lnTo>
                  <a:lnTo>
                    <a:pt x="3544" y="7847"/>
                  </a:lnTo>
                  <a:lnTo>
                    <a:pt x="3534" y="7847"/>
                  </a:lnTo>
                  <a:lnTo>
                    <a:pt x="3510" y="7846"/>
                  </a:lnTo>
                  <a:lnTo>
                    <a:pt x="3501" y="7846"/>
                  </a:lnTo>
                  <a:lnTo>
                    <a:pt x="3476" y="7845"/>
                  </a:lnTo>
                  <a:lnTo>
                    <a:pt x="3467" y="7844"/>
                  </a:lnTo>
                  <a:lnTo>
                    <a:pt x="3443" y="7842"/>
                  </a:lnTo>
                  <a:lnTo>
                    <a:pt x="3433" y="7841"/>
                  </a:lnTo>
                  <a:lnTo>
                    <a:pt x="3409" y="7838"/>
                  </a:lnTo>
                  <a:lnTo>
                    <a:pt x="3400" y="7836"/>
                  </a:lnTo>
                  <a:lnTo>
                    <a:pt x="3376" y="7832"/>
                  </a:lnTo>
                  <a:lnTo>
                    <a:pt x="3367" y="7830"/>
                  </a:lnTo>
                  <a:lnTo>
                    <a:pt x="3343" y="7825"/>
                  </a:lnTo>
                  <a:lnTo>
                    <a:pt x="3334" y="7823"/>
                  </a:lnTo>
                  <a:lnTo>
                    <a:pt x="3311" y="7818"/>
                  </a:lnTo>
                  <a:lnTo>
                    <a:pt x="3302" y="7815"/>
                  </a:lnTo>
                  <a:lnTo>
                    <a:pt x="3278" y="7808"/>
                  </a:lnTo>
                  <a:lnTo>
                    <a:pt x="3270" y="7806"/>
                  </a:lnTo>
                  <a:lnTo>
                    <a:pt x="3247" y="7798"/>
                  </a:lnTo>
                  <a:lnTo>
                    <a:pt x="3238" y="7795"/>
                  </a:lnTo>
                  <a:lnTo>
                    <a:pt x="3215" y="7787"/>
                  </a:lnTo>
                  <a:lnTo>
                    <a:pt x="3206" y="7783"/>
                  </a:lnTo>
                  <a:lnTo>
                    <a:pt x="3184" y="7774"/>
                  </a:lnTo>
                  <a:lnTo>
                    <a:pt x="3175" y="7770"/>
                  </a:lnTo>
                  <a:lnTo>
                    <a:pt x="3153" y="7760"/>
                  </a:lnTo>
                  <a:lnTo>
                    <a:pt x="3145" y="7756"/>
                  </a:lnTo>
                  <a:lnTo>
                    <a:pt x="3123" y="7745"/>
                  </a:lnTo>
                  <a:lnTo>
                    <a:pt x="3115" y="7741"/>
                  </a:lnTo>
                  <a:lnTo>
                    <a:pt x="3093" y="7729"/>
                  </a:lnTo>
                  <a:lnTo>
                    <a:pt x="3084" y="7724"/>
                  </a:lnTo>
                  <a:lnTo>
                    <a:pt x="3064" y="7711"/>
                  </a:lnTo>
                  <a:lnTo>
                    <a:pt x="3056" y="7706"/>
                  </a:lnTo>
                  <a:lnTo>
                    <a:pt x="3035" y="7693"/>
                  </a:lnTo>
                  <a:lnTo>
                    <a:pt x="3028" y="7688"/>
                  </a:lnTo>
                  <a:lnTo>
                    <a:pt x="3008" y="7674"/>
                  </a:lnTo>
                  <a:lnTo>
                    <a:pt x="3001" y="7668"/>
                  </a:lnTo>
                  <a:lnTo>
                    <a:pt x="2982" y="7653"/>
                  </a:lnTo>
                  <a:lnTo>
                    <a:pt x="2974" y="7647"/>
                  </a:lnTo>
                  <a:lnTo>
                    <a:pt x="2956" y="7632"/>
                  </a:lnTo>
                  <a:lnTo>
                    <a:pt x="2949" y="7626"/>
                  </a:lnTo>
                  <a:lnTo>
                    <a:pt x="2931" y="7610"/>
                  </a:lnTo>
                  <a:lnTo>
                    <a:pt x="2924" y="7604"/>
                  </a:lnTo>
                  <a:lnTo>
                    <a:pt x="2907" y="7587"/>
                  </a:lnTo>
                  <a:lnTo>
                    <a:pt x="2900" y="7580"/>
                  </a:lnTo>
                  <a:lnTo>
                    <a:pt x="2883" y="7563"/>
                  </a:lnTo>
                  <a:lnTo>
                    <a:pt x="2877" y="7556"/>
                  </a:lnTo>
                  <a:lnTo>
                    <a:pt x="2861" y="7538"/>
                  </a:lnTo>
                  <a:lnTo>
                    <a:pt x="2855" y="7531"/>
                  </a:lnTo>
                  <a:lnTo>
                    <a:pt x="2840" y="7513"/>
                  </a:lnTo>
                  <a:lnTo>
                    <a:pt x="2834" y="7505"/>
                  </a:lnTo>
                  <a:lnTo>
                    <a:pt x="2819" y="7486"/>
                  </a:lnTo>
                  <a:lnTo>
                    <a:pt x="2813" y="7479"/>
                  </a:lnTo>
                  <a:lnTo>
                    <a:pt x="2799" y="7459"/>
                  </a:lnTo>
                  <a:lnTo>
                    <a:pt x="2794" y="7452"/>
                  </a:lnTo>
                  <a:lnTo>
                    <a:pt x="2781" y="7431"/>
                  </a:lnTo>
                  <a:lnTo>
                    <a:pt x="2776" y="7423"/>
                  </a:lnTo>
                  <a:lnTo>
                    <a:pt x="2763" y="7403"/>
                  </a:lnTo>
                  <a:lnTo>
                    <a:pt x="2758" y="7394"/>
                  </a:lnTo>
                  <a:lnTo>
                    <a:pt x="2746" y="7372"/>
                  </a:lnTo>
                  <a:lnTo>
                    <a:pt x="2742" y="7364"/>
                  </a:lnTo>
                  <a:lnTo>
                    <a:pt x="2731" y="7342"/>
                  </a:lnTo>
                  <a:lnTo>
                    <a:pt x="2727" y="7334"/>
                  </a:lnTo>
                  <a:lnTo>
                    <a:pt x="2717" y="7312"/>
                  </a:lnTo>
                  <a:lnTo>
                    <a:pt x="2713" y="7303"/>
                  </a:lnTo>
                  <a:lnTo>
                    <a:pt x="2704" y="7281"/>
                  </a:lnTo>
                  <a:lnTo>
                    <a:pt x="2700" y="7272"/>
                  </a:lnTo>
                  <a:lnTo>
                    <a:pt x="2692" y="7249"/>
                  </a:lnTo>
                  <a:lnTo>
                    <a:pt x="2689" y="7240"/>
                  </a:lnTo>
                  <a:lnTo>
                    <a:pt x="2681" y="7217"/>
                  </a:lnTo>
                  <a:lnTo>
                    <a:pt x="2679" y="7209"/>
                  </a:lnTo>
                  <a:lnTo>
                    <a:pt x="2672" y="7185"/>
                  </a:lnTo>
                  <a:lnTo>
                    <a:pt x="2669" y="7176"/>
                  </a:lnTo>
                  <a:lnTo>
                    <a:pt x="2664" y="7153"/>
                  </a:lnTo>
                  <a:lnTo>
                    <a:pt x="2662" y="7144"/>
                  </a:lnTo>
                  <a:lnTo>
                    <a:pt x="2657" y="7120"/>
                  </a:lnTo>
                  <a:lnTo>
                    <a:pt x="2655" y="7111"/>
                  </a:lnTo>
                  <a:lnTo>
                    <a:pt x="2651" y="7087"/>
                  </a:lnTo>
                  <a:lnTo>
                    <a:pt x="2649" y="7078"/>
                  </a:lnTo>
                  <a:lnTo>
                    <a:pt x="2646" y="7054"/>
                  </a:lnTo>
                  <a:lnTo>
                    <a:pt x="2645" y="7044"/>
                  </a:lnTo>
                  <a:lnTo>
                    <a:pt x="2643" y="7020"/>
                  </a:lnTo>
                  <a:lnTo>
                    <a:pt x="2642" y="7011"/>
                  </a:lnTo>
                  <a:lnTo>
                    <a:pt x="2641" y="6986"/>
                  </a:lnTo>
                  <a:lnTo>
                    <a:pt x="2641" y="6977"/>
                  </a:lnTo>
                  <a:lnTo>
                    <a:pt x="2640" y="6953"/>
                  </a:lnTo>
                  <a:lnTo>
                    <a:pt x="2640" y="6948"/>
                  </a:lnTo>
                  <a:lnTo>
                    <a:pt x="2640" y="5980"/>
                  </a:lnTo>
                  <a:lnTo>
                    <a:pt x="1933" y="5666"/>
                  </a:lnTo>
                  <a:lnTo>
                    <a:pt x="1924" y="5668"/>
                  </a:lnTo>
                  <a:lnTo>
                    <a:pt x="1916" y="5670"/>
                  </a:lnTo>
                  <a:lnTo>
                    <a:pt x="1907" y="5672"/>
                  </a:lnTo>
                  <a:lnTo>
                    <a:pt x="1899" y="5674"/>
                  </a:lnTo>
                  <a:lnTo>
                    <a:pt x="1890" y="5676"/>
                  </a:lnTo>
                  <a:lnTo>
                    <a:pt x="1882" y="5677"/>
                  </a:lnTo>
                  <a:lnTo>
                    <a:pt x="1873" y="5678"/>
                  </a:lnTo>
                  <a:lnTo>
                    <a:pt x="1865" y="5679"/>
                  </a:lnTo>
                  <a:lnTo>
                    <a:pt x="1856" y="5681"/>
                  </a:lnTo>
                  <a:lnTo>
                    <a:pt x="1848" y="5681"/>
                  </a:lnTo>
                  <a:lnTo>
                    <a:pt x="1838" y="5682"/>
                  </a:lnTo>
                  <a:lnTo>
                    <a:pt x="1830" y="5682"/>
                  </a:lnTo>
                  <a:lnTo>
                    <a:pt x="1821" y="5683"/>
                  </a:lnTo>
                  <a:lnTo>
                    <a:pt x="1813" y="5683"/>
                  </a:lnTo>
                  <a:lnTo>
                    <a:pt x="1808" y="5683"/>
                  </a:lnTo>
                  <a:lnTo>
                    <a:pt x="1266" y="5683"/>
                  </a:lnTo>
                  <a:lnTo>
                    <a:pt x="1261" y="5683"/>
                  </a:lnTo>
                  <a:lnTo>
                    <a:pt x="1253" y="5683"/>
                  </a:lnTo>
                  <a:lnTo>
                    <a:pt x="1244" y="5682"/>
                  </a:lnTo>
                  <a:lnTo>
                    <a:pt x="1236" y="5682"/>
                  </a:lnTo>
                  <a:lnTo>
                    <a:pt x="1226" y="5681"/>
                  </a:lnTo>
                  <a:lnTo>
                    <a:pt x="1218" y="5681"/>
                  </a:lnTo>
                  <a:lnTo>
                    <a:pt x="1209" y="5679"/>
                  </a:lnTo>
                  <a:lnTo>
                    <a:pt x="1201" y="5678"/>
                  </a:lnTo>
                  <a:lnTo>
                    <a:pt x="1192" y="5677"/>
                  </a:lnTo>
                  <a:lnTo>
                    <a:pt x="1184" y="5676"/>
                  </a:lnTo>
                  <a:lnTo>
                    <a:pt x="1175" y="5674"/>
                  </a:lnTo>
                  <a:lnTo>
                    <a:pt x="1167" y="5672"/>
                  </a:lnTo>
                  <a:lnTo>
                    <a:pt x="1158" y="5670"/>
                  </a:lnTo>
                  <a:lnTo>
                    <a:pt x="1150" y="5668"/>
                  </a:lnTo>
                  <a:lnTo>
                    <a:pt x="1141" y="5666"/>
                  </a:lnTo>
                  <a:lnTo>
                    <a:pt x="1133" y="5664"/>
                  </a:lnTo>
                  <a:lnTo>
                    <a:pt x="1124" y="5661"/>
                  </a:lnTo>
                  <a:lnTo>
                    <a:pt x="1116" y="5658"/>
                  </a:lnTo>
                  <a:lnTo>
                    <a:pt x="1108" y="5655"/>
                  </a:lnTo>
                  <a:lnTo>
                    <a:pt x="1100" y="5652"/>
                  </a:lnTo>
                  <a:lnTo>
                    <a:pt x="1091" y="5649"/>
                  </a:lnTo>
                  <a:lnTo>
                    <a:pt x="1084" y="5646"/>
                  </a:lnTo>
                  <a:lnTo>
                    <a:pt x="1075" y="5642"/>
                  </a:lnTo>
                  <a:lnTo>
                    <a:pt x="1068" y="5639"/>
                  </a:lnTo>
                  <a:lnTo>
                    <a:pt x="1060" y="5635"/>
                  </a:lnTo>
                  <a:lnTo>
                    <a:pt x="1053" y="5631"/>
                  </a:lnTo>
                  <a:lnTo>
                    <a:pt x="1044" y="5627"/>
                  </a:lnTo>
                  <a:lnTo>
                    <a:pt x="1037" y="5623"/>
                  </a:lnTo>
                  <a:lnTo>
                    <a:pt x="1029" y="5618"/>
                  </a:lnTo>
                  <a:lnTo>
                    <a:pt x="1022" y="5614"/>
                  </a:lnTo>
                  <a:lnTo>
                    <a:pt x="1014" y="5609"/>
                  </a:lnTo>
                  <a:lnTo>
                    <a:pt x="1008" y="5605"/>
                  </a:lnTo>
                  <a:lnTo>
                    <a:pt x="1000" y="5599"/>
                  </a:lnTo>
                  <a:lnTo>
                    <a:pt x="993" y="5595"/>
                  </a:lnTo>
                  <a:lnTo>
                    <a:pt x="986" y="5589"/>
                  </a:lnTo>
                  <a:lnTo>
                    <a:pt x="979" y="5584"/>
                  </a:lnTo>
                  <a:lnTo>
                    <a:pt x="972" y="5578"/>
                  </a:lnTo>
                  <a:lnTo>
                    <a:pt x="966" y="5573"/>
                  </a:lnTo>
                  <a:lnTo>
                    <a:pt x="959" y="5567"/>
                  </a:lnTo>
                  <a:lnTo>
                    <a:pt x="953" y="5562"/>
                  </a:lnTo>
                  <a:lnTo>
                    <a:pt x="946" y="5555"/>
                  </a:lnTo>
                  <a:lnTo>
                    <a:pt x="940" y="5550"/>
                  </a:lnTo>
                  <a:lnTo>
                    <a:pt x="933" y="5543"/>
                  </a:lnTo>
                  <a:lnTo>
                    <a:pt x="928" y="5537"/>
                  </a:lnTo>
                  <a:lnTo>
                    <a:pt x="921" y="5530"/>
                  </a:lnTo>
                  <a:lnTo>
                    <a:pt x="916" y="5524"/>
                  </a:lnTo>
                  <a:lnTo>
                    <a:pt x="910" y="5517"/>
                  </a:lnTo>
                  <a:lnTo>
                    <a:pt x="905" y="5511"/>
                  </a:lnTo>
                  <a:lnTo>
                    <a:pt x="899" y="5504"/>
                  </a:lnTo>
                  <a:lnTo>
                    <a:pt x="894" y="5497"/>
                  </a:lnTo>
                  <a:lnTo>
                    <a:pt x="888" y="5490"/>
                  </a:lnTo>
                  <a:lnTo>
                    <a:pt x="884" y="5483"/>
                  </a:lnTo>
                  <a:lnTo>
                    <a:pt x="878" y="5475"/>
                  </a:lnTo>
                  <a:lnTo>
                    <a:pt x="874" y="5469"/>
                  </a:lnTo>
                  <a:lnTo>
                    <a:pt x="869" y="5461"/>
                  </a:lnTo>
                  <a:lnTo>
                    <a:pt x="865" y="5454"/>
                  </a:lnTo>
                  <a:lnTo>
                    <a:pt x="860" y="5446"/>
                  </a:lnTo>
                  <a:lnTo>
                    <a:pt x="856" y="5438"/>
                  </a:lnTo>
                  <a:lnTo>
                    <a:pt x="852" y="5430"/>
                  </a:lnTo>
                  <a:lnTo>
                    <a:pt x="848" y="5423"/>
                  </a:lnTo>
                  <a:lnTo>
                    <a:pt x="844" y="5414"/>
                  </a:lnTo>
                  <a:lnTo>
                    <a:pt x="840" y="5407"/>
                  </a:lnTo>
                  <a:lnTo>
                    <a:pt x="837" y="5398"/>
                  </a:lnTo>
                  <a:lnTo>
                    <a:pt x="834" y="5391"/>
                  </a:lnTo>
                  <a:lnTo>
                    <a:pt x="830" y="5382"/>
                  </a:lnTo>
                  <a:lnTo>
                    <a:pt x="827" y="5374"/>
                  </a:lnTo>
                  <a:lnTo>
                    <a:pt x="824" y="5365"/>
                  </a:lnTo>
                  <a:lnTo>
                    <a:pt x="822" y="5358"/>
                  </a:lnTo>
                  <a:lnTo>
                    <a:pt x="819" y="5349"/>
                  </a:lnTo>
                  <a:lnTo>
                    <a:pt x="817" y="5341"/>
                  </a:lnTo>
                  <a:lnTo>
                    <a:pt x="815" y="5332"/>
                  </a:lnTo>
                  <a:lnTo>
                    <a:pt x="813" y="5324"/>
                  </a:lnTo>
                  <a:lnTo>
                    <a:pt x="811" y="5315"/>
                  </a:lnTo>
                  <a:lnTo>
                    <a:pt x="809" y="5307"/>
                  </a:lnTo>
                  <a:lnTo>
                    <a:pt x="807" y="5298"/>
                  </a:lnTo>
                  <a:lnTo>
                    <a:pt x="806" y="5290"/>
                  </a:lnTo>
                  <a:lnTo>
                    <a:pt x="805" y="5281"/>
                  </a:lnTo>
                  <a:lnTo>
                    <a:pt x="803" y="5273"/>
                  </a:lnTo>
                  <a:lnTo>
                    <a:pt x="802" y="5264"/>
                  </a:lnTo>
                  <a:lnTo>
                    <a:pt x="802" y="5256"/>
                  </a:lnTo>
                  <a:lnTo>
                    <a:pt x="801" y="5246"/>
                  </a:lnTo>
                  <a:lnTo>
                    <a:pt x="801" y="5238"/>
                  </a:lnTo>
                  <a:lnTo>
                    <a:pt x="800" y="5229"/>
                  </a:lnTo>
                  <a:lnTo>
                    <a:pt x="800" y="5221"/>
                  </a:lnTo>
                  <a:lnTo>
                    <a:pt x="800" y="5216"/>
                  </a:lnTo>
                  <a:lnTo>
                    <a:pt x="800" y="4351"/>
                  </a:lnTo>
                  <a:lnTo>
                    <a:pt x="800" y="4346"/>
                  </a:lnTo>
                  <a:lnTo>
                    <a:pt x="800" y="4338"/>
                  </a:lnTo>
                  <a:lnTo>
                    <a:pt x="801" y="4329"/>
                  </a:lnTo>
                  <a:lnTo>
                    <a:pt x="801" y="4321"/>
                  </a:lnTo>
                  <a:lnTo>
                    <a:pt x="802" y="4311"/>
                  </a:lnTo>
                  <a:lnTo>
                    <a:pt x="802" y="4303"/>
                  </a:lnTo>
                  <a:lnTo>
                    <a:pt x="803" y="4294"/>
                  </a:lnTo>
                  <a:lnTo>
                    <a:pt x="805" y="4286"/>
                  </a:lnTo>
                  <a:lnTo>
                    <a:pt x="806" y="4277"/>
                  </a:lnTo>
                  <a:lnTo>
                    <a:pt x="807" y="4269"/>
                  </a:lnTo>
                  <a:lnTo>
                    <a:pt x="809" y="4260"/>
                  </a:lnTo>
                  <a:lnTo>
                    <a:pt x="811" y="4252"/>
                  </a:lnTo>
                  <a:lnTo>
                    <a:pt x="813" y="4243"/>
                  </a:lnTo>
                  <a:lnTo>
                    <a:pt x="815" y="4235"/>
                  </a:lnTo>
                  <a:lnTo>
                    <a:pt x="817" y="4226"/>
                  </a:lnTo>
                  <a:lnTo>
                    <a:pt x="819" y="4218"/>
                  </a:lnTo>
                  <a:lnTo>
                    <a:pt x="822" y="4209"/>
                  </a:lnTo>
                  <a:lnTo>
                    <a:pt x="824" y="4202"/>
                  </a:lnTo>
                  <a:lnTo>
                    <a:pt x="827" y="4193"/>
                  </a:lnTo>
                  <a:lnTo>
                    <a:pt x="830" y="4185"/>
                  </a:lnTo>
                  <a:lnTo>
                    <a:pt x="834" y="4176"/>
                  </a:lnTo>
                  <a:lnTo>
                    <a:pt x="837" y="4169"/>
                  </a:lnTo>
                  <a:lnTo>
                    <a:pt x="840" y="4160"/>
                  </a:lnTo>
                  <a:lnTo>
                    <a:pt x="844" y="4153"/>
                  </a:lnTo>
                  <a:lnTo>
                    <a:pt x="848" y="4144"/>
                  </a:lnTo>
                  <a:lnTo>
                    <a:pt x="852" y="4137"/>
                  </a:lnTo>
                  <a:lnTo>
                    <a:pt x="856" y="4129"/>
                  </a:lnTo>
                  <a:lnTo>
                    <a:pt x="860" y="4121"/>
                  </a:lnTo>
                  <a:lnTo>
                    <a:pt x="866" y="4111"/>
                  </a:lnTo>
                  <a:lnTo>
                    <a:pt x="870" y="4104"/>
                  </a:lnTo>
                  <a:lnTo>
                    <a:pt x="875" y="4097"/>
                  </a:lnTo>
                  <a:lnTo>
                    <a:pt x="880" y="4090"/>
                  </a:lnTo>
                  <a:lnTo>
                    <a:pt x="884" y="4083"/>
                  </a:lnTo>
                  <a:lnTo>
                    <a:pt x="889" y="4076"/>
                  </a:lnTo>
                  <a:lnTo>
                    <a:pt x="894" y="4069"/>
                  </a:lnTo>
                  <a:lnTo>
                    <a:pt x="899" y="4063"/>
                  </a:lnTo>
                  <a:lnTo>
                    <a:pt x="905" y="4056"/>
                  </a:lnTo>
                  <a:lnTo>
                    <a:pt x="910" y="4050"/>
                  </a:lnTo>
                  <a:lnTo>
                    <a:pt x="916" y="4043"/>
                  </a:lnTo>
                  <a:lnTo>
                    <a:pt x="921" y="4037"/>
                  </a:lnTo>
                  <a:lnTo>
                    <a:pt x="927" y="4031"/>
                  </a:lnTo>
                  <a:lnTo>
                    <a:pt x="933" y="4025"/>
                  </a:lnTo>
                  <a:lnTo>
                    <a:pt x="939" y="4018"/>
                  </a:lnTo>
                  <a:lnTo>
                    <a:pt x="945" y="4013"/>
                  </a:lnTo>
                  <a:lnTo>
                    <a:pt x="951" y="4007"/>
                  </a:lnTo>
                  <a:lnTo>
                    <a:pt x="957" y="4001"/>
                  </a:lnTo>
                  <a:lnTo>
                    <a:pt x="964" y="3995"/>
                  </a:lnTo>
                  <a:lnTo>
                    <a:pt x="971" y="3990"/>
                  </a:lnTo>
                  <a:lnTo>
                    <a:pt x="978" y="3984"/>
                  </a:lnTo>
                  <a:lnTo>
                    <a:pt x="984" y="3979"/>
                  </a:lnTo>
                  <a:lnTo>
                    <a:pt x="992" y="3973"/>
                  </a:lnTo>
                  <a:lnTo>
                    <a:pt x="999" y="3968"/>
                  </a:lnTo>
                  <a:lnTo>
                    <a:pt x="1007" y="3963"/>
                  </a:lnTo>
                  <a:lnTo>
                    <a:pt x="1014" y="3958"/>
                  </a:lnTo>
                  <a:lnTo>
                    <a:pt x="1022" y="3953"/>
                  </a:lnTo>
                  <a:lnTo>
                    <a:pt x="1029" y="3949"/>
                  </a:lnTo>
                  <a:lnTo>
                    <a:pt x="1037" y="3944"/>
                  </a:lnTo>
                  <a:lnTo>
                    <a:pt x="1044" y="3940"/>
                  </a:lnTo>
                  <a:lnTo>
                    <a:pt x="1053" y="3936"/>
                  </a:lnTo>
                  <a:lnTo>
                    <a:pt x="1060" y="3932"/>
                  </a:lnTo>
                  <a:lnTo>
                    <a:pt x="1068" y="3928"/>
                  </a:lnTo>
                  <a:lnTo>
                    <a:pt x="1075" y="3925"/>
                  </a:lnTo>
                  <a:lnTo>
                    <a:pt x="1084" y="3921"/>
                  </a:lnTo>
                  <a:lnTo>
                    <a:pt x="1091" y="3918"/>
                  </a:lnTo>
                  <a:lnTo>
                    <a:pt x="1100" y="3915"/>
                  </a:lnTo>
                  <a:lnTo>
                    <a:pt x="1108" y="3912"/>
                  </a:lnTo>
                  <a:lnTo>
                    <a:pt x="1116" y="3909"/>
                  </a:lnTo>
                  <a:lnTo>
                    <a:pt x="1124" y="3906"/>
                  </a:lnTo>
                  <a:lnTo>
                    <a:pt x="1133" y="3903"/>
                  </a:lnTo>
                  <a:lnTo>
                    <a:pt x="1141" y="3901"/>
                  </a:lnTo>
                  <a:lnTo>
                    <a:pt x="1150" y="3899"/>
                  </a:lnTo>
                  <a:lnTo>
                    <a:pt x="1158" y="3897"/>
                  </a:lnTo>
                  <a:lnTo>
                    <a:pt x="1167" y="3895"/>
                  </a:lnTo>
                  <a:lnTo>
                    <a:pt x="1175" y="3893"/>
                  </a:lnTo>
                  <a:lnTo>
                    <a:pt x="1184" y="3891"/>
                  </a:lnTo>
                  <a:lnTo>
                    <a:pt x="1192" y="3890"/>
                  </a:lnTo>
                  <a:lnTo>
                    <a:pt x="1201" y="3889"/>
                  </a:lnTo>
                  <a:lnTo>
                    <a:pt x="1209" y="3888"/>
                  </a:lnTo>
                  <a:lnTo>
                    <a:pt x="1218" y="3886"/>
                  </a:lnTo>
                  <a:lnTo>
                    <a:pt x="1226" y="3886"/>
                  </a:lnTo>
                  <a:lnTo>
                    <a:pt x="1236" y="3885"/>
                  </a:lnTo>
                  <a:lnTo>
                    <a:pt x="1244" y="3885"/>
                  </a:lnTo>
                  <a:close/>
                  <a:moveTo>
                    <a:pt x="2274" y="4296"/>
                  </a:moveTo>
                  <a:lnTo>
                    <a:pt x="2274" y="4351"/>
                  </a:lnTo>
                  <a:lnTo>
                    <a:pt x="2274" y="5216"/>
                  </a:lnTo>
                  <a:lnTo>
                    <a:pt x="2274" y="5271"/>
                  </a:lnTo>
                  <a:lnTo>
                    <a:pt x="2718" y="5468"/>
                  </a:lnTo>
                  <a:lnTo>
                    <a:pt x="2738" y="5451"/>
                  </a:lnTo>
                  <a:lnTo>
                    <a:pt x="2765" y="5432"/>
                  </a:lnTo>
                  <a:lnTo>
                    <a:pt x="2794" y="5418"/>
                  </a:lnTo>
                  <a:lnTo>
                    <a:pt x="2825" y="5408"/>
                  </a:lnTo>
                  <a:lnTo>
                    <a:pt x="2857" y="5401"/>
                  </a:lnTo>
                  <a:lnTo>
                    <a:pt x="2890" y="5399"/>
                  </a:lnTo>
                  <a:lnTo>
                    <a:pt x="2923" y="5401"/>
                  </a:lnTo>
                  <a:lnTo>
                    <a:pt x="2955" y="5408"/>
                  </a:lnTo>
                  <a:lnTo>
                    <a:pt x="2986" y="5418"/>
                  </a:lnTo>
                  <a:lnTo>
                    <a:pt x="3015" y="5432"/>
                  </a:lnTo>
                  <a:lnTo>
                    <a:pt x="3042" y="5451"/>
                  </a:lnTo>
                  <a:lnTo>
                    <a:pt x="3067" y="5472"/>
                  </a:lnTo>
                  <a:lnTo>
                    <a:pt x="3088" y="5497"/>
                  </a:lnTo>
                  <a:lnTo>
                    <a:pt x="3107" y="5524"/>
                  </a:lnTo>
                  <a:lnTo>
                    <a:pt x="3121" y="5553"/>
                  </a:lnTo>
                  <a:lnTo>
                    <a:pt x="3131" y="5584"/>
                  </a:lnTo>
                  <a:lnTo>
                    <a:pt x="3138" y="5616"/>
                  </a:lnTo>
                  <a:lnTo>
                    <a:pt x="3140" y="5649"/>
                  </a:lnTo>
                  <a:lnTo>
                    <a:pt x="3140" y="5655"/>
                  </a:lnTo>
                  <a:lnTo>
                    <a:pt x="3993" y="6034"/>
                  </a:lnTo>
                  <a:lnTo>
                    <a:pt x="4011" y="6013"/>
                  </a:lnTo>
                  <a:lnTo>
                    <a:pt x="4036" y="5992"/>
                  </a:lnTo>
                  <a:lnTo>
                    <a:pt x="4063" y="5973"/>
                  </a:lnTo>
                  <a:lnTo>
                    <a:pt x="4092" y="5959"/>
                  </a:lnTo>
                  <a:lnTo>
                    <a:pt x="4123" y="5949"/>
                  </a:lnTo>
                  <a:lnTo>
                    <a:pt x="4155" y="5942"/>
                  </a:lnTo>
                  <a:lnTo>
                    <a:pt x="4188" y="5940"/>
                  </a:lnTo>
                  <a:lnTo>
                    <a:pt x="4221" y="5942"/>
                  </a:lnTo>
                  <a:lnTo>
                    <a:pt x="4253" y="5949"/>
                  </a:lnTo>
                  <a:lnTo>
                    <a:pt x="4284" y="5959"/>
                  </a:lnTo>
                  <a:lnTo>
                    <a:pt x="4313" y="5973"/>
                  </a:lnTo>
                  <a:lnTo>
                    <a:pt x="4340" y="5992"/>
                  </a:lnTo>
                  <a:lnTo>
                    <a:pt x="4365" y="6013"/>
                  </a:lnTo>
                  <a:lnTo>
                    <a:pt x="4386" y="6038"/>
                  </a:lnTo>
                  <a:lnTo>
                    <a:pt x="4405" y="6065"/>
                  </a:lnTo>
                  <a:lnTo>
                    <a:pt x="4419" y="6094"/>
                  </a:lnTo>
                  <a:lnTo>
                    <a:pt x="4429" y="6125"/>
                  </a:lnTo>
                  <a:lnTo>
                    <a:pt x="4436" y="6157"/>
                  </a:lnTo>
                  <a:lnTo>
                    <a:pt x="4438" y="6190"/>
                  </a:lnTo>
                  <a:lnTo>
                    <a:pt x="4438" y="6232"/>
                  </a:lnTo>
                  <a:lnTo>
                    <a:pt x="5670" y="6779"/>
                  </a:lnTo>
                  <a:lnTo>
                    <a:pt x="5670" y="2788"/>
                  </a:lnTo>
                  <a:lnTo>
                    <a:pt x="2274" y="4296"/>
                  </a:lnTo>
                  <a:close/>
                  <a:moveTo>
                    <a:pt x="3938" y="6557"/>
                  </a:moveTo>
                  <a:lnTo>
                    <a:pt x="3140" y="6202"/>
                  </a:lnTo>
                  <a:lnTo>
                    <a:pt x="3140" y="6946"/>
                  </a:lnTo>
                  <a:lnTo>
                    <a:pt x="3140" y="6963"/>
                  </a:lnTo>
                  <a:lnTo>
                    <a:pt x="3141" y="6978"/>
                  </a:lnTo>
                  <a:lnTo>
                    <a:pt x="3143" y="6993"/>
                  </a:lnTo>
                  <a:lnTo>
                    <a:pt x="3145" y="7008"/>
                  </a:lnTo>
                  <a:lnTo>
                    <a:pt x="3147" y="7022"/>
                  </a:lnTo>
                  <a:lnTo>
                    <a:pt x="3150" y="7037"/>
                  </a:lnTo>
                  <a:lnTo>
                    <a:pt x="3154" y="7051"/>
                  </a:lnTo>
                  <a:lnTo>
                    <a:pt x="3158" y="7066"/>
                  </a:lnTo>
                  <a:lnTo>
                    <a:pt x="3162" y="7080"/>
                  </a:lnTo>
                  <a:lnTo>
                    <a:pt x="3168" y="7094"/>
                  </a:lnTo>
                  <a:lnTo>
                    <a:pt x="3173" y="7108"/>
                  </a:lnTo>
                  <a:lnTo>
                    <a:pt x="3180" y="7122"/>
                  </a:lnTo>
                  <a:lnTo>
                    <a:pt x="3186" y="7135"/>
                  </a:lnTo>
                  <a:lnTo>
                    <a:pt x="3193" y="7148"/>
                  </a:lnTo>
                  <a:lnTo>
                    <a:pt x="3201" y="7160"/>
                  </a:lnTo>
                  <a:lnTo>
                    <a:pt x="3209" y="7173"/>
                  </a:lnTo>
                  <a:lnTo>
                    <a:pt x="3218" y="7185"/>
                  </a:lnTo>
                  <a:lnTo>
                    <a:pt x="3227" y="7197"/>
                  </a:lnTo>
                  <a:lnTo>
                    <a:pt x="3237" y="7208"/>
                  </a:lnTo>
                  <a:lnTo>
                    <a:pt x="3247" y="7219"/>
                  </a:lnTo>
                  <a:lnTo>
                    <a:pt x="3257" y="7230"/>
                  </a:lnTo>
                  <a:lnTo>
                    <a:pt x="3268" y="7240"/>
                  </a:lnTo>
                  <a:lnTo>
                    <a:pt x="3279" y="7250"/>
                  </a:lnTo>
                  <a:lnTo>
                    <a:pt x="3290" y="7260"/>
                  </a:lnTo>
                  <a:lnTo>
                    <a:pt x="3302" y="7269"/>
                  </a:lnTo>
                  <a:lnTo>
                    <a:pt x="3314" y="7278"/>
                  </a:lnTo>
                  <a:lnTo>
                    <a:pt x="3327" y="7286"/>
                  </a:lnTo>
                  <a:lnTo>
                    <a:pt x="3339" y="7294"/>
                  </a:lnTo>
                  <a:lnTo>
                    <a:pt x="3352" y="7301"/>
                  </a:lnTo>
                  <a:lnTo>
                    <a:pt x="3365" y="7307"/>
                  </a:lnTo>
                  <a:lnTo>
                    <a:pt x="3379" y="7314"/>
                  </a:lnTo>
                  <a:lnTo>
                    <a:pt x="3393" y="7319"/>
                  </a:lnTo>
                  <a:lnTo>
                    <a:pt x="3407" y="7325"/>
                  </a:lnTo>
                  <a:lnTo>
                    <a:pt x="3421" y="7329"/>
                  </a:lnTo>
                  <a:lnTo>
                    <a:pt x="3436" y="7333"/>
                  </a:lnTo>
                  <a:lnTo>
                    <a:pt x="3450" y="7337"/>
                  </a:lnTo>
                  <a:lnTo>
                    <a:pt x="3465" y="7340"/>
                  </a:lnTo>
                  <a:lnTo>
                    <a:pt x="3479" y="7342"/>
                  </a:lnTo>
                  <a:lnTo>
                    <a:pt x="3494" y="7344"/>
                  </a:lnTo>
                  <a:lnTo>
                    <a:pt x="3509" y="7346"/>
                  </a:lnTo>
                  <a:lnTo>
                    <a:pt x="3524" y="7347"/>
                  </a:lnTo>
                  <a:lnTo>
                    <a:pt x="3539" y="7347"/>
                  </a:lnTo>
                  <a:lnTo>
                    <a:pt x="3554" y="7347"/>
                  </a:lnTo>
                  <a:lnTo>
                    <a:pt x="3569" y="7346"/>
                  </a:lnTo>
                  <a:lnTo>
                    <a:pt x="3584" y="7344"/>
                  </a:lnTo>
                  <a:lnTo>
                    <a:pt x="3599" y="7342"/>
                  </a:lnTo>
                  <a:lnTo>
                    <a:pt x="3613" y="7340"/>
                  </a:lnTo>
                  <a:lnTo>
                    <a:pt x="3628" y="7337"/>
                  </a:lnTo>
                  <a:lnTo>
                    <a:pt x="3642" y="7333"/>
                  </a:lnTo>
                  <a:lnTo>
                    <a:pt x="3657" y="7329"/>
                  </a:lnTo>
                  <a:lnTo>
                    <a:pt x="3671" y="7325"/>
                  </a:lnTo>
                  <a:lnTo>
                    <a:pt x="3685" y="7319"/>
                  </a:lnTo>
                  <a:lnTo>
                    <a:pt x="3699" y="7314"/>
                  </a:lnTo>
                  <a:lnTo>
                    <a:pt x="3713" y="7307"/>
                  </a:lnTo>
                  <a:lnTo>
                    <a:pt x="3726" y="7301"/>
                  </a:lnTo>
                  <a:lnTo>
                    <a:pt x="3739" y="7294"/>
                  </a:lnTo>
                  <a:lnTo>
                    <a:pt x="3751" y="7286"/>
                  </a:lnTo>
                  <a:lnTo>
                    <a:pt x="3764" y="7278"/>
                  </a:lnTo>
                  <a:lnTo>
                    <a:pt x="3776" y="7269"/>
                  </a:lnTo>
                  <a:lnTo>
                    <a:pt x="3788" y="7260"/>
                  </a:lnTo>
                  <a:lnTo>
                    <a:pt x="3799" y="7250"/>
                  </a:lnTo>
                  <a:lnTo>
                    <a:pt x="3810" y="7240"/>
                  </a:lnTo>
                  <a:lnTo>
                    <a:pt x="3821" y="7230"/>
                  </a:lnTo>
                  <a:lnTo>
                    <a:pt x="3831" y="7219"/>
                  </a:lnTo>
                  <a:lnTo>
                    <a:pt x="3841" y="7208"/>
                  </a:lnTo>
                  <a:lnTo>
                    <a:pt x="3851" y="7197"/>
                  </a:lnTo>
                  <a:lnTo>
                    <a:pt x="3860" y="7185"/>
                  </a:lnTo>
                  <a:lnTo>
                    <a:pt x="3869" y="7173"/>
                  </a:lnTo>
                  <a:lnTo>
                    <a:pt x="3877" y="7160"/>
                  </a:lnTo>
                  <a:lnTo>
                    <a:pt x="3885" y="7148"/>
                  </a:lnTo>
                  <a:lnTo>
                    <a:pt x="3892" y="7135"/>
                  </a:lnTo>
                  <a:lnTo>
                    <a:pt x="3898" y="7122"/>
                  </a:lnTo>
                  <a:lnTo>
                    <a:pt x="3905" y="7108"/>
                  </a:lnTo>
                  <a:lnTo>
                    <a:pt x="3910" y="7094"/>
                  </a:lnTo>
                  <a:lnTo>
                    <a:pt x="3916" y="7080"/>
                  </a:lnTo>
                  <a:lnTo>
                    <a:pt x="3920" y="7066"/>
                  </a:lnTo>
                  <a:lnTo>
                    <a:pt x="3924" y="7051"/>
                  </a:lnTo>
                  <a:lnTo>
                    <a:pt x="3928" y="7037"/>
                  </a:lnTo>
                  <a:lnTo>
                    <a:pt x="3931" y="7022"/>
                  </a:lnTo>
                  <a:lnTo>
                    <a:pt x="3933" y="7008"/>
                  </a:lnTo>
                  <a:lnTo>
                    <a:pt x="3935" y="6993"/>
                  </a:lnTo>
                  <a:lnTo>
                    <a:pt x="3937" y="6978"/>
                  </a:lnTo>
                  <a:lnTo>
                    <a:pt x="3938" y="6963"/>
                  </a:lnTo>
                  <a:lnTo>
                    <a:pt x="3938" y="6946"/>
                  </a:lnTo>
                  <a:lnTo>
                    <a:pt x="3938" y="6557"/>
                  </a:lnTo>
                  <a:close/>
                  <a:moveTo>
                    <a:pt x="1774" y="5183"/>
                  </a:moveTo>
                  <a:lnTo>
                    <a:pt x="1774" y="4384"/>
                  </a:lnTo>
                  <a:lnTo>
                    <a:pt x="1300" y="4384"/>
                  </a:lnTo>
                  <a:lnTo>
                    <a:pt x="1300" y="5183"/>
                  </a:lnTo>
                  <a:lnTo>
                    <a:pt x="1774" y="51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32" name="Group 113">
            <a:extLst>
              <a:ext uri="{FF2B5EF4-FFF2-40B4-BE49-F238E27FC236}">
                <a16:creationId xmlns:a16="http://schemas.microsoft.com/office/drawing/2014/main" id="{35239F56-1C5F-4B9E-BA96-45A2FA132894}"/>
              </a:ext>
            </a:extLst>
          </p:cNvPr>
          <p:cNvGrpSpPr/>
          <p:nvPr/>
        </p:nvGrpSpPr>
        <p:grpSpPr>
          <a:xfrm>
            <a:off x="7132178" y="3652854"/>
            <a:ext cx="603036" cy="603038"/>
            <a:chOff x="7506538" y="4494616"/>
            <a:chExt cx="589280" cy="589280"/>
          </a:xfrm>
        </p:grpSpPr>
        <p:sp>
          <p:nvSpPr>
            <p:cNvPr id="90233" name="Accent">
              <a:extLst>
                <a:ext uri="{FF2B5EF4-FFF2-40B4-BE49-F238E27FC236}">
                  <a16:creationId xmlns:a16="http://schemas.microsoft.com/office/drawing/2014/main" id="{E852B7A1-60AF-4E66-A2DB-FAE25D7F3D15}"/>
                </a:ext>
              </a:extLst>
            </p:cNvPr>
            <p:cNvSpPr/>
            <p:nvPr/>
          </p:nvSpPr>
          <p:spPr>
            <a:xfrm>
              <a:off x="7506538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635" y="4004"/>
                  </a:moveTo>
                  <a:lnTo>
                    <a:pt x="8635" y="6353"/>
                  </a:lnTo>
                  <a:lnTo>
                    <a:pt x="8639" y="6354"/>
                  </a:lnTo>
                  <a:lnTo>
                    <a:pt x="8655" y="6360"/>
                  </a:lnTo>
                  <a:lnTo>
                    <a:pt x="8671" y="6366"/>
                  </a:lnTo>
                  <a:lnTo>
                    <a:pt x="8687" y="6374"/>
                  </a:lnTo>
                  <a:lnTo>
                    <a:pt x="8703" y="6382"/>
                  </a:lnTo>
                  <a:lnTo>
                    <a:pt x="8718" y="6390"/>
                  </a:lnTo>
                  <a:lnTo>
                    <a:pt x="8733" y="6399"/>
                  </a:lnTo>
                  <a:lnTo>
                    <a:pt x="8747" y="6409"/>
                  </a:lnTo>
                  <a:lnTo>
                    <a:pt x="8761" y="6419"/>
                  </a:lnTo>
                  <a:lnTo>
                    <a:pt x="8775" y="6429"/>
                  </a:lnTo>
                  <a:lnTo>
                    <a:pt x="8788" y="6440"/>
                  </a:lnTo>
                  <a:lnTo>
                    <a:pt x="8801" y="6452"/>
                  </a:lnTo>
                  <a:lnTo>
                    <a:pt x="8814" y="6464"/>
                  </a:lnTo>
                  <a:lnTo>
                    <a:pt x="8826" y="6476"/>
                  </a:lnTo>
                  <a:lnTo>
                    <a:pt x="8838" y="6489"/>
                  </a:lnTo>
                  <a:lnTo>
                    <a:pt x="8849" y="6502"/>
                  </a:lnTo>
                  <a:lnTo>
                    <a:pt x="8859" y="6516"/>
                  </a:lnTo>
                  <a:lnTo>
                    <a:pt x="8869" y="6530"/>
                  </a:lnTo>
                  <a:lnTo>
                    <a:pt x="8879" y="6545"/>
                  </a:lnTo>
                  <a:lnTo>
                    <a:pt x="8888" y="6560"/>
                  </a:lnTo>
                  <a:lnTo>
                    <a:pt x="8896" y="6575"/>
                  </a:lnTo>
                  <a:lnTo>
                    <a:pt x="8904" y="6591"/>
                  </a:lnTo>
                  <a:lnTo>
                    <a:pt x="8912" y="6607"/>
                  </a:lnTo>
                  <a:lnTo>
                    <a:pt x="8918" y="6623"/>
                  </a:lnTo>
                  <a:lnTo>
                    <a:pt x="8924" y="6639"/>
                  </a:lnTo>
                  <a:lnTo>
                    <a:pt x="8930" y="6656"/>
                  </a:lnTo>
                  <a:lnTo>
                    <a:pt x="8934" y="6672"/>
                  </a:lnTo>
                  <a:lnTo>
                    <a:pt x="8939" y="6689"/>
                  </a:lnTo>
                  <a:lnTo>
                    <a:pt x="8942" y="6706"/>
                  </a:lnTo>
                  <a:lnTo>
                    <a:pt x="8945" y="6723"/>
                  </a:lnTo>
                  <a:lnTo>
                    <a:pt x="8947" y="6740"/>
                  </a:lnTo>
                  <a:lnTo>
                    <a:pt x="8949" y="6757"/>
                  </a:lnTo>
                  <a:lnTo>
                    <a:pt x="8950" y="6775"/>
                  </a:lnTo>
                  <a:lnTo>
                    <a:pt x="8950" y="6792"/>
                  </a:lnTo>
                  <a:lnTo>
                    <a:pt x="8950" y="6810"/>
                  </a:lnTo>
                  <a:lnTo>
                    <a:pt x="8949" y="6827"/>
                  </a:lnTo>
                  <a:lnTo>
                    <a:pt x="8947" y="6844"/>
                  </a:lnTo>
                  <a:lnTo>
                    <a:pt x="8945" y="6862"/>
                  </a:lnTo>
                  <a:lnTo>
                    <a:pt x="8942" y="6879"/>
                  </a:lnTo>
                  <a:lnTo>
                    <a:pt x="8939" y="6896"/>
                  </a:lnTo>
                  <a:lnTo>
                    <a:pt x="8934" y="6913"/>
                  </a:lnTo>
                  <a:lnTo>
                    <a:pt x="8930" y="6929"/>
                  </a:lnTo>
                  <a:lnTo>
                    <a:pt x="8924" y="6946"/>
                  </a:lnTo>
                  <a:lnTo>
                    <a:pt x="8918" y="6962"/>
                  </a:lnTo>
                  <a:lnTo>
                    <a:pt x="8912" y="6978"/>
                  </a:lnTo>
                  <a:lnTo>
                    <a:pt x="8904" y="6994"/>
                  </a:lnTo>
                  <a:lnTo>
                    <a:pt x="8896" y="7010"/>
                  </a:lnTo>
                  <a:lnTo>
                    <a:pt x="8888" y="7025"/>
                  </a:lnTo>
                  <a:lnTo>
                    <a:pt x="8879" y="7040"/>
                  </a:lnTo>
                  <a:lnTo>
                    <a:pt x="8869" y="7054"/>
                  </a:lnTo>
                  <a:lnTo>
                    <a:pt x="8859" y="7068"/>
                  </a:lnTo>
                  <a:lnTo>
                    <a:pt x="8849" y="7082"/>
                  </a:lnTo>
                  <a:lnTo>
                    <a:pt x="8838" y="7095"/>
                  </a:lnTo>
                  <a:lnTo>
                    <a:pt x="8826" y="7108"/>
                  </a:lnTo>
                  <a:lnTo>
                    <a:pt x="8814" y="7121"/>
                  </a:lnTo>
                  <a:lnTo>
                    <a:pt x="8801" y="7133"/>
                  </a:lnTo>
                  <a:lnTo>
                    <a:pt x="8788" y="7145"/>
                  </a:lnTo>
                  <a:lnTo>
                    <a:pt x="8775" y="7156"/>
                  </a:lnTo>
                  <a:lnTo>
                    <a:pt x="8761" y="7166"/>
                  </a:lnTo>
                  <a:lnTo>
                    <a:pt x="8747" y="7176"/>
                  </a:lnTo>
                  <a:lnTo>
                    <a:pt x="8733" y="7186"/>
                  </a:lnTo>
                  <a:lnTo>
                    <a:pt x="8718" y="7195"/>
                  </a:lnTo>
                  <a:lnTo>
                    <a:pt x="8703" y="7203"/>
                  </a:lnTo>
                  <a:lnTo>
                    <a:pt x="8687" y="7211"/>
                  </a:lnTo>
                  <a:lnTo>
                    <a:pt x="8671" y="7219"/>
                  </a:lnTo>
                  <a:lnTo>
                    <a:pt x="8655" y="7225"/>
                  </a:lnTo>
                  <a:lnTo>
                    <a:pt x="8639" y="7231"/>
                  </a:lnTo>
                  <a:lnTo>
                    <a:pt x="8622" y="7237"/>
                  </a:lnTo>
                  <a:lnTo>
                    <a:pt x="8606" y="7241"/>
                  </a:lnTo>
                  <a:lnTo>
                    <a:pt x="8589" y="7246"/>
                  </a:lnTo>
                  <a:lnTo>
                    <a:pt x="8572" y="7249"/>
                  </a:lnTo>
                  <a:lnTo>
                    <a:pt x="8555" y="7252"/>
                  </a:lnTo>
                  <a:lnTo>
                    <a:pt x="8537" y="7254"/>
                  </a:lnTo>
                  <a:lnTo>
                    <a:pt x="8520" y="7256"/>
                  </a:lnTo>
                  <a:lnTo>
                    <a:pt x="8503" y="7257"/>
                  </a:lnTo>
                  <a:lnTo>
                    <a:pt x="8485" y="7257"/>
                  </a:lnTo>
                  <a:lnTo>
                    <a:pt x="8468" y="7257"/>
                  </a:lnTo>
                  <a:lnTo>
                    <a:pt x="8450" y="7256"/>
                  </a:lnTo>
                  <a:lnTo>
                    <a:pt x="8433" y="7254"/>
                  </a:lnTo>
                  <a:lnTo>
                    <a:pt x="8416" y="7252"/>
                  </a:lnTo>
                  <a:lnTo>
                    <a:pt x="8399" y="7249"/>
                  </a:lnTo>
                  <a:lnTo>
                    <a:pt x="8382" y="7246"/>
                  </a:lnTo>
                  <a:lnTo>
                    <a:pt x="8365" y="7241"/>
                  </a:lnTo>
                  <a:lnTo>
                    <a:pt x="8349" y="7237"/>
                  </a:lnTo>
                  <a:lnTo>
                    <a:pt x="8332" y="7231"/>
                  </a:lnTo>
                  <a:lnTo>
                    <a:pt x="8316" y="7225"/>
                  </a:lnTo>
                  <a:lnTo>
                    <a:pt x="8300" y="7219"/>
                  </a:lnTo>
                  <a:lnTo>
                    <a:pt x="8284" y="7211"/>
                  </a:lnTo>
                  <a:lnTo>
                    <a:pt x="8268" y="7203"/>
                  </a:lnTo>
                  <a:lnTo>
                    <a:pt x="8253" y="7195"/>
                  </a:lnTo>
                  <a:lnTo>
                    <a:pt x="8238" y="7186"/>
                  </a:lnTo>
                  <a:lnTo>
                    <a:pt x="8223" y="7176"/>
                  </a:lnTo>
                  <a:lnTo>
                    <a:pt x="8209" y="7166"/>
                  </a:lnTo>
                  <a:lnTo>
                    <a:pt x="8195" y="7156"/>
                  </a:lnTo>
                  <a:lnTo>
                    <a:pt x="8182" y="7145"/>
                  </a:lnTo>
                  <a:lnTo>
                    <a:pt x="8169" y="7133"/>
                  </a:lnTo>
                  <a:lnTo>
                    <a:pt x="8157" y="7121"/>
                  </a:lnTo>
                  <a:lnTo>
                    <a:pt x="8145" y="7108"/>
                  </a:lnTo>
                  <a:lnTo>
                    <a:pt x="8133" y="7095"/>
                  </a:lnTo>
                  <a:lnTo>
                    <a:pt x="8122" y="7082"/>
                  </a:lnTo>
                  <a:lnTo>
                    <a:pt x="8112" y="7068"/>
                  </a:lnTo>
                  <a:lnTo>
                    <a:pt x="8102" y="7054"/>
                  </a:lnTo>
                  <a:lnTo>
                    <a:pt x="8092" y="7040"/>
                  </a:lnTo>
                  <a:lnTo>
                    <a:pt x="8083" y="7025"/>
                  </a:lnTo>
                  <a:lnTo>
                    <a:pt x="8075" y="7010"/>
                  </a:lnTo>
                  <a:lnTo>
                    <a:pt x="8067" y="6994"/>
                  </a:lnTo>
                  <a:lnTo>
                    <a:pt x="8059" y="6978"/>
                  </a:lnTo>
                  <a:lnTo>
                    <a:pt x="8053" y="6962"/>
                  </a:lnTo>
                  <a:lnTo>
                    <a:pt x="8047" y="6946"/>
                  </a:lnTo>
                  <a:lnTo>
                    <a:pt x="8041" y="6929"/>
                  </a:lnTo>
                  <a:lnTo>
                    <a:pt x="8037" y="6913"/>
                  </a:lnTo>
                  <a:lnTo>
                    <a:pt x="8032" y="6896"/>
                  </a:lnTo>
                  <a:lnTo>
                    <a:pt x="8029" y="6879"/>
                  </a:lnTo>
                  <a:lnTo>
                    <a:pt x="8026" y="6862"/>
                  </a:lnTo>
                  <a:lnTo>
                    <a:pt x="8024" y="6844"/>
                  </a:lnTo>
                  <a:lnTo>
                    <a:pt x="8022" y="6827"/>
                  </a:lnTo>
                  <a:lnTo>
                    <a:pt x="8021" y="6810"/>
                  </a:lnTo>
                  <a:lnTo>
                    <a:pt x="8021" y="6792"/>
                  </a:lnTo>
                  <a:lnTo>
                    <a:pt x="8021" y="6775"/>
                  </a:lnTo>
                  <a:lnTo>
                    <a:pt x="8022" y="6757"/>
                  </a:lnTo>
                  <a:lnTo>
                    <a:pt x="8024" y="6740"/>
                  </a:lnTo>
                  <a:lnTo>
                    <a:pt x="8026" y="6723"/>
                  </a:lnTo>
                  <a:lnTo>
                    <a:pt x="8029" y="6706"/>
                  </a:lnTo>
                  <a:lnTo>
                    <a:pt x="8032" y="6689"/>
                  </a:lnTo>
                  <a:lnTo>
                    <a:pt x="8037" y="6672"/>
                  </a:lnTo>
                  <a:lnTo>
                    <a:pt x="8041" y="6656"/>
                  </a:lnTo>
                  <a:lnTo>
                    <a:pt x="8047" y="6639"/>
                  </a:lnTo>
                  <a:lnTo>
                    <a:pt x="8053" y="6623"/>
                  </a:lnTo>
                  <a:lnTo>
                    <a:pt x="8059" y="6607"/>
                  </a:lnTo>
                  <a:lnTo>
                    <a:pt x="8067" y="6591"/>
                  </a:lnTo>
                  <a:lnTo>
                    <a:pt x="8075" y="6575"/>
                  </a:lnTo>
                  <a:lnTo>
                    <a:pt x="8083" y="6560"/>
                  </a:lnTo>
                  <a:lnTo>
                    <a:pt x="8092" y="6545"/>
                  </a:lnTo>
                  <a:lnTo>
                    <a:pt x="8102" y="6530"/>
                  </a:lnTo>
                  <a:lnTo>
                    <a:pt x="8112" y="6516"/>
                  </a:lnTo>
                  <a:lnTo>
                    <a:pt x="8122" y="6502"/>
                  </a:lnTo>
                  <a:lnTo>
                    <a:pt x="8133" y="6489"/>
                  </a:lnTo>
                  <a:lnTo>
                    <a:pt x="8145" y="6476"/>
                  </a:lnTo>
                  <a:lnTo>
                    <a:pt x="8157" y="6464"/>
                  </a:lnTo>
                  <a:lnTo>
                    <a:pt x="8169" y="6452"/>
                  </a:lnTo>
                  <a:lnTo>
                    <a:pt x="8182" y="6440"/>
                  </a:lnTo>
                  <a:lnTo>
                    <a:pt x="8195" y="6429"/>
                  </a:lnTo>
                  <a:lnTo>
                    <a:pt x="8209" y="6419"/>
                  </a:lnTo>
                  <a:lnTo>
                    <a:pt x="8223" y="6409"/>
                  </a:lnTo>
                  <a:lnTo>
                    <a:pt x="8238" y="6399"/>
                  </a:lnTo>
                  <a:lnTo>
                    <a:pt x="8253" y="6390"/>
                  </a:lnTo>
                  <a:lnTo>
                    <a:pt x="8268" y="6382"/>
                  </a:lnTo>
                  <a:lnTo>
                    <a:pt x="8284" y="6374"/>
                  </a:lnTo>
                  <a:lnTo>
                    <a:pt x="8300" y="6366"/>
                  </a:lnTo>
                  <a:lnTo>
                    <a:pt x="8316" y="6360"/>
                  </a:lnTo>
                  <a:lnTo>
                    <a:pt x="8332" y="6354"/>
                  </a:lnTo>
                  <a:lnTo>
                    <a:pt x="8335" y="6353"/>
                  </a:lnTo>
                  <a:lnTo>
                    <a:pt x="8335" y="4004"/>
                  </a:lnTo>
                  <a:lnTo>
                    <a:pt x="8336" y="3984"/>
                  </a:lnTo>
                  <a:lnTo>
                    <a:pt x="8340" y="3965"/>
                  </a:lnTo>
                  <a:lnTo>
                    <a:pt x="8346" y="3947"/>
                  </a:lnTo>
                  <a:lnTo>
                    <a:pt x="8355" y="3929"/>
                  </a:lnTo>
                  <a:lnTo>
                    <a:pt x="8366" y="3913"/>
                  </a:lnTo>
                  <a:lnTo>
                    <a:pt x="8379" y="3898"/>
                  </a:lnTo>
                  <a:lnTo>
                    <a:pt x="8394" y="3885"/>
                  </a:lnTo>
                  <a:lnTo>
                    <a:pt x="8410" y="3874"/>
                  </a:lnTo>
                  <a:lnTo>
                    <a:pt x="8428" y="3865"/>
                  </a:lnTo>
                  <a:lnTo>
                    <a:pt x="8446" y="3859"/>
                  </a:lnTo>
                  <a:lnTo>
                    <a:pt x="8465" y="3855"/>
                  </a:lnTo>
                  <a:lnTo>
                    <a:pt x="8485" y="3854"/>
                  </a:lnTo>
                  <a:lnTo>
                    <a:pt x="8505" y="3855"/>
                  </a:lnTo>
                  <a:lnTo>
                    <a:pt x="8524" y="3859"/>
                  </a:lnTo>
                  <a:lnTo>
                    <a:pt x="8542" y="3865"/>
                  </a:lnTo>
                  <a:lnTo>
                    <a:pt x="8560" y="3874"/>
                  </a:lnTo>
                  <a:lnTo>
                    <a:pt x="8576" y="3885"/>
                  </a:lnTo>
                  <a:lnTo>
                    <a:pt x="8591" y="3898"/>
                  </a:lnTo>
                  <a:lnTo>
                    <a:pt x="8604" y="3913"/>
                  </a:lnTo>
                  <a:lnTo>
                    <a:pt x="8615" y="3929"/>
                  </a:lnTo>
                  <a:lnTo>
                    <a:pt x="8624" y="3947"/>
                  </a:lnTo>
                  <a:lnTo>
                    <a:pt x="8630" y="3965"/>
                  </a:lnTo>
                  <a:lnTo>
                    <a:pt x="8634" y="3984"/>
                  </a:lnTo>
                  <a:lnTo>
                    <a:pt x="8635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34" name="Outline">
              <a:extLst>
                <a:ext uri="{FF2B5EF4-FFF2-40B4-BE49-F238E27FC236}">
                  <a16:creationId xmlns:a16="http://schemas.microsoft.com/office/drawing/2014/main" id="{FE843B1C-AD07-45F8-8AAE-3986671A66BE}"/>
                </a:ext>
              </a:extLst>
            </p:cNvPr>
            <p:cNvSpPr/>
            <p:nvPr/>
          </p:nvSpPr>
          <p:spPr>
            <a:xfrm>
              <a:off x="7506538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835" y="2170"/>
                  </a:moveTo>
                  <a:lnTo>
                    <a:pt x="4866" y="2181"/>
                  </a:lnTo>
                  <a:lnTo>
                    <a:pt x="8583" y="3774"/>
                  </a:lnTo>
                  <a:lnTo>
                    <a:pt x="8612" y="3789"/>
                  </a:lnTo>
                  <a:lnTo>
                    <a:pt x="8639" y="3807"/>
                  </a:lnTo>
                  <a:lnTo>
                    <a:pt x="8663" y="3829"/>
                  </a:lnTo>
                  <a:lnTo>
                    <a:pt x="8684" y="3853"/>
                  </a:lnTo>
                  <a:lnTo>
                    <a:pt x="8702" y="3880"/>
                  </a:lnTo>
                  <a:lnTo>
                    <a:pt x="8716" y="3909"/>
                  </a:lnTo>
                  <a:lnTo>
                    <a:pt x="8727" y="3940"/>
                  </a:lnTo>
                  <a:lnTo>
                    <a:pt x="8733" y="3972"/>
                  </a:lnTo>
                  <a:lnTo>
                    <a:pt x="8735" y="4004"/>
                  </a:lnTo>
                  <a:lnTo>
                    <a:pt x="8733" y="4036"/>
                  </a:lnTo>
                  <a:lnTo>
                    <a:pt x="8727" y="4068"/>
                  </a:lnTo>
                  <a:lnTo>
                    <a:pt x="8716" y="4099"/>
                  </a:lnTo>
                  <a:lnTo>
                    <a:pt x="8702" y="4128"/>
                  </a:lnTo>
                  <a:lnTo>
                    <a:pt x="8684" y="4155"/>
                  </a:lnTo>
                  <a:lnTo>
                    <a:pt x="8663" y="4179"/>
                  </a:lnTo>
                  <a:lnTo>
                    <a:pt x="8639" y="4201"/>
                  </a:lnTo>
                  <a:lnTo>
                    <a:pt x="8612" y="4219"/>
                  </a:lnTo>
                  <a:lnTo>
                    <a:pt x="8583" y="4234"/>
                  </a:lnTo>
                  <a:lnTo>
                    <a:pt x="6345" y="5193"/>
                  </a:lnTo>
                  <a:lnTo>
                    <a:pt x="6345" y="6925"/>
                  </a:lnTo>
                  <a:lnTo>
                    <a:pt x="6345" y="6934"/>
                  </a:lnTo>
                  <a:lnTo>
                    <a:pt x="6344" y="6959"/>
                  </a:lnTo>
                  <a:lnTo>
                    <a:pt x="6343" y="6978"/>
                  </a:lnTo>
                  <a:lnTo>
                    <a:pt x="6340" y="7003"/>
                  </a:lnTo>
                  <a:lnTo>
                    <a:pt x="6337" y="7021"/>
                  </a:lnTo>
                  <a:lnTo>
                    <a:pt x="6332" y="7046"/>
                  </a:lnTo>
                  <a:lnTo>
                    <a:pt x="6328" y="7063"/>
                  </a:lnTo>
                  <a:lnTo>
                    <a:pt x="6322" y="7088"/>
                  </a:lnTo>
                  <a:lnTo>
                    <a:pt x="6317" y="7105"/>
                  </a:lnTo>
                  <a:lnTo>
                    <a:pt x="6309" y="7129"/>
                  </a:lnTo>
                  <a:lnTo>
                    <a:pt x="6303" y="7145"/>
                  </a:lnTo>
                  <a:lnTo>
                    <a:pt x="6293" y="7169"/>
                  </a:lnTo>
                  <a:lnTo>
                    <a:pt x="6286" y="7184"/>
                  </a:lnTo>
                  <a:lnTo>
                    <a:pt x="6274" y="7208"/>
                  </a:lnTo>
                  <a:lnTo>
                    <a:pt x="6266" y="7222"/>
                  </a:lnTo>
                  <a:lnTo>
                    <a:pt x="6253" y="7246"/>
                  </a:lnTo>
                  <a:lnTo>
                    <a:pt x="6245" y="7258"/>
                  </a:lnTo>
                  <a:lnTo>
                    <a:pt x="6229" y="7282"/>
                  </a:lnTo>
                  <a:lnTo>
                    <a:pt x="6221" y="7293"/>
                  </a:lnTo>
                  <a:lnTo>
                    <a:pt x="6204" y="7317"/>
                  </a:lnTo>
                  <a:lnTo>
                    <a:pt x="6196" y="7327"/>
                  </a:lnTo>
                  <a:lnTo>
                    <a:pt x="6177" y="7350"/>
                  </a:lnTo>
                  <a:lnTo>
                    <a:pt x="6168" y="7360"/>
                  </a:lnTo>
                  <a:lnTo>
                    <a:pt x="6148" y="7382"/>
                  </a:lnTo>
                  <a:lnTo>
                    <a:pt x="6139" y="7391"/>
                  </a:lnTo>
                  <a:lnTo>
                    <a:pt x="6117" y="7413"/>
                  </a:lnTo>
                  <a:lnTo>
                    <a:pt x="6109" y="7421"/>
                  </a:lnTo>
                  <a:lnTo>
                    <a:pt x="6084" y="7443"/>
                  </a:lnTo>
                  <a:lnTo>
                    <a:pt x="6077" y="7449"/>
                  </a:lnTo>
                  <a:lnTo>
                    <a:pt x="6051" y="7470"/>
                  </a:lnTo>
                  <a:lnTo>
                    <a:pt x="6043" y="7477"/>
                  </a:lnTo>
                  <a:lnTo>
                    <a:pt x="6016" y="7498"/>
                  </a:lnTo>
                  <a:lnTo>
                    <a:pt x="6008" y="7503"/>
                  </a:lnTo>
                  <a:lnTo>
                    <a:pt x="5980" y="7524"/>
                  </a:lnTo>
                  <a:lnTo>
                    <a:pt x="5972" y="7529"/>
                  </a:lnTo>
                  <a:lnTo>
                    <a:pt x="5942" y="7549"/>
                  </a:lnTo>
                  <a:lnTo>
                    <a:pt x="5935" y="7553"/>
                  </a:lnTo>
                  <a:lnTo>
                    <a:pt x="5903" y="7572"/>
                  </a:lnTo>
                  <a:lnTo>
                    <a:pt x="5896" y="7576"/>
                  </a:lnTo>
                  <a:lnTo>
                    <a:pt x="5863" y="7595"/>
                  </a:lnTo>
                  <a:lnTo>
                    <a:pt x="5856" y="7599"/>
                  </a:lnTo>
                  <a:lnTo>
                    <a:pt x="5822" y="7616"/>
                  </a:lnTo>
                  <a:lnTo>
                    <a:pt x="5815" y="7620"/>
                  </a:lnTo>
                  <a:lnTo>
                    <a:pt x="5779" y="7637"/>
                  </a:lnTo>
                  <a:lnTo>
                    <a:pt x="5773" y="7640"/>
                  </a:lnTo>
                  <a:lnTo>
                    <a:pt x="5736" y="7657"/>
                  </a:lnTo>
                  <a:lnTo>
                    <a:pt x="5730" y="7659"/>
                  </a:lnTo>
                  <a:lnTo>
                    <a:pt x="5692" y="7675"/>
                  </a:lnTo>
                  <a:lnTo>
                    <a:pt x="5685" y="7677"/>
                  </a:lnTo>
                  <a:lnTo>
                    <a:pt x="5646" y="7693"/>
                  </a:lnTo>
                  <a:lnTo>
                    <a:pt x="5640" y="7695"/>
                  </a:lnTo>
                  <a:lnTo>
                    <a:pt x="5600" y="7709"/>
                  </a:lnTo>
                  <a:lnTo>
                    <a:pt x="5594" y="7711"/>
                  </a:lnTo>
                  <a:lnTo>
                    <a:pt x="5552" y="7725"/>
                  </a:lnTo>
                  <a:lnTo>
                    <a:pt x="5547" y="7727"/>
                  </a:lnTo>
                  <a:lnTo>
                    <a:pt x="5504" y="7739"/>
                  </a:lnTo>
                  <a:lnTo>
                    <a:pt x="5498" y="7741"/>
                  </a:lnTo>
                  <a:lnTo>
                    <a:pt x="5455" y="7753"/>
                  </a:lnTo>
                  <a:lnTo>
                    <a:pt x="5449" y="7754"/>
                  </a:lnTo>
                  <a:lnTo>
                    <a:pt x="5405" y="7766"/>
                  </a:lnTo>
                  <a:lnTo>
                    <a:pt x="5400" y="7767"/>
                  </a:lnTo>
                  <a:lnTo>
                    <a:pt x="5354" y="7777"/>
                  </a:lnTo>
                  <a:lnTo>
                    <a:pt x="5349" y="7778"/>
                  </a:lnTo>
                  <a:lnTo>
                    <a:pt x="5303" y="7788"/>
                  </a:lnTo>
                  <a:lnTo>
                    <a:pt x="5298" y="7789"/>
                  </a:lnTo>
                  <a:lnTo>
                    <a:pt x="5252" y="7797"/>
                  </a:lnTo>
                  <a:lnTo>
                    <a:pt x="5247" y="7798"/>
                  </a:lnTo>
                  <a:lnTo>
                    <a:pt x="5200" y="7806"/>
                  </a:lnTo>
                  <a:lnTo>
                    <a:pt x="5195" y="7807"/>
                  </a:lnTo>
                  <a:lnTo>
                    <a:pt x="5147" y="7814"/>
                  </a:lnTo>
                  <a:lnTo>
                    <a:pt x="5143" y="7814"/>
                  </a:lnTo>
                  <a:lnTo>
                    <a:pt x="5094" y="7820"/>
                  </a:lnTo>
                  <a:lnTo>
                    <a:pt x="5090" y="7821"/>
                  </a:lnTo>
                  <a:lnTo>
                    <a:pt x="5041" y="7826"/>
                  </a:lnTo>
                  <a:lnTo>
                    <a:pt x="5036" y="7826"/>
                  </a:lnTo>
                  <a:lnTo>
                    <a:pt x="4988" y="7831"/>
                  </a:lnTo>
                  <a:lnTo>
                    <a:pt x="4983" y="7831"/>
                  </a:lnTo>
                  <a:lnTo>
                    <a:pt x="4934" y="7834"/>
                  </a:lnTo>
                  <a:lnTo>
                    <a:pt x="4929" y="7834"/>
                  </a:lnTo>
                  <a:lnTo>
                    <a:pt x="4879" y="7837"/>
                  </a:lnTo>
                  <a:lnTo>
                    <a:pt x="4875" y="7837"/>
                  </a:lnTo>
                  <a:lnTo>
                    <a:pt x="4825" y="7838"/>
                  </a:lnTo>
                  <a:lnTo>
                    <a:pt x="4820" y="7839"/>
                  </a:lnTo>
                  <a:lnTo>
                    <a:pt x="4770" y="7839"/>
                  </a:lnTo>
                  <a:lnTo>
                    <a:pt x="4766" y="7839"/>
                  </a:lnTo>
                  <a:lnTo>
                    <a:pt x="4716" y="7839"/>
                  </a:lnTo>
                  <a:lnTo>
                    <a:pt x="4711" y="7838"/>
                  </a:lnTo>
                  <a:lnTo>
                    <a:pt x="4661" y="7837"/>
                  </a:lnTo>
                  <a:lnTo>
                    <a:pt x="4657" y="7837"/>
                  </a:lnTo>
                  <a:lnTo>
                    <a:pt x="4607" y="7834"/>
                  </a:lnTo>
                  <a:lnTo>
                    <a:pt x="4602" y="7834"/>
                  </a:lnTo>
                  <a:lnTo>
                    <a:pt x="4553" y="7831"/>
                  </a:lnTo>
                  <a:lnTo>
                    <a:pt x="4548" y="7831"/>
                  </a:lnTo>
                  <a:lnTo>
                    <a:pt x="4500" y="7826"/>
                  </a:lnTo>
                  <a:lnTo>
                    <a:pt x="4495" y="7826"/>
                  </a:lnTo>
                  <a:lnTo>
                    <a:pt x="4446" y="7821"/>
                  </a:lnTo>
                  <a:lnTo>
                    <a:pt x="4442" y="7820"/>
                  </a:lnTo>
                  <a:lnTo>
                    <a:pt x="4393" y="7814"/>
                  </a:lnTo>
                  <a:lnTo>
                    <a:pt x="4389" y="7814"/>
                  </a:lnTo>
                  <a:lnTo>
                    <a:pt x="4341" y="7807"/>
                  </a:lnTo>
                  <a:lnTo>
                    <a:pt x="4336" y="7806"/>
                  </a:lnTo>
                  <a:lnTo>
                    <a:pt x="4289" y="7798"/>
                  </a:lnTo>
                  <a:lnTo>
                    <a:pt x="4284" y="7797"/>
                  </a:lnTo>
                  <a:lnTo>
                    <a:pt x="4238" y="7789"/>
                  </a:lnTo>
                  <a:lnTo>
                    <a:pt x="4233" y="7788"/>
                  </a:lnTo>
                  <a:lnTo>
                    <a:pt x="4187" y="7778"/>
                  </a:lnTo>
                  <a:lnTo>
                    <a:pt x="4182" y="7777"/>
                  </a:lnTo>
                  <a:lnTo>
                    <a:pt x="4136" y="7767"/>
                  </a:lnTo>
                  <a:lnTo>
                    <a:pt x="4131" y="7766"/>
                  </a:lnTo>
                  <a:lnTo>
                    <a:pt x="4087" y="7754"/>
                  </a:lnTo>
                  <a:lnTo>
                    <a:pt x="4081" y="7753"/>
                  </a:lnTo>
                  <a:lnTo>
                    <a:pt x="4038" y="7741"/>
                  </a:lnTo>
                  <a:lnTo>
                    <a:pt x="4032" y="7739"/>
                  </a:lnTo>
                  <a:lnTo>
                    <a:pt x="3989" y="7727"/>
                  </a:lnTo>
                  <a:lnTo>
                    <a:pt x="3984" y="7725"/>
                  </a:lnTo>
                  <a:lnTo>
                    <a:pt x="3942" y="7711"/>
                  </a:lnTo>
                  <a:lnTo>
                    <a:pt x="3936" y="7709"/>
                  </a:lnTo>
                  <a:lnTo>
                    <a:pt x="3896" y="7695"/>
                  </a:lnTo>
                  <a:lnTo>
                    <a:pt x="3890" y="7693"/>
                  </a:lnTo>
                  <a:lnTo>
                    <a:pt x="3850" y="7678"/>
                  </a:lnTo>
                  <a:lnTo>
                    <a:pt x="3844" y="7675"/>
                  </a:lnTo>
                  <a:lnTo>
                    <a:pt x="3806" y="7659"/>
                  </a:lnTo>
                  <a:lnTo>
                    <a:pt x="3799" y="7657"/>
                  </a:lnTo>
                  <a:lnTo>
                    <a:pt x="3762" y="7640"/>
                  </a:lnTo>
                  <a:lnTo>
                    <a:pt x="3756" y="7637"/>
                  </a:lnTo>
                  <a:lnTo>
                    <a:pt x="3720" y="7620"/>
                  </a:lnTo>
                  <a:lnTo>
                    <a:pt x="3714" y="7617"/>
                  </a:lnTo>
                  <a:lnTo>
                    <a:pt x="3679" y="7599"/>
                  </a:lnTo>
                  <a:lnTo>
                    <a:pt x="3672" y="7595"/>
                  </a:lnTo>
                  <a:lnTo>
                    <a:pt x="3639" y="7576"/>
                  </a:lnTo>
                  <a:lnTo>
                    <a:pt x="3632" y="7572"/>
                  </a:lnTo>
                  <a:lnTo>
                    <a:pt x="3600" y="7553"/>
                  </a:lnTo>
                  <a:lnTo>
                    <a:pt x="3593" y="7549"/>
                  </a:lnTo>
                  <a:lnTo>
                    <a:pt x="3563" y="7529"/>
                  </a:lnTo>
                  <a:lnTo>
                    <a:pt x="3555" y="7524"/>
                  </a:lnTo>
                  <a:lnTo>
                    <a:pt x="3527" y="7503"/>
                  </a:lnTo>
                  <a:lnTo>
                    <a:pt x="3519" y="7498"/>
                  </a:lnTo>
                  <a:lnTo>
                    <a:pt x="3492" y="7477"/>
                  </a:lnTo>
                  <a:lnTo>
                    <a:pt x="3484" y="7470"/>
                  </a:lnTo>
                  <a:lnTo>
                    <a:pt x="3458" y="7449"/>
                  </a:lnTo>
                  <a:lnTo>
                    <a:pt x="3451" y="7443"/>
                  </a:lnTo>
                  <a:lnTo>
                    <a:pt x="3426" y="7421"/>
                  </a:lnTo>
                  <a:lnTo>
                    <a:pt x="3418" y="7413"/>
                  </a:lnTo>
                  <a:lnTo>
                    <a:pt x="3396" y="7391"/>
                  </a:lnTo>
                  <a:lnTo>
                    <a:pt x="3387" y="7382"/>
                  </a:lnTo>
                  <a:lnTo>
                    <a:pt x="3367" y="7360"/>
                  </a:lnTo>
                  <a:lnTo>
                    <a:pt x="3358" y="7350"/>
                  </a:lnTo>
                  <a:lnTo>
                    <a:pt x="3339" y="7327"/>
                  </a:lnTo>
                  <a:lnTo>
                    <a:pt x="3331" y="7317"/>
                  </a:lnTo>
                  <a:lnTo>
                    <a:pt x="3314" y="7293"/>
                  </a:lnTo>
                  <a:lnTo>
                    <a:pt x="3306" y="7282"/>
                  </a:lnTo>
                  <a:lnTo>
                    <a:pt x="3290" y="7258"/>
                  </a:lnTo>
                  <a:lnTo>
                    <a:pt x="3282" y="7246"/>
                  </a:lnTo>
                  <a:lnTo>
                    <a:pt x="3269" y="7222"/>
                  </a:lnTo>
                  <a:lnTo>
                    <a:pt x="3261" y="7208"/>
                  </a:lnTo>
                  <a:lnTo>
                    <a:pt x="3249" y="7184"/>
                  </a:lnTo>
                  <a:lnTo>
                    <a:pt x="3242" y="7169"/>
                  </a:lnTo>
                  <a:lnTo>
                    <a:pt x="3232" y="7145"/>
                  </a:lnTo>
                  <a:lnTo>
                    <a:pt x="3226" y="7129"/>
                  </a:lnTo>
                  <a:lnTo>
                    <a:pt x="3218" y="7105"/>
                  </a:lnTo>
                  <a:lnTo>
                    <a:pt x="3213" y="7088"/>
                  </a:lnTo>
                  <a:lnTo>
                    <a:pt x="3207" y="7063"/>
                  </a:lnTo>
                  <a:lnTo>
                    <a:pt x="3203" y="7046"/>
                  </a:lnTo>
                  <a:lnTo>
                    <a:pt x="3198" y="7021"/>
                  </a:lnTo>
                  <a:lnTo>
                    <a:pt x="3195" y="7003"/>
                  </a:lnTo>
                  <a:lnTo>
                    <a:pt x="3192" y="6978"/>
                  </a:lnTo>
                  <a:lnTo>
                    <a:pt x="3191" y="6959"/>
                  </a:lnTo>
                  <a:lnTo>
                    <a:pt x="3190" y="6934"/>
                  </a:lnTo>
                  <a:lnTo>
                    <a:pt x="3190" y="6925"/>
                  </a:lnTo>
                  <a:lnTo>
                    <a:pt x="3190" y="5193"/>
                  </a:lnTo>
                  <a:lnTo>
                    <a:pt x="952" y="4234"/>
                  </a:lnTo>
                  <a:lnTo>
                    <a:pt x="923" y="4219"/>
                  </a:lnTo>
                  <a:lnTo>
                    <a:pt x="896" y="4201"/>
                  </a:lnTo>
                  <a:lnTo>
                    <a:pt x="872" y="4179"/>
                  </a:lnTo>
                  <a:lnTo>
                    <a:pt x="851" y="4155"/>
                  </a:lnTo>
                  <a:lnTo>
                    <a:pt x="833" y="4128"/>
                  </a:lnTo>
                  <a:lnTo>
                    <a:pt x="819" y="4099"/>
                  </a:lnTo>
                  <a:lnTo>
                    <a:pt x="808" y="4068"/>
                  </a:lnTo>
                  <a:lnTo>
                    <a:pt x="802" y="4036"/>
                  </a:lnTo>
                  <a:lnTo>
                    <a:pt x="800" y="4004"/>
                  </a:lnTo>
                  <a:lnTo>
                    <a:pt x="802" y="3972"/>
                  </a:lnTo>
                  <a:lnTo>
                    <a:pt x="808" y="3940"/>
                  </a:lnTo>
                  <a:lnTo>
                    <a:pt x="819" y="3909"/>
                  </a:lnTo>
                  <a:lnTo>
                    <a:pt x="833" y="3880"/>
                  </a:lnTo>
                  <a:lnTo>
                    <a:pt x="851" y="3853"/>
                  </a:lnTo>
                  <a:lnTo>
                    <a:pt x="872" y="3829"/>
                  </a:lnTo>
                  <a:lnTo>
                    <a:pt x="896" y="3807"/>
                  </a:lnTo>
                  <a:lnTo>
                    <a:pt x="923" y="3789"/>
                  </a:lnTo>
                  <a:lnTo>
                    <a:pt x="952" y="3774"/>
                  </a:lnTo>
                  <a:lnTo>
                    <a:pt x="4670" y="2181"/>
                  </a:lnTo>
                  <a:lnTo>
                    <a:pt x="4701" y="2170"/>
                  </a:lnTo>
                  <a:lnTo>
                    <a:pt x="4734" y="2163"/>
                  </a:lnTo>
                  <a:lnTo>
                    <a:pt x="4768" y="2161"/>
                  </a:lnTo>
                  <a:lnTo>
                    <a:pt x="4802" y="2163"/>
                  </a:lnTo>
                  <a:lnTo>
                    <a:pt x="4835" y="2170"/>
                  </a:lnTo>
                  <a:close/>
                  <a:moveTo>
                    <a:pt x="7850" y="4004"/>
                  </a:moveTo>
                  <a:lnTo>
                    <a:pt x="4768" y="2683"/>
                  </a:lnTo>
                  <a:lnTo>
                    <a:pt x="1685" y="4004"/>
                  </a:lnTo>
                  <a:lnTo>
                    <a:pt x="3331" y="4709"/>
                  </a:lnTo>
                  <a:lnTo>
                    <a:pt x="3344" y="4703"/>
                  </a:lnTo>
                  <a:lnTo>
                    <a:pt x="3375" y="4693"/>
                  </a:lnTo>
                  <a:lnTo>
                    <a:pt x="3407" y="4686"/>
                  </a:lnTo>
                  <a:lnTo>
                    <a:pt x="3440" y="4684"/>
                  </a:lnTo>
                  <a:lnTo>
                    <a:pt x="3473" y="4686"/>
                  </a:lnTo>
                  <a:lnTo>
                    <a:pt x="3505" y="4693"/>
                  </a:lnTo>
                  <a:lnTo>
                    <a:pt x="3536" y="4703"/>
                  </a:lnTo>
                  <a:lnTo>
                    <a:pt x="3565" y="4717"/>
                  </a:lnTo>
                  <a:lnTo>
                    <a:pt x="3592" y="4736"/>
                  </a:lnTo>
                  <a:lnTo>
                    <a:pt x="3617" y="4757"/>
                  </a:lnTo>
                  <a:lnTo>
                    <a:pt x="3638" y="4782"/>
                  </a:lnTo>
                  <a:lnTo>
                    <a:pt x="3657" y="4809"/>
                  </a:lnTo>
                  <a:lnTo>
                    <a:pt x="3671" y="4838"/>
                  </a:lnTo>
                  <a:lnTo>
                    <a:pt x="3678" y="4858"/>
                  </a:lnTo>
                  <a:lnTo>
                    <a:pt x="4768" y="5325"/>
                  </a:lnTo>
                  <a:lnTo>
                    <a:pt x="5857" y="4858"/>
                  </a:lnTo>
                  <a:lnTo>
                    <a:pt x="5864" y="4838"/>
                  </a:lnTo>
                  <a:lnTo>
                    <a:pt x="5878" y="4809"/>
                  </a:lnTo>
                  <a:lnTo>
                    <a:pt x="5897" y="4782"/>
                  </a:lnTo>
                  <a:lnTo>
                    <a:pt x="5918" y="4757"/>
                  </a:lnTo>
                  <a:lnTo>
                    <a:pt x="5943" y="4736"/>
                  </a:lnTo>
                  <a:lnTo>
                    <a:pt x="5970" y="4717"/>
                  </a:lnTo>
                  <a:lnTo>
                    <a:pt x="5999" y="4703"/>
                  </a:lnTo>
                  <a:lnTo>
                    <a:pt x="6030" y="4693"/>
                  </a:lnTo>
                  <a:lnTo>
                    <a:pt x="6062" y="4686"/>
                  </a:lnTo>
                  <a:lnTo>
                    <a:pt x="6095" y="4684"/>
                  </a:lnTo>
                  <a:lnTo>
                    <a:pt x="6128" y="4686"/>
                  </a:lnTo>
                  <a:lnTo>
                    <a:pt x="6160" y="4693"/>
                  </a:lnTo>
                  <a:lnTo>
                    <a:pt x="6191" y="4703"/>
                  </a:lnTo>
                  <a:lnTo>
                    <a:pt x="6204" y="4710"/>
                  </a:lnTo>
                  <a:lnTo>
                    <a:pt x="7850" y="4004"/>
                  </a:lnTo>
                  <a:close/>
                  <a:moveTo>
                    <a:pt x="4670" y="5827"/>
                  </a:moveTo>
                  <a:lnTo>
                    <a:pt x="3690" y="5407"/>
                  </a:lnTo>
                  <a:lnTo>
                    <a:pt x="3690" y="6920"/>
                  </a:lnTo>
                  <a:lnTo>
                    <a:pt x="3690" y="6931"/>
                  </a:lnTo>
                  <a:lnTo>
                    <a:pt x="3691" y="6938"/>
                  </a:lnTo>
                  <a:lnTo>
                    <a:pt x="3692" y="6945"/>
                  </a:lnTo>
                  <a:lnTo>
                    <a:pt x="3694" y="6952"/>
                  </a:lnTo>
                  <a:lnTo>
                    <a:pt x="3697" y="6960"/>
                  </a:lnTo>
                  <a:lnTo>
                    <a:pt x="3701" y="6969"/>
                  </a:lnTo>
                  <a:lnTo>
                    <a:pt x="3706" y="6979"/>
                  </a:lnTo>
                  <a:lnTo>
                    <a:pt x="3712" y="6989"/>
                  </a:lnTo>
                  <a:lnTo>
                    <a:pt x="3719" y="7001"/>
                  </a:lnTo>
                  <a:lnTo>
                    <a:pt x="3728" y="7013"/>
                  </a:lnTo>
                  <a:lnTo>
                    <a:pt x="3739" y="7026"/>
                  </a:lnTo>
                  <a:lnTo>
                    <a:pt x="3751" y="7039"/>
                  </a:lnTo>
                  <a:lnTo>
                    <a:pt x="3765" y="7053"/>
                  </a:lnTo>
                  <a:lnTo>
                    <a:pt x="3782" y="7068"/>
                  </a:lnTo>
                  <a:lnTo>
                    <a:pt x="3800" y="7083"/>
                  </a:lnTo>
                  <a:lnTo>
                    <a:pt x="3819" y="7098"/>
                  </a:lnTo>
                  <a:lnTo>
                    <a:pt x="3840" y="7113"/>
                  </a:lnTo>
                  <a:lnTo>
                    <a:pt x="3863" y="7127"/>
                  </a:lnTo>
                  <a:lnTo>
                    <a:pt x="3887" y="7142"/>
                  </a:lnTo>
                  <a:lnTo>
                    <a:pt x="3913" y="7157"/>
                  </a:lnTo>
                  <a:lnTo>
                    <a:pt x="3941" y="7171"/>
                  </a:lnTo>
                  <a:lnTo>
                    <a:pt x="3970" y="7185"/>
                  </a:lnTo>
                  <a:lnTo>
                    <a:pt x="4000" y="7199"/>
                  </a:lnTo>
                  <a:lnTo>
                    <a:pt x="4032" y="7212"/>
                  </a:lnTo>
                  <a:lnTo>
                    <a:pt x="4065" y="7225"/>
                  </a:lnTo>
                  <a:lnTo>
                    <a:pt x="4100" y="7237"/>
                  </a:lnTo>
                  <a:lnTo>
                    <a:pt x="4136" y="7249"/>
                  </a:lnTo>
                  <a:lnTo>
                    <a:pt x="4173" y="7260"/>
                  </a:lnTo>
                  <a:lnTo>
                    <a:pt x="4211" y="7270"/>
                  </a:lnTo>
                  <a:lnTo>
                    <a:pt x="4251" y="7280"/>
                  </a:lnTo>
                  <a:lnTo>
                    <a:pt x="4291" y="7289"/>
                  </a:lnTo>
                  <a:lnTo>
                    <a:pt x="4331" y="7298"/>
                  </a:lnTo>
                  <a:lnTo>
                    <a:pt x="4373" y="7305"/>
                  </a:lnTo>
                  <a:lnTo>
                    <a:pt x="4415" y="7312"/>
                  </a:lnTo>
                  <a:lnTo>
                    <a:pt x="4458" y="7318"/>
                  </a:lnTo>
                  <a:lnTo>
                    <a:pt x="4501" y="7324"/>
                  </a:lnTo>
                  <a:lnTo>
                    <a:pt x="4545" y="7328"/>
                  </a:lnTo>
                  <a:lnTo>
                    <a:pt x="4589" y="7332"/>
                  </a:lnTo>
                  <a:lnTo>
                    <a:pt x="4633" y="7335"/>
                  </a:lnTo>
                  <a:lnTo>
                    <a:pt x="4678" y="7337"/>
                  </a:lnTo>
                  <a:lnTo>
                    <a:pt x="4723" y="7339"/>
                  </a:lnTo>
                  <a:lnTo>
                    <a:pt x="4768" y="7339"/>
                  </a:lnTo>
                  <a:lnTo>
                    <a:pt x="4813" y="7339"/>
                  </a:lnTo>
                  <a:lnTo>
                    <a:pt x="4858" y="7337"/>
                  </a:lnTo>
                  <a:lnTo>
                    <a:pt x="4903" y="7335"/>
                  </a:lnTo>
                  <a:lnTo>
                    <a:pt x="4947" y="7332"/>
                  </a:lnTo>
                  <a:lnTo>
                    <a:pt x="4991" y="7328"/>
                  </a:lnTo>
                  <a:lnTo>
                    <a:pt x="5035" y="7324"/>
                  </a:lnTo>
                  <a:lnTo>
                    <a:pt x="5078" y="7318"/>
                  </a:lnTo>
                  <a:lnTo>
                    <a:pt x="5121" y="7312"/>
                  </a:lnTo>
                  <a:lnTo>
                    <a:pt x="5163" y="7305"/>
                  </a:lnTo>
                  <a:lnTo>
                    <a:pt x="5205" y="7298"/>
                  </a:lnTo>
                  <a:lnTo>
                    <a:pt x="5245" y="7289"/>
                  </a:lnTo>
                  <a:lnTo>
                    <a:pt x="5285" y="7280"/>
                  </a:lnTo>
                  <a:lnTo>
                    <a:pt x="5325" y="7270"/>
                  </a:lnTo>
                  <a:lnTo>
                    <a:pt x="5363" y="7260"/>
                  </a:lnTo>
                  <a:lnTo>
                    <a:pt x="5400" y="7249"/>
                  </a:lnTo>
                  <a:lnTo>
                    <a:pt x="5435" y="7237"/>
                  </a:lnTo>
                  <a:lnTo>
                    <a:pt x="5470" y="7225"/>
                  </a:lnTo>
                  <a:lnTo>
                    <a:pt x="5503" y="7212"/>
                  </a:lnTo>
                  <a:lnTo>
                    <a:pt x="5535" y="7199"/>
                  </a:lnTo>
                  <a:lnTo>
                    <a:pt x="5565" y="7185"/>
                  </a:lnTo>
                  <a:lnTo>
                    <a:pt x="5594" y="7171"/>
                  </a:lnTo>
                  <a:lnTo>
                    <a:pt x="5622" y="7157"/>
                  </a:lnTo>
                  <a:lnTo>
                    <a:pt x="5648" y="7142"/>
                  </a:lnTo>
                  <a:lnTo>
                    <a:pt x="5672" y="7127"/>
                  </a:lnTo>
                  <a:lnTo>
                    <a:pt x="5695" y="7113"/>
                  </a:lnTo>
                  <a:lnTo>
                    <a:pt x="5716" y="7098"/>
                  </a:lnTo>
                  <a:lnTo>
                    <a:pt x="5735" y="7083"/>
                  </a:lnTo>
                  <a:lnTo>
                    <a:pt x="5753" y="7068"/>
                  </a:lnTo>
                  <a:lnTo>
                    <a:pt x="5770" y="7053"/>
                  </a:lnTo>
                  <a:lnTo>
                    <a:pt x="5784" y="7039"/>
                  </a:lnTo>
                  <a:lnTo>
                    <a:pt x="5796" y="7026"/>
                  </a:lnTo>
                  <a:lnTo>
                    <a:pt x="5807" y="7013"/>
                  </a:lnTo>
                  <a:lnTo>
                    <a:pt x="5816" y="7001"/>
                  </a:lnTo>
                  <a:lnTo>
                    <a:pt x="5823" y="6989"/>
                  </a:lnTo>
                  <a:lnTo>
                    <a:pt x="5829" y="6979"/>
                  </a:lnTo>
                  <a:lnTo>
                    <a:pt x="5834" y="6969"/>
                  </a:lnTo>
                  <a:lnTo>
                    <a:pt x="5838" y="6960"/>
                  </a:lnTo>
                  <a:lnTo>
                    <a:pt x="5841" y="6952"/>
                  </a:lnTo>
                  <a:lnTo>
                    <a:pt x="5843" y="6945"/>
                  </a:lnTo>
                  <a:lnTo>
                    <a:pt x="5844" y="6938"/>
                  </a:lnTo>
                  <a:lnTo>
                    <a:pt x="5845" y="6931"/>
                  </a:lnTo>
                  <a:lnTo>
                    <a:pt x="5845" y="6920"/>
                  </a:lnTo>
                  <a:lnTo>
                    <a:pt x="5845" y="5407"/>
                  </a:lnTo>
                  <a:lnTo>
                    <a:pt x="4866" y="5827"/>
                  </a:lnTo>
                  <a:lnTo>
                    <a:pt x="4835" y="5838"/>
                  </a:lnTo>
                  <a:lnTo>
                    <a:pt x="4802" y="5845"/>
                  </a:lnTo>
                  <a:lnTo>
                    <a:pt x="4768" y="5847"/>
                  </a:lnTo>
                  <a:lnTo>
                    <a:pt x="4734" y="5845"/>
                  </a:lnTo>
                  <a:lnTo>
                    <a:pt x="4701" y="5838"/>
                  </a:lnTo>
                  <a:lnTo>
                    <a:pt x="4670" y="58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35" name="Group 98">
            <a:extLst>
              <a:ext uri="{FF2B5EF4-FFF2-40B4-BE49-F238E27FC236}">
                <a16:creationId xmlns:a16="http://schemas.microsoft.com/office/drawing/2014/main" id="{5F58DBC8-3FC7-421E-A3AD-C8F9D781882A}"/>
              </a:ext>
            </a:extLst>
          </p:cNvPr>
          <p:cNvGrpSpPr/>
          <p:nvPr/>
        </p:nvGrpSpPr>
        <p:grpSpPr>
          <a:xfrm>
            <a:off x="8891530" y="3652854"/>
            <a:ext cx="603036" cy="603038"/>
            <a:chOff x="1869633" y="4494616"/>
            <a:chExt cx="589280" cy="589280"/>
          </a:xfrm>
        </p:grpSpPr>
        <p:sp>
          <p:nvSpPr>
            <p:cNvPr id="90236" name="Accent">
              <a:extLst>
                <a:ext uri="{FF2B5EF4-FFF2-40B4-BE49-F238E27FC236}">
                  <a16:creationId xmlns:a16="http://schemas.microsoft.com/office/drawing/2014/main" id="{7A44E196-8F00-4AF8-BB1D-B84DCE6BC0EA}"/>
                </a:ext>
              </a:extLst>
            </p:cNvPr>
            <p:cNvSpPr/>
            <p:nvPr/>
          </p:nvSpPr>
          <p:spPr>
            <a:xfrm>
              <a:off x="1869633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568" y="4667"/>
                  </a:moveTo>
                  <a:lnTo>
                    <a:pt x="3676" y="3775"/>
                  </a:lnTo>
                  <a:lnTo>
                    <a:pt x="3655" y="3750"/>
                  </a:lnTo>
                  <a:lnTo>
                    <a:pt x="3636" y="3723"/>
                  </a:lnTo>
                  <a:lnTo>
                    <a:pt x="3622" y="3694"/>
                  </a:lnTo>
                  <a:lnTo>
                    <a:pt x="3612" y="3663"/>
                  </a:lnTo>
                  <a:lnTo>
                    <a:pt x="3605" y="3631"/>
                  </a:lnTo>
                  <a:lnTo>
                    <a:pt x="3603" y="3598"/>
                  </a:lnTo>
                  <a:lnTo>
                    <a:pt x="3605" y="3565"/>
                  </a:lnTo>
                  <a:lnTo>
                    <a:pt x="3612" y="3533"/>
                  </a:lnTo>
                  <a:lnTo>
                    <a:pt x="3622" y="3502"/>
                  </a:lnTo>
                  <a:lnTo>
                    <a:pt x="3636" y="3473"/>
                  </a:lnTo>
                  <a:lnTo>
                    <a:pt x="3655" y="3446"/>
                  </a:lnTo>
                  <a:lnTo>
                    <a:pt x="3676" y="3421"/>
                  </a:lnTo>
                  <a:lnTo>
                    <a:pt x="3701" y="3400"/>
                  </a:lnTo>
                  <a:lnTo>
                    <a:pt x="3728" y="3381"/>
                  </a:lnTo>
                  <a:lnTo>
                    <a:pt x="3757" y="3367"/>
                  </a:lnTo>
                  <a:lnTo>
                    <a:pt x="3788" y="3357"/>
                  </a:lnTo>
                  <a:lnTo>
                    <a:pt x="3820" y="3350"/>
                  </a:lnTo>
                  <a:lnTo>
                    <a:pt x="3853" y="3348"/>
                  </a:lnTo>
                  <a:lnTo>
                    <a:pt x="3886" y="3350"/>
                  </a:lnTo>
                  <a:lnTo>
                    <a:pt x="3918" y="3357"/>
                  </a:lnTo>
                  <a:lnTo>
                    <a:pt x="3949" y="3367"/>
                  </a:lnTo>
                  <a:lnTo>
                    <a:pt x="3978" y="3381"/>
                  </a:lnTo>
                  <a:lnTo>
                    <a:pt x="4005" y="3400"/>
                  </a:lnTo>
                  <a:lnTo>
                    <a:pt x="4030" y="3421"/>
                  </a:lnTo>
                  <a:lnTo>
                    <a:pt x="4731" y="4122"/>
                  </a:lnTo>
                  <a:lnTo>
                    <a:pt x="6084" y="2543"/>
                  </a:lnTo>
                  <a:lnTo>
                    <a:pt x="6107" y="2520"/>
                  </a:lnTo>
                  <a:lnTo>
                    <a:pt x="6133" y="2500"/>
                  </a:lnTo>
                  <a:lnTo>
                    <a:pt x="6161" y="2483"/>
                  </a:lnTo>
                  <a:lnTo>
                    <a:pt x="6191" y="2470"/>
                  </a:lnTo>
                  <a:lnTo>
                    <a:pt x="6222" y="2461"/>
                  </a:lnTo>
                  <a:lnTo>
                    <a:pt x="6255" y="2457"/>
                  </a:lnTo>
                  <a:lnTo>
                    <a:pt x="6288" y="2456"/>
                  </a:lnTo>
                  <a:lnTo>
                    <a:pt x="6320" y="2460"/>
                  </a:lnTo>
                  <a:lnTo>
                    <a:pt x="6352" y="2468"/>
                  </a:lnTo>
                  <a:lnTo>
                    <a:pt x="6382" y="2481"/>
                  </a:lnTo>
                  <a:lnTo>
                    <a:pt x="6411" y="2497"/>
                  </a:lnTo>
                  <a:lnTo>
                    <a:pt x="6437" y="2516"/>
                  </a:lnTo>
                  <a:lnTo>
                    <a:pt x="6460" y="2539"/>
                  </a:lnTo>
                  <a:lnTo>
                    <a:pt x="6480" y="2565"/>
                  </a:lnTo>
                  <a:lnTo>
                    <a:pt x="6497" y="2593"/>
                  </a:lnTo>
                  <a:lnTo>
                    <a:pt x="6510" y="2623"/>
                  </a:lnTo>
                  <a:lnTo>
                    <a:pt x="6519" y="2654"/>
                  </a:lnTo>
                  <a:lnTo>
                    <a:pt x="6523" y="2687"/>
                  </a:lnTo>
                  <a:lnTo>
                    <a:pt x="6524" y="2720"/>
                  </a:lnTo>
                  <a:lnTo>
                    <a:pt x="6520" y="2752"/>
                  </a:lnTo>
                  <a:lnTo>
                    <a:pt x="6512" y="2784"/>
                  </a:lnTo>
                  <a:lnTo>
                    <a:pt x="6499" y="2814"/>
                  </a:lnTo>
                  <a:lnTo>
                    <a:pt x="6483" y="2843"/>
                  </a:lnTo>
                  <a:lnTo>
                    <a:pt x="6464" y="2869"/>
                  </a:lnTo>
                  <a:lnTo>
                    <a:pt x="4935" y="4653"/>
                  </a:lnTo>
                  <a:lnTo>
                    <a:pt x="4913" y="4675"/>
                  </a:lnTo>
                  <a:lnTo>
                    <a:pt x="4888" y="4695"/>
                  </a:lnTo>
                  <a:lnTo>
                    <a:pt x="4861" y="4712"/>
                  </a:lnTo>
                  <a:lnTo>
                    <a:pt x="4832" y="4724"/>
                  </a:lnTo>
                  <a:lnTo>
                    <a:pt x="4802" y="4734"/>
                  </a:lnTo>
                  <a:lnTo>
                    <a:pt x="4770" y="4739"/>
                  </a:lnTo>
                  <a:lnTo>
                    <a:pt x="4739" y="4740"/>
                  </a:lnTo>
                  <a:lnTo>
                    <a:pt x="4707" y="4737"/>
                  </a:lnTo>
                  <a:lnTo>
                    <a:pt x="4676" y="4730"/>
                  </a:lnTo>
                  <a:lnTo>
                    <a:pt x="4646" y="4720"/>
                  </a:lnTo>
                  <a:lnTo>
                    <a:pt x="4618" y="4705"/>
                  </a:lnTo>
                  <a:lnTo>
                    <a:pt x="4592" y="4688"/>
                  </a:lnTo>
                  <a:lnTo>
                    <a:pt x="4568" y="46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37" name="Outline">
              <a:extLst>
                <a:ext uri="{FF2B5EF4-FFF2-40B4-BE49-F238E27FC236}">
                  <a16:creationId xmlns:a16="http://schemas.microsoft.com/office/drawing/2014/main" id="{FC437CEA-90FB-41A0-942A-DB1180B50609}"/>
                </a:ext>
              </a:extLst>
            </p:cNvPr>
            <p:cNvSpPr/>
            <p:nvPr/>
          </p:nvSpPr>
          <p:spPr>
            <a:xfrm>
              <a:off x="1869633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796" y="3498"/>
                  </a:moveTo>
                  <a:lnTo>
                    <a:pt x="7798" y="3593"/>
                  </a:lnTo>
                  <a:lnTo>
                    <a:pt x="7798" y="3603"/>
                  </a:lnTo>
                  <a:lnTo>
                    <a:pt x="7796" y="3699"/>
                  </a:lnTo>
                  <a:lnTo>
                    <a:pt x="7796" y="3708"/>
                  </a:lnTo>
                  <a:lnTo>
                    <a:pt x="7790" y="3803"/>
                  </a:lnTo>
                  <a:lnTo>
                    <a:pt x="7790" y="3813"/>
                  </a:lnTo>
                  <a:lnTo>
                    <a:pt x="7781" y="3908"/>
                  </a:lnTo>
                  <a:lnTo>
                    <a:pt x="7780" y="3917"/>
                  </a:lnTo>
                  <a:lnTo>
                    <a:pt x="7767" y="4011"/>
                  </a:lnTo>
                  <a:lnTo>
                    <a:pt x="7766" y="4021"/>
                  </a:lnTo>
                  <a:lnTo>
                    <a:pt x="7750" y="4114"/>
                  </a:lnTo>
                  <a:lnTo>
                    <a:pt x="7748" y="4124"/>
                  </a:lnTo>
                  <a:lnTo>
                    <a:pt x="7729" y="4217"/>
                  </a:lnTo>
                  <a:lnTo>
                    <a:pt x="7727" y="4226"/>
                  </a:lnTo>
                  <a:lnTo>
                    <a:pt x="7704" y="4318"/>
                  </a:lnTo>
                  <a:lnTo>
                    <a:pt x="7702" y="4327"/>
                  </a:lnTo>
                  <a:lnTo>
                    <a:pt x="7676" y="4418"/>
                  </a:lnTo>
                  <a:lnTo>
                    <a:pt x="7673" y="4427"/>
                  </a:lnTo>
                  <a:lnTo>
                    <a:pt x="7643" y="4518"/>
                  </a:lnTo>
                  <a:lnTo>
                    <a:pt x="7640" y="4526"/>
                  </a:lnTo>
                  <a:lnTo>
                    <a:pt x="7607" y="4616"/>
                  </a:lnTo>
                  <a:lnTo>
                    <a:pt x="7604" y="4624"/>
                  </a:lnTo>
                  <a:lnTo>
                    <a:pt x="7567" y="4712"/>
                  </a:lnTo>
                  <a:lnTo>
                    <a:pt x="7563" y="4721"/>
                  </a:lnTo>
                  <a:lnTo>
                    <a:pt x="7524" y="4808"/>
                  </a:lnTo>
                  <a:lnTo>
                    <a:pt x="7520" y="4816"/>
                  </a:lnTo>
                  <a:lnTo>
                    <a:pt x="7477" y="4902"/>
                  </a:lnTo>
                  <a:lnTo>
                    <a:pt x="7472" y="4910"/>
                  </a:lnTo>
                  <a:lnTo>
                    <a:pt x="7426" y="4994"/>
                  </a:lnTo>
                  <a:lnTo>
                    <a:pt x="7421" y="5002"/>
                  </a:lnTo>
                  <a:lnTo>
                    <a:pt x="7372" y="5084"/>
                  </a:lnTo>
                  <a:lnTo>
                    <a:pt x="7367" y="5092"/>
                  </a:lnTo>
                  <a:lnTo>
                    <a:pt x="7314" y="5172"/>
                  </a:lnTo>
                  <a:lnTo>
                    <a:pt x="7309" y="5180"/>
                  </a:lnTo>
                  <a:lnTo>
                    <a:pt x="7254" y="5257"/>
                  </a:lnTo>
                  <a:lnTo>
                    <a:pt x="7248" y="5265"/>
                  </a:lnTo>
                  <a:lnTo>
                    <a:pt x="7190" y="5340"/>
                  </a:lnTo>
                  <a:lnTo>
                    <a:pt x="7184" y="5348"/>
                  </a:lnTo>
                  <a:lnTo>
                    <a:pt x="7124" y="5421"/>
                  </a:lnTo>
                  <a:lnTo>
                    <a:pt x="7118" y="5428"/>
                  </a:lnTo>
                  <a:lnTo>
                    <a:pt x="7054" y="5499"/>
                  </a:lnTo>
                  <a:lnTo>
                    <a:pt x="7048" y="5506"/>
                  </a:lnTo>
                  <a:lnTo>
                    <a:pt x="6982" y="5574"/>
                  </a:lnTo>
                  <a:lnTo>
                    <a:pt x="6975" y="5581"/>
                  </a:lnTo>
                  <a:lnTo>
                    <a:pt x="6907" y="5646"/>
                  </a:lnTo>
                  <a:lnTo>
                    <a:pt x="6900" y="5653"/>
                  </a:lnTo>
                  <a:lnTo>
                    <a:pt x="6829" y="5716"/>
                  </a:lnTo>
                  <a:lnTo>
                    <a:pt x="6822" y="5722"/>
                  </a:lnTo>
                  <a:lnTo>
                    <a:pt x="6749" y="5783"/>
                  </a:lnTo>
                  <a:lnTo>
                    <a:pt x="6742" y="5789"/>
                  </a:lnTo>
                  <a:lnTo>
                    <a:pt x="6666" y="5847"/>
                  </a:lnTo>
                  <a:lnTo>
                    <a:pt x="6658" y="5852"/>
                  </a:lnTo>
                  <a:lnTo>
                    <a:pt x="6608" y="5888"/>
                  </a:lnTo>
                  <a:lnTo>
                    <a:pt x="7406" y="8625"/>
                  </a:lnTo>
                  <a:lnTo>
                    <a:pt x="7413" y="8658"/>
                  </a:lnTo>
                  <a:lnTo>
                    <a:pt x="7416" y="8691"/>
                  </a:lnTo>
                  <a:lnTo>
                    <a:pt x="7414" y="8725"/>
                  </a:lnTo>
                  <a:lnTo>
                    <a:pt x="7408" y="8758"/>
                  </a:lnTo>
                  <a:lnTo>
                    <a:pt x="7397" y="8790"/>
                  </a:lnTo>
                  <a:lnTo>
                    <a:pt x="7383" y="8820"/>
                  </a:lnTo>
                  <a:lnTo>
                    <a:pt x="7364" y="8848"/>
                  </a:lnTo>
                  <a:lnTo>
                    <a:pt x="7342" y="8873"/>
                  </a:lnTo>
                  <a:lnTo>
                    <a:pt x="7316" y="8895"/>
                  </a:lnTo>
                  <a:lnTo>
                    <a:pt x="7288" y="8913"/>
                  </a:lnTo>
                  <a:lnTo>
                    <a:pt x="7258" y="8928"/>
                  </a:lnTo>
                  <a:lnTo>
                    <a:pt x="7225" y="8938"/>
                  </a:lnTo>
                  <a:lnTo>
                    <a:pt x="7192" y="8944"/>
                  </a:lnTo>
                  <a:lnTo>
                    <a:pt x="7159" y="8945"/>
                  </a:lnTo>
                  <a:lnTo>
                    <a:pt x="7125" y="8942"/>
                  </a:lnTo>
                  <a:lnTo>
                    <a:pt x="7093" y="8934"/>
                  </a:lnTo>
                  <a:lnTo>
                    <a:pt x="7061" y="8922"/>
                  </a:lnTo>
                  <a:lnTo>
                    <a:pt x="7032" y="8906"/>
                  </a:lnTo>
                  <a:lnTo>
                    <a:pt x="5837" y="8145"/>
                  </a:lnTo>
                  <a:lnTo>
                    <a:pt x="5208" y="9089"/>
                  </a:lnTo>
                  <a:lnTo>
                    <a:pt x="5188" y="9115"/>
                  </a:lnTo>
                  <a:lnTo>
                    <a:pt x="5165" y="9138"/>
                  </a:lnTo>
                  <a:lnTo>
                    <a:pt x="5139" y="9158"/>
                  </a:lnTo>
                  <a:lnTo>
                    <a:pt x="5111" y="9174"/>
                  </a:lnTo>
                  <a:lnTo>
                    <a:pt x="5080" y="9187"/>
                  </a:lnTo>
                  <a:lnTo>
                    <a:pt x="5049" y="9195"/>
                  </a:lnTo>
                  <a:lnTo>
                    <a:pt x="5016" y="9199"/>
                  </a:lnTo>
                  <a:lnTo>
                    <a:pt x="4984" y="9199"/>
                  </a:lnTo>
                  <a:lnTo>
                    <a:pt x="4951" y="9195"/>
                  </a:lnTo>
                  <a:lnTo>
                    <a:pt x="4920" y="9187"/>
                  </a:lnTo>
                  <a:lnTo>
                    <a:pt x="4889" y="9174"/>
                  </a:lnTo>
                  <a:lnTo>
                    <a:pt x="4861" y="9158"/>
                  </a:lnTo>
                  <a:lnTo>
                    <a:pt x="4835" y="9138"/>
                  </a:lnTo>
                  <a:lnTo>
                    <a:pt x="4812" y="9115"/>
                  </a:lnTo>
                  <a:lnTo>
                    <a:pt x="4792" y="9089"/>
                  </a:lnTo>
                  <a:lnTo>
                    <a:pt x="4163" y="8145"/>
                  </a:lnTo>
                  <a:lnTo>
                    <a:pt x="2968" y="8906"/>
                  </a:lnTo>
                  <a:lnTo>
                    <a:pt x="2939" y="8922"/>
                  </a:lnTo>
                  <a:lnTo>
                    <a:pt x="2907" y="8934"/>
                  </a:lnTo>
                  <a:lnTo>
                    <a:pt x="2875" y="8942"/>
                  </a:lnTo>
                  <a:lnTo>
                    <a:pt x="2841" y="8945"/>
                  </a:lnTo>
                  <a:lnTo>
                    <a:pt x="2808" y="8944"/>
                  </a:lnTo>
                  <a:lnTo>
                    <a:pt x="2775" y="8938"/>
                  </a:lnTo>
                  <a:lnTo>
                    <a:pt x="2742" y="8928"/>
                  </a:lnTo>
                  <a:lnTo>
                    <a:pt x="2712" y="8913"/>
                  </a:lnTo>
                  <a:lnTo>
                    <a:pt x="2684" y="8895"/>
                  </a:lnTo>
                  <a:lnTo>
                    <a:pt x="2658" y="8873"/>
                  </a:lnTo>
                  <a:lnTo>
                    <a:pt x="2636" y="8848"/>
                  </a:lnTo>
                  <a:lnTo>
                    <a:pt x="2617" y="8820"/>
                  </a:lnTo>
                  <a:lnTo>
                    <a:pt x="2603" y="8790"/>
                  </a:lnTo>
                  <a:lnTo>
                    <a:pt x="2592" y="8758"/>
                  </a:lnTo>
                  <a:lnTo>
                    <a:pt x="2586" y="8725"/>
                  </a:lnTo>
                  <a:lnTo>
                    <a:pt x="2584" y="8691"/>
                  </a:lnTo>
                  <a:lnTo>
                    <a:pt x="2587" y="8658"/>
                  </a:lnTo>
                  <a:lnTo>
                    <a:pt x="2594" y="8625"/>
                  </a:lnTo>
                  <a:lnTo>
                    <a:pt x="3392" y="5888"/>
                  </a:lnTo>
                  <a:lnTo>
                    <a:pt x="3342" y="5852"/>
                  </a:lnTo>
                  <a:lnTo>
                    <a:pt x="3334" y="5847"/>
                  </a:lnTo>
                  <a:lnTo>
                    <a:pt x="3258" y="5789"/>
                  </a:lnTo>
                  <a:lnTo>
                    <a:pt x="3251" y="5783"/>
                  </a:lnTo>
                  <a:lnTo>
                    <a:pt x="3178" y="5722"/>
                  </a:lnTo>
                  <a:lnTo>
                    <a:pt x="3171" y="5716"/>
                  </a:lnTo>
                  <a:lnTo>
                    <a:pt x="3100" y="5653"/>
                  </a:lnTo>
                  <a:lnTo>
                    <a:pt x="3093" y="5646"/>
                  </a:lnTo>
                  <a:lnTo>
                    <a:pt x="3025" y="5581"/>
                  </a:lnTo>
                  <a:lnTo>
                    <a:pt x="3018" y="5574"/>
                  </a:lnTo>
                  <a:lnTo>
                    <a:pt x="2952" y="5506"/>
                  </a:lnTo>
                  <a:lnTo>
                    <a:pt x="2946" y="5499"/>
                  </a:lnTo>
                  <a:lnTo>
                    <a:pt x="2882" y="5428"/>
                  </a:lnTo>
                  <a:lnTo>
                    <a:pt x="2876" y="5421"/>
                  </a:lnTo>
                  <a:lnTo>
                    <a:pt x="2816" y="5348"/>
                  </a:lnTo>
                  <a:lnTo>
                    <a:pt x="2810" y="5340"/>
                  </a:lnTo>
                  <a:lnTo>
                    <a:pt x="2752" y="5265"/>
                  </a:lnTo>
                  <a:lnTo>
                    <a:pt x="2746" y="5257"/>
                  </a:lnTo>
                  <a:lnTo>
                    <a:pt x="2691" y="5180"/>
                  </a:lnTo>
                  <a:lnTo>
                    <a:pt x="2686" y="5172"/>
                  </a:lnTo>
                  <a:lnTo>
                    <a:pt x="2633" y="5092"/>
                  </a:lnTo>
                  <a:lnTo>
                    <a:pt x="2628" y="5084"/>
                  </a:lnTo>
                  <a:lnTo>
                    <a:pt x="2579" y="5002"/>
                  </a:lnTo>
                  <a:lnTo>
                    <a:pt x="2574" y="4994"/>
                  </a:lnTo>
                  <a:lnTo>
                    <a:pt x="2528" y="4910"/>
                  </a:lnTo>
                  <a:lnTo>
                    <a:pt x="2523" y="4902"/>
                  </a:lnTo>
                  <a:lnTo>
                    <a:pt x="2480" y="4816"/>
                  </a:lnTo>
                  <a:lnTo>
                    <a:pt x="2476" y="4808"/>
                  </a:lnTo>
                  <a:lnTo>
                    <a:pt x="2437" y="4721"/>
                  </a:lnTo>
                  <a:lnTo>
                    <a:pt x="2433" y="4712"/>
                  </a:lnTo>
                  <a:lnTo>
                    <a:pt x="2396" y="4624"/>
                  </a:lnTo>
                  <a:lnTo>
                    <a:pt x="2393" y="4616"/>
                  </a:lnTo>
                  <a:lnTo>
                    <a:pt x="2360" y="4526"/>
                  </a:lnTo>
                  <a:lnTo>
                    <a:pt x="2357" y="4518"/>
                  </a:lnTo>
                  <a:lnTo>
                    <a:pt x="2327" y="4427"/>
                  </a:lnTo>
                  <a:lnTo>
                    <a:pt x="2324" y="4418"/>
                  </a:lnTo>
                  <a:lnTo>
                    <a:pt x="2298" y="4327"/>
                  </a:lnTo>
                  <a:lnTo>
                    <a:pt x="2296" y="4318"/>
                  </a:lnTo>
                  <a:lnTo>
                    <a:pt x="2273" y="4226"/>
                  </a:lnTo>
                  <a:lnTo>
                    <a:pt x="2271" y="4217"/>
                  </a:lnTo>
                  <a:lnTo>
                    <a:pt x="2252" y="4124"/>
                  </a:lnTo>
                  <a:lnTo>
                    <a:pt x="2250" y="4114"/>
                  </a:lnTo>
                  <a:lnTo>
                    <a:pt x="2234" y="4021"/>
                  </a:lnTo>
                  <a:lnTo>
                    <a:pt x="2233" y="4011"/>
                  </a:lnTo>
                  <a:lnTo>
                    <a:pt x="2220" y="3917"/>
                  </a:lnTo>
                  <a:lnTo>
                    <a:pt x="2219" y="3908"/>
                  </a:lnTo>
                  <a:lnTo>
                    <a:pt x="2210" y="3813"/>
                  </a:lnTo>
                  <a:lnTo>
                    <a:pt x="2210" y="3803"/>
                  </a:lnTo>
                  <a:lnTo>
                    <a:pt x="2204" y="3708"/>
                  </a:lnTo>
                  <a:lnTo>
                    <a:pt x="2204" y="3699"/>
                  </a:lnTo>
                  <a:lnTo>
                    <a:pt x="2202" y="3603"/>
                  </a:lnTo>
                  <a:lnTo>
                    <a:pt x="2202" y="3593"/>
                  </a:lnTo>
                  <a:lnTo>
                    <a:pt x="2204" y="3498"/>
                  </a:lnTo>
                  <a:lnTo>
                    <a:pt x="2204" y="3488"/>
                  </a:lnTo>
                  <a:lnTo>
                    <a:pt x="2210" y="3393"/>
                  </a:lnTo>
                  <a:lnTo>
                    <a:pt x="2210" y="3384"/>
                  </a:lnTo>
                  <a:lnTo>
                    <a:pt x="2219" y="3289"/>
                  </a:lnTo>
                  <a:lnTo>
                    <a:pt x="2220" y="3280"/>
                  </a:lnTo>
                  <a:lnTo>
                    <a:pt x="2233" y="3185"/>
                  </a:lnTo>
                  <a:lnTo>
                    <a:pt x="2234" y="3176"/>
                  </a:lnTo>
                  <a:lnTo>
                    <a:pt x="2250" y="3082"/>
                  </a:lnTo>
                  <a:lnTo>
                    <a:pt x="2252" y="3073"/>
                  </a:lnTo>
                  <a:lnTo>
                    <a:pt x="2271" y="2980"/>
                  </a:lnTo>
                  <a:lnTo>
                    <a:pt x="2273" y="2971"/>
                  </a:lnTo>
                  <a:lnTo>
                    <a:pt x="2296" y="2879"/>
                  </a:lnTo>
                  <a:lnTo>
                    <a:pt x="2298" y="2870"/>
                  </a:lnTo>
                  <a:lnTo>
                    <a:pt x="2324" y="2779"/>
                  </a:lnTo>
                  <a:lnTo>
                    <a:pt x="2327" y="2770"/>
                  </a:lnTo>
                  <a:lnTo>
                    <a:pt x="2357" y="2679"/>
                  </a:lnTo>
                  <a:lnTo>
                    <a:pt x="2360" y="2670"/>
                  </a:lnTo>
                  <a:lnTo>
                    <a:pt x="2393" y="2581"/>
                  </a:lnTo>
                  <a:lnTo>
                    <a:pt x="2396" y="2573"/>
                  </a:lnTo>
                  <a:lnTo>
                    <a:pt x="2433" y="2484"/>
                  </a:lnTo>
                  <a:lnTo>
                    <a:pt x="2437" y="2476"/>
                  </a:lnTo>
                  <a:lnTo>
                    <a:pt x="2476" y="2389"/>
                  </a:lnTo>
                  <a:lnTo>
                    <a:pt x="2480" y="2381"/>
                  </a:lnTo>
                  <a:lnTo>
                    <a:pt x="2523" y="2295"/>
                  </a:lnTo>
                  <a:lnTo>
                    <a:pt x="2528" y="2287"/>
                  </a:lnTo>
                  <a:lnTo>
                    <a:pt x="2574" y="2203"/>
                  </a:lnTo>
                  <a:lnTo>
                    <a:pt x="2579" y="2195"/>
                  </a:lnTo>
                  <a:lnTo>
                    <a:pt x="2628" y="2113"/>
                  </a:lnTo>
                  <a:lnTo>
                    <a:pt x="2633" y="2105"/>
                  </a:lnTo>
                  <a:lnTo>
                    <a:pt x="2686" y="2025"/>
                  </a:lnTo>
                  <a:lnTo>
                    <a:pt x="2691" y="2017"/>
                  </a:lnTo>
                  <a:lnTo>
                    <a:pt x="2746" y="1940"/>
                  </a:lnTo>
                  <a:lnTo>
                    <a:pt x="2752" y="1932"/>
                  </a:lnTo>
                  <a:lnTo>
                    <a:pt x="2810" y="1857"/>
                  </a:lnTo>
                  <a:lnTo>
                    <a:pt x="2816" y="1849"/>
                  </a:lnTo>
                  <a:lnTo>
                    <a:pt x="2876" y="1776"/>
                  </a:lnTo>
                  <a:lnTo>
                    <a:pt x="2882" y="1769"/>
                  </a:lnTo>
                  <a:lnTo>
                    <a:pt x="2946" y="1698"/>
                  </a:lnTo>
                  <a:lnTo>
                    <a:pt x="2952" y="1691"/>
                  </a:lnTo>
                  <a:lnTo>
                    <a:pt x="3018" y="1623"/>
                  </a:lnTo>
                  <a:lnTo>
                    <a:pt x="3024" y="1616"/>
                  </a:lnTo>
                  <a:lnTo>
                    <a:pt x="3093" y="1550"/>
                  </a:lnTo>
                  <a:lnTo>
                    <a:pt x="3100" y="1544"/>
                  </a:lnTo>
                  <a:lnTo>
                    <a:pt x="3171" y="1481"/>
                  </a:lnTo>
                  <a:lnTo>
                    <a:pt x="3178" y="1475"/>
                  </a:lnTo>
                  <a:lnTo>
                    <a:pt x="3251" y="1414"/>
                  </a:lnTo>
                  <a:lnTo>
                    <a:pt x="3258" y="1408"/>
                  </a:lnTo>
                  <a:lnTo>
                    <a:pt x="3334" y="1350"/>
                  </a:lnTo>
                  <a:lnTo>
                    <a:pt x="3341" y="1344"/>
                  </a:lnTo>
                  <a:lnTo>
                    <a:pt x="3419" y="1289"/>
                  </a:lnTo>
                  <a:lnTo>
                    <a:pt x="3427" y="1284"/>
                  </a:lnTo>
                  <a:lnTo>
                    <a:pt x="3507" y="1231"/>
                  </a:lnTo>
                  <a:lnTo>
                    <a:pt x="3515" y="1226"/>
                  </a:lnTo>
                  <a:lnTo>
                    <a:pt x="3597" y="1177"/>
                  </a:lnTo>
                  <a:lnTo>
                    <a:pt x="3605" y="1172"/>
                  </a:lnTo>
                  <a:lnTo>
                    <a:pt x="3689" y="1126"/>
                  </a:lnTo>
                  <a:lnTo>
                    <a:pt x="3697" y="1122"/>
                  </a:lnTo>
                  <a:lnTo>
                    <a:pt x="3783" y="1079"/>
                  </a:lnTo>
                  <a:lnTo>
                    <a:pt x="3791" y="1075"/>
                  </a:lnTo>
                  <a:lnTo>
                    <a:pt x="3878" y="1035"/>
                  </a:lnTo>
                  <a:lnTo>
                    <a:pt x="3886" y="1031"/>
                  </a:lnTo>
                  <a:lnTo>
                    <a:pt x="3974" y="995"/>
                  </a:lnTo>
                  <a:lnTo>
                    <a:pt x="3983" y="991"/>
                  </a:lnTo>
                  <a:lnTo>
                    <a:pt x="4072" y="958"/>
                  </a:lnTo>
                  <a:lnTo>
                    <a:pt x="4081" y="955"/>
                  </a:lnTo>
                  <a:lnTo>
                    <a:pt x="4171" y="926"/>
                  </a:lnTo>
                  <a:lnTo>
                    <a:pt x="4180" y="923"/>
                  </a:lnTo>
                  <a:lnTo>
                    <a:pt x="4271" y="897"/>
                  </a:lnTo>
                  <a:lnTo>
                    <a:pt x="4280" y="894"/>
                  </a:lnTo>
                  <a:lnTo>
                    <a:pt x="4373" y="871"/>
                  </a:lnTo>
                  <a:lnTo>
                    <a:pt x="4382" y="869"/>
                  </a:lnTo>
                  <a:lnTo>
                    <a:pt x="4475" y="850"/>
                  </a:lnTo>
                  <a:lnTo>
                    <a:pt x="4484" y="848"/>
                  </a:lnTo>
                  <a:lnTo>
                    <a:pt x="4578" y="832"/>
                  </a:lnTo>
                  <a:lnTo>
                    <a:pt x="4587" y="831"/>
                  </a:lnTo>
                  <a:lnTo>
                    <a:pt x="4681" y="818"/>
                  </a:lnTo>
                  <a:lnTo>
                    <a:pt x="4691" y="817"/>
                  </a:lnTo>
                  <a:lnTo>
                    <a:pt x="4786" y="808"/>
                  </a:lnTo>
                  <a:lnTo>
                    <a:pt x="4795" y="808"/>
                  </a:lnTo>
                  <a:lnTo>
                    <a:pt x="4890" y="802"/>
                  </a:lnTo>
                  <a:lnTo>
                    <a:pt x="4900" y="802"/>
                  </a:lnTo>
                  <a:lnTo>
                    <a:pt x="4995" y="800"/>
                  </a:lnTo>
                  <a:lnTo>
                    <a:pt x="5005" y="800"/>
                  </a:lnTo>
                  <a:lnTo>
                    <a:pt x="5100" y="802"/>
                  </a:lnTo>
                  <a:lnTo>
                    <a:pt x="5110" y="802"/>
                  </a:lnTo>
                  <a:lnTo>
                    <a:pt x="5205" y="808"/>
                  </a:lnTo>
                  <a:lnTo>
                    <a:pt x="5214" y="808"/>
                  </a:lnTo>
                  <a:lnTo>
                    <a:pt x="5309" y="817"/>
                  </a:lnTo>
                  <a:lnTo>
                    <a:pt x="5319" y="818"/>
                  </a:lnTo>
                  <a:lnTo>
                    <a:pt x="5413" y="831"/>
                  </a:lnTo>
                  <a:lnTo>
                    <a:pt x="5422" y="832"/>
                  </a:lnTo>
                  <a:lnTo>
                    <a:pt x="5516" y="848"/>
                  </a:lnTo>
                  <a:lnTo>
                    <a:pt x="5525" y="850"/>
                  </a:lnTo>
                  <a:lnTo>
                    <a:pt x="5618" y="869"/>
                  </a:lnTo>
                  <a:lnTo>
                    <a:pt x="5627" y="871"/>
                  </a:lnTo>
                  <a:lnTo>
                    <a:pt x="5720" y="894"/>
                  </a:lnTo>
                  <a:lnTo>
                    <a:pt x="5729" y="897"/>
                  </a:lnTo>
                  <a:lnTo>
                    <a:pt x="5820" y="923"/>
                  </a:lnTo>
                  <a:lnTo>
                    <a:pt x="5829" y="926"/>
                  </a:lnTo>
                  <a:lnTo>
                    <a:pt x="5919" y="955"/>
                  </a:lnTo>
                  <a:lnTo>
                    <a:pt x="5928" y="958"/>
                  </a:lnTo>
                  <a:lnTo>
                    <a:pt x="6017" y="991"/>
                  </a:lnTo>
                  <a:lnTo>
                    <a:pt x="6026" y="995"/>
                  </a:lnTo>
                  <a:lnTo>
                    <a:pt x="6114" y="1031"/>
                  </a:lnTo>
                  <a:lnTo>
                    <a:pt x="6122" y="1035"/>
                  </a:lnTo>
                  <a:lnTo>
                    <a:pt x="6209" y="1075"/>
                  </a:lnTo>
                  <a:lnTo>
                    <a:pt x="6217" y="1079"/>
                  </a:lnTo>
                  <a:lnTo>
                    <a:pt x="6303" y="1122"/>
                  </a:lnTo>
                  <a:lnTo>
                    <a:pt x="6311" y="1126"/>
                  </a:lnTo>
                  <a:lnTo>
                    <a:pt x="6395" y="1172"/>
                  </a:lnTo>
                  <a:lnTo>
                    <a:pt x="6403" y="1177"/>
                  </a:lnTo>
                  <a:lnTo>
                    <a:pt x="6485" y="1226"/>
                  </a:lnTo>
                  <a:lnTo>
                    <a:pt x="6493" y="1231"/>
                  </a:lnTo>
                  <a:lnTo>
                    <a:pt x="6573" y="1284"/>
                  </a:lnTo>
                  <a:lnTo>
                    <a:pt x="6581" y="1289"/>
                  </a:lnTo>
                  <a:lnTo>
                    <a:pt x="6659" y="1344"/>
                  </a:lnTo>
                  <a:lnTo>
                    <a:pt x="6666" y="1350"/>
                  </a:lnTo>
                  <a:lnTo>
                    <a:pt x="6742" y="1408"/>
                  </a:lnTo>
                  <a:lnTo>
                    <a:pt x="6749" y="1414"/>
                  </a:lnTo>
                  <a:lnTo>
                    <a:pt x="6822" y="1475"/>
                  </a:lnTo>
                  <a:lnTo>
                    <a:pt x="6829" y="1481"/>
                  </a:lnTo>
                  <a:lnTo>
                    <a:pt x="6900" y="1544"/>
                  </a:lnTo>
                  <a:lnTo>
                    <a:pt x="6907" y="1550"/>
                  </a:lnTo>
                  <a:lnTo>
                    <a:pt x="6976" y="1616"/>
                  </a:lnTo>
                  <a:lnTo>
                    <a:pt x="6982" y="1623"/>
                  </a:lnTo>
                  <a:lnTo>
                    <a:pt x="7048" y="1691"/>
                  </a:lnTo>
                  <a:lnTo>
                    <a:pt x="7054" y="1698"/>
                  </a:lnTo>
                  <a:lnTo>
                    <a:pt x="7118" y="1769"/>
                  </a:lnTo>
                  <a:lnTo>
                    <a:pt x="7124" y="1776"/>
                  </a:lnTo>
                  <a:lnTo>
                    <a:pt x="7184" y="1849"/>
                  </a:lnTo>
                  <a:lnTo>
                    <a:pt x="7190" y="1857"/>
                  </a:lnTo>
                  <a:lnTo>
                    <a:pt x="7248" y="1932"/>
                  </a:lnTo>
                  <a:lnTo>
                    <a:pt x="7254" y="1940"/>
                  </a:lnTo>
                  <a:lnTo>
                    <a:pt x="7309" y="2017"/>
                  </a:lnTo>
                  <a:lnTo>
                    <a:pt x="7314" y="2025"/>
                  </a:lnTo>
                  <a:lnTo>
                    <a:pt x="7367" y="2105"/>
                  </a:lnTo>
                  <a:lnTo>
                    <a:pt x="7372" y="2113"/>
                  </a:lnTo>
                  <a:lnTo>
                    <a:pt x="7421" y="2195"/>
                  </a:lnTo>
                  <a:lnTo>
                    <a:pt x="7426" y="2203"/>
                  </a:lnTo>
                  <a:lnTo>
                    <a:pt x="7472" y="2287"/>
                  </a:lnTo>
                  <a:lnTo>
                    <a:pt x="7477" y="2295"/>
                  </a:lnTo>
                  <a:lnTo>
                    <a:pt x="7520" y="2381"/>
                  </a:lnTo>
                  <a:lnTo>
                    <a:pt x="7524" y="2389"/>
                  </a:lnTo>
                  <a:lnTo>
                    <a:pt x="7563" y="2476"/>
                  </a:lnTo>
                  <a:lnTo>
                    <a:pt x="7567" y="2484"/>
                  </a:lnTo>
                  <a:lnTo>
                    <a:pt x="7604" y="2573"/>
                  </a:lnTo>
                  <a:lnTo>
                    <a:pt x="7607" y="2581"/>
                  </a:lnTo>
                  <a:lnTo>
                    <a:pt x="7640" y="2670"/>
                  </a:lnTo>
                  <a:lnTo>
                    <a:pt x="7643" y="2679"/>
                  </a:lnTo>
                  <a:lnTo>
                    <a:pt x="7673" y="2770"/>
                  </a:lnTo>
                  <a:lnTo>
                    <a:pt x="7676" y="2779"/>
                  </a:lnTo>
                  <a:lnTo>
                    <a:pt x="7702" y="2870"/>
                  </a:lnTo>
                  <a:lnTo>
                    <a:pt x="7704" y="2879"/>
                  </a:lnTo>
                  <a:lnTo>
                    <a:pt x="7727" y="2971"/>
                  </a:lnTo>
                  <a:lnTo>
                    <a:pt x="7729" y="2980"/>
                  </a:lnTo>
                  <a:lnTo>
                    <a:pt x="7748" y="3073"/>
                  </a:lnTo>
                  <a:lnTo>
                    <a:pt x="7750" y="3082"/>
                  </a:lnTo>
                  <a:lnTo>
                    <a:pt x="7766" y="3176"/>
                  </a:lnTo>
                  <a:lnTo>
                    <a:pt x="7767" y="3185"/>
                  </a:lnTo>
                  <a:lnTo>
                    <a:pt x="7780" y="3280"/>
                  </a:lnTo>
                  <a:lnTo>
                    <a:pt x="7781" y="3289"/>
                  </a:lnTo>
                  <a:lnTo>
                    <a:pt x="7790" y="3384"/>
                  </a:lnTo>
                  <a:lnTo>
                    <a:pt x="7790" y="3393"/>
                  </a:lnTo>
                  <a:lnTo>
                    <a:pt x="7796" y="3488"/>
                  </a:lnTo>
                  <a:lnTo>
                    <a:pt x="7796" y="3498"/>
                  </a:lnTo>
                  <a:close/>
                  <a:moveTo>
                    <a:pt x="7296" y="3685"/>
                  </a:moveTo>
                  <a:lnTo>
                    <a:pt x="7298" y="3598"/>
                  </a:lnTo>
                  <a:lnTo>
                    <a:pt x="7296" y="3512"/>
                  </a:lnTo>
                  <a:lnTo>
                    <a:pt x="7292" y="3426"/>
                  </a:lnTo>
                  <a:lnTo>
                    <a:pt x="7284" y="3340"/>
                  </a:lnTo>
                  <a:lnTo>
                    <a:pt x="7272" y="3255"/>
                  </a:lnTo>
                  <a:lnTo>
                    <a:pt x="7258" y="3170"/>
                  </a:lnTo>
                  <a:lnTo>
                    <a:pt x="7241" y="3087"/>
                  </a:lnTo>
                  <a:lnTo>
                    <a:pt x="7220" y="3003"/>
                  </a:lnTo>
                  <a:lnTo>
                    <a:pt x="7196" y="2921"/>
                  </a:lnTo>
                  <a:lnTo>
                    <a:pt x="7170" y="2840"/>
                  </a:lnTo>
                  <a:lnTo>
                    <a:pt x="7140" y="2759"/>
                  </a:lnTo>
                  <a:lnTo>
                    <a:pt x="7107" y="2680"/>
                  </a:lnTo>
                  <a:lnTo>
                    <a:pt x="7071" y="2602"/>
                  </a:lnTo>
                  <a:lnTo>
                    <a:pt x="7032" y="2525"/>
                  </a:lnTo>
                  <a:lnTo>
                    <a:pt x="6991" y="2449"/>
                  </a:lnTo>
                  <a:lnTo>
                    <a:pt x="6946" y="2375"/>
                  </a:lnTo>
                  <a:lnTo>
                    <a:pt x="6899" y="2303"/>
                  </a:lnTo>
                  <a:lnTo>
                    <a:pt x="6849" y="2233"/>
                  </a:lnTo>
                  <a:lnTo>
                    <a:pt x="6796" y="2165"/>
                  </a:lnTo>
                  <a:lnTo>
                    <a:pt x="6742" y="2099"/>
                  </a:lnTo>
                  <a:lnTo>
                    <a:pt x="6685" y="2035"/>
                  </a:lnTo>
                  <a:lnTo>
                    <a:pt x="6625" y="1973"/>
                  </a:lnTo>
                  <a:lnTo>
                    <a:pt x="6563" y="1914"/>
                  </a:lnTo>
                  <a:lnTo>
                    <a:pt x="6499" y="1856"/>
                  </a:lnTo>
                  <a:lnTo>
                    <a:pt x="6433" y="1802"/>
                  </a:lnTo>
                  <a:lnTo>
                    <a:pt x="6365" y="1749"/>
                  </a:lnTo>
                  <a:lnTo>
                    <a:pt x="6295" y="1699"/>
                  </a:lnTo>
                  <a:lnTo>
                    <a:pt x="6223" y="1652"/>
                  </a:lnTo>
                  <a:lnTo>
                    <a:pt x="6149" y="1608"/>
                  </a:lnTo>
                  <a:lnTo>
                    <a:pt x="6074" y="1566"/>
                  </a:lnTo>
                  <a:lnTo>
                    <a:pt x="5997" y="1527"/>
                  </a:lnTo>
                  <a:lnTo>
                    <a:pt x="5919" y="1492"/>
                  </a:lnTo>
                  <a:lnTo>
                    <a:pt x="5839" y="1459"/>
                  </a:lnTo>
                  <a:lnTo>
                    <a:pt x="5759" y="1429"/>
                  </a:lnTo>
                  <a:lnTo>
                    <a:pt x="5677" y="1402"/>
                  </a:lnTo>
                  <a:lnTo>
                    <a:pt x="5595" y="1378"/>
                  </a:lnTo>
                  <a:lnTo>
                    <a:pt x="5512" y="1358"/>
                  </a:lnTo>
                  <a:lnTo>
                    <a:pt x="5428" y="1340"/>
                  </a:lnTo>
                  <a:lnTo>
                    <a:pt x="5343" y="1326"/>
                  </a:lnTo>
                  <a:lnTo>
                    <a:pt x="5258" y="1315"/>
                  </a:lnTo>
                  <a:lnTo>
                    <a:pt x="5172" y="1307"/>
                  </a:lnTo>
                  <a:lnTo>
                    <a:pt x="5086" y="1302"/>
                  </a:lnTo>
                  <a:lnTo>
                    <a:pt x="5000" y="1300"/>
                  </a:lnTo>
                  <a:lnTo>
                    <a:pt x="4914" y="1302"/>
                  </a:lnTo>
                  <a:lnTo>
                    <a:pt x="4828" y="1307"/>
                  </a:lnTo>
                  <a:lnTo>
                    <a:pt x="4742" y="1315"/>
                  </a:lnTo>
                  <a:lnTo>
                    <a:pt x="4657" y="1326"/>
                  </a:lnTo>
                  <a:lnTo>
                    <a:pt x="4572" y="1340"/>
                  </a:lnTo>
                  <a:lnTo>
                    <a:pt x="4488" y="1358"/>
                  </a:lnTo>
                  <a:lnTo>
                    <a:pt x="4405" y="1378"/>
                  </a:lnTo>
                  <a:lnTo>
                    <a:pt x="4323" y="1402"/>
                  </a:lnTo>
                  <a:lnTo>
                    <a:pt x="4241" y="1429"/>
                  </a:lnTo>
                  <a:lnTo>
                    <a:pt x="4161" y="1459"/>
                  </a:lnTo>
                  <a:lnTo>
                    <a:pt x="4081" y="1492"/>
                  </a:lnTo>
                  <a:lnTo>
                    <a:pt x="4003" y="1527"/>
                  </a:lnTo>
                  <a:lnTo>
                    <a:pt x="3926" y="1566"/>
                  </a:lnTo>
                  <a:lnTo>
                    <a:pt x="3851" y="1608"/>
                  </a:lnTo>
                  <a:lnTo>
                    <a:pt x="3777" y="1652"/>
                  </a:lnTo>
                  <a:lnTo>
                    <a:pt x="3705" y="1699"/>
                  </a:lnTo>
                  <a:lnTo>
                    <a:pt x="3635" y="1749"/>
                  </a:lnTo>
                  <a:lnTo>
                    <a:pt x="3567" y="1802"/>
                  </a:lnTo>
                  <a:lnTo>
                    <a:pt x="3501" y="1856"/>
                  </a:lnTo>
                  <a:lnTo>
                    <a:pt x="3437" y="1914"/>
                  </a:lnTo>
                  <a:lnTo>
                    <a:pt x="3375" y="1973"/>
                  </a:lnTo>
                  <a:lnTo>
                    <a:pt x="3315" y="2035"/>
                  </a:lnTo>
                  <a:lnTo>
                    <a:pt x="3258" y="2099"/>
                  </a:lnTo>
                  <a:lnTo>
                    <a:pt x="3204" y="2165"/>
                  </a:lnTo>
                  <a:lnTo>
                    <a:pt x="3151" y="2233"/>
                  </a:lnTo>
                  <a:lnTo>
                    <a:pt x="3101" y="2303"/>
                  </a:lnTo>
                  <a:lnTo>
                    <a:pt x="3054" y="2375"/>
                  </a:lnTo>
                  <a:lnTo>
                    <a:pt x="3009" y="2449"/>
                  </a:lnTo>
                  <a:lnTo>
                    <a:pt x="2968" y="2525"/>
                  </a:lnTo>
                  <a:lnTo>
                    <a:pt x="2929" y="2602"/>
                  </a:lnTo>
                  <a:lnTo>
                    <a:pt x="2893" y="2680"/>
                  </a:lnTo>
                  <a:lnTo>
                    <a:pt x="2860" y="2759"/>
                  </a:lnTo>
                  <a:lnTo>
                    <a:pt x="2830" y="2840"/>
                  </a:lnTo>
                  <a:lnTo>
                    <a:pt x="2804" y="2921"/>
                  </a:lnTo>
                  <a:lnTo>
                    <a:pt x="2780" y="3003"/>
                  </a:lnTo>
                  <a:lnTo>
                    <a:pt x="2759" y="3087"/>
                  </a:lnTo>
                  <a:lnTo>
                    <a:pt x="2742" y="3170"/>
                  </a:lnTo>
                  <a:lnTo>
                    <a:pt x="2728" y="3255"/>
                  </a:lnTo>
                  <a:lnTo>
                    <a:pt x="2716" y="3340"/>
                  </a:lnTo>
                  <a:lnTo>
                    <a:pt x="2708" y="3426"/>
                  </a:lnTo>
                  <a:lnTo>
                    <a:pt x="2704" y="3512"/>
                  </a:lnTo>
                  <a:lnTo>
                    <a:pt x="2702" y="3598"/>
                  </a:lnTo>
                  <a:lnTo>
                    <a:pt x="2704" y="3685"/>
                  </a:lnTo>
                  <a:lnTo>
                    <a:pt x="2708" y="3771"/>
                  </a:lnTo>
                  <a:lnTo>
                    <a:pt x="2716" y="3856"/>
                  </a:lnTo>
                  <a:lnTo>
                    <a:pt x="2728" y="3942"/>
                  </a:lnTo>
                  <a:lnTo>
                    <a:pt x="2742" y="4026"/>
                  </a:lnTo>
                  <a:lnTo>
                    <a:pt x="2759" y="4110"/>
                  </a:lnTo>
                  <a:lnTo>
                    <a:pt x="2780" y="4193"/>
                  </a:lnTo>
                  <a:lnTo>
                    <a:pt x="2804" y="4276"/>
                  </a:lnTo>
                  <a:lnTo>
                    <a:pt x="2830" y="4357"/>
                  </a:lnTo>
                  <a:lnTo>
                    <a:pt x="2860" y="4438"/>
                  </a:lnTo>
                  <a:lnTo>
                    <a:pt x="2893" y="4517"/>
                  </a:lnTo>
                  <a:lnTo>
                    <a:pt x="2929" y="4595"/>
                  </a:lnTo>
                  <a:lnTo>
                    <a:pt x="2968" y="4672"/>
                  </a:lnTo>
                  <a:lnTo>
                    <a:pt x="3009" y="4748"/>
                  </a:lnTo>
                  <a:lnTo>
                    <a:pt x="3054" y="4822"/>
                  </a:lnTo>
                  <a:lnTo>
                    <a:pt x="3101" y="4894"/>
                  </a:lnTo>
                  <a:lnTo>
                    <a:pt x="3151" y="4964"/>
                  </a:lnTo>
                  <a:lnTo>
                    <a:pt x="3203" y="5032"/>
                  </a:lnTo>
                  <a:lnTo>
                    <a:pt x="3258" y="5098"/>
                  </a:lnTo>
                  <a:lnTo>
                    <a:pt x="3315" y="5162"/>
                  </a:lnTo>
                  <a:lnTo>
                    <a:pt x="3375" y="5224"/>
                  </a:lnTo>
                  <a:lnTo>
                    <a:pt x="3436" y="5283"/>
                  </a:lnTo>
                  <a:lnTo>
                    <a:pt x="3500" y="5340"/>
                  </a:lnTo>
                  <a:lnTo>
                    <a:pt x="3566" y="5395"/>
                  </a:lnTo>
                  <a:lnTo>
                    <a:pt x="3601" y="5421"/>
                  </a:lnTo>
                  <a:lnTo>
                    <a:pt x="3606" y="5418"/>
                  </a:lnTo>
                  <a:lnTo>
                    <a:pt x="3635" y="5404"/>
                  </a:lnTo>
                  <a:lnTo>
                    <a:pt x="3667" y="5394"/>
                  </a:lnTo>
                  <a:lnTo>
                    <a:pt x="3699" y="5388"/>
                  </a:lnTo>
                  <a:lnTo>
                    <a:pt x="3732" y="5387"/>
                  </a:lnTo>
                  <a:lnTo>
                    <a:pt x="3764" y="5390"/>
                  </a:lnTo>
                  <a:lnTo>
                    <a:pt x="3796" y="5397"/>
                  </a:lnTo>
                  <a:lnTo>
                    <a:pt x="3827" y="5408"/>
                  </a:lnTo>
                  <a:lnTo>
                    <a:pt x="3856" y="5423"/>
                  </a:lnTo>
                  <a:lnTo>
                    <a:pt x="3883" y="5442"/>
                  </a:lnTo>
                  <a:lnTo>
                    <a:pt x="3907" y="5464"/>
                  </a:lnTo>
                  <a:lnTo>
                    <a:pt x="3928" y="5489"/>
                  </a:lnTo>
                  <a:lnTo>
                    <a:pt x="3945" y="5517"/>
                  </a:lnTo>
                  <a:lnTo>
                    <a:pt x="3959" y="5546"/>
                  </a:lnTo>
                  <a:lnTo>
                    <a:pt x="3969" y="5578"/>
                  </a:lnTo>
                  <a:lnTo>
                    <a:pt x="3975" y="5610"/>
                  </a:lnTo>
                  <a:lnTo>
                    <a:pt x="3976" y="5643"/>
                  </a:lnTo>
                  <a:lnTo>
                    <a:pt x="3975" y="5655"/>
                  </a:lnTo>
                  <a:lnTo>
                    <a:pt x="4004" y="5669"/>
                  </a:lnTo>
                  <a:lnTo>
                    <a:pt x="4082" y="5705"/>
                  </a:lnTo>
                  <a:lnTo>
                    <a:pt x="4161" y="5738"/>
                  </a:lnTo>
                  <a:lnTo>
                    <a:pt x="4241" y="5768"/>
                  </a:lnTo>
                  <a:lnTo>
                    <a:pt x="4323" y="5795"/>
                  </a:lnTo>
                  <a:lnTo>
                    <a:pt x="4405" y="5819"/>
                  </a:lnTo>
                  <a:lnTo>
                    <a:pt x="4489" y="5839"/>
                  </a:lnTo>
                  <a:lnTo>
                    <a:pt x="4572" y="5857"/>
                  </a:lnTo>
                  <a:lnTo>
                    <a:pt x="4657" y="5871"/>
                  </a:lnTo>
                  <a:lnTo>
                    <a:pt x="4742" y="5882"/>
                  </a:lnTo>
                  <a:lnTo>
                    <a:pt x="4828" y="5890"/>
                  </a:lnTo>
                  <a:lnTo>
                    <a:pt x="4914" y="5895"/>
                  </a:lnTo>
                  <a:lnTo>
                    <a:pt x="5000" y="5897"/>
                  </a:lnTo>
                  <a:lnTo>
                    <a:pt x="5086" y="5895"/>
                  </a:lnTo>
                  <a:lnTo>
                    <a:pt x="5172" y="5890"/>
                  </a:lnTo>
                  <a:lnTo>
                    <a:pt x="5258" y="5882"/>
                  </a:lnTo>
                  <a:lnTo>
                    <a:pt x="5343" y="5871"/>
                  </a:lnTo>
                  <a:lnTo>
                    <a:pt x="5428" y="5857"/>
                  </a:lnTo>
                  <a:lnTo>
                    <a:pt x="5511" y="5839"/>
                  </a:lnTo>
                  <a:lnTo>
                    <a:pt x="5595" y="5819"/>
                  </a:lnTo>
                  <a:lnTo>
                    <a:pt x="5677" y="5795"/>
                  </a:lnTo>
                  <a:lnTo>
                    <a:pt x="5759" y="5768"/>
                  </a:lnTo>
                  <a:lnTo>
                    <a:pt x="5839" y="5738"/>
                  </a:lnTo>
                  <a:lnTo>
                    <a:pt x="5918" y="5705"/>
                  </a:lnTo>
                  <a:lnTo>
                    <a:pt x="5996" y="5669"/>
                  </a:lnTo>
                  <a:lnTo>
                    <a:pt x="6025" y="5655"/>
                  </a:lnTo>
                  <a:lnTo>
                    <a:pt x="6024" y="5643"/>
                  </a:lnTo>
                  <a:lnTo>
                    <a:pt x="6025" y="5610"/>
                  </a:lnTo>
                  <a:lnTo>
                    <a:pt x="6031" y="5578"/>
                  </a:lnTo>
                  <a:lnTo>
                    <a:pt x="6041" y="5546"/>
                  </a:lnTo>
                  <a:lnTo>
                    <a:pt x="6055" y="5517"/>
                  </a:lnTo>
                  <a:lnTo>
                    <a:pt x="6072" y="5489"/>
                  </a:lnTo>
                  <a:lnTo>
                    <a:pt x="6093" y="5464"/>
                  </a:lnTo>
                  <a:lnTo>
                    <a:pt x="6117" y="5442"/>
                  </a:lnTo>
                  <a:lnTo>
                    <a:pt x="6144" y="5423"/>
                  </a:lnTo>
                  <a:lnTo>
                    <a:pt x="6173" y="5408"/>
                  </a:lnTo>
                  <a:lnTo>
                    <a:pt x="6204" y="5397"/>
                  </a:lnTo>
                  <a:lnTo>
                    <a:pt x="6236" y="5390"/>
                  </a:lnTo>
                  <a:lnTo>
                    <a:pt x="6268" y="5387"/>
                  </a:lnTo>
                  <a:lnTo>
                    <a:pt x="6301" y="5388"/>
                  </a:lnTo>
                  <a:lnTo>
                    <a:pt x="6333" y="5394"/>
                  </a:lnTo>
                  <a:lnTo>
                    <a:pt x="6365" y="5404"/>
                  </a:lnTo>
                  <a:lnTo>
                    <a:pt x="6394" y="5418"/>
                  </a:lnTo>
                  <a:lnTo>
                    <a:pt x="6399" y="5421"/>
                  </a:lnTo>
                  <a:lnTo>
                    <a:pt x="6434" y="5395"/>
                  </a:lnTo>
                  <a:lnTo>
                    <a:pt x="6500" y="5340"/>
                  </a:lnTo>
                  <a:lnTo>
                    <a:pt x="6564" y="5283"/>
                  </a:lnTo>
                  <a:lnTo>
                    <a:pt x="6625" y="5224"/>
                  </a:lnTo>
                  <a:lnTo>
                    <a:pt x="6685" y="5162"/>
                  </a:lnTo>
                  <a:lnTo>
                    <a:pt x="6742" y="5098"/>
                  </a:lnTo>
                  <a:lnTo>
                    <a:pt x="6797" y="5032"/>
                  </a:lnTo>
                  <a:lnTo>
                    <a:pt x="6849" y="4964"/>
                  </a:lnTo>
                  <a:lnTo>
                    <a:pt x="6899" y="4894"/>
                  </a:lnTo>
                  <a:lnTo>
                    <a:pt x="6946" y="4822"/>
                  </a:lnTo>
                  <a:lnTo>
                    <a:pt x="6991" y="4748"/>
                  </a:lnTo>
                  <a:lnTo>
                    <a:pt x="7032" y="4672"/>
                  </a:lnTo>
                  <a:lnTo>
                    <a:pt x="7071" y="4595"/>
                  </a:lnTo>
                  <a:lnTo>
                    <a:pt x="7107" y="4517"/>
                  </a:lnTo>
                  <a:lnTo>
                    <a:pt x="7140" y="4438"/>
                  </a:lnTo>
                  <a:lnTo>
                    <a:pt x="7170" y="4357"/>
                  </a:lnTo>
                  <a:lnTo>
                    <a:pt x="7196" y="4276"/>
                  </a:lnTo>
                  <a:lnTo>
                    <a:pt x="7220" y="4193"/>
                  </a:lnTo>
                  <a:lnTo>
                    <a:pt x="7241" y="4110"/>
                  </a:lnTo>
                  <a:lnTo>
                    <a:pt x="7258" y="4026"/>
                  </a:lnTo>
                  <a:lnTo>
                    <a:pt x="7272" y="3942"/>
                  </a:lnTo>
                  <a:lnTo>
                    <a:pt x="7284" y="3856"/>
                  </a:lnTo>
                  <a:lnTo>
                    <a:pt x="7292" y="3771"/>
                  </a:lnTo>
                  <a:lnTo>
                    <a:pt x="7296" y="3685"/>
                  </a:lnTo>
                  <a:close/>
                  <a:moveTo>
                    <a:pt x="3877" y="6161"/>
                  </a:moveTo>
                  <a:lnTo>
                    <a:pt x="3839" y="6144"/>
                  </a:lnTo>
                  <a:lnTo>
                    <a:pt x="3260" y="8127"/>
                  </a:lnTo>
                  <a:lnTo>
                    <a:pt x="4101" y="7592"/>
                  </a:lnTo>
                  <a:lnTo>
                    <a:pt x="4129" y="7577"/>
                  </a:lnTo>
                  <a:lnTo>
                    <a:pt x="4159" y="7565"/>
                  </a:lnTo>
                  <a:lnTo>
                    <a:pt x="4190" y="7557"/>
                  </a:lnTo>
                  <a:lnTo>
                    <a:pt x="4222" y="7553"/>
                  </a:lnTo>
                  <a:lnTo>
                    <a:pt x="4255" y="7554"/>
                  </a:lnTo>
                  <a:lnTo>
                    <a:pt x="4287" y="7558"/>
                  </a:lnTo>
                  <a:lnTo>
                    <a:pt x="4318" y="7567"/>
                  </a:lnTo>
                  <a:lnTo>
                    <a:pt x="4347" y="7580"/>
                  </a:lnTo>
                  <a:lnTo>
                    <a:pt x="4375" y="7596"/>
                  </a:lnTo>
                  <a:lnTo>
                    <a:pt x="4401" y="7616"/>
                  </a:lnTo>
                  <a:lnTo>
                    <a:pt x="4423" y="7639"/>
                  </a:lnTo>
                  <a:lnTo>
                    <a:pt x="4443" y="7664"/>
                  </a:lnTo>
                  <a:lnTo>
                    <a:pt x="5000" y="8499"/>
                  </a:lnTo>
                  <a:lnTo>
                    <a:pt x="5557" y="7664"/>
                  </a:lnTo>
                  <a:lnTo>
                    <a:pt x="5577" y="7639"/>
                  </a:lnTo>
                  <a:lnTo>
                    <a:pt x="5599" y="7616"/>
                  </a:lnTo>
                  <a:lnTo>
                    <a:pt x="5625" y="7596"/>
                  </a:lnTo>
                  <a:lnTo>
                    <a:pt x="5653" y="7580"/>
                  </a:lnTo>
                  <a:lnTo>
                    <a:pt x="5682" y="7567"/>
                  </a:lnTo>
                  <a:lnTo>
                    <a:pt x="5713" y="7558"/>
                  </a:lnTo>
                  <a:lnTo>
                    <a:pt x="5745" y="7554"/>
                  </a:lnTo>
                  <a:lnTo>
                    <a:pt x="5778" y="7553"/>
                  </a:lnTo>
                  <a:lnTo>
                    <a:pt x="5810" y="7557"/>
                  </a:lnTo>
                  <a:lnTo>
                    <a:pt x="5841" y="7565"/>
                  </a:lnTo>
                  <a:lnTo>
                    <a:pt x="5871" y="7577"/>
                  </a:lnTo>
                  <a:lnTo>
                    <a:pt x="5899" y="7592"/>
                  </a:lnTo>
                  <a:lnTo>
                    <a:pt x="6740" y="8127"/>
                  </a:lnTo>
                  <a:lnTo>
                    <a:pt x="6161" y="6144"/>
                  </a:lnTo>
                  <a:lnTo>
                    <a:pt x="6123" y="6161"/>
                  </a:lnTo>
                  <a:lnTo>
                    <a:pt x="6114" y="6165"/>
                  </a:lnTo>
                  <a:lnTo>
                    <a:pt x="6026" y="6202"/>
                  </a:lnTo>
                  <a:lnTo>
                    <a:pt x="6017" y="6205"/>
                  </a:lnTo>
                  <a:lnTo>
                    <a:pt x="5928" y="6238"/>
                  </a:lnTo>
                  <a:lnTo>
                    <a:pt x="5919" y="6241"/>
                  </a:lnTo>
                  <a:lnTo>
                    <a:pt x="5829" y="6271"/>
                  </a:lnTo>
                  <a:lnTo>
                    <a:pt x="5820" y="6274"/>
                  </a:lnTo>
                  <a:lnTo>
                    <a:pt x="5729" y="6300"/>
                  </a:lnTo>
                  <a:lnTo>
                    <a:pt x="5720" y="6303"/>
                  </a:lnTo>
                  <a:lnTo>
                    <a:pt x="5628" y="6326"/>
                  </a:lnTo>
                  <a:lnTo>
                    <a:pt x="5618" y="6328"/>
                  </a:lnTo>
                  <a:lnTo>
                    <a:pt x="5525" y="6347"/>
                  </a:lnTo>
                  <a:lnTo>
                    <a:pt x="5516" y="6349"/>
                  </a:lnTo>
                  <a:lnTo>
                    <a:pt x="5422" y="6365"/>
                  </a:lnTo>
                  <a:lnTo>
                    <a:pt x="5413" y="6366"/>
                  </a:lnTo>
                  <a:lnTo>
                    <a:pt x="5319" y="6379"/>
                  </a:lnTo>
                  <a:lnTo>
                    <a:pt x="5309" y="6380"/>
                  </a:lnTo>
                  <a:lnTo>
                    <a:pt x="5214" y="6389"/>
                  </a:lnTo>
                  <a:lnTo>
                    <a:pt x="5205" y="6389"/>
                  </a:lnTo>
                  <a:lnTo>
                    <a:pt x="5110" y="6395"/>
                  </a:lnTo>
                  <a:lnTo>
                    <a:pt x="5100" y="6395"/>
                  </a:lnTo>
                  <a:lnTo>
                    <a:pt x="5005" y="6397"/>
                  </a:lnTo>
                  <a:lnTo>
                    <a:pt x="4995" y="6397"/>
                  </a:lnTo>
                  <a:lnTo>
                    <a:pt x="4900" y="6395"/>
                  </a:lnTo>
                  <a:lnTo>
                    <a:pt x="4890" y="6395"/>
                  </a:lnTo>
                  <a:lnTo>
                    <a:pt x="4795" y="6389"/>
                  </a:lnTo>
                  <a:lnTo>
                    <a:pt x="4786" y="6389"/>
                  </a:lnTo>
                  <a:lnTo>
                    <a:pt x="4691" y="6380"/>
                  </a:lnTo>
                  <a:lnTo>
                    <a:pt x="4681" y="6379"/>
                  </a:lnTo>
                  <a:lnTo>
                    <a:pt x="4587" y="6366"/>
                  </a:lnTo>
                  <a:lnTo>
                    <a:pt x="4578" y="6365"/>
                  </a:lnTo>
                  <a:lnTo>
                    <a:pt x="4484" y="6349"/>
                  </a:lnTo>
                  <a:lnTo>
                    <a:pt x="4475" y="6347"/>
                  </a:lnTo>
                  <a:lnTo>
                    <a:pt x="4382" y="6328"/>
                  </a:lnTo>
                  <a:lnTo>
                    <a:pt x="4372" y="6326"/>
                  </a:lnTo>
                  <a:lnTo>
                    <a:pt x="4280" y="6303"/>
                  </a:lnTo>
                  <a:lnTo>
                    <a:pt x="4271" y="6300"/>
                  </a:lnTo>
                  <a:lnTo>
                    <a:pt x="4180" y="6274"/>
                  </a:lnTo>
                  <a:lnTo>
                    <a:pt x="4171" y="6271"/>
                  </a:lnTo>
                  <a:lnTo>
                    <a:pt x="4081" y="6241"/>
                  </a:lnTo>
                  <a:lnTo>
                    <a:pt x="4072" y="6238"/>
                  </a:lnTo>
                  <a:lnTo>
                    <a:pt x="3983" y="6205"/>
                  </a:lnTo>
                  <a:lnTo>
                    <a:pt x="3974" y="6202"/>
                  </a:lnTo>
                  <a:lnTo>
                    <a:pt x="3886" y="6165"/>
                  </a:lnTo>
                  <a:lnTo>
                    <a:pt x="3877" y="6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38" name="Group 40">
            <a:extLst>
              <a:ext uri="{FF2B5EF4-FFF2-40B4-BE49-F238E27FC236}">
                <a16:creationId xmlns:a16="http://schemas.microsoft.com/office/drawing/2014/main" id="{E959C1E0-0CE1-4E8C-BC78-9356B2DD59A8}"/>
              </a:ext>
            </a:extLst>
          </p:cNvPr>
          <p:cNvGrpSpPr/>
          <p:nvPr/>
        </p:nvGrpSpPr>
        <p:grpSpPr>
          <a:xfrm>
            <a:off x="10650882" y="3652854"/>
            <a:ext cx="603036" cy="603038"/>
            <a:chOff x="9756372" y="3559635"/>
            <a:chExt cx="633600" cy="633600"/>
          </a:xfrm>
        </p:grpSpPr>
        <p:sp>
          <p:nvSpPr>
            <p:cNvPr id="90239" name="Accent">
              <a:extLst>
                <a:ext uri="{FF2B5EF4-FFF2-40B4-BE49-F238E27FC236}">
                  <a16:creationId xmlns:a16="http://schemas.microsoft.com/office/drawing/2014/main" id="{2ED4BB62-FC26-4C78-84B6-6F0189F1045D}"/>
                </a:ext>
              </a:extLst>
            </p:cNvPr>
            <p:cNvSpPr/>
            <p:nvPr/>
          </p:nvSpPr>
          <p:spPr>
            <a:xfrm>
              <a:off x="975637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370" y="6580"/>
                  </a:moveTo>
                  <a:lnTo>
                    <a:pt x="7368" y="6669"/>
                  </a:lnTo>
                  <a:lnTo>
                    <a:pt x="7363" y="6758"/>
                  </a:lnTo>
                  <a:lnTo>
                    <a:pt x="7355" y="6846"/>
                  </a:lnTo>
                  <a:lnTo>
                    <a:pt x="7343" y="6934"/>
                  </a:lnTo>
                  <a:lnTo>
                    <a:pt x="7328" y="7021"/>
                  </a:lnTo>
                  <a:lnTo>
                    <a:pt x="7310" y="7108"/>
                  </a:lnTo>
                  <a:lnTo>
                    <a:pt x="7289" y="7194"/>
                  </a:lnTo>
                  <a:lnTo>
                    <a:pt x="7264" y="7278"/>
                  </a:lnTo>
                  <a:lnTo>
                    <a:pt x="7237" y="7362"/>
                  </a:lnTo>
                  <a:lnTo>
                    <a:pt x="7206" y="7445"/>
                  </a:lnTo>
                  <a:lnTo>
                    <a:pt x="7172" y="7527"/>
                  </a:lnTo>
                  <a:lnTo>
                    <a:pt x="7135" y="7608"/>
                  </a:lnTo>
                  <a:lnTo>
                    <a:pt x="7095" y="7687"/>
                  </a:lnTo>
                  <a:lnTo>
                    <a:pt x="7052" y="7765"/>
                  </a:lnTo>
                  <a:lnTo>
                    <a:pt x="7006" y="7841"/>
                  </a:lnTo>
                  <a:lnTo>
                    <a:pt x="6957" y="7915"/>
                  </a:lnTo>
                  <a:lnTo>
                    <a:pt x="6906" y="7988"/>
                  </a:lnTo>
                  <a:lnTo>
                    <a:pt x="6852" y="8058"/>
                  </a:lnTo>
                  <a:lnTo>
                    <a:pt x="6796" y="8126"/>
                  </a:lnTo>
                  <a:lnTo>
                    <a:pt x="6737" y="8192"/>
                  </a:lnTo>
                  <a:lnTo>
                    <a:pt x="6676" y="8255"/>
                  </a:lnTo>
                  <a:lnTo>
                    <a:pt x="6612" y="8317"/>
                  </a:lnTo>
                  <a:lnTo>
                    <a:pt x="6546" y="8376"/>
                  </a:lnTo>
                  <a:lnTo>
                    <a:pt x="6478" y="8432"/>
                  </a:lnTo>
                  <a:lnTo>
                    <a:pt x="6408" y="8486"/>
                  </a:lnTo>
                  <a:lnTo>
                    <a:pt x="6335" y="8537"/>
                  </a:lnTo>
                  <a:lnTo>
                    <a:pt x="6261" y="8586"/>
                  </a:lnTo>
                  <a:lnTo>
                    <a:pt x="6185" y="8632"/>
                  </a:lnTo>
                  <a:lnTo>
                    <a:pt x="6107" y="8675"/>
                  </a:lnTo>
                  <a:lnTo>
                    <a:pt x="6028" y="8715"/>
                  </a:lnTo>
                  <a:lnTo>
                    <a:pt x="5947" y="8752"/>
                  </a:lnTo>
                  <a:lnTo>
                    <a:pt x="5865" y="8786"/>
                  </a:lnTo>
                  <a:lnTo>
                    <a:pt x="5782" y="8817"/>
                  </a:lnTo>
                  <a:lnTo>
                    <a:pt x="5698" y="8844"/>
                  </a:lnTo>
                  <a:lnTo>
                    <a:pt x="5614" y="8869"/>
                  </a:lnTo>
                  <a:lnTo>
                    <a:pt x="5528" y="8890"/>
                  </a:lnTo>
                  <a:lnTo>
                    <a:pt x="5441" y="8908"/>
                  </a:lnTo>
                  <a:lnTo>
                    <a:pt x="5354" y="8923"/>
                  </a:lnTo>
                  <a:lnTo>
                    <a:pt x="5266" y="8935"/>
                  </a:lnTo>
                  <a:lnTo>
                    <a:pt x="5178" y="8943"/>
                  </a:lnTo>
                  <a:lnTo>
                    <a:pt x="5089" y="8948"/>
                  </a:lnTo>
                  <a:lnTo>
                    <a:pt x="5000" y="8950"/>
                  </a:lnTo>
                  <a:lnTo>
                    <a:pt x="4911" y="8948"/>
                  </a:lnTo>
                  <a:lnTo>
                    <a:pt x="4822" y="8943"/>
                  </a:lnTo>
                  <a:lnTo>
                    <a:pt x="4734" y="8935"/>
                  </a:lnTo>
                  <a:lnTo>
                    <a:pt x="4646" y="8923"/>
                  </a:lnTo>
                  <a:lnTo>
                    <a:pt x="4559" y="8908"/>
                  </a:lnTo>
                  <a:lnTo>
                    <a:pt x="4472" y="8890"/>
                  </a:lnTo>
                  <a:lnTo>
                    <a:pt x="4386" y="8869"/>
                  </a:lnTo>
                  <a:lnTo>
                    <a:pt x="4302" y="8844"/>
                  </a:lnTo>
                  <a:lnTo>
                    <a:pt x="4218" y="8817"/>
                  </a:lnTo>
                  <a:lnTo>
                    <a:pt x="4135" y="8786"/>
                  </a:lnTo>
                  <a:lnTo>
                    <a:pt x="4053" y="8752"/>
                  </a:lnTo>
                  <a:lnTo>
                    <a:pt x="3972" y="8715"/>
                  </a:lnTo>
                  <a:lnTo>
                    <a:pt x="3893" y="8675"/>
                  </a:lnTo>
                  <a:lnTo>
                    <a:pt x="3815" y="8632"/>
                  </a:lnTo>
                  <a:lnTo>
                    <a:pt x="3739" y="8586"/>
                  </a:lnTo>
                  <a:lnTo>
                    <a:pt x="3665" y="8537"/>
                  </a:lnTo>
                  <a:lnTo>
                    <a:pt x="3592" y="8486"/>
                  </a:lnTo>
                  <a:lnTo>
                    <a:pt x="3522" y="8432"/>
                  </a:lnTo>
                  <a:lnTo>
                    <a:pt x="3454" y="8376"/>
                  </a:lnTo>
                  <a:lnTo>
                    <a:pt x="3388" y="8317"/>
                  </a:lnTo>
                  <a:lnTo>
                    <a:pt x="3324" y="8256"/>
                  </a:lnTo>
                  <a:lnTo>
                    <a:pt x="3263" y="8192"/>
                  </a:lnTo>
                  <a:lnTo>
                    <a:pt x="3204" y="8126"/>
                  </a:lnTo>
                  <a:lnTo>
                    <a:pt x="3148" y="8058"/>
                  </a:lnTo>
                  <a:lnTo>
                    <a:pt x="3094" y="7988"/>
                  </a:lnTo>
                  <a:lnTo>
                    <a:pt x="3043" y="7915"/>
                  </a:lnTo>
                  <a:lnTo>
                    <a:pt x="2994" y="7841"/>
                  </a:lnTo>
                  <a:lnTo>
                    <a:pt x="2948" y="7765"/>
                  </a:lnTo>
                  <a:lnTo>
                    <a:pt x="2905" y="7687"/>
                  </a:lnTo>
                  <a:lnTo>
                    <a:pt x="2865" y="7608"/>
                  </a:lnTo>
                  <a:lnTo>
                    <a:pt x="2828" y="7527"/>
                  </a:lnTo>
                  <a:lnTo>
                    <a:pt x="2794" y="7445"/>
                  </a:lnTo>
                  <a:lnTo>
                    <a:pt x="2763" y="7362"/>
                  </a:lnTo>
                  <a:lnTo>
                    <a:pt x="2736" y="7278"/>
                  </a:lnTo>
                  <a:lnTo>
                    <a:pt x="2711" y="7193"/>
                  </a:lnTo>
                  <a:lnTo>
                    <a:pt x="2690" y="7108"/>
                  </a:lnTo>
                  <a:lnTo>
                    <a:pt x="2672" y="7021"/>
                  </a:lnTo>
                  <a:lnTo>
                    <a:pt x="2657" y="6934"/>
                  </a:lnTo>
                  <a:lnTo>
                    <a:pt x="2645" y="6846"/>
                  </a:lnTo>
                  <a:lnTo>
                    <a:pt x="2637" y="6758"/>
                  </a:lnTo>
                  <a:lnTo>
                    <a:pt x="2632" y="6669"/>
                  </a:lnTo>
                  <a:lnTo>
                    <a:pt x="2630" y="6580"/>
                  </a:lnTo>
                  <a:lnTo>
                    <a:pt x="2632" y="6491"/>
                  </a:lnTo>
                  <a:lnTo>
                    <a:pt x="2637" y="6402"/>
                  </a:lnTo>
                  <a:lnTo>
                    <a:pt x="2645" y="6314"/>
                  </a:lnTo>
                  <a:lnTo>
                    <a:pt x="2657" y="6226"/>
                  </a:lnTo>
                  <a:lnTo>
                    <a:pt x="2672" y="6139"/>
                  </a:lnTo>
                  <a:lnTo>
                    <a:pt x="2690" y="6052"/>
                  </a:lnTo>
                  <a:lnTo>
                    <a:pt x="2711" y="5966"/>
                  </a:lnTo>
                  <a:lnTo>
                    <a:pt x="2736" y="5882"/>
                  </a:lnTo>
                  <a:lnTo>
                    <a:pt x="2763" y="5798"/>
                  </a:lnTo>
                  <a:lnTo>
                    <a:pt x="2794" y="5715"/>
                  </a:lnTo>
                  <a:lnTo>
                    <a:pt x="2828" y="5633"/>
                  </a:lnTo>
                  <a:lnTo>
                    <a:pt x="2865" y="5552"/>
                  </a:lnTo>
                  <a:lnTo>
                    <a:pt x="2905" y="5473"/>
                  </a:lnTo>
                  <a:lnTo>
                    <a:pt x="2948" y="5395"/>
                  </a:lnTo>
                  <a:lnTo>
                    <a:pt x="2994" y="5319"/>
                  </a:lnTo>
                  <a:lnTo>
                    <a:pt x="3043" y="5245"/>
                  </a:lnTo>
                  <a:lnTo>
                    <a:pt x="3094" y="5172"/>
                  </a:lnTo>
                  <a:lnTo>
                    <a:pt x="3148" y="5102"/>
                  </a:lnTo>
                  <a:lnTo>
                    <a:pt x="3204" y="5034"/>
                  </a:lnTo>
                  <a:lnTo>
                    <a:pt x="3263" y="4968"/>
                  </a:lnTo>
                  <a:lnTo>
                    <a:pt x="3324" y="4904"/>
                  </a:lnTo>
                  <a:lnTo>
                    <a:pt x="3388" y="4843"/>
                  </a:lnTo>
                  <a:lnTo>
                    <a:pt x="3454" y="4784"/>
                  </a:lnTo>
                  <a:lnTo>
                    <a:pt x="3522" y="4728"/>
                  </a:lnTo>
                  <a:lnTo>
                    <a:pt x="3592" y="4674"/>
                  </a:lnTo>
                  <a:lnTo>
                    <a:pt x="3665" y="4623"/>
                  </a:lnTo>
                  <a:lnTo>
                    <a:pt x="3739" y="4574"/>
                  </a:lnTo>
                  <a:lnTo>
                    <a:pt x="3815" y="4528"/>
                  </a:lnTo>
                  <a:lnTo>
                    <a:pt x="3893" y="4485"/>
                  </a:lnTo>
                  <a:lnTo>
                    <a:pt x="3972" y="4445"/>
                  </a:lnTo>
                  <a:lnTo>
                    <a:pt x="4053" y="4408"/>
                  </a:lnTo>
                  <a:lnTo>
                    <a:pt x="4135" y="4374"/>
                  </a:lnTo>
                  <a:lnTo>
                    <a:pt x="4218" y="4343"/>
                  </a:lnTo>
                  <a:lnTo>
                    <a:pt x="4302" y="4316"/>
                  </a:lnTo>
                  <a:lnTo>
                    <a:pt x="4386" y="4291"/>
                  </a:lnTo>
                  <a:lnTo>
                    <a:pt x="4472" y="4270"/>
                  </a:lnTo>
                  <a:lnTo>
                    <a:pt x="4559" y="4252"/>
                  </a:lnTo>
                  <a:lnTo>
                    <a:pt x="4646" y="4237"/>
                  </a:lnTo>
                  <a:lnTo>
                    <a:pt x="4734" y="4225"/>
                  </a:lnTo>
                  <a:lnTo>
                    <a:pt x="4822" y="4217"/>
                  </a:lnTo>
                  <a:lnTo>
                    <a:pt x="4911" y="4212"/>
                  </a:lnTo>
                  <a:lnTo>
                    <a:pt x="5000" y="4210"/>
                  </a:lnTo>
                  <a:lnTo>
                    <a:pt x="5089" y="4212"/>
                  </a:lnTo>
                  <a:lnTo>
                    <a:pt x="5178" y="4217"/>
                  </a:lnTo>
                  <a:lnTo>
                    <a:pt x="5266" y="4225"/>
                  </a:lnTo>
                  <a:lnTo>
                    <a:pt x="5354" y="4237"/>
                  </a:lnTo>
                  <a:lnTo>
                    <a:pt x="5441" y="4252"/>
                  </a:lnTo>
                  <a:lnTo>
                    <a:pt x="5528" y="4270"/>
                  </a:lnTo>
                  <a:lnTo>
                    <a:pt x="5614" y="4291"/>
                  </a:lnTo>
                  <a:lnTo>
                    <a:pt x="5698" y="4316"/>
                  </a:lnTo>
                  <a:lnTo>
                    <a:pt x="5782" y="4343"/>
                  </a:lnTo>
                  <a:lnTo>
                    <a:pt x="5865" y="4374"/>
                  </a:lnTo>
                  <a:lnTo>
                    <a:pt x="5947" y="4408"/>
                  </a:lnTo>
                  <a:lnTo>
                    <a:pt x="6028" y="4445"/>
                  </a:lnTo>
                  <a:lnTo>
                    <a:pt x="6107" y="4485"/>
                  </a:lnTo>
                  <a:lnTo>
                    <a:pt x="6185" y="4528"/>
                  </a:lnTo>
                  <a:lnTo>
                    <a:pt x="6261" y="4574"/>
                  </a:lnTo>
                  <a:lnTo>
                    <a:pt x="6335" y="4623"/>
                  </a:lnTo>
                  <a:lnTo>
                    <a:pt x="6408" y="4674"/>
                  </a:lnTo>
                  <a:lnTo>
                    <a:pt x="6478" y="4728"/>
                  </a:lnTo>
                  <a:lnTo>
                    <a:pt x="6546" y="4784"/>
                  </a:lnTo>
                  <a:lnTo>
                    <a:pt x="6612" y="4843"/>
                  </a:lnTo>
                  <a:lnTo>
                    <a:pt x="6676" y="4904"/>
                  </a:lnTo>
                  <a:lnTo>
                    <a:pt x="6737" y="4968"/>
                  </a:lnTo>
                  <a:lnTo>
                    <a:pt x="6796" y="5034"/>
                  </a:lnTo>
                  <a:lnTo>
                    <a:pt x="6852" y="5102"/>
                  </a:lnTo>
                  <a:lnTo>
                    <a:pt x="6906" y="5172"/>
                  </a:lnTo>
                  <a:lnTo>
                    <a:pt x="6957" y="5245"/>
                  </a:lnTo>
                  <a:lnTo>
                    <a:pt x="7006" y="5319"/>
                  </a:lnTo>
                  <a:lnTo>
                    <a:pt x="7052" y="5395"/>
                  </a:lnTo>
                  <a:lnTo>
                    <a:pt x="7095" y="5473"/>
                  </a:lnTo>
                  <a:lnTo>
                    <a:pt x="7135" y="5552"/>
                  </a:lnTo>
                  <a:lnTo>
                    <a:pt x="7172" y="5633"/>
                  </a:lnTo>
                  <a:lnTo>
                    <a:pt x="7206" y="5715"/>
                  </a:lnTo>
                  <a:lnTo>
                    <a:pt x="7237" y="5798"/>
                  </a:lnTo>
                  <a:lnTo>
                    <a:pt x="7264" y="5882"/>
                  </a:lnTo>
                  <a:lnTo>
                    <a:pt x="7289" y="5966"/>
                  </a:lnTo>
                  <a:lnTo>
                    <a:pt x="7310" y="6052"/>
                  </a:lnTo>
                  <a:lnTo>
                    <a:pt x="7328" y="6139"/>
                  </a:lnTo>
                  <a:lnTo>
                    <a:pt x="7343" y="6226"/>
                  </a:lnTo>
                  <a:lnTo>
                    <a:pt x="7355" y="6314"/>
                  </a:lnTo>
                  <a:lnTo>
                    <a:pt x="7363" y="6402"/>
                  </a:lnTo>
                  <a:lnTo>
                    <a:pt x="7368" y="6491"/>
                  </a:lnTo>
                  <a:lnTo>
                    <a:pt x="7370" y="65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40" name="Outline">
              <a:extLst>
                <a:ext uri="{FF2B5EF4-FFF2-40B4-BE49-F238E27FC236}">
                  <a16:creationId xmlns:a16="http://schemas.microsoft.com/office/drawing/2014/main" id="{F4316736-94EA-4C5C-8A2E-F241DFE7EDB4}"/>
                </a:ext>
              </a:extLst>
            </p:cNvPr>
            <p:cNvSpPr/>
            <p:nvPr/>
          </p:nvSpPr>
          <p:spPr>
            <a:xfrm>
              <a:off x="975637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142" y="2081"/>
                  </a:moveTo>
                  <a:lnTo>
                    <a:pt x="4112" y="2070"/>
                  </a:lnTo>
                  <a:lnTo>
                    <a:pt x="2780" y="1499"/>
                  </a:lnTo>
                  <a:lnTo>
                    <a:pt x="3713" y="4299"/>
                  </a:lnTo>
                  <a:lnTo>
                    <a:pt x="3772" y="4266"/>
                  </a:lnTo>
                  <a:lnTo>
                    <a:pt x="3780" y="4262"/>
                  </a:lnTo>
                  <a:lnTo>
                    <a:pt x="3859" y="4222"/>
                  </a:lnTo>
                  <a:lnTo>
                    <a:pt x="3868" y="4218"/>
                  </a:lnTo>
                  <a:lnTo>
                    <a:pt x="3948" y="4181"/>
                  </a:lnTo>
                  <a:lnTo>
                    <a:pt x="3957" y="4177"/>
                  </a:lnTo>
                  <a:lnTo>
                    <a:pt x="4039" y="4143"/>
                  </a:lnTo>
                  <a:lnTo>
                    <a:pt x="4048" y="4140"/>
                  </a:lnTo>
                  <a:lnTo>
                    <a:pt x="4131" y="4109"/>
                  </a:lnTo>
                  <a:lnTo>
                    <a:pt x="4139" y="4106"/>
                  </a:lnTo>
                  <a:lnTo>
                    <a:pt x="4223" y="4078"/>
                  </a:lnTo>
                  <a:lnTo>
                    <a:pt x="4232" y="4075"/>
                  </a:lnTo>
                  <a:lnTo>
                    <a:pt x="4317" y="4051"/>
                  </a:lnTo>
                  <a:lnTo>
                    <a:pt x="4326" y="4048"/>
                  </a:lnTo>
                  <a:lnTo>
                    <a:pt x="4412" y="4027"/>
                  </a:lnTo>
                  <a:lnTo>
                    <a:pt x="4421" y="4025"/>
                  </a:lnTo>
                  <a:lnTo>
                    <a:pt x="4508" y="4007"/>
                  </a:lnTo>
                  <a:lnTo>
                    <a:pt x="4517" y="4005"/>
                  </a:lnTo>
                  <a:lnTo>
                    <a:pt x="4604" y="3990"/>
                  </a:lnTo>
                  <a:lnTo>
                    <a:pt x="4613" y="3989"/>
                  </a:lnTo>
                  <a:lnTo>
                    <a:pt x="4701" y="3977"/>
                  </a:lnTo>
                  <a:lnTo>
                    <a:pt x="4710" y="3976"/>
                  </a:lnTo>
                  <a:lnTo>
                    <a:pt x="4799" y="3968"/>
                  </a:lnTo>
                  <a:lnTo>
                    <a:pt x="4808" y="3967"/>
                  </a:lnTo>
                  <a:lnTo>
                    <a:pt x="4897" y="3962"/>
                  </a:lnTo>
                  <a:lnTo>
                    <a:pt x="4906" y="3962"/>
                  </a:lnTo>
                  <a:lnTo>
                    <a:pt x="4995" y="3960"/>
                  </a:lnTo>
                  <a:lnTo>
                    <a:pt x="5005" y="3960"/>
                  </a:lnTo>
                  <a:lnTo>
                    <a:pt x="5094" y="3962"/>
                  </a:lnTo>
                  <a:lnTo>
                    <a:pt x="5103" y="3962"/>
                  </a:lnTo>
                  <a:lnTo>
                    <a:pt x="5192" y="3967"/>
                  </a:lnTo>
                  <a:lnTo>
                    <a:pt x="5201" y="3968"/>
                  </a:lnTo>
                  <a:lnTo>
                    <a:pt x="5290" y="3976"/>
                  </a:lnTo>
                  <a:lnTo>
                    <a:pt x="5299" y="3977"/>
                  </a:lnTo>
                  <a:lnTo>
                    <a:pt x="5387" y="3989"/>
                  </a:lnTo>
                  <a:lnTo>
                    <a:pt x="5396" y="3990"/>
                  </a:lnTo>
                  <a:lnTo>
                    <a:pt x="5483" y="4005"/>
                  </a:lnTo>
                  <a:lnTo>
                    <a:pt x="5492" y="4007"/>
                  </a:lnTo>
                  <a:lnTo>
                    <a:pt x="5579" y="4025"/>
                  </a:lnTo>
                  <a:lnTo>
                    <a:pt x="5588" y="4027"/>
                  </a:lnTo>
                  <a:lnTo>
                    <a:pt x="5674" y="4048"/>
                  </a:lnTo>
                  <a:lnTo>
                    <a:pt x="5683" y="4051"/>
                  </a:lnTo>
                  <a:lnTo>
                    <a:pt x="5768" y="4075"/>
                  </a:lnTo>
                  <a:lnTo>
                    <a:pt x="5777" y="4078"/>
                  </a:lnTo>
                  <a:lnTo>
                    <a:pt x="5861" y="4106"/>
                  </a:lnTo>
                  <a:lnTo>
                    <a:pt x="5869" y="4109"/>
                  </a:lnTo>
                  <a:lnTo>
                    <a:pt x="5952" y="4140"/>
                  </a:lnTo>
                  <a:lnTo>
                    <a:pt x="5961" y="4143"/>
                  </a:lnTo>
                  <a:lnTo>
                    <a:pt x="6043" y="4177"/>
                  </a:lnTo>
                  <a:lnTo>
                    <a:pt x="6052" y="4181"/>
                  </a:lnTo>
                  <a:lnTo>
                    <a:pt x="6132" y="4218"/>
                  </a:lnTo>
                  <a:lnTo>
                    <a:pt x="6141" y="4222"/>
                  </a:lnTo>
                  <a:lnTo>
                    <a:pt x="6220" y="4262"/>
                  </a:lnTo>
                  <a:lnTo>
                    <a:pt x="6228" y="4266"/>
                  </a:lnTo>
                  <a:lnTo>
                    <a:pt x="6287" y="4299"/>
                  </a:lnTo>
                  <a:lnTo>
                    <a:pt x="7220" y="1499"/>
                  </a:lnTo>
                  <a:lnTo>
                    <a:pt x="5888" y="2070"/>
                  </a:lnTo>
                  <a:lnTo>
                    <a:pt x="5858" y="2081"/>
                  </a:lnTo>
                  <a:lnTo>
                    <a:pt x="5826" y="2087"/>
                  </a:lnTo>
                  <a:lnTo>
                    <a:pt x="5793" y="2090"/>
                  </a:lnTo>
                  <a:lnTo>
                    <a:pt x="5760" y="2088"/>
                  </a:lnTo>
                  <a:lnTo>
                    <a:pt x="5728" y="2082"/>
                  </a:lnTo>
                  <a:lnTo>
                    <a:pt x="5697" y="2072"/>
                  </a:lnTo>
                  <a:lnTo>
                    <a:pt x="5668" y="2058"/>
                  </a:lnTo>
                  <a:lnTo>
                    <a:pt x="5640" y="2040"/>
                  </a:lnTo>
                  <a:lnTo>
                    <a:pt x="5615" y="2019"/>
                  </a:lnTo>
                  <a:lnTo>
                    <a:pt x="5594" y="1995"/>
                  </a:lnTo>
                  <a:lnTo>
                    <a:pt x="5575" y="1968"/>
                  </a:lnTo>
                  <a:lnTo>
                    <a:pt x="5560" y="1938"/>
                  </a:lnTo>
                  <a:lnTo>
                    <a:pt x="5549" y="1908"/>
                  </a:lnTo>
                  <a:lnTo>
                    <a:pt x="5543" y="1876"/>
                  </a:lnTo>
                  <a:lnTo>
                    <a:pt x="5540" y="1843"/>
                  </a:lnTo>
                  <a:lnTo>
                    <a:pt x="5542" y="1810"/>
                  </a:lnTo>
                  <a:lnTo>
                    <a:pt x="5548" y="1778"/>
                  </a:lnTo>
                  <a:lnTo>
                    <a:pt x="5558" y="1747"/>
                  </a:lnTo>
                  <a:lnTo>
                    <a:pt x="5572" y="1718"/>
                  </a:lnTo>
                  <a:lnTo>
                    <a:pt x="5590" y="1690"/>
                  </a:lnTo>
                  <a:lnTo>
                    <a:pt x="5611" y="1665"/>
                  </a:lnTo>
                  <a:lnTo>
                    <a:pt x="5635" y="1644"/>
                  </a:lnTo>
                  <a:lnTo>
                    <a:pt x="5662" y="1625"/>
                  </a:lnTo>
                  <a:lnTo>
                    <a:pt x="5692" y="1610"/>
                  </a:lnTo>
                  <a:lnTo>
                    <a:pt x="7535" y="820"/>
                  </a:lnTo>
                  <a:lnTo>
                    <a:pt x="7565" y="810"/>
                  </a:lnTo>
                  <a:lnTo>
                    <a:pt x="7596" y="803"/>
                  </a:lnTo>
                  <a:lnTo>
                    <a:pt x="7627" y="800"/>
                  </a:lnTo>
                  <a:lnTo>
                    <a:pt x="7659" y="801"/>
                  </a:lnTo>
                  <a:lnTo>
                    <a:pt x="7691" y="807"/>
                  </a:lnTo>
                  <a:lnTo>
                    <a:pt x="7721" y="816"/>
                  </a:lnTo>
                  <a:lnTo>
                    <a:pt x="7750" y="829"/>
                  </a:lnTo>
                  <a:lnTo>
                    <a:pt x="7777" y="846"/>
                  </a:lnTo>
                  <a:lnTo>
                    <a:pt x="7802" y="866"/>
                  </a:lnTo>
                  <a:lnTo>
                    <a:pt x="7824" y="889"/>
                  </a:lnTo>
                  <a:lnTo>
                    <a:pt x="7843" y="915"/>
                  </a:lnTo>
                  <a:lnTo>
                    <a:pt x="7859" y="943"/>
                  </a:lnTo>
                  <a:lnTo>
                    <a:pt x="7871" y="972"/>
                  </a:lnTo>
                  <a:lnTo>
                    <a:pt x="7879" y="1003"/>
                  </a:lnTo>
                  <a:lnTo>
                    <a:pt x="7883" y="1035"/>
                  </a:lnTo>
                  <a:lnTo>
                    <a:pt x="7882" y="1067"/>
                  </a:lnTo>
                  <a:lnTo>
                    <a:pt x="7878" y="1098"/>
                  </a:lnTo>
                  <a:lnTo>
                    <a:pt x="7870" y="1129"/>
                  </a:lnTo>
                  <a:lnTo>
                    <a:pt x="6714" y="4599"/>
                  </a:lnTo>
                  <a:lnTo>
                    <a:pt x="6779" y="4657"/>
                  </a:lnTo>
                  <a:lnTo>
                    <a:pt x="6785" y="4663"/>
                  </a:lnTo>
                  <a:lnTo>
                    <a:pt x="6849" y="4724"/>
                  </a:lnTo>
                  <a:lnTo>
                    <a:pt x="6856" y="4731"/>
                  </a:lnTo>
                  <a:lnTo>
                    <a:pt x="6917" y="4795"/>
                  </a:lnTo>
                  <a:lnTo>
                    <a:pt x="6923" y="4801"/>
                  </a:lnTo>
                  <a:lnTo>
                    <a:pt x="6982" y="4867"/>
                  </a:lnTo>
                  <a:lnTo>
                    <a:pt x="6988" y="4874"/>
                  </a:lnTo>
                  <a:lnTo>
                    <a:pt x="7045" y="4943"/>
                  </a:lnTo>
                  <a:lnTo>
                    <a:pt x="7050" y="4950"/>
                  </a:lnTo>
                  <a:lnTo>
                    <a:pt x="7104" y="5020"/>
                  </a:lnTo>
                  <a:lnTo>
                    <a:pt x="7110" y="5028"/>
                  </a:lnTo>
                  <a:lnTo>
                    <a:pt x="7161" y="5100"/>
                  </a:lnTo>
                  <a:lnTo>
                    <a:pt x="7166" y="5107"/>
                  </a:lnTo>
                  <a:lnTo>
                    <a:pt x="7215" y="5182"/>
                  </a:lnTo>
                  <a:lnTo>
                    <a:pt x="7220" y="5190"/>
                  </a:lnTo>
                  <a:lnTo>
                    <a:pt x="7266" y="5266"/>
                  </a:lnTo>
                  <a:lnTo>
                    <a:pt x="7271" y="5274"/>
                  </a:lnTo>
                  <a:lnTo>
                    <a:pt x="7314" y="5352"/>
                  </a:lnTo>
                  <a:lnTo>
                    <a:pt x="7318" y="5360"/>
                  </a:lnTo>
                  <a:lnTo>
                    <a:pt x="7358" y="5439"/>
                  </a:lnTo>
                  <a:lnTo>
                    <a:pt x="7362" y="5448"/>
                  </a:lnTo>
                  <a:lnTo>
                    <a:pt x="7399" y="5528"/>
                  </a:lnTo>
                  <a:lnTo>
                    <a:pt x="7403" y="5537"/>
                  </a:lnTo>
                  <a:lnTo>
                    <a:pt x="7437" y="5619"/>
                  </a:lnTo>
                  <a:lnTo>
                    <a:pt x="7440" y="5628"/>
                  </a:lnTo>
                  <a:lnTo>
                    <a:pt x="7471" y="5711"/>
                  </a:lnTo>
                  <a:lnTo>
                    <a:pt x="7474" y="5719"/>
                  </a:lnTo>
                  <a:lnTo>
                    <a:pt x="7502" y="5803"/>
                  </a:lnTo>
                  <a:lnTo>
                    <a:pt x="7505" y="5812"/>
                  </a:lnTo>
                  <a:lnTo>
                    <a:pt x="7529" y="5897"/>
                  </a:lnTo>
                  <a:lnTo>
                    <a:pt x="7532" y="5906"/>
                  </a:lnTo>
                  <a:lnTo>
                    <a:pt x="7553" y="5992"/>
                  </a:lnTo>
                  <a:lnTo>
                    <a:pt x="7555" y="6001"/>
                  </a:lnTo>
                  <a:lnTo>
                    <a:pt x="7573" y="6088"/>
                  </a:lnTo>
                  <a:lnTo>
                    <a:pt x="7575" y="6097"/>
                  </a:lnTo>
                  <a:lnTo>
                    <a:pt x="7590" y="6184"/>
                  </a:lnTo>
                  <a:lnTo>
                    <a:pt x="7591" y="6193"/>
                  </a:lnTo>
                  <a:lnTo>
                    <a:pt x="7603" y="6281"/>
                  </a:lnTo>
                  <a:lnTo>
                    <a:pt x="7604" y="6290"/>
                  </a:lnTo>
                  <a:lnTo>
                    <a:pt x="7612" y="6379"/>
                  </a:lnTo>
                  <a:lnTo>
                    <a:pt x="7613" y="6388"/>
                  </a:lnTo>
                  <a:lnTo>
                    <a:pt x="7618" y="6477"/>
                  </a:lnTo>
                  <a:lnTo>
                    <a:pt x="7618" y="6486"/>
                  </a:lnTo>
                  <a:lnTo>
                    <a:pt x="7620" y="6575"/>
                  </a:lnTo>
                  <a:lnTo>
                    <a:pt x="7620" y="6585"/>
                  </a:lnTo>
                  <a:lnTo>
                    <a:pt x="7618" y="6674"/>
                  </a:lnTo>
                  <a:lnTo>
                    <a:pt x="7618" y="6683"/>
                  </a:lnTo>
                  <a:lnTo>
                    <a:pt x="7613" y="6772"/>
                  </a:lnTo>
                  <a:lnTo>
                    <a:pt x="7612" y="6781"/>
                  </a:lnTo>
                  <a:lnTo>
                    <a:pt x="7604" y="6870"/>
                  </a:lnTo>
                  <a:lnTo>
                    <a:pt x="7603" y="6879"/>
                  </a:lnTo>
                  <a:lnTo>
                    <a:pt x="7591" y="6967"/>
                  </a:lnTo>
                  <a:lnTo>
                    <a:pt x="7590" y="6976"/>
                  </a:lnTo>
                  <a:lnTo>
                    <a:pt x="7575" y="7063"/>
                  </a:lnTo>
                  <a:lnTo>
                    <a:pt x="7573" y="7072"/>
                  </a:lnTo>
                  <a:lnTo>
                    <a:pt x="7555" y="7159"/>
                  </a:lnTo>
                  <a:lnTo>
                    <a:pt x="7553" y="7168"/>
                  </a:lnTo>
                  <a:lnTo>
                    <a:pt x="7532" y="7254"/>
                  </a:lnTo>
                  <a:lnTo>
                    <a:pt x="7529" y="7263"/>
                  </a:lnTo>
                  <a:lnTo>
                    <a:pt x="7505" y="7348"/>
                  </a:lnTo>
                  <a:lnTo>
                    <a:pt x="7502" y="7357"/>
                  </a:lnTo>
                  <a:lnTo>
                    <a:pt x="7474" y="7441"/>
                  </a:lnTo>
                  <a:lnTo>
                    <a:pt x="7471" y="7449"/>
                  </a:lnTo>
                  <a:lnTo>
                    <a:pt x="7440" y="7532"/>
                  </a:lnTo>
                  <a:lnTo>
                    <a:pt x="7437" y="7541"/>
                  </a:lnTo>
                  <a:lnTo>
                    <a:pt x="7403" y="7623"/>
                  </a:lnTo>
                  <a:lnTo>
                    <a:pt x="7399" y="7632"/>
                  </a:lnTo>
                  <a:lnTo>
                    <a:pt x="7362" y="7712"/>
                  </a:lnTo>
                  <a:lnTo>
                    <a:pt x="7358" y="7721"/>
                  </a:lnTo>
                  <a:lnTo>
                    <a:pt x="7318" y="7800"/>
                  </a:lnTo>
                  <a:lnTo>
                    <a:pt x="7314" y="7808"/>
                  </a:lnTo>
                  <a:lnTo>
                    <a:pt x="7271" y="7886"/>
                  </a:lnTo>
                  <a:lnTo>
                    <a:pt x="7266" y="7894"/>
                  </a:lnTo>
                  <a:lnTo>
                    <a:pt x="7220" y="7970"/>
                  </a:lnTo>
                  <a:lnTo>
                    <a:pt x="7215" y="7978"/>
                  </a:lnTo>
                  <a:lnTo>
                    <a:pt x="7166" y="8053"/>
                  </a:lnTo>
                  <a:lnTo>
                    <a:pt x="7161" y="8060"/>
                  </a:lnTo>
                  <a:lnTo>
                    <a:pt x="7110" y="8132"/>
                  </a:lnTo>
                  <a:lnTo>
                    <a:pt x="7104" y="8140"/>
                  </a:lnTo>
                  <a:lnTo>
                    <a:pt x="7050" y="8210"/>
                  </a:lnTo>
                  <a:lnTo>
                    <a:pt x="7045" y="8217"/>
                  </a:lnTo>
                  <a:lnTo>
                    <a:pt x="6988" y="8286"/>
                  </a:lnTo>
                  <a:lnTo>
                    <a:pt x="6982" y="8293"/>
                  </a:lnTo>
                  <a:lnTo>
                    <a:pt x="6923" y="8359"/>
                  </a:lnTo>
                  <a:lnTo>
                    <a:pt x="6917" y="8365"/>
                  </a:lnTo>
                  <a:lnTo>
                    <a:pt x="6856" y="8429"/>
                  </a:lnTo>
                  <a:lnTo>
                    <a:pt x="6849" y="8436"/>
                  </a:lnTo>
                  <a:lnTo>
                    <a:pt x="6785" y="8497"/>
                  </a:lnTo>
                  <a:lnTo>
                    <a:pt x="6779" y="8503"/>
                  </a:lnTo>
                  <a:lnTo>
                    <a:pt x="6713" y="8562"/>
                  </a:lnTo>
                  <a:lnTo>
                    <a:pt x="6706" y="8568"/>
                  </a:lnTo>
                  <a:lnTo>
                    <a:pt x="6637" y="8625"/>
                  </a:lnTo>
                  <a:lnTo>
                    <a:pt x="6630" y="8630"/>
                  </a:lnTo>
                  <a:lnTo>
                    <a:pt x="6560" y="8684"/>
                  </a:lnTo>
                  <a:lnTo>
                    <a:pt x="6552" y="8690"/>
                  </a:lnTo>
                  <a:lnTo>
                    <a:pt x="6480" y="8741"/>
                  </a:lnTo>
                  <a:lnTo>
                    <a:pt x="6473" y="8746"/>
                  </a:lnTo>
                  <a:lnTo>
                    <a:pt x="6398" y="8795"/>
                  </a:lnTo>
                  <a:lnTo>
                    <a:pt x="6390" y="8800"/>
                  </a:lnTo>
                  <a:lnTo>
                    <a:pt x="6314" y="8846"/>
                  </a:lnTo>
                  <a:lnTo>
                    <a:pt x="6306" y="8851"/>
                  </a:lnTo>
                  <a:lnTo>
                    <a:pt x="6228" y="8894"/>
                  </a:lnTo>
                  <a:lnTo>
                    <a:pt x="6220" y="8898"/>
                  </a:lnTo>
                  <a:lnTo>
                    <a:pt x="6141" y="8938"/>
                  </a:lnTo>
                  <a:lnTo>
                    <a:pt x="6132" y="8942"/>
                  </a:lnTo>
                  <a:lnTo>
                    <a:pt x="6052" y="8979"/>
                  </a:lnTo>
                  <a:lnTo>
                    <a:pt x="6043" y="8983"/>
                  </a:lnTo>
                  <a:lnTo>
                    <a:pt x="5961" y="9017"/>
                  </a:lnTo>
                  <a:lnTo>
                    <a:pt x="5952" y="9020"/>
                  </a:lnTo>
                  <a:lnTo>
                    <a:pt x="5869" y="9051"/>
                  </a:lnTo>
                  <a:lnTo>
                    <a:pt x="5861" y="9054"/>
                  </a:lnTo>
                  <a:lnTo>
                    <a:pt x="5777" y="9082"/>
                  </a:lnTo>
                  <a:lnTo>
                    <a:pt x="5768" y="9085"/>
                  </a:lnTo>
                  <a:lnTo>
                    <a:pt x="5683" y="9109"/>
                  </a:lnTo>
                  <a:lnTo>
                    <a:pt x="5674" y="9112"/>
                  </a:lnTo>
                  <a:lnTo>
                    <a:pt x="5588" y="9133"/>
                  </a:lnTo>
                  <a:lnTo>
                    <a:pt x="5579" y="9135"/>
                  </a:lnTo>
                  <a:lnTo>
                    <a:pt x="5492" y="9153"/>
                  </a:lnTo>
                  <a:lnTo>
                    <a:pt x="5483" y="9155"/>
                  </a:lnTo>
                  <a:lnTo>
                    <a:pt x="5396" y="9170"/>
                  </a:lnTo>
                  <a:lnTo>
                    <a:pt x="5387" y="9171"/>
                  </a:lnTo>
                  <a:lnTo>
                    <a:pt x="5299" y="9183"/>
                  </a:lnTo>
                  <a:lnTo>
                    <a:pt x="5290" y="9184"/>
                  </a:lnTo>
                  <a:lnTo>
                    <a:pt x="5201" y="9192"/>
                  </a:lnTo>
                  <a:lnTo>
                    <a:pt x="5192" y="9193"/>
                  </a:lnTo>
                  <a:lnTo>
                    <a:pt x="5103" y="9198"/>
                  </a:lnTo>
                  <a:lnTo>
                    <a:pt x="5094" y="9198"/>
                  </a:lnTo>
                  <a:lnTo>
                    <a:pt x="5005" y="9200"/>
                  </a:lnTo>
                  <a:lnTo>
                    <a:pt x="4995" y="9200"/>
                  </a:lnTo>
                  <a:lnTo>
                    <a:pt x="4906" y="9198"/>
                  </a:lnTo>
                  <a:lnTo>
                    <a:pt x="4897" y="9198"/>
                  </a:lnTo>
                  <a:lnTo>
                    <a:pt x="4808" y="9193"/>
                  </a:lnTo>
                  <a:lnTo>
                    <a:pt x="4799" y="9192"/>
                  </a:lnTo>
                  <a:lnTo>
                    <a:pt x="4710" y="9184"/>
                  </a:lnTo>
                  <a:lnTo>
                    <a:pt x="4701" y="9183"/>
                  </a:lnTo>
                  <a:lnTo>
                    <a:pt x="4613" y="9171"/>
                  </a:lnTo>
                  <a:lnTo>
                    <a:pt x="4604" y="9170"/>
                  </a:lnTo>
                  <a:lnTo>
                    <a:pt x="4517" y="9155"/>
                  </a:lnTo>
                  <a:lnTo>
                    <a:pt x="4508" y="9153"/>
                  </a:lnTo>
                  <a:lnTo>
                    <a:pt x="4421" y="9135"/>
                  </a:lnTo>
                  <a:lnTo>
                    <a:pt x="4412" y="9133"/>
                  </a:lnTo>
                  <a:lnTo>
                    <a:pt x="4326" y="9112"/>
                  </a:lnTo>
                  <a:lnTo>
                    <a:pt x="4317" y="9109"/>
                  </a:lnTo>
                  <a:lnTo>
                    <a:pt x="4232" y="9085"/>
                  </a:lnTo>
                  <a:lnTo>
                    <a:pt x="4223" y="9082"/>
                  </a:lnTo>
                  <a:lnTo>
                    <a:pt x="4139" y="9054"/>
                  </a:lnTo>
                  <a:lnTo>
                    <a:pt x="4131" y="9051"/>
                  </a:lnTo>
                  <a:lnTo>
                    <a:pt x="4048" y="9020"/>
                  </a:lnTo>
                  <a:lnTo>
                    <a:pt x="4039" y="9017"/>
                  </a:lnTo>
                  <a:lnTo>
                    <a:pt x="3957" y="8983"/>
                  </a:lnTo>
                  <a:lnTo>
                    <a:pt x="3948" y="8979"/>
                  </a:lnTo>
                  <a:lnTo>
                    <a:pt x="3868" y="8942"/>
                  </a:lnTo>
                  <a:lnTo>
                    <a:pt x="3859" y="8938"/>
                  </a:lnTo>
                  <a:lnTo>
                    <a:pt x="3780" y="8898"/>
                  </a:lnTo>
                  <a:lnTo>
                    <a:pt x="3772" y="8894"/>
                  </a:lnTo>
                  <a:lnTo>
                    <a:pt x="3694" y="8851"/>
                  </a:lnTo>
                  <a:lnTo>
                    <a:pt x="3686" y="8846"/>
                  </a:lnTo>
                  <a:lnTo>
                    <a:pt x="3610" y="8800"/>
                  </a:lnTo>
                  <a:lnTo>
                    <a:pt x="3602" y="8795"/>
                  </a:lnTo>
                  <a:lnTo>
                    <a:pt x="3527" y="8746"/>
                  </a:lnTo>
                  <a:lnTo>
                    <a:pt x="3520" y="8741"/>
                  </a:lnTo>
                  <a:lnTo>
                    <a:pt x="3448" y="8690"/>
                  </a:lnTo>
                  <a:lnTo>
                    <a:pt x="3440" y="8684"/>
                  </a:lnTo>
                  <a:lnTo>
                    <a:pt x="3370" y="8630"/>
                  </a:lnTo>
                  <a:lnTo>
                    <a:pt x="3363" y="8625"/>
                  </a:lnTo>
                  <a:lnTo>
                    <a:pt x="3294" y="8568"/>
                  </a:lnTo>
                  <a:lnTo>
                    <a:pt x="3287" y="8562"/>
                  </a:lnTo>
                  <a:lnTo>
                    <a:pt x="3221" y="8503"/>
                  </a:lnTo>
                  <a:lnTo>
                    <a:pt x="3215" y="8497"/>
                  </a:lnTo>
                  <a:lnTo>
                    <a:pt x="3151" y="8436"/>
                  </a:lnTo>
                  <a:lnTo>
                    <a:pt x="3144" y="8429"/>
                  </a:lnTo>
                  <a:lnTo>
                    <a:pt x="3083" y="8365"/>
                  </a:lnTo>
                  <a:lnTo>
                    <a:pt x="3077" y="8359"/>
                  </a:lnTo>
                  <a:lnTo>
                    <a:pt x="3018" y="8293"/>
                  </a:lnTo>
                  <a:lnTo>
                    <a:pt x="3012" y="8286"/>
                  </a:lnTo>
                  <a:lnTo>
                    <a:pt x="2955" y="8217"/>
                  </a:lnTo>
                  <a:lnTo>
                    <a:pt x="2950" y="8210"/>
                  </a:lnTo>
                  <a:lnTo>
                    <a:pt x="2896" y="8140"/>
                  </a:lnTo>
                  <a:lnTo>
                    <a:pt x="2890" y="8132"/>
                  </a:lnTo>
                  <a:lnTo>
                    <a:pt x="2839" y="8060"/>
                  </a:lnTo>
                  <a:lnTo>
                    <a:pt x="2834" y="8053"/>
                  </a:lnTo>
                  <a:lnTo>
                    <a:pt x="2785" y="7978"/>
                  </a:lnTo>
                  <a:lnTo>
                    <a:pt x="2780" y="7970"/>
                  </a:lnTo>
                  <a:lnTo>
                    <a:pt x="2734" y="7894"/>
                  </a:lnTo>
                  <a:lnTo>
                    <a:pt x="2729" y="7886"/>
                  </a:lnTo>
                  <a:lnTo>
                    <a:pt x="2686" y="7808"/>
                  </a:lnTo>
                  <a:lnTo>
                    <a:pt x="2682" y="7800"/>
                  </a:lnTo>
                  <a:lnTo>
                    <a:pt x="2642" y="7721"/>
                  </a:lnTo>
                  <a:lnTo>
                    <a:pt x="2638" y="7712"/>
                  </a:lnTo>
                  <a:lnTo>
                    <a:pt x="2601" y="7632"/>
                  </a:lnTo>
                  <a:lnTo>
                    <a:pt x="2597" y="7623"/>
                  </a:lnTo>
                  <a:lnTo>
                    <a:pt x="2563" y="7541"/>
                  </a:lnTo>
                  <a:lnTo>
                    <a:pt x="2560" y="7532"/>
                  </a:lnTo>
                  <a:lnTo>
                    <a:pt x="2529" y="7449"/>
                  </a:lnTo>
                  <a:lnTo>
                    <a:pt x="2526" y="7441"/>
                  </a:lnTo>
                  <a:lnTo>
                    <a:pt x="2498" y="7357"/>
                  </a:lnTo>
                  <a:lnTo>
                    <a:pt x="2495" y="7348"/>
                  </a:lnTo>
                  <a:lnTo>
                    <a:pt x="2471" y="7263"/>
                  </a:lnTo>
                  <a:lnTo>
                    <a:pt x="2468" y="7254"/>
                  </a:lnTo>
                  <a:lnTo>
                    <a:pt x="2447" y="7168"/>
                  </a:lnTo>
                  <a:lnTo>
                    <a:pt x="2445" y="7159"/>
                  </a:lnTo>
                  <a:lnTo>
                    <a:pt x="2427" y="7072"/>
                  </a:lnTo>
                  <a:lnTo>
                    <a:pt x="2425" y="7063"/>
                  </a:lnTo>
                  <a:lnTo>
                    <a:pt x="2410" y="6976"/>
                  </a:lnTo>
                  <a:lnTo>
                    <a:pt x="2409" y="6967"/>
                  </a:lnTo>
                  <a:lnTo>
                    <a:pt x="2397" y="6879"/>
                  </a:lnTo>
                  <a:lnTo>
                    <a:pt x="2396" y="6870"/>
                  </a:lnTo>
                  <a:lnTo>
                    <a:pt x="2388" y="6781"/>
                  </a:lnTo>
                  <a:lnTo>
                    <a:pt x="2387" y="6772"/>
                  </a:lnTo>
                  <a:lnTo>
                    <a:pt x="2382" y="6683"/>
                  </a:lnTo>
                  <a:lnTo>
                    <a:pt x="2382" y="6674"/>
                  </a:lnTo>
                  <a:lnTo>
                    <a:pt x="2380" y="6585"/>
                  </a:lnTo>
                  <a:lnTo>
                    <a:pt x="2380" y="6575"/>
                  </a:lnTo>
                  <a:lnTo>
                    <a:pt x="2382" y="6486"/>
                  </a:lnTo>
                  <a:lnTo>
                    <a:pt x="2382" y="6477"/>
                  </a:lnTo>
                  <a:lnTo>
                    <a:pt x="2387" y="6388"/>
                  </a:lnTo>
                  <a:lnTo>
                    <a:pt x="2388" y="6379"/>
                  </a:lnTo>
                  <a:lnTo>
                    <a:pt x="2396" y="6290"/>
                  </a:lnTo>
                  <a:lnTo>
                    <a:pt x="2397" y="6281"/>
                  </a:lnTo>
                  <a:lnTo>
                    <a:pt x="2409" y="6193"/>
                  </a:lnTo>
                  <a:lnTo>
                    <a:pt x="2410" y="6184"/>
                  </a:lnTo>
                  <a:lnTo>
                    <a:pt x="2425" y="6097"/>
                  </a:lnTo>
                  <a:lnTo>
                    <a:pt x="2427" y="6088"/>
                  </a:lnTo>
                  <a:lnTo>
                    <a:pt x="2445" y="6001"/>
                  </a:lnTo>
                  <a:lnTo>
                    <a:pt x="2447" y="5992"/>
                  </a:lnTo>
                  <a:lnTo>
                    <a:pt x="2468" y="5906"/>
                  </a:lnTo>
                  <a:lnTo>
                    <a:pt x="2471" y="5897"/>
                  </a:lnTo>
                  <a:lnTo>
                    <a:pt x="2495" y="5812"/>
                  </a:lnTo>
                  <a:lnTo>
                    <a:pt x="2498" y="5803"/>
                  </a:lnTo>
                  <a:lnTo>
                    <a:pt x="2526" y="5719"/>
                  </a:lnTo>
                  <a:lnTo>
                    <a:pt x="2529" y="5711"/>
                  </a:lnTo>
                  <a:lnTo>
                    <a:pt x="2560" y="5628"/>
                  </a:lnTo>
                  <a:lnTo>
                    <a:pt x="2563" y="5619"/>
                  </a:lnTo>
                  <a:lnTo>
                    <a:pt x="2597" y="5537"/>
                  </a:lnTo>
                  <a:lnTo>
                    <a:pt x="2601" y="5528"/>
                  </a:lnTo>
                  <a:lnTo>
                    <a:pt x="2638" y="5448"/>
                  </a:lnTo>
                  <a:lnTo>
                    <a:pt x="2642" y="5439"/>
                  </a:lnTo>
                  <a:lnTo>
                    <a:pt x="2682" y="5360"/>
                  </a:lnTo>
                  <a:lnTo>
                    <a:pt x="2686" y="5352"/>
                  </a:lnTo>
                  <a:lnTo>
                    <a:pt x="2729" y="5274"/>
                  </a:lnTo>
                  <a:lnTo>
                    <a:pt x="2734" y="5266"/>
                  </a:lnTo>
                  <a:lnTo>
                    <a:pt x="2780" y="5190"/>
                  </a:lnTo>
                  <a:lnTo>
                    <a:pt x="2785" y="5182"/>
                  </a:lnTo>
                  <a:lnTo>
                    <a:pt x="2834" y="5107"/>
                  </a:lnTo>
                  <a:lnTo>
                    <a:pt x="2839" y="5100"/>
                  </a:lnTo>
                  <a:lnTo>
                    <a:pt x="2890" y="5028"/>
                  </a:lnTo>
                  <a:lnTo>
                    <a:pt x="2896" y="5020"/>
                  </a:lnTo>
                  <a:lnTo>
                    <a:pt x="2950" y="4950"/>
                  </a:lnTo>
                  <a:lnTo>
                    <a:pt x="2955" y="4943"/>
                  </a:lnTo>
                  <a:lnTo>
                    <a:pt x="3012" y="4874"/>
                  </a:lnTo>
                  <a:lnTo>
                    <a:pt x="3018" y="4867"/>
                  </a:lnTo>
                  <a:lnTo>
                    <a:pt x="3077" y="4801"/>
                  </a:lnTo>
                  <a:lnTo>
                    <a:pt x="3083" y="4795"/>
                  </a:lnTo>
                  <a:lnTo>
                    <a:pt x="3144" y="4731"/>
                  </a:lnTo>
                  <a:lnTo>
                    <a:pt x="3151" y="4724"/>
                  </a:lnTo>
                  <a:lnTo>
                    <a:pt x="3215" y="4663"/>
                  </a:lnTo>
                  <a:lnTo>
                    <a:pt x="3221" y="4657"/>
                  </a:lnTo>
                  <a:lnTo>
                    <a:pt x="3286" y="4599"/>
                  </a:lnTo>
                  <a:lnTo>
                    <a:pt x="2130" y="1129"/>
                  </a:lnTo>
                  <a:lnTo>
                    <a:pt x="2122" y="1098"/>
                  </a:lnTo>
                  <a:lnTo>
                    <a:pt x="2118" y="1067"/>
                  </a:lnTo>
                  <a:lnTo>
                    <a:pt x="2117" y="1035"/>
                  </a:lnTo>
                  <a:lnTo>
                    <a:pt x="2121" y="1003"/>
                  </a:lnTo>
                  <a:lnTo>
                    <a:pt x="2129" y="972"/>
                  </a:lnTo>
                  <a:lnTo>
                    <a:pt x="2141" y="943"/>
                  </a:lnTo>
                  <a:lnTo>
                    <a:pt x="2157" y="915"/>
                  </a:lnTo>
                  <a:lnTo>
                    <a:pt x="2176" y="889"/>
                  </a:lnTo>
                  <a:lnTo>
                    <a:pt x="2198" y="866"/>
                  </a:lnTo>
                  <a:lnTo>
                    <a:pt x="2223" y="846"/>
                  </a:lnTo>
                  <a:lnTo>
                    <a:pt x="2250" y="829"/>
                  </a:lnTo>
                  <a:lnTo>
                    <a:pt x="2279" y="816"/>
                  </a:lnTo>
                  <a:lnTo>
                    <a:pt x="2309" y="807"/>
                  </a:lnTo>
                  <a:lnTo>
                    <a:pt x="2341" y="801"/>
                  </a:lnTo>
                  <a:lnTo>
                    <a:pt x="2373" y="800"/>
                  </a:lnTo>
                  <a:lnTo>
                    <a:pt x="2404" y="803"/>
                  </a:lnTo>
                  <a:lnTo>
                    <a:pt x="2435" y="810"/>
                  </a:lnTo>
                  <a:lnTo>
                    <a:pt x="2465" y="820"/>
                  </a:lnTo>
                  <a:lnTo>
                    <a:pt x="4308" y="1610"/>
                  </a:lnTo>
                  <a:lnTo>
                    <a:pt x="4338" y="1625"/>
                  </a:lnTo>
                  <a:lnTo>
                    <a:pt x="4365" y="1644"/>
                  </a:lnTo>
                  <a:lnTo>
                    <a:pt x="4389" y="1665"/>
                  </a:lnTo>
                  <a:lnTo>
                    <a:pt x="4410" y="1690"/>
                  </a:lnTo>
                  <a:lnTo>
                    <a:pt x="4428" y="1718"/>
                  </a:lnTo>
                  <a:lnTo>
                    <a:pt x="4442" y="1747"/>
                  </a:lnTo>
                  <a:lnTo>
                    <a:pt x="4452" y="1778"/>
                  </a:lnTo>
                  <a:lnTo>
                    <a:pt x="4458" y="1810"/>
                  </a:lnTo>
                  <a:lnTo>
                    <a:pt x="4460" y="1843"/>
                  </a:lnTo>
                  <a:lnTo>
                    <a:pt x="4457" y="1876"/>
                  </a:lnTo>
                  <a:lnTo>
                    <a:pt x="4451" y="1908"/>
                  </a:lnTo>
                  <a:lnTo>
                    <a:pt x="4440" y="1938"/>
                  </a:lnTo>
                  <a:lnTo>
                    <a:pt x="4425" y="1968"/>
                  </a:lnTo>
                  <a:lnTo>
                    <a:pt x="4406" y="1995"/>
                  </a:lnTo>
                  <a:lnTo>
                    <a:pt x="4385" y="2019"/>
                  </a:lnTo>
                  <a:lnTo>
                    <a:pt x="4360" y="2040"/>
                  </a:lnTo>
                  <a:lnTo>
                    <a:pt x="4332" y="2058"/>
                  </a:lnTo>
                  <a:lnTo>
                    <a:pt x="4303" y="2072"/>
                  </a:lnTo>
                  <a:lnTo>
                    <a:pt x="4272" y="2082"/>
                  </a:lnTo>
                  <a:lnTo>
                    <a:pt x="4240" y="2088"/>
                  </a:lnTo>
                  <a:lnTo>
                    <a:pt x="4207" y="2090"/>
                  </a:lnTo>
                  <a:lnTo>
                    <a:pt x="4174" y="2087"/>
                  </a:lnTo>
                  <a:lnTo>
                    <a:pt x="4142" y="2081"/>
                  </a:lnTo>
                  <a:close/>
                  <a:moveTo>
                    <a:pt x="3474" y="5138"/>
                  </a:moveTo>
                  <a:lnTo>
                    <a:pt x="3464" y="5120"/>
                  </a:lnTo>
                  <a:lnTo>
                    <a:pt x="3446" y="5138"/>
                  </a:lnTo>
                  <a:lnTo>
                    <a:pt x="3394" y="5197"/>
                  </a:lnTo>
                  <a:lnTo>
                    <a:pt x="3343" y="5258"/>
                  </a:lnTo>
                  <a:lnTo>
                    <a:pt x="3295" y="5321"/>
                  </a:lnTo>
                  <a:lnTo>
                    <a:pt x="3249" y="5385"/>
                  </a:lnTo>
                  <a:lnTo>
                    <a:pt x="3206" y="5452"/>
                  </a:lnTo>
                  <a:lnTo>
                    <a:pt x="3165" y="5520"/>
                  </a:lnTo>
                  <a:lnTo>
                    <a:pt x="3126" y="5590"/>
                  </a:lnTo>
                  <a:lnTo>
                    <a:pt x="3090" y="5661"/>
                  </a:lnTo>
                  <a:lnTo>
                    <a:pt x="3057" y="5733"/>
                  </a:lnTo>
                  <a:lnTo>
                    <a:pt x="3027" y="5806"/>
                  </a:lnTo>
                  <a:lnTo>
                    <a:pt x="2999" y="5880"/>
                  </a:lnTo>
                  <a:lnTo>
                    <a:pt x="2974" y="5955"/>
                  </a:lnTo>
                  <a:lnTo>
                    <a:pt x="2952" y="6031"/>
                  </a:lnTo>
                  <a:lnTo>
                    <a:pt x="2933" y="6108"/>
                  </a:lnTo>
                  <a:lnTo>
                    <a:pt x="2917" y="6186"/>
                  </a:lnTo>
                  <a:lnTo>
                    <a:pt x="2904" y="6264"/>
                  </a:lnTo>
                  <a:lnTo>
                    <a:pt x="2893" y="6342"/>
                  </a:lnTo>
                  <a:lnTo>
                    <a:pt x="2886" y="6421"/>
                  </a:lnTo>
                  <a:lnTo>
                    <a:pt x="2882" y="6500"/>
                  </a:lnTo>
                  <a:lnTo>
                    <a:pt x="2880" y="6580"/>
                  </a:lnTo>
                  <a:lnTo>
                    <a:pt x="2882" y="6660"/>
                  </a:lnTo>
                  <a:lnTo>
                    <a:pt x="2886" y="6739"/>
                  </a:lnTo>
                  <a:lnTo>
                    <a:pt x="2893" y="6818"/>
                  </a:lnTo>
                  <a:lnTo>
                    <a:pt x="2904" y="6896"/>
                  </a:lnTo>
                  <a:lnTo>
                    <a:pt x="2917" y="6974"/>
                  </a:lnTo>
                  <a:lnTo>
                    <a:pt x="2933" y="7052"/>
                  </a:lnTo>
                  <a:lnTo>
                    <a:pt x="2952" y="7129"/>
                  </a:lnTo>
                  <a:lnTo>
                    <a:pt x="2974" y="7205"/>
                  </a:lnTo>
                  <a:lnTo>
                    <a:pt x="2999" y="7280"/>
                  </a:lnTo>
                  <a:lnTo>
                    <a:pt x="3027" y="7354"/>
                  </a:lnTo>
                  <a:lnTo>
                    <a:pt x="3057" y="7427"/>
                  </a:lnTo>
                  <a:lnTo>
                    <a:pt x="3090" y="7499"/>
                  </a:lnTo>
                  <a:lnTo>
                    <a:pt x="3126" y="7570"/>
                  </a:lnTo>
                  <a:lnTo>
                    <a:pt x="3165" y="7640"/>
                  </a:lnTo>
                  <a:lnTo>
                    <a:pt x="3206" y="7708"/>
                  </a:lnTo>
                  <a:lnTo>
                    <a:pt x="3249" y="7775"/>
                  </a:lnTo>
                  <a:lnTo>
                    <a:pt x="3295" y="7839"/>
                  </a:lnTo>
                  <a:lnTo>
                    <a:pt x="3343" y="7902"/>
                  </a:lnTo>
                  <a:lnTo>
                    <a:pt x="3394" y="7963"/>
                  </a:lnTo>
                  <a:lnTo>
                    <a:pt x="3446" y="8022"/>
                  </a:lnTo>
                  <a:lnTo>
                    <a:pt x="3501" y="8079"/>
                  </a:lnTo>
                  <a:lnTo>
                    <a:pt x="3558" y="8134"/>
                  </a:lnTo>
                  <a:lnTo>
                    <a:pt x="3617" y="8186"/>
                  </a:lnTo>
                  <a:lnTo>
                    <a:pt x="3678" y="8237"/>
                  </a:lnTo>
                  <a:lnTo>
                    <a:pt x="3741" y="8285"/>
                  </a:lnTo>
                  <a:lnTo>
                    <a:pt x="3805" y="8331"/>
                  </a:lnTo>
                  <a:lnTo>
                    <a:pt x="3872" y="8374"/>
                  </a:lnTo>
                  <a:lnTo>
                    <a:pt x="3940" y="8415"/>
                  </a:lnTo>
                  <a:lnTo>
                    <a:pt x="4010" y="8454"/>
                  </a:lnTo>
                  <a:lnTo>
                    <a:pt x="4081" y="8490"/>
                  </a:lnTo>
                  <a:lnTo>
                    <a:pt x="4153" y="8523"/>
                  </a:lnTo>
                  <a:lnTo>
                    <a:pt x="4226" y="8553"/>
                  </a:lnTo>
                  <a:lnTo>
                    <a:pt x="4300" y="8581"/>
                  </a:lnTo>
                  <a:lnTo>
                    <a:pt x="4375" y="8606"/>
                  </a:lnTo>
                  <a:lnTo>
                    <a:pt x="4451" y="8628"/>
                  </a:lnTo>
                  <a:lnTo>
                    <a:pt x="4528" y="8647"/>
                  </a:lnTo>
                  <a:lnTo>
                    <a:pt x="4606" y="8663"/>
                  </a:lnTo>
                  <a:lnTo>
                    <a:pt x="4684" y="8676"/>
                  </a:lnTo>
                  <a:lnTo>
                    <a:pt x="4762" y="8687"/>
                  </a:lnTo>
                  <a:lnTo>
                    <a:pt x="4841" y="8694"/>
                  </a:lnTo>
                  <a:lnTo>
                    <a:pt x="4920" y="8698"/>
                  </a:lnTo>
                  <a:lnTo>
                    <a:pt x="5000" y="8700"/>
                  </a:lnTo>
                  <a:lnTo>
                    <a:pt x="5080" y="8698"/>
                  </a:lnTo>
                  <a:lnTo>
                    <a:pt x="5159" y="8694"/>
                  </a:lnTo>
                  <a:lnTo>
                    <a:pt x="5238" y="8687"/>
                  </a:lnTo>
                  <a:lnTo>
                    <a:pt x="5316" y="8676"/>
                  </a:lnTo>
                  <a:lnTo>
                    <a:pt x="5394" y="8663"/>
                  </a:lnTo>
                  <a:lnTo>
                    <a:pt x="5472" y="8647"/>
                  </a:lnTo>
                  <a:lnTo>
                    <a:pt x="5549" y="8628"/>
                  </a:lnTo>
                  <a:lnTo>
                    <a:pt x="5625" y="8606"/>
                  </a:lnTo>
                  <a:lnTo>
                    <a:pt x="5700" y="8581"/>
                  </a:lnTo>
                  <a:lnTo>
                    <a:pt x="5774" y="8553"/>
                  </a:lnTo>
                  <a:lnTo>
                    <a:pt x="5847" y="8523"/>
                  </a:lnTo>
                  <a:lnTo>
                    <a:pt x="5919" y="8490"/>
                  </a:lnTo>
                  <a:lnTo>
                    <a:pt x="5990" y="8454"/>
                  </a:lnTo>
                  <a:lnTo>
                    <a:pt x="6060" y="8415"/>
                  </a:lnTo>
                  <a:lnTo>
                    <a:pt x="6128" y="8374"/>
                  </a:lnTo>
                  <a:lnTo>
                    <a:pt x="6195" y="8331"/>
                  </a:lnTo>
                  <a:lnTo>
                    <a:pt x="6259" y="8285"/>
                  </a:lnTo>
                  <a:lnTo>
                    <a:pt x="6322" y="8237"/>
                  </a:lnTo>
                  <a:lnTo>
                    <a:pt x="6383" y="8186"/>
                  </a:lnTo>
                  <a:lnTo>
                    <a:pt x="6442" y="8134"/>
                  </a:lnTo>
                  <a:lnTo>
                    <a:pt x="6499" y="8079"/>
                  </a:lnTo>
                  <a:lnTo>
                    <a:pt x="6554" y="8022"/>
                  </a:lnTo>
                  <a:lnTo>
                    <a:pt x="6606" y="7963"/>
                  </a:lnTo>
                  <a:lnTo>
                    <a:pt x="6657" y="7902"/>
                  </a:lnTo>
                  <a:lnTo>
                    <a:pt x="6705" y="7839"/>
                  </a:lnTo>
                  <a:lnTo>
                    <a:pt x="6751" y="7775"/>
                  </a:lnTo>
                  <a:lnTo>
                    <a:pt x="6794" y="7708"/>
                  </a:lnTo>
                  <a:lnTo>
                    <a:pt x="6835" y="7640"/>
                  </a:lnTo>
                  <a:lnTo>
                    <a:pt x="6874" y="7570"/>
                  </a:lnTo>
                  <a:lnTo>
                    <a:pt x="6910" y="7499"/>
                  </a:lnTo>
                  <a:lnTo>
                    <a:pt x="6943" y="7427"/>
                  </a:lnTo>
                  <a:lnTo>
                    <a:pt x="6973" y="7354"/>
                  </a:lnTo>
                  <a:lnTo>
                    <a:pt x="7001" y="7280"/>
                  </a:lnTo>
                  <a:lnTo>
                    <a:pt x="7026" y="7205"/>
                  </a:lnTo>
                  <a:lnTo>
                    <a:pt x="7048" y="7129"/>
                  </a:lnTo>
                  <a:lnTo>
                    <a:pt x="7067" y="7052"/>
                  </a:lnTo>
                  <a:lnTo>
                    <a:pt x="7083" y="6974"/>
                  </a:lnTo>
                  <a:lnTo>
                    <a:pt x="7096" y="6896"/>
                  </a:lnTo>
                  <a:lnTo>
                    <a:pt x="7107" y="6818"/>
                  </a:lnTo>
                  <a:lnTo>
                    <a:pt x="7114" y="6739"/>
                  </a:lnTo>
                  <a:lnTo>
                    <a:pt x="7118" y="6660"/>
                  </a:lnTo>
                  <a:lnTo>
                    <a:pt x="7120" y="6580"/>
                  </a:lnTo>
                  <a:lnTo>
                    <a:pt x="7118" y="6500"/>
                  </a:lnTo>
                  <a:lnTo>
                    <a:pt x="7114" y="6421"/>
                  </a:lnTo>
                  <a:lnTo>
                    <a:pt x="7107" y="6342"/>
                  </a:lnTo>
                  <a:lnTo>
                    <a:pt x="7096" y="6264"/>
                  </a:lnTo>
                  <a:lnTo>
                    <a:pt x="7083" y="6186"/>
                  </a:lnTo>
                  <a:lnTo>
                    <a:pt x="7067" y="6108"/>
                  </a:lnTo>
                  <a:lnTo>
                    <a:pt x="7048" y="6031"/>
                  </a:lnTo>
                  <a:lnTo>
                    <a:pt x="7026" y="5955"/>
                  </a:lnTo>
                  <a:lnTo>
                    <a:pt x="7001" y="5880"/>
                  </a:lnTo>
                  <a:lnTo>
                    <a:pt x="6973" y="5806"/>
                  </a:lnTo>
                  <a:lnTo>
                    <a:pt x="6943" y="5733"/>
                  </a:lnTo>
                  <a:lnTo>
                    <a:pt x="6910" y="5661"/>
                  </a:lnTo>
                  <a:lnTo>
                    <a:pt x="6874" y="5590"/>
                  </a:lnTo>
                  <a:lnTo>
                    <a:pt x="6835" y="5520"/>
                  </a:lnTo>
                  <a:lnTo>
                    <a:pt x="6794" y="5452"/>
                  </a:lnTo>
                  <a:lnTo>
                    <a:pt x="6751" y="5385"/>
                  </a:lnTo>
                  <a:lnTo>
                    <a:pt x="6705" y="5321"/>
                  </a:lnTo>
                  <a:lnTo>
                    <a:pt x="6657" y="5258"/>
                  </a:lnTo>
                  <a:lnTo>
                    <a:pt x="6606" y="5197"/>
                  </a:lnTo>
                  <a:lnTo>
                    <a:pt x="6554" y="5138"/>
                  </a:lnTo>
                  <a:lnTo>
                    <a:pt x="6536" y="5120"/>
                  </a:lnTo>
                  <a:lnTo>
                    <a:pt x="6526" y="5138"/>
                  </a:lnTo>
                  <a:lnTo>
                    <a:pt x="6506" y="5164"/>
                  </a:lnTo>
                  <a:lnTo>
                    <a:pt x="6483" y="5187"/>
                  </a:lnTo>
                  <a:lnTo>
                    <a:pt x="6457" y="5207"/>
                  </a:lnTo>
                  <a:lnTo>
                    <a:pt x="6429" y="5224"/>
                  </a:lnTo>
                  <a:lnTo>
                    <a:pt x="6399" y="5236"/>
                  </a:lnTo>
                  <a:lnTo>
                    <a:pt x="6367" y="5245"/>
                  </a:lnTo>
                  <a:lnTo>
                    <a:pt x="6335" y="5249"/>
                  </a:lnTo>
                  <a:lnTo>
                    <a:pt x="6302" y="5250"/>
                  </a:lnTo>
                  <a:lnTo>
                    <a:pt x="6270" y="5245"/>
                  </a:lnTo>
                  <a:lnTo>
                    <a:pt x="6238" y="5237"/>
                  </a:lnTo>
                  <a:lnTo>
                    <a:pt x="6208" y="5225"/>
                  </a:lnTo>
                  <a:lnTo>
                    <a:pt x="6179" y="5209"/>
                  </a:lnTo>
                  <a:lnTo>
                    <a:pt x="6153" y="5189"/>
                  </a:lnTo>
                  <a:lnTo>
                    <a:pt x="6130" y="5166"/>
                  </a:lnTo>
                  <a:lnTo>
                    <a:pt x="6110" y="5140"/>
                  </a:lnTo>
                  <a:lnTo>
                    <a:pt x="6093" y="5112"/>
                  </a:lnTo>
                  <a:lnTo>
                    <a:pt x="6081" y="5082"/>
                  </a:lnTo>
                  <a:lnTo>
                    <a:pt x="6072" y="5050"/>
                  </a:lnTo>
                  <a:lnTo>
                    <a:pt x="6068" y="5018"/>
                  </a:lnTo>
                  <a:lnTo>
                    <a:pt x="6067" y="4985"/>
                  </a:lnTo>
                  <a:lnTo>
                    <a:pt x="6072" y="4953"/>
                  </a:lnTo>
                  <a:lnTo>
                    <a:pt x="6080" y="4921"/>
                  </a:lnTo>
                  <a:lnTo>
                    <a:pt x="6125" y="4784"/>
                  </a:lnTo>
                  <a:lnTo>
                    <a:pt x="6060" y="4745"/>
                  </a:lnTo>
                  <a:lnTo>
                    <a:pt x="5990" y="4706"/>
                  </a:lnTo>
                  <a:lnTo>
                    <a:pt x="5919" y="4670"/>
                  </a:lnTo>
                  <a:lnTo>
                    <a:pt x="5847" y="4637"/>
                  </a:lnTo>
                  <a:lnTo>
                    <a:pt x="5774" y="4607"/>
                  </a:lnTo>
                  <a:lnTo>
                    <a:pt x="5700" y="4579"/>
                  </a:lnTo>
                  <a:lnTo>
                    <a:pt x="5625" y="4554"/>
                  </a:lnTo>
                  <a:lnTo>
                    <a:pt x="5549" y="4532"/>
                  </a:lnTo>
                  <a:lnTo>
                    <a:pt x="5472" y="4513"/>
                  </a:lnTo>
                  <a:lnTo>
                    <a:pt x="5394" y="4497"/>
                  </a:lnTo>
                  <a:lnTo>
                    <a:pt x="5316" y="4484"/>
                  </a:lnTo>
                  <a:lnTo>
                    <a:pt x="5238" y="4473"/>
                  </a:lnTo>
                  <a:lnTo>
                    <a:pt x="5159" y="4466"/>
                  </a:lnTo>
                  <a:lnTo>
                    <a:pt x="5080" y="4462"/>
                  </a:lnTo>
                  <a:lnTo>
                    <a:pt x="5000" y="4460"/>
                  </a:lnTo>
                  <a:lnTo>
                    <a:pt x="4920" y="4462"/>
                  </a:lnTo>
                  <a:lnTo>
                    <a:pt x="4841" y="4466"/>
                  </a:lnTo>
                  <a:lnTo>
                    <a:pt x="4762" y="4473"/>
                  </a:lnTo>
                  <a:lnTo>
                    <a:pt x="4684" y="4484"/>
                  </a:lnTo>
                  <a:lnTo>
                    <a:pt x="4606" y="4497"/>
                  </a:lnTo>
                  <a:lnTo>
                    <a:pt x="4528" y="4513"/>
                  </a:lnTo>
                  <a:lnTo>
                    <a:pt x="4451" y="4532"/>
                  </a:lnTo>
                  <a:lnTo>
                    <a:pt x="4375" y="4554"/>
                  </a:lnTo>
                  <a:lnTo>
                    <a:pt x="4300" y="4579"/>
                  </a:lnTo>
                  <a:lnTo>
                    <a:pt x="4226" y="4607"/>
                  </a:lnTo>
                  <a:lnTo>
                    <a:pt x="4153" y="4637"/>
                  </a:lnTo>
                  <a:lnTo>
                    <a:pt x="4081" y="4670"/>
                  </a:lnTo>
                  <a:lnTo>
                    <a:pt x="4010" y="4706"/>
                  </a:lnTo>
                  <a:lnTo>
                    <a:pt x="3940" y="4745"/>
                  </a:lnTo>
                  <a:lnTo>
                    <a:pt x="3875" y="4784"/>
                  </a:lnTo>
                  <a:lnTo>
                    <a:pt x="3920" y="4921"/>
                  </a:lnTo>
                  <a:lnTo>
                    <a:pt x="3928" y="4953"/>
                  </a:lnTo>
                  <a:lnTo>
                    <a:pt x="3933" y="4985"/>
                  </a:lnTo>
                  <a:lnTo>
                    <a:pt x="3932" y="5018"/>
                  </a:lnTo>
                  <a:lnTo>
                    <a:pt x="3928" y="5050"/>
                  </a:lnTo>
                  <a:lnTo>
                    <a:pt x="3919" y="5082"/>
                  </a:lnTo>
                  <a:lnTo>
                    <a:pt x="3907" y="5112"/>
                  </a:lnTo>
                  <a:lnTo>
                    <a:pt x="3890" y="5140"/>
                  </a:lnTo>
                  <a:lnTo>
                    <a:pt x="3870" y="5166"/>
                  </a:lnTo>
                  <a:lnTo>
                    <a:pt x="3847" y="5189"/>
                  </a:lnTo>
                  <a:lnTo>
                    <a:pt x="3821" y="5209"/>
                  </a:lnTo>
                  <a:lnTo>
                    <a:pt x="3792" y="5225"/>
                  </a:lnTo>
                  <a:lnTo>
                    <a:pt x="3762" y="5237"/>
                  </a:lnTo>
                  <a:lnTo>
                    <a:pt x="3730" y="5245"/>
                  </a:lnTo>
                  <a:lnTo>
                    <a:pt x="3698" y="5250"/>
                  </a:lnTo>
                  <a:lnTo>
                    <a:pt x="3665" y="5249"/>
                  </a:lnTo>
                  <a:lnTo>
                    <a:pt x="3633" y="5245"/>
                  </a:lnTo>
                  <a:lnTo>
                    <a:pt x="3601" y="5236"/>
                  </a:lnTo>
                  <a:lnTo>
                    <a:pt x="3571" y="5224"/>
                  </a:lnTo>
                  <a:lnTo>
                    <a:pt x="3543" y="5207"/>
                  </a:lnTo>
                  <a:lnTo>
                    <a:pt x="3517" y="5187"/>
                  </a:lnTo>
                  <a:lnTo>
                    <a:pt x="3494" y="5164"/>
                  </a:lnTo>
                  <a:lnTo>
                    <a:pt x="3474" y="5138"/>
                  </a:lnTo>
                  <a:close/>
                  <a:moveTo>
                    <a:pt x="3612" y="5739"/>
                  </a:moveTo>
                  <a:lnTo>
                    <a:pt x="4524" y="5660"/>
                  </a:lnTo>
                  <a:lnTo>
                    <a:pt x="4880" y="4817"/>
                  </a:lnTo>
                  <a:lnTo>
                    <a:pt x="4888" y="4802"/>
                  </a:lnTo>
                  <a:lnTo>
                    <a:pt x="4897" y="4788"/>
                  </a:lnTo>
                  <a:lnTo>
                    <a:pt x="4909" y="4776"/>
                  </a:lnTo>
                  <a:lnTo>
                    <a:pt x="4921" y="4765"/>
                  </a:lnTo>
                  <a:lnTo>
                    <a:pt x="4935" y="4755"/>
                  </a:lnTo>
                  <a:lnTo>
                    <a:pt x="4951" y="4748"/>
                  </a:lnTo>
                  <a:lnTo>
                    <a:pt x="4967" y="4742"/>
                  </a:lnTo>
                  <a:lnTo>
                    <a:pt x="4983" y="4739"/>
                  </a:lnTo>
                  <a:lnTo>
                    <a:pt x="5000" y="4738"/>
                  </a:lnTo>
                  <a:lnTo>
                    <a:pt x="5017" y="4739"/>
                  </a:lnTo>
                  <a:lnTo>
                    <a:pt x="5033" y="4742"/>
                  </a:lnTo>
                  <a:lnTo>
                    <a:pt x="5049" y="4748"/>
                  </a:lnTo>
                  <a:lnTo>
                    <a:pt x="5065" y="4755"/>
                  </a:lnTo>
                  <a:lnTo>
                    <a:pt x="5079" y="4765"/>
                  </a:lnTo>
                  <a:lnTo>
                    <a:pt x="5091" y="4776"/>
                  </a:lnTo>
                  <a:lnTo>
                    <a:pt x="5103" y="4788"/>
                  </a:lnTo>
                  <a:lnTo>
                    <a:pt x="5112" y="4802"/>
                  </a:lnTo>
                  <a:lnTo>
                    <a:pt x="5120" y="4817"/>
                  </a:lnTo>
                  <a:lnTo>
                    <a:pt x="5476" y="5660"/>
                  </a:lnTo>
                  <a:lnTo>
                    <a:pt x="6388" y="5739"/>
                  </a:lnTo>
                  <a:lnTo>
                    <a:pt x="6405" y="5742"/>
                  </a:lnTo>
                  <a:lnTo>
                    <a:pt x="6421" y="5747"/>
                  </a:lnTo>
                  <a:lnTo>
                    <a:pt x="6437" y="5753"/>
                  </a:lnTo>
                  <a:lnTo>
                    <a:pt x="6451" y="5762"/>
                  </a:lnTo>
                  <a:lnTo>
                    <a:pt x="6464" y="5773"/>
                  </a:lnTo>
                  <a:lnTo>
                    <a:pt x="6476" y="5785"/>
                  </a:lnTo>
                  <a:lnTo>
                    <a:pt x="6486" y="5798"/>
                  </a:lnTo>
                  <a:lnTo>
                    <a:pt x="6494" y="5813"/>
                  </a:lnTo>
                  <a:lnTo>
                    <a:pt x="6501" y="5829"/>
                  </a:lnTo>
                  <a:lnTo>
                    <a:pt x="6505" y="5845"/>
                  </a:lnTo>
                  <a:lnTo>
                    <a:pt x="6507" y="5862"/>
                  </a:lnTo>
                  <a:lnTo>
                    <a:pt x="6507" y="5879"/>
                  </a:lnTo>
                  <a:lnTo>
                    <a:pt x="6504" y="5896"/>
                  </a:lnTo>
                  <a:lnTo>
                    <a:pt x="6500" y="5912"/>
                  </a:lnTo>
                  <a:lnTo>
                    <a:pt x="6493" y="5927"/>
                  </a:lnTo>
                  <a:lnTo>
                    <a:pt x="6485" y="5942"/>
                  </a:lnTo>
                  <a:lnTo>
                    <a:pt x="6474" y="5955"/>
                  </a:lnTo>
                  <a:lnTo>
                    <a:pt x="6462" y="5967"/>
                  </a:lnTo>
                  <a:lnTo>
                    <a:pt x="5771" y="6568"/>
                  </a:lnTo>
                  <a:lnTo>
                    <a:pt x="5979" y="7460"/>
                  </a:lnTo>
                  <a:lnTo>
                    <a:pt x="5981" y="7476"/>
                  </a:lnTo>
                  <a:lnTo>
                    <a:pt x="5982" y="7493"/>
                  </a:lnTo>
                  <a:lnTo>
                    <a:pt x="5980" y="7510"/>
                  </a:lnTo>
                  <a:lnTo>
                    <a:pt x="5976" y="7526"/>
                  </a:lnTo>
                  <a:lnTo>
                    <a:pt x="5971" y="7542"/>
                  </a:lnTo>
                  <a:lnTo>
                    <a:pt x="5963" y="7557"/>
                  </a:lnTo>
                  <a:lnTo>
                    <a:pt x="5953" y="7571"/>
                  </a:lnTo>
                  <a:lnTo>
                    <a:pt x="5941" y="7583"/>
                  </a:lnTo>
                  <a:lnTo>
                    <a:pt x="5928" y="7594"/>
                  </a:lnTo>
                  <a:lnTo>
                    <a:pt x="5914" y="7603"/>
                  </a:lnTo>
                  <a:lnTo>
                    <a:pt x="5899" y="7610"/>
                  </a:lnTo>
                  <a:lnTo>
                    <a:pt x="5883" y="7615"/>
                  </a:lnTo>
                  <a:lnTo>
                    <a:pt x="5866" y="7618"/>
                  </a:lnTo>
                  <a:lnTo>
                    <a:pt x="5849" y="7619"/>
                  </a:lnTo>
                  <a:lnTo>
                    <a:pt x="5832" y="7617"/>
                  </a:lnTo>
                  <a:lnTo>
                    <a:pt x="5816" y="7614"/>
                  </a:lnTo>
                  <a:lnTo>
                    <a:pt x="5800" y="7608"/>
                  </a:lnTo>
                  <a:lnTo>
                    <a:pt x="5785" y="7600"/>
                  </a:lnTo>
                  <a:lnTo>
                    <a:pt x="5000" y="7127"/>
                  </a:lnTo>
                  <a:lnTo>
                    <a:pt x="4215" y="7600"/>
                  </a:lnTo>
                  <a:lnTo>
                    <a:pt x="4200" y="7608"/>
                  </a:lnTo>
                  <a:lnTo>
                    <a:pt x="4184" y="7614"/>
                  </a:lnTo>
                  <a:lnTo>
                    <a:pt x="4168" y="7617"/>
                  </a:lnTo>
                  <a:lnTo>
                    <a:pt x="4151" y="7619"/>
                  </a:lnTo>
                  <a:lnTo>
                    <a:pt x="4134" y="7618"/>
                  </a:lnTo>
                  <a:lnTo>
                    <a:pt x="4117" y="7615"/>
                  </a:lnTo>
                  <a:lnTo>
                    <a:pt x="4101" y="7610"/>
                  </a:lnTo>
                  <a:lnTo>
                    <a:pt x="4086" y="7603"/>
                  </a:lnTo>
                  <a:lnTo>
                    <a:pt x="4072" y="7594"/>
                  </a:lnTo>
                  <a:lnTo>
                    <a:pt x="4059" y="7583"/>
                  </a:lnTo>
                  <a:lnTo>
                    <a:pt x="4047" y="7571"/>
                  </a:lnTo>
                  <a:lnTo>
                    <a:pt x="4037" y="7557"/>
                  </a:lnTo>
                  <a:lnTo>
                    <a:pt x="4029" y="7542"/>
                  </a:lnTo>
                  <a:lnTo>
                    <a:pt x="4024" y="7526"/>
                  </a:lnTo>
                  <a:lnTo>
                    <a:pt x="4020" y="7510"/>
                  </a:lnTo>
                  <a:lnTo>
                    <a:pt x="4018" y="7493"/>
                  </a:lnTo>
                  <a:lnTo>
                    <a:pt x="4019" y="7476"/>
                  </a:lnTo>
                  <a:lnTo>
                    <a:pt x="4021" y="7460"/>
                  </a:lnTo>
                  <a:lnTo>
                    <a:pt x="4229" y="6568"/>
                  </a:lnTo>
                  <a:lnTo>
                    <a:pt x="3538" y="5967"/>
                  </a:lnTo>
                  <a:lnTo>
                    <a:pt x="3526" y="5955"/>
                  </a:lnTo>
                  <a:lnTo>
                    <a:pt x="3515" y="5942"/>
                  </a:lnTo>
                  <a:lnTo>
                    <a:pt x="3507" y="5927"/>
                  </a:lnTo>
                  <a:lnTo>
                    <a:pt x="3500" y="5912"/>
                  </a:lnTo>
                  <a:lnTo>
                    <a:pt x="3496" y="5896"/>
                  </a:lnTo>
                  <a:lnTo>
                    <a:pt x="3493" y="5879"/>
                  </a:lnTo>
                  <a:lnTo>
                    <a:pt x="3493" y="5862"/>
                  </a:lnTo>
                  <a:lnTo>
                    <a:pt x="3495" y="5845"/>
                  </a:lnTo>
                  <a:lnTo>
                    <a:pt x="3499" y="5829"/>
                  </a:lnTo>
                  <a:lnTo>
                    <a:pt x="3506" y="5813"/>
                  </a:lnTo>
                  <a:lnTo>
                    <a:pt x="3514" y="5798"/>
                  </a:lnTo>
                  <a:lnTo>
                    <a:pt x="3524" y="5785"/>
                  </a:lnTo>
                  <a:lnTo>
                    <a:pt x="3536" y="5773"/>
                  </a:lnTo>
                  <a:lnTo>
                    <a:pt x="3549" y="5762"/>
                  </a:lnTo>
                  <a:lnTo>
                    <a:pt x="3563" y="5753"/>
                  </a:lnTo>
                  <a:lnTo>
                    <a:pt x="3579" y="5747"/>
                  </a:lnTo>
                  <a:lnTo>
                    <a:pt x="3595" y="5742"/>
                  </a:lnTo>
                  <a:lnTo>
                    <a:pt x="3612" y="5739"/>
                  </a:lnTo>
                  <a:close/>
                  <a:moveTo>
                    <a:pt x="5275" y="5849"/>
                  </a:moveTo>
                  <a:lnTo>
                    <a:pt x="5267" y="5834"/>
                  </a:lnTo>
                  <a:lnTo>
                    <a:pt x="5000" y="5202"/>
                  </a:lnTo>
                  <a:lnTo>
                    <a:pt x="4733" y="5834"/>
                  </a:lnTo>
                  <a:lnTo>
                    <a:pt x="4725" y="5849"/>
                  </a:lnTo>
                  <a:lnTo>
                    <a:pt x="4715" y="5864"/>
                  </a:lnTo>
                  <a:lnTo>
                    <a:pt x="4703" y="5877"/>
                  </a:lnTo>
                  <a:lnTo>
                    <a:pt x="4689" y="5888"/>
                  </a:lnTo>
                  <a:lnTo>
                    <a:pt x="4675" y="5898"/>
                  </a:lnTo>
                  <a:lnTo>
                    <a:pt x="4659" y="5905"/>
                  </a:lnTo>
                  <a:lnTo>
                    <a:pt x="4642" y="5910"/>
                  </a:lnTo>
                  <a:lnTo>
                    <a:pt x="4624" y="5913"/>
                  </a:lnTo>
                  <a:lnTo>
                    <a:pt x="3940" y="5972"/>
                  </a:lnTo>
                  <a:lnTo>
                    <a:pt x="4458" y="6423"/>
                  </a:lnTo>
                  <a:lnTo>
                    <a:pt x="4471" y="6435"/>
                  </a:lnTo>
                  <a:lnTo>
                    <a:pt x="4481" y="6449"/>
                  </a:lnTo>
                  <a:lnTo>
                    <a:pt x="4490" y="6465"/>
                  </a:lnTo>
                  <a:lnTo>
                    <a:pt x="4497" y="6481"/>
                  </a:lnTo>
                  <a:lnTo>
                    <a:pt x="4501" y="6498"/>
                  </a:lnTo>
                  <a:lnTo>
                    <a:pt x="4503" y="6515"/>
                  </a:lnTo>
                  <a:lnTo>
                    <a:pt x="4502" y="6533"/>
                  </a:lnTo>
                  <a:lnTo>
                    <a:pt x="4500" y="6550"/>
                  </a:lnTo>
                  <a:lnTo>
                    <a:pt x="4344" y="7219"/>
                  </a:lnTo>
                  <a:lnTo>
                    <a:pt x="4933" y="6864"/>
                  </a:lnTo>
                  <a:lnTo>
                    <a:pt x="4949" y="6856"/>
                  </a:lnTo>
                  <a:lnTo>
                    <a:pt x="4965" y="6850"/>
                  </a:lnTo>
                  <a:lnTo>
                    <a:pt x="4982" y="6846"/>
                  </a:lnTo>
                  <a:lnTo>
                    <a:pt x="5000" y="6845"/>
                  </a:lnTo>
                  <a:lnTo>
                    <a:pt x="5018" y="6846"/>
                  </a:lnTo>
                  <a:lnTo>
                    <a:pt x="5035" y="6850"/>
                  </a:lnTo>
                  <a:lnTo>
                    <a:pt x="5051" y="6856"/>
                  </a:lnTo>
                  <a:lnTo>
                    <a:pt x="5067" y="6864"/>
                  </a:lnTo>
                  <a:lnTo>
                    <a:pt x="5656" y="7219"/>
                  </a:lnTo>
                  <a:lnTo>
                    <a:pt x="5500" y="6550"/>
                  </a:lnTo>
                  <a:lnTo>
                    <a:pt x="5498" y="6533"/>
                  </a:lnTo>
                  <a:lnTo>
                    <a:pt x="5497" y="6515"/>
                  </a:lnTo>
                  <a:lnTo>
                    <a:pt x="5499" y="6498"/>
                  </a:lnTo>
                  <a:lnTo>
                    <a:pt x="5503" y="6481"/>
                  </a:lnTo>
                  <a:lnTo>
                    <a:pt x="5510" y="6465"/>
                  </a:lnTo>
                  <a:lnTo>
                    <a:pt x="5519" y="6449"/>
                  </a:lnTo>
                  <a:lnTo>
                    <a:pt x="5529" y="6435"/>
                  </a:lnTo>
                  <a:lnTo>
                    <a:pt x="5542" y="6423"/>
                  </a:lnTo>
                  <a:lnTo>
                    <a:pt x="6060" y="5972"/>
                  </a:lnTo>
                  <a:lnTo>
                    <a:pt x="5376" y="5913"/>
                  </a:lnTo>
                  <a:lnTo>
                    <a:pt x="5358" y="5910"/>
                  </a:lnTo>
                  <a:lnTo>
                    <a:pt x="5341" y="5905"/>
                  </a:lnTo>
                  <a:lnTo>
                    <a:pt x="5325" y="5898"/>
                  </a:lnTo>
                  <a:lnTo>
                    <a:pt x="5311" y="5888"/>
                  </a:lnTo>
                  <a:lnTo>
                    <a:pt x="5297" y="5877"/>
                  </a:lnTo>
                  <a:lnTo>
                    <a:pt x="5285" y="5864"/>
                  </a:lnTo>
                  <a:lnTo>
                    <a:pt x="5275" y="58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D2FBA2A-0F0E-4CEC-BD84-5B47EED44C67}"/>
              </a:ext>
            </a:extLst>
          </p:cNvPr>
          <p:cNvSpPr txBox="1"/>
          <p:nvPr/>
        </p:nvSpPr>
        <p:spPr>
          <a:xfrm>
            <a:off x="571018" y="1409981"/>
            <a:ext cx="11049735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Progress against FY2026 enablement targets</a:t>
            </a:r>
          </a:p>
        </p:txBody>
      </p:sp>
    </p:spTree>
    <p:extLst>
      <p:ext uri="{BB962C8B-B14F-4D97-AF65-F5344CB8AC3E}">
        <p14:creationId xmlns:p14="http://schemas.microsoft.com/office/powerpoint/2010/main" val="29914052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Investment And Savings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45</a:t>
            </a:fld>
            <a:endParaRPr lang="en-PH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9B6B18-A9BD-4035-9685-5DDE352971F7}"/>
              </a:ext>
            </a:extLst>
          </p:cNvPr>
          <p:cNvSpPr/>
          <p:nvPr/>
        </p:nvSpPr>
        <p:spPr>
          <a:xfrm>
            <a:off x="7501756" y="1902131"/>
            <a:ext cx="4126364" cy="263512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Text 19">
            <a:extLst>
              <a:ext uri="{FF2B5EF4-FFF2-40B4-BE49-F238E27FC236}">
                <a16:creationId xmlns:a16="http://schemas.microsoft.com/office/drawing/2014/main" id="{81C5F217-33D5-4507-81D5-2D3FCF83759A}"/>
              </a:ext>
            </a:extLst>
          </p:cNvPr>
          <p:cNvSpPr/>
          <p:nvPr/>
        </p:nvSpPr>
        <p:spPr>
          <a:xfrm>
            <a:off x="7761864" y="2567786"/>
            <a:ext cx="3606149" cy="17301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9388" indent="-179388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Cumulative savings build slowly through the platform phase, then compound as each wave lands on shared components.</a:t>
            </a:r>
          </a:p>
          <a:p>
            <a:pPr marL="179388" indent="-179388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The program is self-funding from mid-2027: Wave 1 savings cover the run cost and most of Wave 2 delivery.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FE4550-9D80-499E-AB38-1D54EC56F94E}"/>
              </a:ext>
            </a:extLst>
          </p:cNvPr>
          <p:cNvSpPr/>
          <p:nvPr/>
        </p:nvSpPr>
        <p:spPr>
          <a:xfrm>
            <a:off x="7761865" y="2031569"/>
            <a:ext cx="3669790" cy="426648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accent4"/>
                </a:solidFill>
              </a:rPr>
              <a:t>Key Highlights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BB9F892-3362-4A24-9348-0291C2A038E8}"/>
              </a:ext>
            </a:extLst>
          </p:cNvPr>
          <p:cNvGrpSpPr/>
          <p:nvPr/>
        </p:nvGrpSpPr>
        <p:grpSpPr>
          <a:xfrm>
            <a:off x="571018" y="1915353"/>
            <a:ext cx="6676977" cy="2621904"/>
            <a:chOff x="404190" y="1695434"/>
            <a:chExt cx="6843805" cy="262190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BE604FE-EFD6-403F-B7DE-1BFE2193D771}"/>
                </a:ext>
              </a:extLst>
            </p:cNvPr>
            <p:cNvSpPr/>
            <p:nvPr/>
          </p:nvSpPr>
          <p:spPr>
            <a:xfrm>
              <a:off x="404190" y="1695434"/>
              <a:ext cx="6843805" cy="262190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0" name="Rectangle: Top Corners Rounded 29">
              <a:extLst>
                <a:ext uri="{FF2B5EF4-FFF2-40B4-BE49-F238E27FC236}">
                  <a16:creationId xmlns:a16="http://schemas.microsoft.com/office/drawing/2014/main" id="{64EB0AD5-F455-4F52-AFE0-BA2B42103D35}"/>
                </a:ext>
              </a:extLst>
            </p:cNvPr>
            <p:cNvSpPr/>
            <p:nvPr/>
          </p:nvSpPr>
          <p:spPr>
            <a:xfrm>
              <a:off x="404191" y="1695434"/>
              <a:ext cx="6843804" cy="426648"/>
            </a:xfrm>
            <a:prstGeom prst="round2SameRect">
              <a:avLst>
                <a:gd name="adj1" fmla="val 0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Cumulative savings ($M), half-yearly</a:t>
              </a:r>
            </a:p>
          </p:txBody>
        </p:sp>
        <p:graphicFrame>
          <p:nvGraphicFramePr>
            <p:cNvPr id="36" name="Chart 0">
              <a:extLst>
                <a:ext uri="{FF2B5EF4-FFF2-40B4-BE49-F238E27FC236}">
                  <a16:creationId xmlns:a16="http://schemas.microsoft.com/office/drawing/2014/main" id="{D2359285-1C8C-40C1-BE53-067FC66C820D}"/>
                </a:ext>
              </a:extLst>
            </p:cNvPr>
            <p:cNvGraphicFramePr/>
            <p:nvPr/>
          </p:nvGraphicFramePr>
          <p:xfrm>
            <a:off x="623813" y="2376765"/>
            <a:ext cx="6390916" cy="17925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980A20D-1987-4F43-AEEF-07CA169D0B98}"/>
              </a:ext>
            </a:extLst>
          </p:cNvPr>
          <p:cNvSpPr/>
          <p:nvPr/>
        </p:nvSpPr>
        <p:spPr>
          <a:xfrm>
            <a:off x="571018" y="4803312"/>
            <a:ext cx="2595196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4" name="Text 4">
            <a:extLst>
              <a:ext uri="{FF2B5EF4-FFF2-40B4-BE49-F238E27FC236}">
                <a16:creationId xmlns:a16="http://schemas.microsoft.com/office/drawing/2014/main" id="{DD03300E-2A22-4DDC-8573-8C52EB7FFBEE}"/>
              </a:ext>
            </a:extLst>
          </p:cNvPr>
          <p:cNvSpPr/>
          <p:nvPr/>
        </p:nvSpPr>
        <p:spPr>
          <a:xfrm>
            <a:off x="1608542" y="4997282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$7.5M</a:t>
            </a:r>
          </a:p>
        </p:txBody>
      </p:sp>
      <p:sp>
        <p:nvSpPr>
          <p:cNvPr id="15" name="Text 5">
            <a:extLst>
              <a:ext uri="{FF2B5EF4-FFF2-40B4-BE49-F238E27FC236}">
                <a16:creationId xmlns:a16="http://schemas.microsoft.com/office/drawing/2014/main" id="{AFCE6651-7322-47D6-908F-43F5295CA4AD}"/>
              </a:ext>
            </a:extLst>
          </p:cNvPr>
          <p:cNvSpPr/>
          <p:nvPr/>
        </p:nvSpPr>
        <p:spPr>
          <a:xfrm>
            <a:off x="1608541" y="5464874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invested over three years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65AE192-9121-4D38-9473-F0FF64E4797B}"/>
              </a:ext>
            </a:extLst>
          </p:cNvPr>
          <p:cNvGrpSpPr/>
          <p:nvPr/>
        </p:nvGrpSpPr>
        <p:grpSpPr>
          <a:xfrm>
            <a:off x="793989" y="5057995"/>
            <a:ext cx="674902" cy="674902"/>
            <a:chOff x="627162" y="4838076"/>
            <a:chExt cx="674902" cy="674902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A097F58-7629-432E-9A3F-B880435A4989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90241" name="Group 13">
              <a:extLst>
                <a:ext uri="{FF2B5EF4-FFF2-40B4-BE49-F238E27FC236}">
                  <a16:creationId xmlns:a16="http://schemas.microsoft.com/office/drawing/2014/main" id="{668E2435-651F-4A44-8FCE-22477CB48F04}"/>
                </a:ext>
              </a:extLst>
            </p:cNvPr>
            <p:cNvGrpSpPr/>
            <p:nvPr/>
          </p:nvGrpSpPr>
          <p:grpSpPr>
            <a:xfrm>
              <a:off x="677180" y="4888094"/>
              <a:ext cx="574866" cy="574866"/>
              <a:chOff x="8624067" y="1760585"/>
              <a:chExt cx="633600" cy="633600"/>
            </a:xfrm>
          </p:grpSpPr>
          <p:sp>
            <p:nvSpPr>
              <p:cNvPr id="90242" name="Accent">
                <a:extLst>
                  <a:ext uri="{FF2B5EF4-FFF2-40B4-BE49-F238E27FC236}">
                    <a16:creationId xmlns:a16="http://schemas.microsoft.com/office/drawing/2014/main" id="{E2AC7B18-C031-43F3-9532-B8AAD7D45FEA}"/>
                  </a:ext>
                </a:extLst>
              </p:cNvPr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43" name="Outline">
                <a:extLst>
                  <a:ext uri="{FF2B5EF4-FFF2-40B4-BE49-F238E27FC236}">
                    <a16:creationId xmlns:a16="http://schemas.microsoft.com/office/drawing/2014/main" id="{CCBA2FE9-8DBB-4BB4-9688-8D60978A5DCE}"/>
                  </a:ext>
                </a:extLst>
              </p:cNvPr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D290C54-82F7-467B-8B5C-C561151FE7AD}"/>
              </a:ext>
            </a:extLst>
          </p:cNvPr>
          <p:cNvSpPr/>
          <p:nvPr/>
        </p:nvSpPr>
        <p:spPr>
          <a:xfrm>
            <a:off x="3391653" y="4803312"/>
            <a:ext cx="2595196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8" name="Text 4">
            <a:extLst>
              <a:ext uri="{FF2B5EF4-FFF2-40B4-BE49-F238E27FC236}">
                <a16:creationId xmlns:a16="http://schemas.microsoft.com/office/drawing/2014/main" id="{B0684F67-8611-4765-9081-0B5BDBB1279F}"/>
              </a:ext>
            </a:extLst>
          </p:cNvPr>
          <p:cNvSpPr/>
          <p:nvPr/>
        </p:nvSpPr>
        <p:spPr>
          <a:xfrm>
            <a:off x="4429177" y="4997282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$13.5M</a:t>
            </a:r>
          </a:p>
        </p:txBody>
      </p:sp>
      <p:sp>
        <p:nvSpPr>
          <p:cNvPr id="19" name="Text 5">
            <a:extLst>
              <a:ext uri="{FF2B5EF4-FFF2-40B4-BE49-F238E27FC236}">
                <a16:creationId xmlns:a16="http://schemas.microsoft.com/office/drawing/2014/main" id="{9577A611-63A9-4294-8FAC-763F58C1B5C6}"/>
              </a:ext>
            </a:extLst>
          </p:cNvPr>
          <p:cNvSpPr/>
          <p:nvPr/>
        </p:nvSpPr>
        <p:spPr>
          <a:xfrm>
            <a:off x="4429176" y="5464874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gross savings by FY2028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A15300A-9F9F-4889-9CCE-0EABF7C39894}"/>
              </a:ext>
            </a:extLst>
          </p:cNvPr>
          <p:cNvGrpSpPr/>
          <p:nvPr/>
        </p:nvGrpSpPr>
        <p:grpSpPr>
          <a:xfrm>
            <a:off x="3614624" y="5057995"/>
            <a:ext cx="674902" cy="674902"/>
            <a:chOff x="627162" y="4838076"/>
            <a:chExt cx="674902" cy="67490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56B83947-1676-443A-8BF3-12472F98DE8A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90244" name="Group 27">
              <a:extLst>
                <a:ext uri="{FF2B5EF4-FFF2-40B4-BE49-F238E27FC236}">
                  <a16:creationId xmlns:a16="http://schemas.microsoft.com/office/drawing/2014/main" id="{DB0D76F7-46D0-453C-B5A3-E9B1107B135E}"/>
                </a:ext>
              </a:extLst>
            </p:cNvPr>
            <p:cNvGrpSpPr/>
            <p:nvPr/>
          </p:nvGrpSpPr>
          <p:grpSpPr>
            <a:xfrm>
              <a:off x="677180" y="4888094"/>
              <a:ext cx="574866" cy="574866"/>
              <a:chOff x="2962542" y="1760585"/>
              <a:chExt cx="633600" cy="633600"/>
            </a:xfrm>
          </p:grpSpPr>
          <p:sp>
            <p:nvSpPr>
              <p:cNvPr id="90245" name="Accent">
                <a:extLst>
                  <a:ext uri="{FF2B5EF4-FFF2-40B4-BE49-F238E27FC236}">
                    <a16:creationId xmlns:a16="http://schemas.microsoft.com/office/drawing/2014/main" id="{8200429C-6C37-43F1-B17F-DD360701B23C}"/>
                  </a:ext>
                </a:extLst>
              </p:cNvPr>
              <p:cNvSpPr/>
              <p:nvPr/>
            </p:nvSpPr>
            <p:spPr>
              <a:xfrm>
                <a:off x="296254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917" y="4202"/>
                    </a:moveTo>
                    <a:lnTo>
                      <a:pt x="6917" y="3989"/>
                    </a:lnTo>
                    <a:lnTo>
                      <a:pt x="5307" y="5956"/>
                    </a:lnTo>
                    <a:lnTo>
                      <a:pt x="5284" y="5981"/>
                    </a:lnTo>
                    <a:lnTo>
                      <a:pt x="5258" y="6002"/>
                    </a:lnTo>
                    <a:lnTo>
                      <a:pt x="5229" y="6020"/>
                    </a:lnTo>
                    <a:lnTo>
                      <a:pt x="5198" y="6034"/>
                    </a:lnTo>
                    <a:lnTo>
                      <a:pt x="5165" y="6043"/>
                    </a:lnTo>
                    <a:lnTo>
                      <a:pt x="5131" y="6047"/>
                    </a:lnTo>
                    <a:lnTo>
                      <a:pt x="5097" y="6047"/>
                    </a:lnTo>
                    <a:lnTo>
                      <a:pt x="5064" y="6043"/>
                    </a:lnTo>
                    <a:lnTo>
                      <a:pt x="5031" y="6034"/>
                    </a:lnTo>
                    <a:lnTo>
                      <a:pt x="5000" y="6020"/>
                    </a:lnTo>
                    <a:lnTo>
                      <a:pt x="4971" y="6003"/>
                    </a:lnTo>
                    <a:lnTo>
                      <a:pt x="4002" y="5325"/>
                    </a:lnTo>
                    <a:lnTo>
                      <a:pt x="2554" y="6774"/>
                    </a:lnTo>
                    <a:lnTo>
                      <a:pt x="2529" y="6795"/>
                    </a:lnTo>
                    <a:lnTo>
                      <a:pt x="2502" y="6813"/>
                    </a:lnTo>
                    <a:lnTo>
                      <a:pt x="2473" y="6828"/>
                    </a:lnTo>
                    <a:lnTo>
                      <a:pt x="2442" y="6838"/>
                    </a:lnTo>
                    <a:lnTo>
                      <a:pt x="2410" y="6845"/>
                    </a:lnTo>
                    <a:lnTo>
                      <a:pt x="2377" y="6847"/>
                    </a:lnTo>
                    <a:lnTo>
                      <a:pt x="2344" y="6845"/>
                    </a:lnTo>
                    <a:lnTo>
                      <a:pt x="2312" y="6839"/>
                    </a:lnTo>
                    <a:lnTo>
                      <a:pt x="2281" y="6828"/>
                    </a:lnTo>
                    <a:lnTo>
                      <a:pt x="2252" y="6814"/>
                    </a:lnTo>
                    <a:lnTo>
                      <a:pt x="2225" y="6795"/>
                    </a:lnTo>
                    <a:lnTo>
                      <a:pt x="2200" y="6774"/>
                    </a:lnTo>
                    <a:lnTo>
                      <a:pt x="2179" y="6749"/>
                    </a:lnTo>
                    <a:lnTo>
                      <a:pt x="2161" y="6722"/>
                    </a:lnTo>
                    <a:lnTo>
                      <a:pt x="2146" y="6693"/>
                    </a:lnTo>
                    <a:lnTo>
                      <a:pt x="2136" y="6662"/>
                    </a:lnTo>
                    <a:lnTo>
                      <a:pt x="2129" y="6630"/>
                    </a:lnTo>
                    <a:lnTo>
                      <a:pt x="2127" y="6597"/>
                    </a:lnTo>
                    <a:lnTo>
                      <a:pt x="2129" y="6564"/>
                    </a:lnTo>
                    <a:lnTo>
                      <a:pt x="2135" y="6532"/>
                    </a:lnTo>
                    <a:lnTo>
                      <a:pt x="2146" y="6501"/>
                    </a:lnTo>
                    <a:lnTo>
                      <a:pt x="2160" y="6472"/>
                    </a:lnTo>
                    <a:lnTo>
                      <a:pt x="2179" y="6445"/>
                    </a:lnTo>
                    <a:lnTo>
                      <a:pt x="2200" y="6420"/>
                    </a:lnTo>
                    <a:lnTo>
                      <a:pt x="3796" y="4823"/>
                    </a:lnTo>
                    <a:lnTo>
                      <a:pt x="3820" y="4802"/>
                    </a:lnTo>
                    <a:lnTo>
                      <a:pt x="3846" y="4785"/>
                    </a:lnTo>
                    <a:lnTo>
                      <a:pt x="3875" y="4770"/>
                    </a:lnTo>
                    <a:lnTo>
                      <a:pt x="3904" y="4760"/>
                    </a:lnTo>
                    <a:lnTo>
                      <a:pt x="3935" y="4753"/>
                    </a:lnTo>
                    <a:lnTo>
                      <a:pt x="3967" y="4750"/>
                    </a:lnTo>
                    <a:lnTo>
                      <a:pt x="3999" y="4751"/>
                    </a:lnTo>
                    <a:lnTo>
                      <a:pt x="4030" y="4757"/>
                    </a:lnTo>
                    <a:lnTo>
                      <a:pt x="4060" y="4766"/>
                    </a:lnTo>
                    <a:lnTo>
                      <a:pt x="4089" y="4779"/>
                    </a:lnTo>
                    <a:lnTo>
                      <a:pt x="4116" y="4795"/>
                    </a:lnTo>
                    <a:lnTo>
                      <a:pt x="5067" y="5460"/>
                    </a:lnTo>
                    <a:lnTo>
                      <a:pt x="6639" y="3539"/>
                    </a:lnTo>
                    <a:lnTo>
                      <a:pt x="6255" y="3539"/>
                    </a:lnTo>
                    <a:lnTo>
                      <a:pt x="6222" y="3537"/>
                    </a:lnTo>
                    <a:lnTo>
                      <a:pt x="6190" y="3530"/>
                    </a:lnTo>
                    <a:lnTo>
                      <a:pt x="6159" y="3520"/>
                    </a:lnTo>
                    <a:lnTo>
                      <a:pt x="6130" y="3506"/>
                    </a:lnTo>
                    <a:lnTo>
                      <a:pt x="6103" y="3487"/>
                    </a:lnTo>
                    <a:lnTo>
                      <a:pt x="6078" y="3466"/>
                    </a:lnTo>
                    <a:lnTo>
                      <a:pt x="6057" y="3441"/>
                    </a:lnTo>
                    <a:lnTo>
                      <a:pt x="6038" y="3414"/>
                    </a:lnTo>
                    <a:lnTo>
                      <a:pt x="6024" y="3385"/>
                    </a:lnTo>
                    <a:lnTo>
                      <a:pt x="6014" y="3354"/>
                    </a:lnTo>
                    <a:lnTo>
                      <a:pt x="6007" y="3322"/>
                    </a:lnTo>
                    <a:lnTo>
                      <a:pt x="6005" y="3289"/>
                    </a:lnTo>
                    <a:lnTo>
                      <a:pt x="6007" y="3256"/>
                    </a:lnTo>
                    <a:lnTo>
                      <a:pt x="6014" y="3224"/>
                    </a:lnTo>
                    <a:lnTo>
                      <a:pt x="6024" y="3193"/>
                    </a:lnTo>
                    <a:lnTo>
                      <a:pt x="6038" y="3164"/>
                    </a:lnTo>
                    <a:lnTo>
                      <a:pt x="6057" y="3137"/>
                    </a:lnTo>
                    <a:lnTo>
                      <a:pt x="6078" y="3112"/>
                    </a:lnTo>
                    <a:lnTo>
                      <a:pt x="6103" y="3091"/>
                    </a:lnTo>
                    <a:lnTo>
                      <a:pt x="6130" y="3072"/>
                    </a:lnTo>
                    <a:lnTo>
                      <a:pt x="6159" y="3058"/>
                    </a:lnTo>
                    <a:lnTo>
                      <a:pt x="6190" y="3048"/>
                    </a:lnTo>
                    <a:lnTo>
                      <a:pt x="6222" y="3041"/>
                    </a:lnTo>
                    <a:lnTo>
                      <a:pt x="6255" y="3039"/>
                    </a:lnTo>
                    <a:lnTo>
                      <a:pt x="7167" y="3039"/>
                    </a:lnTo>
                    <a:lnTo>
                      <a:pt x="7171" y="3039"/>
                    </a:lnTo>
                    <a:lnTo>
                      <a:pt x="7175" y="3039"/>
                    </a:lnTo>
                    <a:lnTo>
                      <a:pt x="7187" y="3040"/>
                    </a:lnTo>
                    <a:lnTo>
                      <a:pt x="7200" y="3041"/>
                    </a:lnTo>
                    <a:lnTo>
                      <a:pt x="7203" y="3042"/>
                    </a:lnTo>
                    <a:lnTo>
                      <a:pt x="7207" y="3042"/>
                    </a:lnTo>
                    <a:lnTo>
                      <a:pt x="7219" y="3045"/>
                    </a:lnTo>
                    <a:lnTo>
                      <a:pt x="7232" y="3048"/>
                    </a:lnTo>
                    <a:lnTo>
                      <a:pt x="7235" y="3049"/>
                    </a:lnTo>
                    <a:lnTo>
                      <a:pt x="7239" y="3050"/>
                    </a:lnTo>
                    <a:lnTo>
                      <a:pt x="7251" y="3054"/>
                    </a:lnTo>
                    <a:lnTo>
                      <a:pt x="7263" y="3058"/>
                    </a:lnTo>
                    <a:lnTo>
                      <a:pt x="7266" y="3060"/>
                    </a:lnTo>
                    <a:lnTo>
                      <a:pt x="7270" y="3061"/>
                    </a:lnTo>
                    <a:lnTo>
                      <a:pt x="7281" y="3067"/>
                    </a:lnTo>
                    <a:lnTo>
                      <a:pt x="7292" y="3072"/>
                    </a:lnTo>
                    <a:lnTo>
                      <a:pt x="7295" y="3075"/>
                    </a:lnTo>
                    <a:lnTo>
                      <a:pt x="7299" y="3077"/>
                    </a:lnTo>
                    <a:lnTo>
                      <a:pt x="7309" y="3084"/>
                    </a:lnTo>
                    <a:lnTo>
                      <a:pt x="7319" y="3091"/>
                    </a:lnTo>
                    <a:lnTo>
                      <a:pt x="7322" y="3093"/>
                    </a:lnTo>
                    <a:lnTo>
                      <a:pt x="7325" y="3096"/>
                    </a:lnTo>
                    <a:lnTo>
                      <a:pt x="7334" y="3104"/>
                    </a:lnTo>
                    <a:lnTo>
                      <a:pt x="7344" y="3112"/>
                    </a:lnTo>
                    <a:lnTo>
                      <a:pt x="7346" y="3115"/>
                    </a:lnTo>
                    <a:lnTo>
                      <a:pt x="7349" y="3118"/>
                    </a:lnTo>
                    <a:lnTo>
                      <a:pt x="7357" y="3127"/>
                    </a:lnTo>
                    <a:lnTo>
                      <a:pt x="7365" y="3137"/>
                    </a:lnTo>
                    <a:lnTo>
                      <a:pt x="7368" y="3140"/>
                    </a:lnTo>
                    <a:lnTo>
                      <a:pt x="7370" y="3143"/>
                    </a:lnTo>
                    <a:lnTo>
                      <a:pt x="7377" y="3154"/>
                    </a:lnTo>
                    <a:lnTo>
                      <a:pt x="7384" y="3164"/>
                    </a:lnTo>
                    <a:lnTo>
                      <a:pt x="7385" y="3168"/>
                    </a:lnTo>
                    <a:lnTo>
                      <a:pt x="7387" y="3171"/>
                    </a:lnTo>
                    <a:lnTo>
                      <a:pt x="7392" y="3182"/>
                    </a:lnTo>
                    <a:lnTo>
                      <a:pt x="7398" y="3193"/>
                    </a:lnTo>
                    <a:lnTo>
                      <a:pt x="7399" y="3197"/>
                    </a:lnTo>
                    <a:lnTo>
                      <a:pt x="7401" y="3201"/>
                    </a:lnTo>
                    <a:lnTo>
                      <a:pt x="7404" y="3213"/>
                    </a:lnTo>
                    <a:lnTo>
                      <a:pt x="7408" y="3224"/>
                    </a:lnTo>
                    <a:lnTo>
                      <a:pt x="7409" y="3228"/>
                    </a:lnTo>
                    <a:lnTo>
                      <a:pt x="7410" y="3232"/>
                    </a:lnTo>
                    <a:lnTo>
                      <a:pt x="7412" y="3244"/>
                    </a:lnTo>
                    <a:lnTo>
                      <a:pt x="7415" y="3256"/>
                    </a:lnTo>
                    <a:lnTo>
                      <a:pt x="7415" y="3260"/>
                    </a:lnTo>
                    <a:lnTo>
                      <a:pt x="7416" y="3264"/>
                    </a:lnTo>
                    <a:lnTo>
                      <a:pt x="7416" y="3277"/>
                    </a:lnTo>
                    <a:lnTo>
                      <a:pt x="7417" y="3289"/>
                    </a:lnTo>
                    <a:lnTo>
                      <a:pt x="7417" y="4202"/>
                    </a:lnTo>
                    <a:lnTo>
                      <a:pt x="7415" y="4235"/>
                    </a:lnTo>
                    <a:lnTo>
                      <a:pt x="7408" y="4267"/>
                    </a:lnTo>
                    <a:lnTo>
                      <a:pt x="7398" y="4298"/>
                    </a:lnTo>
                    <a:lnTo>
                      <a:pt x="7384" y="4327"/>
                    </a:lnTo>
                    <a:lnTo>
                      <a:pt x="7365" y="4354"/>
                    </a:lnTo>
                    <a:lnTo>
                      <a:pt x="7344" y="4379"/>
                    </a:lnTo>
                    <a:lnTo>
                      <a:pt x="7319" y="4400"/>
                    </a:lnTo>
                    <a:lnTo>
                      <a:pt x="7292" y="4419"/>
                    </a:lnTo>
                    <a:lnTo>
                      <a:pt x="7263" y="4433"/>
                    </a:lnTo>
                    <a:lnTo>
                      <a:pt x="7232" y="4443"/>
                    </a:lnTo>
                    <a:lnTo>
                      <a:pt x="7200" y="4450"/>
                    </a:lnTo>
                    <a:lnTo>
                      <a:pt x="7167" y="4452"/>
                    </a:lnTo>
                    <a:lnTo>
                      <a:pt x="7134" y="4450"/>
                    </a:lnTo>
                    <a:lnTo>
                      <a:pt x="7102" y="4443"/>
                    </a:lnTo>
                    <a:lnTo>
                      <a:pt x="7071" y="4433"/>
                    </a:lnTo>
                    <a:lnTo>
                      <a:pt x="7042" y="4419"/>
                    </a:lnTo>
                    <a:lnTo>
                      <a:pt x="7015" y="4400"/>
                    </a:lnTo>
                    <a:lnTo>
                      <a:pt x="6990" y="4379"/>
                    </a:lnTo>
                    <a:lnTo>
                      <a:pt x="6969" y="4354"/>
                    </a:lnTo>
                    <a:lnTo>
                      <a:pt x="6950" y="4327"/>
                    </a:lnTo>
                    <a:lnTo>
                      <a:pt x="6936" y="4298"/>
                    </a:lnTo>
                    <a:lnTo>
                      <a:pt x="6926" y="4267"/>
                    </a:lnTo>
                    <a:lnTo>
                      <a:pt x="6919" y="4235"/>
                    </a:lnTo>
                    <a:lnTo>
                      <a:pt x="6917" y="4202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46" name="Outline">
                <a:extLst>
                  <a:ext uri="{FF2B5EF4-FFF2-40B4-BE49-F238E27FC236}">
                    <a16:creationId xmlns:a16="http://schemas.microsoft.com/office/drawing/2014/main" id="{782B5B5F-4F32-467B-9225-951103030A9C}"/>
                  </a:ext>
                </a:extLst>
              </p:cNvPr>
              <p:cNvSpPr/>
              <p:nvPr/>
            </p:nvSpPr>
            <p:spPr>
              <a:xfrm>
                <a:off x="296254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143" y="1100"/>
                    </a:moveTo>
                    <a:lnTo>
                      <a:pt x="2148" y="1100"/>
                    </a:lnTo>
                    <a:lnTo>
                      <a:pt x="7852" y="1100"/>
                    </a:lnTo>
                    <a:lnTo>
                      <a:pt x="7857" y="1100"/>
                    </a:lnTo>
                    <a:lnTo>
                      <a:pt x="7887" y="1101"/>
                    </a:lnTo>
                    <a:lnTo>
                      <a:pt x="7896" y="1101"/>
                    </a:lnTo>
                    <a:lnTo>
                      <a:pt x="7926" y="1103"/>
                    </a:lnTo>
                    <a:lnTo>
                      <a:pt x="7935" y="1103"/>
                    </a:lnTo>
                    <a:lnTo>
                      <a:pt x="7965" y="1106"/>
                    </a:lnTo>
                    <a:lnTo>
                      <a:pt x="7974" y="1107"/>
                    </a:lnTo>
                    <a:lnTo>
                      <a:pt x="8004" y="1111"/>
                    </a:lnTo>
                    <a:lnTo>
                      <a:pt x="8013" y="1113"/>
                    </a:lnTo>
                    <a:lnTo>
                      <a:pt x="8042" y="1118"/>
                    </a:lnTo>
                    <a:lnTo>
                      <a:pt x="8052" y="1119"/>
                    </a:lnTo>
                    <a:lnTo>
                      <a:pt x="8081" y="1125"/>
                    </a:lnTo>
                    <a:lnTo>
                      <a:pt x="8090" y="1127"/>
                    </a:lnTo>
                    <a:lnTo>
                      <a:pt x="8119" y="1135"/>
                    </a:lnTo>
                    <a:lnTo>
                      <a:pt x="8128" y="1137"/>
                    </a:lnTo>
                    <a:lnTo>
                      <a:pt x="8156" y="1145"/>
                    </a:lnTo>
                    <a:lnTo>
                      <a:pt x="8165" y="1148"/>
                    </a:lnTo>
                    <a:lnTo>
                      <a:pt x="8193" y="1157"/>
                    </a:lnTo>
                    <a:lnTo>
                      <a:pt x="8202" y="1160"/>
                    </a:lnTo>
                    <a:lnTo>
                      <a:pt x="8230" y="1171"/>
                    </a:lnTo>
                    <a:lnTo>
                      <a:pt x="8239" y="1174"/>
                    </a:lnTo>
                    <a:lnTo>
                      <a:pt x="8266" y="1186"/>
                    </a:lnTo>
                    <a:lnTo>
                      <a:pt x="8275" y="1189"/>
                    </a:lnTo>
                    <a:lnTo>
                      <a:pt x="8302" y="1202"/>
                    </a:lnTo>
                    <a:lnTo>
                      <a:pt x="8310" y="1206"/>
                    </a:lnTo>
                    <a:lnTo>
                      <a:pt x="8337" y="1219"/>
                    </a:lnTo>
                    <a:lnTo>
                      <a:pt x="8345" y="1223"/>
                    </a:lnTo>
                    <a:lnTo>
                      <a:pt x="8371" y="1238"/>
                    </a:lnTo>
                    <a:lnTo>
                      <a:pt x="8380" y="1243"/>
                    </a:lnTo>
                    <a:lnTo>
                      <a:pt x="8406" y="1258"/>
                    </a:lnTo>
                    <a:lnTo>
                      <a:pt x="8414" y="1263"/>
                    </a:lnTo>
                    <a:lnTo>
                      <a:pt x="8439" y="1280"/>
                    </a:lnTo>
                    <a:lnTo>
                      <a:pt x="8446" y="1285"/>
                    </a:lnTo>
                    <a:lnTo>
                      <a:pt x="8471" y="1302"/>
                    </a:lnTo>
                    <a:lnTo>
                      <a:pt x="8478" y="1308"/>
                    </a:lnTo>
                    <a:lnTo>
                      <a:pt x="8502" y="1326"/>
                    </a:lnTo>
                    <a:lnTo>
                      <a:pt x="8509" y="1332"/>
                    </a:lnTo>
                    <a:lnTo>
                      <a:pt x="8532" y="1351"/>
                    </a:lnTo>
                    <a:lnTo>
                      <a:pt x="8539" y="1357"/>
                    </a:lnTo>
                    <a:lnTo>
                      <a:pt x="8561" y="1377"/>
                    </a:lnTo>
                    <a:lnTo>
                      <a:pt x="8568" y="1383"/>
                    </a:lnTo>
                    <a:lnTo>
                      <a:pt x="8590" y="1404"/>
                    </a:lnTo>
                    <a:lnTo>
                      <a:pt x="8596" y="1410"/>
                    </a:lnTo>
                    <a:lnTo>
                      <a:pt x="8617" y="1432"/>
                    </a:lnTo>
                    <a:lnTo>
                      <a:pt x="8623" y="1439"/>
                    </a:lnTo>
                    <a:lnTo>
                      <a:pt x="8643" y="1461"/>
                    </a:lnTo>
                    <a:lnTo>
                      <a:pt x="8649" y="1468"/>
                    </a:lnTo>
                    <a:lnTo>
                      <a:pt x="8668" y="1491"/>
                    </a:lnTo>
                    <a:lnTo>
                      <a:pt x="8674" y="1498"/>
                    </a:lnTo>
                    <a:lnTo>
                      <a:pt x="8692" y="1522"/>
                    </a:lnTo>
                    <a:lnTo>
                      <a:pt x="8698" y="1529"/>
                    </a:lnTo>
                    <a:lnTo>
                      <a:pt x="8715" y="1554"/>
                    </a:lnTo>
                    <a:lnTo>
                      <a:pt x="8720" y="1561"/>
                    </a:lnTo>
                    <a:lnTo>
                      <a:pt x="8737" y="1586"/>
                    </a:lnTo>
                    <a:lnTo>
                      <a:pt x="8742" y="1594"/>
                    </a:lnTo>
                    <a:lnTo>
                      <a:pt x="8757" y="1620"/>
                    </a:lnTo>
                    <a:lnTo>
                      <a:pt x="8762" y="1629"/>
                    </a:lnTo>
                    <a:lnTo>
                      <a:pt x="8777" y="1655"/>
                    </a:lnTo>
                    <a:lnTo>
                      <a:pt x="8781" y="1663"/>
                    </a:lnTo>
                    <a:lnTo>
                      <a:pt x="8794" y="1690"/>
                    </a:lnTo>
                    <a:lnTo>
                      <a:pt x="8798" y="1698"/>
                    </a:lnTo>
                    <a:lnTo>
                      <a:pt x="8811" y="1725"/>
                    </a:lnTo>
                    <a:lnTo>
                      <a:pt x="8814" y="1734"/>
                    </a:lnTo>
                    <a:lnTo>
                      <a:pt x="8826" y="1761"/>
                    </a:lnTo>
                    <a:lnTo>
                      <a:pt x="8829" y="1770"/>
                    </a:lnTo>
                    <a:lnTo>
                      <a:pt x="8840" y="1798"/>
                    </a:lnTo>
                    <a:lnTo>
                      <a:pt x="8843" y="1807"/>
                    </a:lnTo>
                    <a:lnTo>
                      <a:pt x="8852" y="1835"/>
                    </a:lnTo>
                    <a:lnTo>
                      <a:pt x="8855" y="1844"/>
                    </a:lnTo>
                    <a:lnTo>
                      <a:pt x="8863" y="1872"/>
                    </a:lnTo>
                    <a:lnTo>
                      <a:pt x="8865" y="1881"/>
                    </a:lnTo>
                    <a:lnTo>
                      <a:pt x="8873" y="1910"/>
                    </a:lnTo>
                    <a:lnTo>
                      <a:pt x="8875" y="1919"/>
                    </a:lnTo>
                    <a:lnTo>
                      <a:pt x="8881" y="1948"/>
                    </a:lnTo>
                    <a:lnTo>
                      <a:pt x="8882" y="1958"/>
                    </a:lnTo>
                    <a:lnTo>
                      <a:pt x="8887" y="1987"/>
                    </a:lnTo>
                    <a:lnTo>
                      <a:pt x="8889" y="1996"/>
                    </a:lnTo>
                    <a:lnTo>
                      <a:pt x="8893" y="2026"/>
                    </a:lnTo>
                    <a:lnTo>
                      <a:pt x="8894" y="2035"/>
                    </a:lnTo>
                    <a:lnTo>
                      <a:pt x="8897" y="2065"/>
                    </a:lnTo>
                    <a:lnTo>
                      <a:pt x="8897" y="2074"/>
                    </a:lnTo>
                    <a:lnTo>
                      <a:pt x="8899" y="2104"/>
                    </a:lnTo>
                    <a:lnTo>
                      <a:pt x="8899" y="2113"/>
                    </a:lnTo>
                    <a:lnTo>
                      <a:pt x="8900" y="2143"/>
                    </a:lnTo>
                    <a:lnTo>
                      <a:pt x="8900" y="2148"/>
                    </a:lnTo>
                    <a:lnTo>
                      <a:pt x="8900" y="7852"/>
                    </a:lnTo>
                    <a:lnTo>
                      <a:pt x="8900" y="7857"/>
                    </a:lnTo>
                    <a:lnTo>
                      <a:pt x="8899" y="7887"/>
                    </a:lnTo>
                    <a:lnTo>
                      <a:pt x="8899" y="7896"/>
                    </a:lnTo>
                    <a:lnTo>
                      <a:pt x="8897" y="7926"/>
                    </a:lnTo>
                    <a:lnTo>
                      <a:pt x="8897" y="7935"/>
                    </a:lnTo>
                    <a:lnTo>
                      <a:pt x="8894" y="7965"/>
                    </a:lnTo>
                    <a:lnTo>
                      <a:pt x="8893" y="7974"/>
                    </a:lnTo>
                    <a:lnTo>
                      <a:pt x="8889" y="8004"/>
                    </a:lnTo>
                    <a:lnTo>
                      <a:pt x="8887" y="8013"/>
                    </a:lnTo>
                    <a:lnTo>
                      <a:pt x="8882" y="8042"/>
                    </a:lnTo>
                    <a:lnTo>
                      <a:pt x="8881" y="8052"/>
                    </a:lnTo>
                    <a:lnTo>
                      <a:pt x="8875" y="8081"/>
                    </a:lnTo>
                    <a:lnTo>
                      <a:pt x="8873" y="8090"/>
                    </a:lnTo>
                    <a:lnTo>
                      <a:pt x="8865" y="8119"/>
                    </a:lnTo>
                    <a:lnTo>
                      <a:pt x="8863" y="8128"/>
                    </a:lnTo>
                    <a:lnTo>
                      <a:pt x="8855" y="8156"/>
                    </a:lnTo>
                    <a:lnTo>
                      <a:pt x="8852" y="8165"/>
                    </a:lnTo>
                    <a:lnTo>
                      <a:pt x="8843" y="8193"/>
                    </a:lnTo>
                    <a:lnTo>
                      <a:pt x="8840" y="8202"/>
                    </a:lnTo>
                    <a:lnTo>
                      <a:pt x="8829" y="8230"/>
                    </a:lnTo>
                    <a:lnTo>
                      <a:pt x="8826" y="8239"/>
                    </a:lnTo>
                    <a:lnTo>
                      <a:pt x="8814" y="8266"/>
                    </a:lnTo>
                    <a:lnTo>
                      <a:pt x="8811" y="8275"/>
                    </a:lnTo>
                    <a:lnTo>
                      <a:pt x="8798" y="8302"/>
                    </a:lnTo>
                    <a:lnTo>
                      <a:pt x="8794" y="8310"/>
                    </a:lnTo>
                    <a:lnTo>
                      <a:pt x="8781" y="8337"/>
                    </a:lnTo>
                    <a:lnTo>
                      <a:pt x="8777" y="8345"/>
                    </a:lnTo>
                    <a:lnTo>
                      <a:pt x="8762" y="8371"/>
                    </a:lnTo>
                    <a:lnTo>
                      <a:pt x="8757" y="8380"/>
                    </a:lnTo>
                    <a:lnTo>
                      <a:pt x="8742" y="8406"/>
                    </a:lnTo>
                    <a:lnTo>
                      <a:pt x="8737" y="8414"/>
                    </a:lnTo>
                    <a:lnTo>
                      <a:pt x="8720" y="8439"/>
                    </a:lnTo>
                    <a:lnTo>
                      <a:pt x="8715" y="8446"/>
                    </a:lnTo>
                    <a:lnTo>
                      <a:pt x="8698" y="8471"/>
                    </a:lnTo>
                    <a:lnTo>
                      <a:pt x="8692" y="8478"/>
                    </a:lnTo>
                    <a:lnTo>
                      <a:pt x="8674" y="8502"/>
                    </a:lnTo>
                    <a:lnTo>
                      <a:pt x="8668" y="8509"/>
                    </a:lnTo>
                    <a:lnTo>
                      <a:pt x="8649" y="8532"/>
                    </a:lnTo>
                    <a:lnTo>
                      <a:pt x="8643" y="8539"/>
                    </a:lnTo>
                    <a:lnTo>
                      <a:pt x="8623" y="8561"/>
                    </a:lnTo>
                    <a:lnTo>
                      <a:pt x="8617" y="8568"/>
                    </a:lnTo>
                    <a:lnTo>
                      <a:pt x="8596" y="8590"/>
                    </a:lnTo>
                    <a:lnTo>
                      <a:pt x="8590" y="8596"/>
                    </a:lnTo>
                    <a:lnTo>
                      <a:pt x="8568" y="8617"/>
                    </a:lnTo>
                    <a:lnTo>
                      <a:pt x="8561" y="8623"/>
                    </a:lnTo>
                    <a:lnTo>
                      <a:pt x="8539" y="8643"/>
                    </a:lnTo>
                    <a:lnTo>
                      <a:pt x="8532" y="8649"/>
                    </a:lnTo>
                    <a:lnTo>
                      <a:pt x="8509" y="8668"/>
                    </a:lnTo>
                    <a:lnTo>
                      <a:pt x="8502" y="8674"/>
                    </a:lnTo>
                    <a:lnTo>
                      <a:pt x="8478" y="8692"/>
                    </a:lnTo>
                    <a:lnTo>
                      <a:pt x="8471" y="8698"/>
                    </a:lnTo>
                    <a:lnTo>
                      <a:pt x="8446" y="8715"/>
                    </a:lnTo>
                    <a:lnTo>
                      <a:pt x="8439" y="8720"/>
                    </a:lnTo>
                    <a:lnTo>
                      <a:pt x="8414" y="8737"/>
                    </a:lnTo>
                    <a:lnTo>
                      <a:pt x="8406" y="8742"/>
                    </a:lnTo>
                    <a:lnTo>
                      <a:pt x="8380" y="8757"/>
                    </a:lnTo>
                    <a:lnTo>
                      <a:pt x="8371" y="8762"/>
                    </a:lnTo>
                    <a:lnTo>
                      <a:pt x="8345" y="8777"/>
                    </a:lnTo>
                    <a:lnTo>
                      <a:pt x="8337" y="8781"/>
                    </a:lnTo>
                    <a:lnTo>
                      <a:pt x="8310" y="8794"/>
                    </a:lnTo>
                    <a:lnTo>
                      <a:pt x="8302" y="8798"/>
                    </a:lnTo>
                    <a:lnTo>
                      <a:pt x="8275" y="8811"/>
                    </a:lnTo>
                    <a:lnTo>
                      <a:pt x="8266" y="8814"/>
                    </a:lnTo>
                    <a:lnTo>
                      <a:pt x="8239" y="8826"/>
                    </a:lnTo>
                    <a:lnTo>
                      <a:pt x="8230" y="8829"/>
                    </a:lnTo>
                    <a:lnTo>
                      <a:pt x="8202" y="8840"/>
                    </a:lnTo>
                    <a:lnTo>
                      <a:pt x="8193" y="8843"/>
                    </a:lnTo>
                    <a:lnTo>
                      <a:pt x="8165" y="8852"/>
                    </a:lnTo>
                    <a:lnTo>
                      <a:pt x="8156" y="8855"/>
                    </a:lnTo>
                    <a:lnTo>
                      <a:pt x="8128" y="8863"/>
                    </a:lnTo>
                    <a:lnTo>
                      <a:pt x="8119" y="8865"/>
                    </a:lnTo>
                    <a:lnTo>
                      <a:pt x="8090" y="8873"/>
                    </a:lnTo>
                    <a:lnTo>
                      <a:pt x="8081" y="8875"/>
                    </a:lnTo>
                    <a:lnTo>
                      <a:pt x="8052" y="8881"/>
                    </a:lnTo>
                    <a:lnTo>
                      <a:pt x="8042" y="8882"/>
                    </a:lnTo>
                    <a:lnTo>
                      <a:pt x="8013" y="8887"/>
                    </a:lnTo>
                    <a:lnTo>
                      <a:pt x="8004" y="8889"/>
                    </a:lnTo>
                    <a:lnTo>
                      <a:pt x="7974" y="8893"/>
                    </a:lnTo>
                    <a:lnTo>
                      <a:pt x="7965" y="8894"/>
                    </a:lnTo>
                    <a:lnTo>
                      <a:pt x="7935" y="8897"/>
                    </a:lnTo>
                    <a:lnTo>
                      <a:pt x="7926" y="8897"/>
                    </a:lnTo>
                    <a:lnTo>
                      <a:pt x="7896" y="8899"/>
                    </a:lnTo>
                    <a:lnTo>
                      <a:pt x="7887" y="8899"/>
                    </a:lnTo>
                    <a:lnTo>
                      <a:pt x="7857" y="8900"/>
                    </a:lnTo>
                    <a:lnTo>
                      <a:pt x="7852" y="8900"/>
                    </a:lnTo>
                    <a:lnTo>
                      <a:pt x="2148" y="8900"/>
                    </a:lnTo>
                    <a:lnTo>
                      <a:pt x="2143" y="8900"/>
                    </a:lnTo>
                    <a:lnTo>
                      <a:pt x="2113" y="8899"/>
                    </a:lnTo>
                    <a:lnTo>
                      <a:pt x="2104" y="8899"/>
                    </a:lnTo>
                    <a:lnTo>
                      <a:pt x="2074" y="8897"/>
                    </a:lnTo>
                    <a:lnTo>
                      <a:pt x="2065" y="8897"/>
                    </a:lnTo>
                    <a:lnTo>
                      <a:pt x="2035" y="8894"/>
                    </a:lnTo>
                    <a:lnTo>
                      <a:pt x="2026" y="8893"/>
                    </a:lnTo>
                    <a:lnTo>
                      <a:pt x="1996" y="8889"/>
                    </a:lnTo>
                    <a:lnTo>
                      <a:pt x="1987" y="8887"/>
                    </a:lnTo>
                    <a:lnTo>
                      <a:pt x="1958" y="8882"/>
                    </a:lnTo>
                    <a:lnTo>
                      <a:pt x="1948" y="8881"/>
                    </a:lnTo>
                    <a:lnTo>
                      <a:pt x="1919" y="8875"/>
                    </a:lnTo>
                    <a:lnTo>
                      <a:pt x="1910" y="8873"/>
                    </a:lnTo>
                    <a:lnTo>
                      <a:pt x="1881" y="8865"/>
                    </a:lnTo>
                    <a:lnTo>
                      <a:pt x="1872" y="8863"/>
                    </a:lnTo>
                    <a:lnTo>
                      <a:pt x="1844" y="8855"/>
                    </a:lnTo>
                    <a:lnTo>
                      <a:pt x="1835" y="8852"/>
                    </a:lnTo>
                    <a:lnTo>
                      <a:pt x="1807" y="8843"/>
                    </a:lnTo>
                    <a:lnTo>
                      <a:pt x="1798" y="8840"/>
                    </a:lnTo>
                    <a:lnTo>
                      <a:pt x="1770" y="8829"/>
                    </a:lnTo>
                    <a:lnTo>
                      <a:pt x="1761" y="8826"/>
                    </a:lnTo>
                    <a:lnTo>
                      <a:pt x="1734" y="8814"/>
                    </a:lnTo>
                    <a:lnTo>
                      <a:pt x="1725" y="8811"/>
                    </a:lnTo>
                    <a:lnTo>
                      <a:pt x="1698" y="8798"/>
                    </a:lnTo>
                    <a:lnTo>
                      <a:pt x="1690" y="8794"/>
                    </a:lnTo>
                    <a:lnTo>
                      <a:pt x="1663" y="8781"/>
                    </a:lnTo>
                    <a:lnTo>
                      <a:pt x="1655" y="8777"/>
                    </a:lnTo>
                    <a:lnTo>
                      <a:pt x="1629" y="8762"/>
                    </a:lnTo>
                    <a:lnTo>
                      <a:pt x="1620" y="8757"/>
                    </a:lnTo>
                    <a:lnTo>
                      <a:pt x="1594" y="8742"/>
                    </a:lnTo>
                    <a:lnTo>
                      <a:pt x="1586" y="8737"/>
                    </a:lnTo>
                    <a:lnTo>
                      <a:pt x="1561" y="8720"/>
                    </a:lnTo>
                    <a:lnTo>
                      <a:pt x="1554" y="8715"/>
                    </a:lnTo>
                    <a:lnTo>
                      <a:pt x="1529" y="8698"/>
                    </a:lnTo>
                    <a:lnTo>
                      <a:pt x="1522" y="8692"/>
                    </a:lnTo>
                    <a:lnTo>
                      <a:pt x="1498" y="8674"/>
                    </a:lnTo>
                    <a:lnTo>
                      <a:pt x="1491" y="8668"/>
                    </a:lnTo>
                    <a:lnTo>
                      <a:pt x="1468" y="8649"/>
                    </a:lnTo>
                    <a:lnTo>
                      <a:pt x="1461" y="8643"/>
                    </a:lnTo>
                    <a:lnTo>
                      <a:pt x="1439" y="8623"/>
                    </a:lnTo>
                    <a:lnTo>
                      <a:pt x="1432" y="8617"/>
                    </a:lnTo>
                    <a:lnTo>
                      <a:pt x="1410" y="8596"/>
                    </a:lnTo>
                    <a:lnTo>
                      <a:pt x="1404" y="8590"/>
                    </a:lnTo>
                    <a:lnTo>
                      <a:pt x="1383" y="8568"/>
                    </a:lnTo>
                    <a:lnTo>
                      <a:pt x="1377" y="8561"/>
                    </a:lnTo>
                    <a:lnTo>
                      <a:pt x="1357" y="8539"/>
                    </a:lnTo>
                    <a:lnTo>
                      <a:pt x="1351" y="8532"/>
                    </a:lnTo>
                    <a:lnTo>
                      <a:pt x="1332" y="8509"/>
                    </a:lnTo>
                    <a:lnTo>
                      <a:pt x="1326" y="8502"/>
                    </a:lnTo>
                    <a:lnTo>
                      <a:pt x="1308" y="8478"/>
                    </a:lnTo>
                    <a:lnTo>
                      <a:pt x="1302" y="8471"/>
                    </a:lnTo>
                    <a:lnTo>
                      <a:pt x="1285" y="8446"/>
                    </a:lnTo>
                    <a:lnTo>
                      <a:pt x="1280" y="8439"/>
                    </a:lnTo>
                    <a:lnTo>
                      <a:pt x="1263" y="8414"/>
                    </a:lnTo>
                    <a:lnTo>
                      <a:pt x="1258" y="8406"/>
                    </a:lnTo>
                    <a:lnTo>
                      <a:pt x="1243" y="8380"/>
                    </a:lnTo>
                    <a:lnTo>
                      <a:pt x="1238" y="8371"/>
                    </a:lnTo>
                    <a:lnTo>
                      <a:pt x="1223" y="8345"/>
                    </a:lnTo>
                    <a:lnTo>
                      <a:pt x="1219" y="8337"/>
                    </a:lnTo>
                    <a:lnTo>
                      <a:pt x="1206" y="8310"/>
                    </a:lnTo>
                    <a:lnTo>
                      <a:pt x="1202" y="8302"/>
                    </a:lnTo>
                    <a:lnTo>
                      <a:pt x="1189" y="8275"/>
                    </a:lnTo>
                    <a:lnTo>
                      <a:pt x="1186" y="8266"/>
                    </a:lnTo>
                    <a:lnTo>
                      <a:pt x="1174" y="8239"/>
                    </a:lnTo>
                    <a:lnTo>
                      <a:pt x="1171" y="8230"/>
                    </a:lnTo>
                    <a:lnTo>
                      <a:pt x="1160" y="8202"/>
                    </a:lnTo>
                    <a:lnTo>
                      <a:pt x="1157" y="8193"/>
                    </a:lnTo>
                    <a:lnTo>
                      <a:pt x="1148" y="8165"/>
                    </a:lnTo>
                    <a:lnTo>
                      <a:pt x="1145" y="8156"/>
                    </a:lnTo>
                    <a:lnTo>
                      <a:pt x="1137" y="8128"/>
                    </a:lnTo>
                    <a:lnTo>
                      <a:pt x="1135" y="8119"/>
                    </a:lnTo>
                    <a:lnTo>
                      <a:pt x="1127" y="8090"/>
                    </a:lnTo>
                    <a:lnTo>
                      <a:pt x="1125" y="8081"/>
                    </a:lnTo>
                    <a:lnTo>
                      <a:pt x="1119" y="8052"/>
                    </a:lnTo>
                    <a:lnTo>
                      <a:pt x="1118" y="8042"/>
                    </a:lnTo>
                    <a:lnTo>
                      <a:pt x="1113" y="8013"/>
                    </a:lnTo>
                    <a:lnTo>
                      <a:pt x="1111" y="8004"/>
                    </a:lnTo>
                    <a:lnTo>
                      <a:pt x="1107" y="7974"/>
                    </a:lnTo>
                    <a:lnTo>
                      <a:pt x="1106" y="7965"/>
                    </a:lnTo>
                    <a:lnTo>
                      <a:pt x="1103" y="7935"/>
                    </a:lnTo>
                    <a:lnTo>
                      <a:pt x="1103" y="7926"/>
                    </a:lnTo>
                    <a:lnTo>
                      <a:pt x="1101" y="7896"/>
                    </a:lnTo>
                    <a:lnTo>
                      <a:pt x="1101" y="7887"/>
                    </a:lnTo>
                    <a:lnTo>
                      <a:pt x="1100" y="7857"/>
                    </a:lnTo>
                    <a:lnTo>
                      <a:pt x="1100" y="7852"/>
                    </a:lnTo>
                    <a:lnTo>
                      <a:pt x="1100" y="2148"/>
                    </a:lnTo>
                    <a:lnTo>
                      <a:pt x="1100" y="2143"/>
                    </a:lnTo>
                    <a:lnTo>
                      <a:pt x="1101" y="2113"/>
                    </a:lnTo>
                    <a:lnTo>
                      <a:pt x="1101" y="2104"/>
                    </a:lnTo>
                    <a:lnTo>
                      <a:pt x="1103" y="2074"/>
                    </a:lnTo>
                    <a:lnTo>
                      <a:pt x="1103" y="2065"/>
                    </a:lnTo>
                    <a:lnTo>
                      <a:pt x="1106" y="2035"/>
                    </a:lnTo>
                    <a:lnTo>
                      <a:pt x="1107" y="2026"/>
                    </a:lnTo>
                    <a:lnTo>
                      <a:pt x="1111" y="1996"/>
                    </a:lnTo>
                    <a:lnTo>
                      <a:pt x="1113" y="1987"/>
                    </a:lnTo>
                    <a:lnTo>
                      <a:pt x="1118" y="1958"/>
                    </a:lnTo>
                    <a:lnTo>
                      <a:pt x="1119" y="1948"/>
                    </a:lnTo>
                    <a:lnTo>
                      <a:pt x="1125" y="1919"/>
                    </a:lnTo>
                    <a:lnTo>
                      <a:pt x="1127" y="1910"/>
                    </a:lnTo>
                    <a:lnTo>
                      <a:pt x="1135" y="1881"/>
                    </a:lnTo>
                    <a:lnTo>
                      <a:pt x="1137" y="1872"/>
                    </a:lnTo>
                    <a:lnTo>
                      <a:pt x="1145" y="1844"/>
                    </a:lnTo>
                    <a:lnTo>
                      <a:pt x="1148" y="1835"/>
                    </a:lnTo>
                    <a:lnTo>
                      <a:pt x="1157" y="1807"/>
                    </a:lnTo>
                    <a:lnTo>
                      <a:pt x="1160" y="1798"/>
                    </a:lnTo>
                    <a:lnTo>
                      <a:pt x="1171" y="1770"/>
                    </a:lnTo>
                    <a:lnTo>
                      <a:pt x="1174" y="1761"/>
                    </a:lnTo>
                    <a:lnTo>
                      <a:pt x="1186" y="1734"/>
                    </a:lnTo>
                    <a:lnTo>
                      <a:pt x="1189" y="1725"/>
                    </a:lnTo>
                    <a:lnTo>
                      <a:pt x="1202" y="1698"/>
                    </a:lnTo>
                    <a:lnTo>
                      <a:pt x="1206" y="1690"/>
                    </a:lnTo>
                    <a:lnTo>
                      <a:pt x="1219" y="1663"/>
                    </a:lnTo>
                    <a:lnTo>
                      <a:pt x="1223" y="1655"/>
                    </a:lnTo>
                    <a:lnTo>
                      <a:pt x="1238" y="1629"/>
                    </a:lnTo>
                    <a:lnTo>
                      <a:pt x="1243" y="1620"/>
                    </a:lnTo>
                    <a:lnTo>
                      <a:pt x="1258" y="1594"/>
                    </a:lnTo>
                    <a:lnTo>
                      <a:pt x="1263" y="1586"/>
                    </a:lnTo>
                    <a:lnTo>
                      <a:pt x="1280" y="1561"/>
                    </a:lnTo>
                    <a:lnTo>
                      <a:pt x="1285" y="1554"/>
                    </a:lnTo>
                    <a:lnTo>
                      <a:pt x="1302" y="1529"/>
                    </a:lnTo>
                    <a:lnTo>
                      <a:pt x="1308" y="1522"/>
                    </a:lnTo>
                    <a:lnTo>
                      <a:pt x="1326" y="1498"/>
                    </a:lnTo>
                    <a:lnTo>
                      <a:pt x="1332" y="1491"/>
                    </a:lnTo>
                    <a:lnTo>
                      <a:pt x="1351" y="1468"/>
                    </a:lnTo>
                    <a:lnTo>
                      <a:pt x="1357" y="1461"/>
                    </a:lnTo>
                    <a:lnTo>
                      <a:pt x="1377" y="1439"/>
                    </a:lnTo>
                    <a:lnTo>
                      <a:pt x="1383" y="1432"/>
                    </a:lnTo>
                    <a:lnTo>
                      <a:pt x="1404" y="1410"/>
                    </a:lnTo>
                    <a:lnTo>
                      <a:pt x="1410" y="1404"/>
                    </a:lnTo>
                    <a:lnTo>
                      <a:pt x="1432" y="1383"/>
                    </a:lnTo>
                    <a:lnTo>
                      <a:pt x="1439" y="1377"/>
                    </a:lnTo>
                    <a:lnTo>
                      <a:pt x="1461" y="1357"/>
                    </a:lnTo>
                    <a:lnTo>
                      <a:pt x="1468" y="1351"/>
                    </a:lnTo>
                    <a:lnTo>
                      <a:pt x="1491" y="1332"/>
                    </a:lnTo>
                    <a:lnTo>
                      <a:pt x="1498" y="1326"/>
                    </a:lnTo>
                    <a:lnTo>
                      <a:pt x="1522" y="1308"/>
                    </a:lnTo>
                    <a:lnTo>
                      <a:pt x="1529" y="1302"/>
                    </a:lnTo>
                    <a:lnTo>
                      <a:pt x="1554" y="1285"/>
                    </a:lnTo>
                    <a:lnTo>
                      <a:pt x="1561" y="1280"/>
                    </a:lnTo>
                    <a:lnTo>
                      <a:pt x="1586" y="1263"/>
                    </a:lnTo>
                    <a:lnTo>
                      <a:pt x="1594" y="1258"/>
                    </a:lnTo>
                    <a:lnTo>
                      <a:pt x="1620" y="1243"/>
                    </a:lnTo>
                    <a:lnTo>
                      <a:pt x="1629" y="1238"/>
                    </a:lnTo>
                    <a:lnTo>
                      <a:pt x="1655" y="1223"/>
                    </a:lnTo>
                    <a:lnTo>
                      <a:pt x="1663" y="1219"/>
                    </a:lnTo>
                    <a:lnTo>
                      <a:pt x="1690" y="1206"/>
                    </a:lnTo>
                    <a:lnTo>
                      <a:pt x="1698" y="1202"/>
                    </a:lnTo>
                    <a:lnTo>
                      <a:pt x="1725" y="1189"/>
                    </a:lnTo>
                    <a:lnTo>
                      <a:pt x="1734" y="1186"/>
                    </a:lnTo>
                    <a:lnTo>
                      <a:pt x="1761" y="1174"/>
                    </a:lnTo>
                    <a:lnTo>
                      <a:pt x="1770" y="1171"/>
                    </a:lnTo>
                    <a:lnTo>
                      <a:pt x="1798" y="1160"/>
                    </a:lnTo>
                    <a:lnTo>
                      <a:pt x="1807" y="1157"/>
                    </a:lnTo>
                    <a:lnTo>
                      <a:pt x="1835" y="1148"/>
                    </a:lnTo>
                    <a:lnTo>
                      <a:pt x="1844" y="1145"/>
                    </a:lnTo>
                    <a:lnTo>
                      <a:pt x="1872" y="1137"/>
                    </a:lnTo>
                    <a:lnTo>
                      <a:pt x="1881" y="1135"/>
                    </a:lnTo>
                    <a:lnTo>
                      <a:pt x="1910" y="1127"/>
                    </a:lnTo>
                    <a:lnTo>
                      <a:pt x="1919" y="1125"/>
                    </a:lnTo>
                    <a:lnTo>
                      <a:pt x="1948" y="1119"/>
                    </a:lnTo>
                    <a:lnTo>
                      <a:pt x="1958" y="1118"/>
                    </a:lnTo>
                    <a:lnTo>
                      <a:pt x="1987" y="1113"/>
                    </a:lnTo>
                    <a:lnTo>
                      <a:pt x="1996" y="1111"/>
                    </a:lnTo>
                    <a:lnTo>
                      <a:pt x="2026" y="1107"/>
                    </a:lnTo>
                    <a:lnTo>
                      <a:pt x="2035" y="1106"/>
                    </a:lnTo>
                    <a:lnTo>
                      <a:pt x="2065" y="1103"/>
                    </a:lnTo>
                    <a:lnTo>
                      <a:pt x="2074" y="1103"/>
                    </a:lnTo>
                    <a:lnTo>
                      <a:pt x="2104" y="1101"/>
                    </a:lnTo>
                    <a:lnTo>
                      <a:pt x="2113" y="1101"/>
                    </a:lnTo>
                    <a:lnTo>
                      <a:pt x="2143" y="1100"/>
                    </a:lnTo>
                    <a:close/>
                    <a:moveTo>
                      <a:pt x="2150" y="1600"/>
                    </a:moveTo>
                    <a:lnTo>
                      <a:pt x="2127" y="1600"/>
                    </a:lnTo>
                    <a:lnTo>
                      <a:pt x="2107" y="1602"/>
                    </a:lnTo>
                    <a:lnTo>
                      <a:pt x="2087" y="1604"/>
                    </a:lnTo>
                    <a:lnTo>
                      <a:pt x="2066" y="1606"/>
                    </a:lnTo>
                    <a:lnTo>
                      <a:pt x="2046" y="1610"/>
                    </a:lnTo>
                    <a:lnTo>
                      <a:pt x="2026" y="1614"/>
                    </a:lnTo>
                    <a:lnTo>
                      <a:pt x="2007" y="1619"/>
                    </a:lnTo>
                    <a:lnTo>
                      <a:pt x="1987" y="1624"/>
                    </a:lnTo>
                    <a:lnTo>
                      <a:pt x="1968" y="1631"/>
                    </a:lnTo>
                    <a:lnTo>
                      <a:pt x="1948" y="1638"/>
                    </a:lnTo>
                    <a:lnTo>
                      <a:pt x="1929" y="1646"/>
                    </a:lnTo>
                    <a:lnTo>
                      <a:pt x="1910" y="1654"/>
                    </a:lnTo>
                    <a:lnTo>
                      <a:pt x="1892" y="1664"/>
                    </a:lnTo>
                    <a:lnTo>
                      <a:pt x="1874" y="1674"/>
                    </a:lnTo>
                    <a:lnTo>
                      <a:pt x="1857" y="1684"/>
                    </a:lnTo>
                    <a:lnTo>
                      <a:pt x="1839" y="1695"/>
                    </a:lnTo>
                    <a:lnTo>
                      <a:pt x="1823" y="1707"/>
                    </a:lnTo>
                    <a:lnTo>
                      <a:pt x="1807" y="1720"/>
                    </a:lnTo>
                    <a:lnTo>
                      <a:pt x="1791" y="1733"/>
                    </a:lnTo>
                    <a:lnTo>
                      <a:pt x="1775" y="1746"/>
                    </a:lnTo>
                    <a:lnTo>
                      <a:pt x="1761" y="1761"/>
                    </a:lnTo>
                    <a:lnTo>
                      <a:pt x="1746" y="1775"/>
                    </a:lnTo>
                    <a:lnTo>
                      <a:pt x="1733" y="1791"/>
                    </a:lnTo>
                    <a:lnTo>
                      <a:pt x="1720" y="1807"/>
                    </a:lnTo>
                    <a:lnTo>
                      <a:pt x="1707" y="1823"/>
                    </a:lnTo>
                    <a:lnTo>
                      <a:pt x="1695" y="1839"/>
                    </a:lnTo>
                    <a:lnTo>
                      <a:pt x="1684" y="1857"/>
                    </a:lnTo>
                    <a:lnTo>
                      <a:pt x="1674" y="1874"/>
                    </a:lnTo>
                    <a:lnTo>
                      <a:pt x="1664" y="1892"/>
                    </a:lnTo>
                    <a:lnTo>
                      <a:pt x="1654" y="1910"/>
                    </a:lnTo>
                    <a:lnTo>
                      <a:pt x="1646" y="1929"/>
                    </a:lnTo>
                    <a:lnTo>
                      <a:pt x="1638" y="1948"/>
                    </a:lnTo>
                    <a:lnTo>
                      <a:pt x="1631" y="1968"/>
                    </a:lnTo>
                    <a:lnTo>
                      <a:pt x="1624" y="1987"/>
                    </a:lnTo>
                    <a:lnTo>
                      <a:pt x="1619" y="2007"/>
                    </a:lnTo>
                    <a:lnTo>
                      <a:pt x="1614" y="2026"/>
                    </a:lnTo>
                    <a:lnTo>
                      <a:pt x="1610" y="2046"/>
                    </a:lnTo>
                    <a:lnTo>
                      <a:pt x="1606" y="2066"/>
                    </a:lnTo>
                    <a:lnTo>
                      <a:pt x="1604" y="2087"/>
                    </a:lnTo>
                    <a:lnTo>
                      <a:pt x="1602" y="2107"/>
                    </a:lnTo>
                    <a:lnTo>
                      <a:pt x="1600" y="2127"/>
                    </a:lnTo>
                    <a:lnTo>
                      <a:pt x="1600" y="2150"/>
                    </a:lnTo>
                    <a:lnTo>
                      <a:pt x="1600" y="7850"/>
                    </a:lnTo>
                    <a:lnTo>
                      <a:pt x="1600" y="7873"/>
                    </a:lnTo>
                    <a:lnTo>
                      <a:pt x="1602" y="7893"/>
                    </a:lnTo>
                    <a:lnTo>
                      <a:pt x="1604" y="7913"/>
                    </a:lnTo>
                    <a:lnTo>
                      <a:pt x="1606" y="7934"/>
                    </a:lnTo>
                    <a:lnTo>
                      <a:pt x="1610" y="7954"/>
                    </a:lnTo>
                    <a:lnTo>
                      <a:pt x="1614" y="7974"/>
                    </a:lnTo>
                    <a:lnTo>
                      <a:pt x="1619" y="7993"/>
                    </a:lnTo>
                    <a:lnTo>
                      <a:pt x="1624" y="8013"/>
                    </a:lnTo>
                    <a:lnTo>
                      <a:pt x="1631" y="8032"/>
                    </a:lnTo>
                    <a:lnTo>
                      <a:pt x="1638" y="8052"/>
                    </a:lnTo>
                    <a:lnTo>
                      <a:pt x="1646" y="8071"/>
                    </a:lnTo>
                    <a:lnTo>
                      <a:pt x="1654" y="8090"/>
                    </a:lnTo>
                    <a:lnTo>
                      <a:pt x="1664" y="8108"/>
                    </a:lnTo>
                    <a:lnTo>
                      <a:pt x="1674" y="8126"/>
                    </a:lnTo>
                    <a:lnTo>
                      <a:pt x="1684" y="8143"/>
                    </a:lnTo>
                    <a:lnTo>
                      <a:pt x="1695" y="8161"/>
                    </a:lnTo>
                    <a:lnTo>
                      <a:pt x="1707" y="8177"/>
                    </a:lnTo>
                    <a:lnTo>
                      <a:pt x="1720" y="8193"/>
                    </a:lnTo>
                    <a:lnTo>
                      <a:pt x="1733" y="8209"/>
                    </a:lnTo>
                    <a:lnTo>
                      <a:pt x="1746" y="8225"/>
                    </a:lnTo>
                    <a:lnTo>
                      <a:pt x="1761" y="8239"/>
                    </a:lnTo>
                    <a:lnTo>
                      <a:pt x="1775" y="8254"/>
                    </a:lnTo>
                    <a:lnTo>
                      <a:pt x="1791" y="8267"/>
                    </a:lnTo>
                    <a:lnTo>
                      <a:pt x="1807" y="8280"/>
                    </a:lnTo>
                    <a:lnTo>
                      <a:pt x="1823" y="8293"/>
                    </a:lnTo>
                    <a:lnTo>
                      <a:pt x="1839" y="8305"/>
                    </a:lnTo>
                    <a:lnTo>
                      <a:pt x="1857" y="8316"/>
                    </a:lnTo>
                    <a:lnTo>
                      <a:pt x="1874" y="8326"/>
                    </a:lnTo>
                    <a:lnTo>
                      <a:pt x="1892" y="8336"/>
                    </a:lnTo>
                    <a:lnTo>
                      <a:pt x="1910" y="8346"/>
                    </a:lnTo>
                    <a:lnTo>
                      <a:pt x="1929" y="8354"/>
                    </a:lnTo>
                    <a:lnTo>
                      <a:pt x="1948" y="8362"/>
                    </a:lnTo>
                    <a:lnTo>
                      <a:pt x="1968" y="8369"/>
                    </a:lnTo>
                    <a:lnTo>
                      <a:pt x="1987" y="8376"/>
                    </a:lnTo>
                    <a:lnTo>
                      <a:pt x="2007" y="8381"/>
                    </a:lnTo>
                    <a:lnTo>
                      <a:pt x="2026" y="8386"/>
                    </a:lnTo>
                    <a:lnTo>
                      <a:pt x="2046" y="8390"/>
                    </a:lnTo>
                    <a:lnTo>
                      <a:pt x="2066" y="8394"/>
                    </a:lnTo>
                    <a:lnTo>
                      <a:pt x="2087" y="8396"/>
                    </a:lnTo>
                    <a:lnTo>
                      <a:pt x="2107" y="8398"/>
                    </a:lnTo>
                    <a:lnTo>
                      <a:pt x="2127" y="8400"/>
                    </a:lnTo>
                    <a:lnTo>
                      <a:pt x="2150" y="8400"/>
                    </a:lnTo>
                    <a:lnTo>
                      <a:pt x="7850" y="8400"/>
                    </a:lnTo>
                    <a:lnTo>
                      <a:pt x="7873" y="8400"/>
                    </a:lnTo>
                    <a:lnTo>
                      <a:pt x="7893" y="8398"/>
                    </a:lnTo>
                    <a:lnTo>
                      <a:pt x="7913" y="8396"/>
                    </a:lnTo>
                    <a:lnTo>
                      <a:pt x="7934" y="8394"/>
                    </a:lnTo>
                    <a:lnTo>
                      <a:pt x="7954" y="8390"/>
                    </a:lnTo>
                    <a:lnTo>
                      <a:pt x="7974" y="8386"/>
                    </a:lnTo>
                    <a:lnTo>
                      <a:pt x="7993" y="8381"/>
                    </a:lnTo>
                    <a:lnTo>
                      <a:pt x="8013" y="8376"/>
                    </a:lnTo>
                    <a:lnTo>
                      <a:pt x="8032" y="8369"/>
                    </a:lnTo>
                    <a:lnTo>
                      <a:pt x="8052" y="8362"/>
                    </a:lnTo>
                    <a:lnTo>
                      <a:pt x="8071" y="8354"/>
                    </a:lnTo>
                    <a:lnTo>
                      <a:pt x="8090" y="8346"/>
                    </a:lnTo>
                    <a:lnTo>
                      <a:pt x="8108" y="8336"/>
                    </a:lnTo>
                    <a:lnTo>
                      <a:pt x="8126" y="8326"/>
                    </a:lnTo>
                    <a:lnTo>
                      <a:pt x="8143" y="8316"/>
                    </a:lnTo>
                    <a:lnTo>
                      <a:pt x="8161" y="8305"/>
                    </a:lnTo>
                    <a:lnTo>
                      <a:pt x="8177" y="8293"/>
                    </a:lnTo>
                    <a:lnTo>
                      <a:pt x="8193" y="8280"/>
                    </a:lnTo>
                    <a:lnTo>
                      <a:pt x="8209" y="8267"/>
                    </a:lnTo>
                    <a:lnTo>
                      <a:pt x="8225" y="8254"/>
                    </a:lnTo>
                    <a:lnTo>
                      <a:pt x="8239" y="8239"/>
                    </a:lnTo>
                    <a:lnTo>
                      <a:pt x="8254" y="8225"/>
                    </a:lnTo>
                    <a:lnTo>
                      <a:pt x="8267" y="8209"/>
                    </a:lnTo>
                    <a:lnTo>
                      <a:pt x="8280" y="8193"/>
                    </a:lnTo>
                    <a:lnTo>
                      <a:pt x="8293" y="8177"/>
                    </a:lnTo>
                    <a:lnTo>
                      <a:pt x="8305" y="8161"/>
                    </a:lnTo>
                    <a:lnTo>
                      <a:pt x="8316" y="8143"/>
                    </a:lnTo>
                    <a:lnTo>
                      <a:pt x="8326" y="8126"/>
                    </a:lnTo>
                    <a:lnTo>
                      <a:pt x="8336" y="8108"/>
                    </a:lnTo>
                    <a:lnTo>
                      <a:pt x="8346" y="8090"/>
                    </a:lnTo>
                    <a:lnTo>
                      <a:pt x="8354" y="8071"/>
                    </a:lnTo>
                    <a:lnTo>
                      <a:pt x="8362" y="8052"/>
                    </a:lnTo>
                    <a:lnTo>
                      <a:pt x="8369" y="8032"/>
                    </a:lnTo>
                    <a:lnTo>
                      <a:pt x="8376" y="8013"/>
                    </a:lnTo>
                    <a:lnTo>
                      <a:pt x="8381" y="7993"/>
                    </a:lnTo>
                    <a:lnTo>
                      <a:pt x="8386" y="7974"/>
                    </a:lnTo>
                    <a:lnTo>
                      <a:pt x="8390" y="7954"/>
                    </a:lnTo>
                    <a:lnTo>
                      <a:pt x="8394" y="7934"/>
                    </a:lnTo>
                    <a:lnTo>
                      <a:pt x="8396" y="7913"/>
                    </a:lnTo>
                    <a:lnTo>
                      <a:pt x="8398" y="7893"/>
                    </a:lnTo>
                    <a:lnTo>
                      <a:pt x="8400" y="7873"/>
                    </a:lnTo>
                    <a:lnTo>
                      <a:pt x="8400" y="7850"/>
                    </a:lnTo>
                    <a:lnTo>
                      <a:pt x="8400" y="2150"/>
                    </a:lnTo>
                    <a:lnTo>
                      <a:pt x="8400" y="2127"/>
                    </a:lnTo>
                    <a:lnTo>
                      <a:pt x="8398" y="2107"/>
                    </a:lnTo>
                    <a:lnTo>
                      <a:pt x="8396" y="2087"/>
                    </a:lnTo>
                    <a:lnTo>
                      <a:pt x="8394" y="2066"/>
                    </a:lnTo>
                    <a:lnTo>
                      <a:pt x="8390" y="2046"/>
                    </a:lnTo>
                    <a:lnTo>
                      <a:pt x="8386" y="2026"/>
                    </a:lnTo>
                    <a:lnTo>
                      <a:pt x="8381" y="2007"/>
                    </a:lnTo>
                    <a:lnTo>
                      <a:pt x="8376" y="1987"/>
                    </a:lnTo>
                    <a:lnTo>
                      <a:pt x="8369" y="1968"/>
                    </a:lnTo>
                    <a:lnTo>
                      <a:pt x="8362" y="1948"/>
                    </a:lnTo>
                    <a:lnTo>
                      <a:pt x="8354" y="1929"/>
                    </a:lnTo>
                    <a:lnTo>
                      <a:pt x="8346" y="1910"/>
                    </a:lnTo>
                    <a:lnTo>
                      <a:pt x="8336" y="1892"/>
                    </a:lnTo>
                    <a:lnTo>
                      <a:pt x="8326" y="1874"/>
                    </a:lnTo>
                    <a:lnTo>
                      <a:pt x="8316" y="1857"/>
                    </a:lnTo>
                    <a:lnTo>
                      <a:pt x="8305" y="1839"/>
                    </a:lnTo>
                    <a:lnTo>
                      <a:pt x="8293" y="1823"/>
                    </a:lnTo>
                    <a:lnTo>
                      <a:pt x="8280" y="1807"/>
                    </a:lnTo>
                    <a:lnTo>
                      <a:pt x="8267" y="1791"/>
                    </a:lnTo>
                    <a:lnTo>
                      <a:pt x="8254" y="1775"/>
                    </a:lnTo>
                    <a:lnTo>
                      <a:pt x="8239" y="1761"/>
                    </a:lnTo>
                    <a:lnTo>
                      <a:pt x="8225" y="1746"/>
                    </a:lnTo>
                    <a:lnTo>
                      <a:pt x="8209" y="1733"/>
                    </a:lnTo>
                    <a:lnTo>
                      <a:pt x="8193" y="1720"/>
                    </a:lnTo>
                    <a:lnTo>
                      <a:pt x="8177" y="1707"/>
                    </a:lnTo>
                    <a:lnTo>
                      <a:pt x="8161" y="1695"/>
                    </a:lnTo>
                    <a:lnTo>
                      <a:pt x="8143" y="1684"/>
                    </a:lnTo>
                    <a:lnTo>
                      <a:pt x="8126" y="1674"/>
                    </a:lnTo>
                    <a:lnTo>
                      <a:pt x="8108" y="1664"/>
                    </a:lnTo>
                    <a:lnTo>
                      <a:pt x="8090" y="1654"/>
                    </a:lnTo>
                    <a:lnTo>
                      <a:pt x="8071" y="1646"/>
                    </a:lnTo>
                    <a:lnTo>
                      <a:pt x="8052" y="1638"/>
                    </a:lnTo>
                    <a:lnTo>
                      <a:pt x="8032" y="1631"/>
                    </a:lnTo>
                    <a:lnTo>
                      <a:pt x="8013" y="1624"/>
                    </a:lnTo>
                    <a:lnTo>
                      <a:pt x="7993" y="1619"/>
                    </a:lnTo>
                    <a:lnTo>
                      <a:pt x="7974" y="1614"/>
                    </a:lnTo>
                    <a:lnTo>
                      <a:pt x="7954" y="1610"/>
                    </a:lnTo>
                    <a:lnTo>
                      <a:pt x="7934" y="1606"/>
                    </a:lnTo>
                    <a:lnTo>
                      <a:pt x="7913" y="1604"/>
                    </a:lnTo>
                    <a:lnTo>
                      <a:pt x="7893" y="1602"/>
                    </a:lnTo>
                    <a:lnTo>
                      <a:pt x="7873" y="1600"/>
                    </a:lnTo>
                    <a:lnTo>
                      <a:pt x="7850" y="1600"/>
                    </a:lnTo>
                    <a:lnTo>
                      <a:pt x="2150" y="1600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5892A51-BB58-48D7-B465-57F31E7898BD}"/>
              </a:ext>
            </a:extLst>
          </p:cNvPr>
          <p:cNvSpPr/>
          <p:nvPr/>
        </p:nvSpPr>
        <p:spPr>
          <a:xfrm>
            <a:off x="6212288" y="4803312"/>
            <a:ext cx="2595196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2" name="Text 4">
            <a:extLst>
              <a:ext uri="{FF2B5EF4-FFF2-40B4-BE49-F238E27FC236}">
                <a16:creationId xmlns:a16="http://schemas.microsoft.com/office/drawing/2014/main" id="{0ECC9E00-BF45-4F8D-A4E2-EE2A5C70F62D}"/>
              </a:ext>
            </a:extLst>
          </p:cNvPr>
          <p:cNvSpPr/>
          <p:nvPr/>
        </p:nvSpPr>
        <p:spPr>
          <a:xfrm>
            <a:off x="7249812" y="4997282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9 mo</a:t>
            </a:r>
          </a:p>
        </p:txBody>
      </p:sp>
      <p:sp>
        <p:nvSpPr>
          <p:cNvPr id="23" name="Text 5">
            <a:extLst>
              <a:ext uri="{FF2B5EF4-FFF2-40B4-BE49-F238E27FC236}">
                <a16:creationId xmlns:a16="http://schemas.microsoft.com/office/drawing/2014/main" id="{6A1F4566-2D30-4AAA-B7E7-13BFA9B76627}"/>
              </a:ext>
            </a:extLst>
          </p:cNvPr>
          <p:cNvSpPr/>
          <p:nvPr/>
        </p:nvSpPr>
        <p:spPr>
          <a:xfrm>
            <a:off x="7249811" y="5464874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average payback per bot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0844A88-5EB1-47CD-B13C-96A022428C39}"/>
              </a:ext>
            </a:extLst>
          </p:cNvPr>
          <p:cNvGrpSpPr/>
          <p:nvPr/>
        </p:nvGrpSpPr>
        <p:grpSpPr>
          <a:xfrm>
            <a:off x="6435259" y="5057995"/>
            <a:ext cx="674902" cy="674902"/>
            <a:chOff x="627162" y="4838076"/>
            <a:chExt cx="674902" cy="674902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B6FBCA4-2BB0-4ED7-A868-1ACA715110AC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90247" name="Group 3">
              <a:extLst>
                <a:ext uri="{FF2B5EF4-FFF2-40B4-BE49-F238E27FC236}">
                  <a16:creationId xmlns:a16="http://schemas.microsoft.com/office/drawing/2014/main" id="{DC0C1744-5DFB-418C-AFBA-521768EBB8EE}"/>
                </a:ext>
              </a:extLst>
            </p:cNvPr>
            <p:cNvGrpSpPr/>
            <p:nvPr/>
          </p:nvGrpSpPr>
          <p:grpSpPr>
            <a:xfrm>
              <a:off x="677180" y="4888094"/>
              <a:ext cx="574866" cy="574866"/>
              <a:chOff x="8624067" y="861060"/>
              <a:chExt cx="633600" cy="633600"/>
            </a:xfrm>
          </p:grpSpPr>
          <p:sp>
            <p:nvSpPr>
              <p:cNvPr id="90248" name="Accent">
                <a:extLst>
                  <a:ext uri="{FF2B5EF4-FFF2-40B4-BE49-F238E27FC236}">
                    <a16:creationId xmlns:a16="http://schemas.microsoft.com/office/drawing/2014/main" id="{C925E33D-0DBF-493F-9F3C-62D37E1CE6C7}"/>
                  </a:ext>
                </a:extLst>
              </p:cNvPr>
              <p:cNvSpPr/>
              <p:nvPr/>
            </p:nvSpPr>
            <p:spPr>
              <a:xfrm>
                <a:off x="8624067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513" y="5000"/>
                    </a:moveTo>
                    <a:lnTo>
                      <a:pt x="5513" y="5019"/>
                    </a:lnTo>
                    <a:lnTo>
                      <a:pt x="5512" y="5038"/>
                    </a:lnTo>
                    <a:lnTo>
                      <a:pt x="5510" y="5058"/>
                    </a:lnTo>
                    <a:lnTo>
                      <a:pt x="5507" y="5077"/>
                    </a:lnTo>
                    <a:lnTo>
                      <a:pt x="5504" y="5096"/>
                    </a:lnTo>
                    <a:lnTo>
                      <a:pt x="5500" y="5114"/>
                    </a:lnTo>
                    <a:lnTo>
                      <a:pt x="5496" y="5133"/>
                    </a:lnTo>
                    <a:lnTo>
                      <a:pt x="5491" y="5151"/>
                    </a:lnTo>
                    <a:lnTo>
                      <a:pt x="5485" y="5170"/>
                    </a:lnTo>
                    <a:lnTo>
                      <a:pt x="5478" y="5188"/>
                    </a:lnTo>
                    <a:lnTo>
                      <a:pt x="5471" y="5205"/>
                    </a:lnTo>
                    <a:lnTo>
                      <a:pt x="5463" y="5223"/>
                    </a:lnTo>
                    <a:lnTo>
                      <a:pt x="5454" y="5240"/>
                    </a:lnTo>
                    <a:lnTo>
                      <a:pt x="5445" y="5257"/>
                    </a:lnTo>
                    <a:lnTo>
                      <a:pt x="5435" y="5273"/>
                    </a:lnTo>
                    <a:lnTo>
                      <a:pt x="5424" y="5290"/>
                    </a:lnTo>
                    <a:lnTo>
                      <a:pt x="5413" y="5305"/>
                    </a:lnTo>
                    <a:lnTo>
                      <a:pt x="5401" y="5320"/>
                    </a:lnTo>
                    <a:lnTo>
                      <a:pt x="5389" y="5335"/>
                    </a:lnTo>
                    <a:lnTo>
                      <a:pt x="5376" y="5349"/>
                    </a:lnTo>
                    <a:lnTo>
                      <a:pt x="5363" y="5363"/>
                    </a:lnTo>
                    <a:lnTo>
                      <a:pt x="5349" y="5376"/>
                    </a:lnTo>
                    <a:lnTo>
                      <a:pt x="5335" y="5389"/>
                    </a:lnTo>
                    <a:lnTo>
                      <a:pt x="5320" y="5401"/>
                    </a:lnTo>
                    <a:lnTo>
                      <a:pt x="5305" y="5413"/>
                    </a:lnTo>
                    <a:lnTo>
                      <a:pt x="5290" y="5424"/>
                    </a:lnTo>
                    <a:lnTo>
                      <a:pt x="5273" y="5435"/>
                    </a:lnTo>
                    <a:lnTo>
                      <a:pt x="5257" y="5445"/>
                    </a:lnTo>
                    <a:lnTo>
                      <a:pt x="5240" y="5454"/>
                    </a:lnTo>
                    <a:lnTo>
                      <a:pt x="5223" y="5463"/>
                    </a:lnTo>
                    <a:lnTo>
                      <a:pt x="5205" y="5471"/>
                    </a:lnTo>
                    <a:lnTo>
                      <a:pt x="5188" y="5478"/>
                    </a:lnTo>
                    <a:lnTo>
                      <a:pt x="5170" y="5485"/>
                    </a:lnTo>
                    <a:lnTo>
                      <a:pt x="5151" y="5491"/>
                    </a:lnTo>
                    <a:lnTo>
                      <a:pt x="5133" y="5496"/>
                    </a:lnTo>
                    <a:lnTo>
                      <a:pt x="5114" y="5500"/>
                    </a:lnTo>
                    <a:lnTo>
                      <a:pt x="5096" y="5504"/>
                    </a:lnTo>
                    <a:lnTo>
                      <a:pt x="5077" y="5507"/>
                    </a:lnTo>
                    <a:lnTo>
                      <a:pt x="5058" y="5510"/>
                    </a:lnTo>
                    <a:lnTo>
                      <a:pt x="5038" y="5512"/>
                    </a:lnTo>
                    <a:lnTo>
                      <a:pt x="5019" y="5513"/>
                    </a:lnTo>
                    <a:lnTo>
                      <a:pt x="5000" y="5513"/>
                    </a:lnTo>
                    <a:lnTo>
                      <a:pt x="4981" y="5513"/>
                    </a:lnTo>
                    <a:lnTo>
                      <a:pt x="4962" y="5512"/>
                    </a:lnTo>
                    <a:lnTo>
                      <a:pt x="4942" y="5510"/>
                    </a:lnTo>
                    <a:lnTo>
                      <a:pt x="4923" y="5507"/>
                    </a:lnTo>
                    <a:lnTo>
                      <a:pt x="4904" y="5504"/>
                    </a:lnTo>
                    <a:lnTo>
                      <a:pt x="4886" y="5500"/>
                    </a:lnTo>
                    <a:lnTo>
                      <a:pt x="4867" y="5496"/>
                    </a:lnTo>
                    <a:lnTo>
                      <a:pt x="4849" y="5491"/>
                    </a:lnTo>
                    <a:lnTo>
                      <a:pt x="4830" y="5485"/>
                    </a:lnTo>
                    <a:lnTo>
                      <a:pt x="4812" y="5478"/>
                    </a:lnTo>
                    <a:lnTo>
                      <a:pt x="4795" y="5471"/>
                    </a:lnTo>
                    <a:lnTo>
                      <a:pt x="4777" y="5463"/>
                    </a:lnTo>
                    <a:lnTo>
                      <a:pt x="4760" y="5454"/>
                    </a:lnTo>
                    <a:lnTo>
                      <a:pt x="4743" y="5445"/>
                    </a:lnTo>
                    <a:lnTo>
                      <a:pt x="4727" y="5435"/>
                    </a:lnTo>
                    <a:lnTo>
                      <a:pt x="4710" y="5424"/>
                    </a:lnTo>
                    <a:lnTo>
                      <a:pt x="4695" y="5413"/>
                    </a:lnTo>
                    <a:lnTo>
                      <a:pt x="4680" y="5401"/>
                    </a:lnTo>
                    <a:lnTo>
                      <a:pt x="4665" y="5389"/>
                    </a:lnTo>
                    <a:lnTo>
                      <a:pt x="4651" y="5376"/>
                    </a:lnTo>
                    <a:lnTo>
                      <a:pt x="4637" y="5363"/>
                    </a:lnTo>
                    <a:lnTo>
                      <a:pt x="4624" y="5349"/>
                    </a:lnTo>
                    <a:lnTo>
                      <a:pt x="4611" y="5335"/>
                    </a:lnTo>
                    <a:lnTo>
                      <a:pt x="4599" y="5320"/>
                    </a:lnTo>
                    <a:lnTo>
                      <a:pt x="4587" y="5305"/>
                    </a:lnTo>
                    <a:lnTo>
                      <a:pt x="4576" y="5290"/>
                    </a:lnTo>
                    <a:lnTo>
                      <a:pt x="4565" y="5273"/>
                    </a:lnTo>
                    <a:lnTo>
                      <a:pt x="4555" y="5257"/>
                    </a:lnTo>
                    <a:lnTo>
                      <a:pt x="4546" y="5240"/>
                    </a:lnTo>
                    <a:lnTo>
                      <a:pt x="4537" y="5223"/>
                    </a:lnTo>
                    <a:lnTo>
                      <a:pt x="4529" y="5205"/>
                    </a:lnTo>
                    <a:lnTo>
                      <a:pt x="4522" y="5188"/>
                    </a:lnTo>
                    <a:lnTo>
                      <a:pt x="4515" y="5170"/>
                    </a:lnTo>
                    <a:lnTo>
                      <a:pt x="4509" y="5151"/>
                    </a:lnTo>
                    <a:lnTo>
                      <a:pt x="4504" y="5133"/>
                    </a:lnTo>
                    <a:lnTo>
                      <a:pt x="4500" y="5114"/>
                    </a:lnTo>
                    <a:lnTo>
                      <a:pt x="4496" y="5096"/>
                    </a:lnTo>
                    <a:lnTo>
                      <a:pt x="4493" y="5077"/>
                    </a:lnTo>
                    <a:lnTo>
                      <a:pt x="4490" y="5058"/>
                    </a:lnTo>
                    <a:lnTo>
                      <a:pt x="4488" y="5038"/>
                    </a:lnTo>
                    <a:lnTo>
                      <a:pt x="4487" y="5019"/>
                    </a:lnTo>
                    <a:lnTo>
                      <a:pt x="4487" y="5000"/>
                    </a:lnTo>
                    <a:lnTo>
                      <a:pt x="4487" y="4981"/>
                    </a:lnTo>
                    <a:lnTo>
                      <a:pt x="4488" y="4962"/>
                    </a:lnTo>
                    <a:lnTo>
                      <a:pt x="4490" y="4942"/>
                    </a:lnTo>
                    <a:lnTo>
                      <a:pt x="4493" y="4923"/>
                    </a:lnTo>
                    <a:lnTo>
                      <a:pt x="4496" y="4904"/>
                    </a:lnTo>
                    <a:lnTo>
                      <a:pt x="4500" y="4886"/>
                    </a:lnTo>
                    <a:lnTo>
                      <a:pt x="4504" y="4867"/>
                    </a:lnTo>
                    <a:lnTo>
                      <a:pt x="4509" y="4849"/>
                    </a:lnTo>
                    <a:lnTo>
                      <a:pt x="4515" y="4830"/>
                    </a:lnTo>
                    <a:lnTo>
                      <a:pt x="4522" y="4812"/>
                    </a:lnTo>
                    <a:lnTo>
                      <a:pt x="4529" y="4795"/>
                    </a:lnTo>
                    <a:lnTo>
                      <a:pt x="4537" y="4777"/>
                    </a:lnTo>
                    <a:lnTo>
                      <a:pt x="4546" y="4760"/>
                    </a:lnTo>
                    <a:lnTo>
                      <a:pt x="4555" y="4743"/>
                    </a:lnTo>
                    <a:lnTo>
                      <a:pt x="4565" y="4727"/>
                    </a:lnTo>
                    <a:lnTo>
                      <a:pt x="4576" y="4710"/>
                    </a:lnTo>
                    <a:lnTo>
                      <a:pt x="4587" y="4695"/>
                    </a:lnTo>
                    <a:lnTo>
                      <a:pt x="4599" y="4680"/>
                    </a:lnTo>
                    <a:lnTo>
                      <a:pt x="4611" y="4665"/>
                    </a:lnTo>
                    <a:lnTo>
                      <a:pt x="4624" y="4651"/>
                    </a:lnTo>
                    <a:lnTo>
                      <a:pt x="4637" y="4637"/>
                    </a:lnTo>
                    <a:lnTo>
                      <a:pt x="4651" y="4624"/>
                    </a:lnTo>
                    <a:lnTo>
                      <a:pt x="4665" y="4611"/>
                    </a:lnTo>
                    <a:lnTo>
                      <a:pt x="4680" y="4599"/>
                    </a:lnTo>
                    <a:lnTo>
                      <a:pt x="4695" y="4587"/>
                    </a:lnTo>
                    <a:lnTo>
                      <a:pt x="4710" y="4576"/>
                    </a:lnTo>
                    <a:lnTo>
                      <a:pt x="4727" y="4565"/>
                    </a:lnTo>
                    <a:lnTo>
                      <a:pt x="4743" y="4555"/>
                    </a:lnTo>
                    <a:lnTo>
                      <a:pt x="4760" y="4546"/>
                    </a:lnTo>
                    <a:lnTo>
                      <a:pt x="4777" y="4537"/>
                    </a:lnTo>
                    <a:lnTo>
                      <a:pt x="4795" y="4529"/>
                    </a:lnTo>
                    <a:lnTo>
                      <a:pt x="4812" y="4522"/>
                    </a:lnTo>
                    <a:lnTo>
                      <a:pt x="4830" y="4515"/>
                    </a:lnTo>
                    <a:lnTo>
                      <a:pt x="4849" y="4509"/>
                    </a:lnTo>
                    <a:lnTo>
                      <a:pt x="4867" y="4504"/>
                    </a:lnTo>
                    <a:lnTo>
                      <a:pt x="4886" y="4500"/>
                    </a:lnTo>
                    <a:lnTo>
                      <a:pt x="4904" y="4496"/>
                    </a:lnTo>
                    <a:lnTo>
                      <a:pt x="4923" y="4493"/>
                    </a:lnTo>
                    <a:lnTo>
                      <a:pt x="4942" y="4490"/>
                    </a:lnTo>
                    <a:lnTo>
                      <a:pt x="4962" y="4488"/>
                    </a:lnTo>
                    <a:lnTo>
                      <a:pt x="4981" y="4487"/>
                    </a:lnTo>
                    <a:lnTo>
                      <a:pt x="5000" y="4487"/>
                    </a:lnTo>
                    <a:lnTo>
                      <a:pt x="5019" y="4487"/>
                    </a:lnTo>
                    <a:lnTo>
                      <a:pt x="5038" y="4488"/>
                    </a:lnTo>
                    <a:lnTo>
                      <a:pt x="5058" y="4490"/>
                    </a:lnTo>
                    <a:lnTo>
                      <a:pt x="5077" y="4493"/>
                    </a:lnTo>
                    <a:lnTo>
                      <a:pt x="5096" y="4496"/>
                    </a:lnTo>
                    <a:lnTo>
                      <a:pt x="5114" y="4500"/>
                    </a:lnTo>
                    <a:lnTo>
                      <a:pt x="5133" y="4504"/>
                    </a:lnTo>
                    <a:lnTo>
                      <a:pt x="5151" y="4509"/>
                    </a:lnTo>
                    <a:lnTo>
                      <a:pt x="5170" y="4515"/>
                    </a:lnTo>
                    <a:lnTo>
                      <a:pt x="5188" y="4522"/>
                    </a:lnTo>
                    <a:lnTo>
                      <a:pt x="5205" y="4529"/>
                    </a:lnTo>
                    <a:lnTo>
                      <a:pt x="5223" y="4537"/>
                    </a:lnTo>
                    <a:lnTo>
                      <a:pt x="5240" y="4546"/>
                    </a:lnTo>
                    <a:lnTo>
                      <a:pt x="5257" y="4555"/>
                    </a:lnTo>
                    <a:lnTo>
                      <a:pt x="5273" y="4565"/>
                    </a:lnTo>
                    <a:lnTo>
                      <a:pt x="5290" y="4576"/>
                    </a:lnTo>
                    <a:lnTo>
                      <a:pt x="5305" y="4587"/>
                    </a:lnTo>
                    <a:lnTo>
                      <a:pt x="5320" y="4599"/>
                    </a:lnTo>
                    <a:lnTo>
                      <a:pt x="5335" y="4611"/>
                    </a:lnTo>
                    <a:lnTo>
                      <a:pt x="5349" y="4624"/>
                    </a:lnTo>
                    <a:lnTo>
                      <a:pt x="5363" y="4637"/>
                    </a:lnTo>
                    <a:lnTo>
                      <a:pt x="5376" y="4651"/>
                    </a:lnTo>
                    <a:lnTo>
                      <a:pt x="5389" y="4665"/>
                    </a:lnTo>
                    <a:lnTo>
                      <a:pt x="5401" y="4680"/>
                    </a:lnTo>
                    <a:lnTo>
                      <a:pt x="5413" y="4695"/>
                    </a:lnTo>
                    <a:lnTo>
                      <a:pt x="5424" y="4710"/>
                    </a:lnTo>
                    <a:lnTo>
                      <a:pt x="5435" y="4727"/>
                    </a:lnTo>
                    <a:lnTo>
                      <a:pt x="5445" y="4743"/>
                    </a:lnTo>
                    <a:lnTo>
                      <a:pt x="5454" y="4760"/>
                    </a:lnTo>
                    <a:lnTo>
                      <a:pt x="5463" y="4777"/>
                    </a:lnTo>
                    <a:lnTo>
                      <a:pt x="5471" y="4795"/>
                    </a:lnTo>
                    <a:lnTo>
                      <a:pt x="5478" y="4812"/>
                    </a:lnTo>
                    <a:lnTo>
                      <a:pt x="5485" y="4830"/>
                    </a:lnTo>
                    <a:lnTo>
                      <a:pt x="5491" y="4849"/>
                    </a:lnTo>
                    <a:lnTo>
                      <a:pt x="5496" y="4867"/>
                    </a:lnTo>
                    <a:lnTo>
                      <a:pt x="5500" y="4886"/>
                    </a:lnTo>
                    <a:lnTo>
                      <a:pt x="5504" y="4904"/>
                    </a:lnTo>
                    <a:lnTo>
                      <a:pt x="5507" y="4923"/>
                    </a:lnTo>
                    <a:lnTo>
                      <a:pt x="5510" y="4942"/>
                    </a:lnTo>
                    <a:lnTo>
                      <a:pt x="5512" y="4962"/>
                    </a:lnTo>
                    <a:lnTo>
                      <a:pt x="5513" y="4981"/>
                    </a:lnTo>
                    <a:lnTo>
                      <a:pt x="5513" y="5000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49" name="Outline">
                <a:extLst>
                  <a:ext uri="{FF2B5EF4-FFF2-40B4-BE49-F238E27FC236}">
                    <a16:creationId xmlns:a16="http://schemas.microsoft.com/office/drawing/2014/main" id="{3819C956-33AE-44B1-AF7A-EC594C918EEF}"/>
                  </a:ext>
                </a:extLst>
              </p:cNvPr>
              <p:cNvSpPr/>
              <p:nvPr/>
            </p:nvSpPr>
            <p:spPr>
              <a:xfrm>
                <a:off x="8624067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89" y="4712"/>
                    </a:moveTo>
                    <a:lnTo>
                      <a:pt x="8897" y="4849"/>
                    </a:lnTo>
                    <a:lnTo>
                      <a:pt x="8897" y="4858"/>
                    </a:ln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close/>
                    <a:moveTo>
                      <a:pt x="4769" y="2587"/>
                    </a:moveTo>
                    <a:lnTo>
                      <a:pt x="4759" y="2556"/>
                    </a:lnTo>
                    <a:lnTo>
                      <a:pt x="4752" y="2524"/>
                    </a:lnTo>
                    <a:lnTo>
                      <a:pt x="4750" y="2491"/>
                    </a:lnTo>
                    <a:lnTo>
                      <a:pt x="4750" y="1806"/>
                    </a:lnTo>
                    <a:lnTo>
                      <a:pt x="4752" y="1773"/>
                    </a:lnTo>
                    <a:lnTo>
                      <a:pt x="4759" y="1741"/>
                    </a:lnTo>
                    <a:lnTo>
                      <a:pt x="4769" y="1710"/>
                    </a:lnTo>
                    <a:lnTo>
                      <a:pt x="4783" y="1681"/>
                    </a:lnTo>
                    <a:lnTo>
                      <a:pt x="4802" y="1654"/>
                    </a:lnTo>
                    <a:lnTo>
                      <a:pt x="4823" y="1629"/>
                    </a:lnTo>
                    <a:lnTo>
                      <a:pt x="4848" y="1608"/>
                    </a:lnTo>
                    <a:lnTo>
                      <a:pt x="4854" y="1603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3" y="4854"/>
                    </a:lnTo>
                    <a:lnTo>
                      <a:pt x="1608" y="4848"/>
                    </a:lnTo>
                    <a:lnTo>
                      <a:pt x="1629" y="4823"/>
                    </a:lnTo>
                    <a:lnTo>
                      <a:pt x="1654" y="4802"/>
                    </a:lnTo>
                    <a:lnTo>
                      <a:pt x="1681" y="4783"/>
                    </a:lnTo>
                    <a:lnTo>
                      <a:pt x="1710" y="4769"/>
                    </a:lnTo>
                    <a:lnTo>
                      <a:pt x="1741" y="4759"/>
                    </a:lnTo>
                    <a:lnTo>
                      <a:pt x="1773" y="4752"/>
                    </a:lnTo>
                    <a:lnTo>
                      <a:pt x="1806" y="4750"/>
                    </a:lnTo>
                    <a:lnTo>
                      <a:pt x="2491" y="4750"/>
                    </a:lnTo>
                    <a:lnTo>
                      <a:pt x="2524" y="4752"/>
                    </a:lnTo>
                    <a:lnTo>
                      <a:pt x="2556" y="4759"/>
                    </a:lnTo>
                    <a:lnTo>
                      <a:pt x="2587" y="4769"/>
                    </a:lnTo>
                    <a:lnTo>
                      <a:pt x="2616" y="4783"/>
                    </a:lnTo>
                    <a:lnTo>
                      <a:pt x="2643" y="4802"/>
                    </a:lnTo>
                    <a:lnTo>
                      <a:pt x="2668" y="4823"/>
                    </a:lnTo>
                    <a:lnTo>
                      <a:pt x="2689" y="4848"/>
                    </a:lnTo>
                    <a:lnTo>
                      <a:pt x="2708" y="4875"/>
                    </a:lnTo>
                    <a:lnTo>
                      <a:pt x="2722" y="4904"/>
                    </a:lnTo>
                    <a:lnTo>
                      <a:pt x="2732" y="4935"/>
                    </a:lnTo>
                    <a:lnTo>
                      <a:pt x="2739" y="4967"/>
                    </a:lnTo>
                    <a:lnTo>
                      <a:pt x="2741" y="5000"/>
                    </a:lnTo>
                    <a:lnTo>
                      <a:pt x="2739" y="5033"/>
                    </a:lnTo>
                    <a:lnTo>
                      <a:pt x="2732" y="5065"/>
                    </a:lnTo>
                    <a:lnTo>
                      <a:pt x="2722" y="5096"/>
                    </a:lnTo>
                    <a:lnTo>
                      <a:pt x="2708" y="5125"/>
                    </a:lnTo>
                    <a:lnTo>
                      <a:pt x="2689" y="5152"/>
                    </a:lnTo>
                    <a:lnTo>
                      <a:pt x="2668" y="5177"/>
                    </a:lnTo>
                    <a:lnTo>
                      <a:pt x="2643" y="5198"/>
                    </a:lnTo>
                    <a:lnTo>
                      <a:pt x="2616" y="5217"/>
                    </a:lnTo>
                    <a:lnTo>
                      <a:pt x="2587" y="5231"/>
                    </a:lnTo>
                    <a:lnTo>
                      <a:pt x="2556" y="5241"/>
                    </a:lnTo>
                    <a:lnTo>
                      <a:pt x="2524" y="5248"/>
                    </a:lnTo>
                    <a:lnTo>
                      <a:pt x="2491" y="5250"/>
                    </a:lnTo>
                    <a:lnTo>
                      <a:pt x="1806" y="5250"/>
                    </a:lnTo>
                    <a:lnTo>
                      <a:pt x="1773" y="5248"/>
                    </a:lnTo>
                    <a:lnTo>
                      <a:pt x="1741" y="5241"/>
                    </a:lnTo>
                    <a:lnTo>
                      <a:pt x="1710" y="5231"/>
                    </a:lnTo>
                    <a:lnTo>
                      <a:pt x="1681" y="5217"/>
                    </a:lnTo>
                    <a:lnTo>
                      <a:pt x="1654" y="5198"/>
                    </a:lnTo>
                    <a:lnTo>
                      <a:pt x="1629" y="5177"/>
                    </a:lnTo>
                    <a:lnTo>
                      <a:pt x="1608" y="5152"/>
                    </a:lnTo>
                    <a:lnTo>
                      <a:pt x="1603" y="5146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54" y="8397"/>
                    </a:lnTo>
                    <a:lnTo>
                      <a:pt x="4848" y="8392"/>
                    </a:lnTo>
                    <a:lnTo>
                      <a:pt x="4823" y="8371"/>
                    </a:lnTo>
                    <a:lnTo>
                      <a:pt x="4802" y="8346"/>
                    </a:lnTo>
                    <a:lnTo>
                      <a:pt x="4783" y="8319"/>
                    </a:lnTo>
                    <a:lnTo>
                      <a:pt x="4769" y="8290"/>
                    </a:lnTo>
                    <a:lnTo>
                      <a:pt x="4759" y="8259"/>
                    </a:lnTo>
                    <a:lnTo>
                      <a:pt x="4752" y="8227"/>
                    </a:lnTo>
                    <a:lnTo>
                      <a:pt x="4750" y="8194"/>
                    </a:lnTo>
                    <a:lnTo>
                      <a:pt x="4750" y="7509"/>
                    </a:lnTo>
                    <a:lnTo>
                      <a:pt x="4752" y="7476"/>
                    </a:lnTo>
                    <a:lnTo>
                      <a:pt x="4759" y="7444"/>
                    </a:lnTo>
                    <a:lnTo>
                      <a:pt x="4769" y="7413"/>
                    </a:lnTo>
                    <a:lnTo>
                      <a:pt x="4783" y="7384"/>
                    </a:lnTo>
                    <a:lnTo>
                      <a:pt x="4802" y="7357"/>
                    </a:lnTo>
                    <a:lnTo>
                      <a:pt x="4823" y="7332"/>
                    </a:lnTo>
                    <a:lnTo>
                      <a:pt x="4848" y="7311"/>
                    </a:lnTo>
                    <a:lnTo>
                      <a:pt x="4875" y="7292"/>
                    </a:lnTo>
                    <a:lnTo>
                      <a:pt x="4904" y="7278"/>
                    </a:lnTo>
                    <a:lnTo>
                      <a:pt x="4935" y="7268"/>
                    </a:lnTo>
                    <a:lnTo>
                      <a:pt x="4967" y="7261"/>
                    </a:lnTo>
                    <a:lnTo>
                      <a:pt x="5000" y="7259"/>
                    </a:lnTo>
                    <a:lnTo>
                      <a:pt x="5033" y="7261"/>
                    </a:lnTo>
                    <a:lnTo>
                      <a:pt x="5065" y="7268"/>
                    </a:lnTo>
                    <a:lnTo>
                      <a:pt x="5096" y="7278"/>
                    </a:lnTo>
                    <a:lnTo>
                      <a:pt x="5125" y="7292"/>
                    </a:lnTo>
                    <a:lnTo>
                      <a:pt x="5152" y="7311"/>
                    </a:lnTo>
                    <a:lnTo>
                      <a:pt x="5177" y="7332"/>
                    </a:lnTo>
                    <a:lnTo>
                      <a:pt x="5198" y="7357"/>
                    </a:lnTo>
                    <a:lnTo>
                      <a:pt x="5217" y="7384"/>
                    </a:lnTo>
                    <a:lnTo>
                      <a:pt x="5231" y="7413"/>
                    </a:lnTo>
                    <a:lnTo>
                      <a:pt x="5241" y="7444"/>
                    </a:lnTo>
                    <a:lnTo>
                      <a:pt x="5248" y="7476"/>
                    </a:lnTo>
                    <a:lnTo>
                      <a:pt x="5250" y="7509"/>
                    </a:lnTo>
                    <a:lnTo>
                      <a:pt x="5250" y="8194"/>
                    </a:lnTo>
                    <a:lnTo>
                      <a:pt x="5248" y="8227"/>
                    </a:lnTo>
                    <a:lnTo>
                      <a:pt x="5241" y="8259"/>
                    </a:lnTo>
                    <a:lnTo>
                      <a:pt x="5231" y="8290"/>
                    </a:lnTo>
                    <a:lnTo>
                      <a:pt x="5217" y="8319"/>
                    </a:lnTo>
                    <a:lnTo>
                      <a:pt x="5198" y="8346"/>
                    </a:lnTo>
                    <a:lnTo>
                      <a:pt x="5177" y="8371"/>
                    </a:lnTo>
                    <a:lnTo>
                      <a:pt x="5152" y="8392"/>
                    </a:lnTo>
                    <a:lnTo>
                      <a:pt x="5146" y="8397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7" y="5146"/>
                    </a:lnTo>
                    <a:lnTo>
                      <a:pt x="8392" y="5152"/>
                    </a:lnTo>
                    <a:lnTo>
                      <a:pt x="8371" y="5177"/>
                    </a:lnTo>
                    <a:lnTo>
                      <a:pt x="8346" y="5198"/>
                    </a:lnTo>
                    <a:lnTo>
                      <a:pt x="8319" y="5217"/>
                    </a:lnTo>
                    <a:lnTo>
                      <a:pt x="8290" y="5231"/>
                    </a:lnTo>
                    <a:lnTo>
                      <a:pt x="8259" y="5241"/>
                    </a:lnTo>
                    <a:lnTo>
                      <a:pt x="8227" y="5248"/>
                    </a:lnTo>
                    <a:lnTo>
                      <a:pt x="8194" y="5250"/>
                    </a:lnTo>
                    <a:lnTo>
                      <a:pt x="7509" y="5250"/>
                    </a:lnTo>
                    <a:lnTo>
                      <a:pt x="7476" y="5248"/>
                    </a:lnTo>
                    <a:lnTo>
                      <a:pt x="7444" y="5241"/>
                    </a:lnTo>
                    <a:lnTo>
                      <a:pt x="7413" y="5231"/>
                    </a:lnTo>
                    <a:lnTo>
                      <a:pt x="7384" y="5217"/>
                    </a:lnTo>
                    <a:lnTo>
                      <a:pt x="7357" y="5198"/>
                    </a:lnTo>
                    <a:lnTo>
                      <a:pt x="7332" y="5177"/>
                    </a:lnTo>
                    <a:lnTo>
                      <a:pt x="7311" y="5152"/>
                    </a:lnTo>
                    <a:lnTo>
                      <a:pt x="7292" y="5125"/>
                    </a:lnTo>
                    <a:lnTo>
                      <a:pt x="7278" y="5096"/>
                    </a:lnTo>
                    <a:lnTo>
                      <a:pt x="7268" y="5065"/>
                    </a:lnTo>
                    <a:lnTo>
                      <a:pt x="7261" y="5033"/>
                    </a:lnTo>
                    <a:lnTo>
                      <a:pt x="7259" y="5000"/>
                    </a:lnTo>
                    <a:lnTo>
                      <a:pt x="7261" y="4967"/>
                    </a:lnTo>
                    <a:lnTo>
                      <a:pt x="7268" y="4935"/>
                    </a:lnTo>
                    <a:lnTo>
                      <a:pt x="7278" y="4904"/>
                    </a:lnTo>
                    <a:lnTo>
                      <a:pt x="7292" y="4875"/>
                    </a:lnTo>
                    <a:lnTo>
                      <a:pt x="7311" y="4848"/>
                    </a:lnTo>
                    <a:lnTo>
                      <a:pt x="7332" y="4823"/>
                    </a:lnTo>
                    <a:lnTo>
                      <a:pt x="7357" y="4802"/>
                    </a:lnTo>
                    <a:lnTo>
                      <a:pt x="7384" y="4783"/>
                    </a:lnTo>
                    <a:lnTo>
                      <a:pt x="7413" y="4769"/>
                    </a:lnTo>
                    <a:lnTo>
                      <a:pt x="7444" y="4759"/>
                    </a:lnTo>
                    <a:lnTo>
                      <a:pt x="7476" y="4752"/>
                    </a:lnTo>
                    <a:lnTo>
                      <a:pt x="7509" y="4750"/>
                    </a:lnTo>
                    <a:lnTo>
                      <a:pt x="8194" y="4750"/>
                    </a:lnTo>
                    <a:lnTo>
                      <a:pt x="8227" y="4752"/>
                    </a:lnTo>
                    <a:lnTo>
                      <a:pt x="8259" y="4759"/>
                    </a:lnTo>
                    <a:lnTo>
                      <a:pt x="8290" y="4769"/>
                    </a:lnTo>
                    <a:lnTo>
                      <a:pt x="8319" y="4783"/>
                    </a:lnTo>
                    <a:lnTo>
                      <a:pt x="8346" y="4802"/>
                    </a:lnTo>
                    <a:lnTo>
                      <a:pt x="8371" y="4823"/>
                    </a:lnTo>
                    <a:lnTo>
                      <a:pt x="8392" y="4848"/>
                    </a:lnTo>
                    <a:lnTo>
                      <a:pt x="8397" y="4854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46" y="1603"/>
                    </a:lnTo>
                    <a:lnTo>
                      <a:pt x="5152" y="1608"/>
                    </a:lnTo>
                    <a:lnTo>
                      <a:pt x="5177" y="1629"/>
                    </a:lnTo>
                    <a:lnTo>
                      <a:pt x="5198" y="1654"/>
                    </a:lnTo>
                    <a:lnTo>
                      <a:pt x="5217" y="1681"/>
                    </a:lnTo>
                    <a:lnTo>
                      <a:pt x="5231" y="1710"/>
                    </a:lnTo>
                    <a:lnTo>
                      <a:pt x="5241" y="1741"/>
                    </a:lnTo>
                    <a:lnTo>
                      <a:pt x="5248" y="1773"/>
                    </a:lnTo>
                    <a:lnTo>
                      <a:pt x="5250" y="1806"/>
                    </a:lnTo>
                    <a:lnTo>
                      <a:pt x="5250" y="2491"/>
                    </a:lnTo>
                    <a:lnTo>
                      <a:pt x="5248" y="2524"/>
                    </a:lnTo>
                    <a:lnTo>
                      <a:pt x="5241" y="2556"/>
                    </a:lnTo>
                    <a:lnTo>
                      <a:pt x="5231" y="2587"/>
                    </a:lnTo>
                    <a:lnTo>
                      <a:pt x="5217" y="2616"/>
                    </a:lnTo>
                    <a:lnTo>
                      <a:pt x="5198" y="2643"/>
                    </a:lnTo>
                    <a:lnTo>
                      <a:pt x="5177" y="2668"/>
                    </a:lnTo>
                    <a:lnTo>
                      <a:pt x="5152" y="2689"/>
                    </a:lnTo>
                    <a:lnTo>
                      <a:pt x="5125" y="2708"/>
                    </a:lnTo>
                    <a:lnTo>
                      <a:pt x="5102" y="2719"/>
                    </a:lnTo>
                    <a:lnTo>
                      <a:pt x="5125" y="2730"/>
                    </a:lnTo>
                    <a:lnTo>
                      <a:pt x="5152" y="2749"/>
                    </a:lnTo>
                    <a:lnTo>
                      <a:pt x="5177" y="2770"/>
                    </a:lnTo>
                    <a:lnTo>
                      <a:pt x="5198" y="2795"/>
                    </a:lnTo>
                    <a:lnTo>
                      <a:pt x="5217" y="2822"/>
                    </a:lnTo>
                    <a:lnTo>
                      <a:pt x="5231" y="2851"/>
                    </a:lnTo>
                    <a:lnTo>
                      <a:pt x="5241" y="2882"/>
                    </a:lnTo>
                    <a:lnTo>
                      <a:pt x="5248" y="2914"/>
                    </a:lnTo>
                    <a:lnTo>
                      <a:pt x="5250" y="2947"/>
                    </a:lnTo>
                    <a:lnTo>
                      <a:pt x="5250" y="4412"/>
                    </a:lnTo>
                    <a:lnTo>
                      <a:pt x="5253" y="4413"/>
                    </a:lnTo>
                    <a:lnTo>
                      <a:pt x="5257" y="4415"/>
                    </a:lnTo>
                    <a:lnTo>
                      <a:pt x="5275" y="4423"/>
                    </a:lnTo>
                    <a:lnTo>
                      <a:pt x="5279" y="4425"/>
                    </a:lnTo>
                    <a:lnTo>
                      <a:pt x="5296" y="4434"/>
                    </a:lnTo>
                    <a:lnTo>
                      <a:pt x="5300" y="4436"/>
                    </a:lnTo>
                    <a:lnTo>
                      <a:pt x="5317" y="4446"/>
                    </a:lnTo>
                    <a:lnTo>
                      <a:pt x="5322" y="4448"/>
                    </a:lnTo>
                    <a:lnTo>
                      <a:pt x="5339" y="4459"/>
                    </a:lnTo>
                    <a:lnTo>
                      <a:pt x="5343" y="4461"/>
                    </a:lnTo>
                    <a:lnTo>
                      <a:pt x="5359" y="4472"/>
                    </a:lnTo>
                    <a:lnTo>
                      <a:pt x="5362" y="4474"/>
                    </a:lnTo>
                    <a:lnTo>
                      <a:pt x="5378" y="4485"/>
                    </a:lnTo>
                    <a:lnTo>
                      <a:pt x="5382" y="4488"/>
                    </a:lnTo>
                    <a:lnTo>
                      <a:pt x="5397" y="4500"/>
                    </a:lnTo>
                    <a:lnTo>
                      <a:pt x="5400" y="4503"/>
                    </a:lnTo>
                    <a:lnTo>
                      <a:pt x="5415" y="4515"/>
                    </a:lnTo>
                    <a:lnTo>
                      <a:pt x="5418" y="4518"/>
                    </a:lnTo>
                    <a:lnTo>
                      <a:pt x="5433" y="4531"/>
                    </a:lnTo>
                    <a:lnTo>
                      <a:pt x="5436" y="4534"/>
                    </a:lnTo>
                    <a:lnTo>
                      <a:pt x="5450" y="4547"/>
                    </a:lnTo>
                    <a:lnTo>
                      <a:pt x="5453" y="4550"/>
                    </a:lnTo>
                    <a:lnTo>
                      <a:pt x="5466" y="4564"/>
                    </a:lnTo>
                    <a:lnTo>
                      <a:pt x="5469" y="4567"/>
                    </a:lnTo>
                    <a:lnTo>
                      <a:pt x="5482" y="4582"/>
                    </a:lnTo>
                    <a:lnTo>
                      <a:pt x="5485" y="4585"/>
                    </a:lnTo>
                    <a:lnTo>
                      <a:pt x="5497" y="4600"/>
                    </a:lnTo>
                    <a:lnTo>
                      <a:pt x="5500" y="4603"/>
                    </a:lnTo>
                    <a:lnTo>
                      <a:pt x="5512" y="4618"/>
                    </a:lnTo>
                    <a:lnTo>
                      <a:pt x="5515" y="4622"/>
                    </a:lnTo>
                    <a:lnTo>
                      <a:pt x="5526" y="4638"/>
                    </a:lnTo>
                    <a:lnTo>
                      <a:pt x="5528" y="4641"/>
                    </a:lnTo>
                    <a:lnTo>
                      <a:pt x="5539" y="4657"/>
                    </a:lnTo>
                    <a:lnTo>
                      <a:pt x="5541" y="4661"/>
                    </a:lnTo>
                    <a:lnTo>
                      <a:pt x="5552" y="4678"/>
                    </a:lnTo>
                    <a:lnTo>
                      <a:pt x="5554" y="4683"/>
                    </a:lnTo>
                    <a:lnTo>
                      <a:pt x="5564" y="4700"/>
                    </a:lnTo>
                    <a:lnTo>
                      <a:pt x="5566" y="4704"/>
                    </a:lnTo>
                    <a:lnTo>
                      <a:pt x="5575" y="4721"/>
                    </a:lnTo>
                    <a:lnTo>
                      <a:pt x="5577" y="4725"/>
                    </a:lnTo>
                    <a:lnTo>
                      <a:pt x="5585" y="4743"/>
                    </a:lnTo>
                    <a:lnTo>
                      <a:pt x="5587" y="4747"/>
                    </a:lnTo>
                    <a:lnTo>
                      <a:pt x="5594" y="4765"/>
                    </a:lnTo>
                    <a:lnTo>
                      <a:pt x="5596" y="4769"/>
                    </a:lnTo>
                    <a:lnTo>
                      <a:pt x="5602" y="4787"/>
                    </a:lnTo>
                    <a:lnTo>
                      <a:pt x="5604" y="4792"/>
                    </a:lnTo>
                    <a:lnTo>
                      <a:pt x="5610" y="4810"/>
                    </a:lnTo>
                    <a:lnTo>
                      <a:pt x="5611" y="4815"/>
                    </a:lnTo>
                    <a:lnTo>
                      <a:pt x="5616" y="4833"/>
                    </a:lnTo>
                    <a:lnTo>
                      <a:pt x="5617" y="4837"/>
                    </a:lnTo>
                    <a:lnTo>
                      <a:pt x="5622" y="4856"/>
                    </a:lnTo>
                    <a:lnTo>
                      <a:pt x="5623" y="4861"/>
                    </a:lnTo>
                    <a:lnTo>
                      <a:pt x="5627" y="4879"/>
                    </a:lnTo>
                    <a:lnTo>
                      <a:pt x="5628" y="4884"/>
                    </a:lnTo>
                    <a:lnTo>
                      <a:pt x="5631" y="4903"/>
                    </a:lnTo>
                    <a:lnTo>
                      <a:pt x="5631" y="4907"/>
                    </a:lnTo>
                    <a:lnTo>
                      <a:pt x="5634" y="4926"/>
                    </a:lnTo>
                    <a:lnTo>
                      <a:pt x="5634" y="4931"/>
                    </a:lnTo>
                    <a:lnTo>
                      <a:pt x="5636" y="4950"/>
                    </a:lnTo>
                    <a:lnTo>
                      <a:pt x="5636" y="4955"/>
                    </a:lnTo>
                    <a:lnTo>
                      <a:pt x="5637" y="4974"/>
                    </a:lnTo>
                    <a:lnTo>
                      <a:pt x="5638" y="4978"/>
                    </a:lnTo>
                    <a:lnTo>
                      <a:pt x="5638" y="4998"/>
                    </a:lnTo>
                    <a:lnTo>
                      <a:pt x="5638" y="5001"/>
                    </a:lnTo>
                    <a:lnTo>
                      <a:pt x="6695" y="5454"/>
                    </a:lnTo>
                    <a:lnTo>
                      <a:pt x="6725" y="5469"/>
                    </a:lnTo>
                    <a:lnTo>
                      <a:pt x="6752" y="5487"/>
                    </a:lnTo>
                    <a:lnTo>
                      <a:pt x="6776" y="5509"/>
                    </a:lnTo>
                    <a:lnTo>
                      <a:pt x="6797" y="5534"/>
                    </a:lnTo>
                    <a:lnTo>
                      <a:pt x="6815" y="5562"/>
                    </a:lnTo>
                    <a:lnTo>
                      <a:pt x="6829" y="5591"/>
                    </a:lnTo>
                    <a:lnTo>
                      <a:pt x="6839" y="5622"/>
                    </a:lnTo>
                    <a:lnTo>
                      <a:pt x="6845" y="5654"/>
                    </a:lnTo>
                    <a:lnTo>
                      <a:pt x="6847" y="5687"/>
                    </a:lnTo>
                    <a:lnTo>
                      <a:pt x="6844" y="5720"/>
                    </a:lnTo>
                    <a:lnTo>
                      <a:pt x="6838" y="5752"/>
                    </a:lnTo>
                    <a:lnTo>
                      <a:pt x="6827" y="5782"/>
                    </a:lnTo>
                    <a:lnTo>
                      <a:pt x="6812" y="5812"/>
                    </a:lnTo>
                    <a:lnTo>
                      <a:pt x="6794" y="5839"/>
                    </a:lnTo>
                    <a:lnTo>
                      <a:pt x="6772" y="5863"/>
                    </a:lnTo>
                    <a:lnTo>
                      <a:pt x="6747" y="5884"/>
                    </a:lnTo>
                    <a:lnTo>
                      <a:pt x="6719" y="5902"/>
                    </a:lnTo>
                    <a:lnTo>
                      <a:pt x="6690" y="5916"/>
                    </a:lnTo>
                    <a:lnTo>
                      <a:pt x="6659" y="5926"/>
                    </a:lnTo>
                    <a:lnTo>
                      <a:pt x="6627" y="5932"/>
                    </a:lnTo>
                    <a:lnTo>
                      <a:pt x="6594" y="5934"/>
                    </a:lnTo>
                    <a:lnTo>
                      <a:pt x="6561" y="5931"/>
                    </a:lnTo>
                    <a:lnTo>
                      <a:pt x="6529" y="5925"/>
                    </a:lnTo>
                    <a:lnTo>
                      <a:pt x="6499" y="5914"/>
                    </a:lnTo>
                    <a:lnTo>
                      <a:pt x="5441" y="5461"/>
                    </a:lnTo>
                    <a:lnTo>
                      <a:pt x="5436" y="5466"/>
                    </a:lnTo>
                    <a:lnTo>
                      <a:pt x="5433" y="5469"/>
                    </a:lnTo>
                    <a:lnTo>
                      <a:pt x="5418" y="5482"/>
                    </a:lnTo>
                    <a:lnTo>
                      <a:pt x="5415" y="5485"/>
                    </a:lnTo>
                    <a:lnTo>
                      <a:pt x="5400" y="5497"/>
                    </a:lnTo>
                    <a:lnTo>
                      <a:pt x="5397" y="5500"/>
                    </a:lnTo>
                    <a:lnTo>
                      <a:pt x="5382" y="5512"/>
                    </a:lnTo>
                    <a:lnTo>
                      <a:pt x="5378" y="5515"/>
                    </a:lnTo>
                    <a:lnTo>
                      <a:pt x="5362" y="5526"/>
                    </a:lnTo>
                    <a:lnTo>
                      <a:pt x="5359" y="5528"/>
                    </a:lnTo>
                    <a:lnTo>
                      <a:pt x="5343" y="5539"/>
                    </a:lnTo>
                    <a:lnTo>
                      <a:pt x="5339" y="5541"/>
                    </a:lnTo>
                    <a:lnTo>
                      <a:pt x="5322" y="5552"/>
                    </a:lnTo>
                    <a:lnTo>
                      <a:pt x="5317" y="5554"/>
                    </a:lnTo>
                    <a:lnTo>
                      <a:pt x="5300" y="5564"/>
                    </a:lnTo>
                    <a:lnTo>
                      <a:pt x="5296" y="5566"/>
                    </a:lnTo>
                    <a:lnTo>
                      <a:pt x="5279" y="5575"/>
                    </a:lnTo>
                    <a:lnTo>
                      <a:pt x="5275" y="5577"/>
                    </a:lnTo>
                    <a:lnTo>
                      <a:pt x="5257" y="5585"/>
                    </a:lnTo>
                    <a:lnTo>
                      <a:pt x="5253" y="5587"/>
                    </a:lnTo>
                    <a:lnTo>
                      <a:pt x="5235" y="5594"/>
                    </a:lnTo>
                    <a:lnTo>
                      <a:pt x="5231" y="5596"/>
                    </a:lnTo>
                    <a:lnTo>
                      <a:pt x="5213" y="5602"/>
                    </a:lnTo>
                    <a:lnTo>
                      <a:pt x="5208" y="5604"/>
                    </a:lnTo>
                    <a:lnTo>
                      <a:pt x="5190" y="5610"/>
                    </a:lnTo>
                    <a:lnTo>
                      <a:pt x="5185" y="5611"/>
                    </a:lnTo>
                    <a:lnTo>
                      <a:pt x="5167" y="5616"/>
                    </a:lnTo>
                    <a:lnTo>
                      <a:pt x="5163" y="5617"/>
                    </a:lnTo>
                    <a:lnTo>
                      <a:pt x="5144" y="5622"/>
                    </a:lnTo>
                    <a:lnTo>
                      <a:pt x="5139" y="5623"/>
                    </a:lnTo>
                    <a:lnTo>
                      <a:pt x="5121" y="5627"/>
                    </a:lnTo>
                    <a:lnTo>
                      <a:pt x="5116" y="5628"/>
                    </a:lnTo>
                    <a:lnTo>
                      <a:pt x="5097" y="5631"/>
                    </a:lnTo>
                    <a:lnTo>
                      <a:pt x="5093" y="5631"/>
                    </a:lnTo>
                    <a:lnTo>
                      <a:pt x="5074" y="5634"/>
                    </a:lnTo>
                    <a:lnTo>
                      <a:pt x="5069" y="5634"/>
                    </a:lnTo>
                    <a:lnTo>
                      <a:pt x="5050" y="5636"/>
                    </a:lnTo>
                    <a:lnTo>
                      <a:pt x="5045" y="5636"/>
                    </a:lnTo>
                    <a:lnTo>
                      <a:pt x="5026" y="5637"/>
                    </a:lnTo>
                    <a:lnTo>
                      <a:pt x="5022" y="5638"/>
                    </a:lnTo>
                    <a:lnTo>
                      <a:pt x="5002" y="5638"/>
                    </a:lnTo>
                    <a:lnTo>
                      <a:pt x="4998" y="5638"/>
                    </a:lnTo>
                    <a:lnTo>
                      <a:pt x="4978" y="5638"/>
                    </a:lnTo>
                    <a:lnTo>
                      <a:pt x="4974" y="5637"/>
                    </a:lnTo>
                    <a:lnTo>
                      <a:pt x="4955" y="5636"/>
                    </a:lnTo>
                    <a:lnTo>
                      <a:pt x="4950" y="5636"/>
                    </a:lnTo>
                    <a:lnTo>
                      <a:pt x="4931" y="5634"/>
                    </a:lnTo>
                    <a:lnTo>
                      <a:pt x="4926" y="5634"/>
                    </a:lnTo>
                    <a:lnTo>
                      <a:pt x="4907" y="5631"/>
                    </a:lnTo>
                    <a:lnTo>
                      <a:pt x="4903" y="5631"/>
                    </a:lnTo>
                    <a:lnTo>
                      <a:pt x="4884" y="5628"/>
                    </a:lnTo>
                    <a:lnTo>
                      <a:pt x="4879" y="5627"/>
                    </a:lnTo>
                    <a:lnTo>
                      <a:pt x="4861" y="5623"/>
                    </a:lnTo>
                    <a:lnTo>
                      <a:pt x="4856" y="5622"/>
                    </a:lnTo>
                    <a:lnTo>
                      <a:pt x="4837" y="5617"/>
                    </a:lnTo>
                    <a:lnTo>
                      <a:pt x="4833" y="5616"/>
                    </a:lnTo>
                    <a:lnTo>
                      <a:pt x="4815" y="5611"/>
                    </a:lnTo>
                    <a:lnTo>
                      <a:pt x="4810" y="5610"/>
                    </a:lnTo>
                    <a:lnTo>
                      <a:pt x="4792" y="5604"/>
                    </a:lnTo>
                    <a:lnTo>
                      <a:pt x="4787" y="5602"/>
                    </a:lnTo>
                    <a:lnTo>
                      <a:pt x="4769" y="5596"/>
                    </a:lnTo>
                    <a:lnTo>
                      <a:pt x="4765" y="5594"/>
                    </a:lnTo>
                    <a:lnTo>
                      <a:pt x="4747" y="5587"/>
                    </a:lnTo>
                    <a:lnTo>
                      <a:pt x="4743" y="5585"/>
                    </a:lnTo>
                    <a:lnTo>
                      <a:pt x="4725" y="5577"/>
                    </a:lnTo>
                    <a:lnTo>
                      <a:pt x="4721" y="5575"/>
                    </a:lnTo>
                    <a:lnTo>
                      <a:pt x="4704" y="5566"/>
                    </a:lnTo>
                    <a:lnTo>
                      <a:pt x="4700" y="5564"/>
                    </a:lnTo>
                    <a:lnTo>
                      <a:pt x="4683" y="5554"/>
                    </a:lnTo>
                    <a:lnTo>
                      <a:pt x="4678" y="5552"/>
                    </a:lnTo>
                    <a:lnTo>
                      <a:pt x="4661" y="5541"/>
                    </a:lnTo>
                    <a:lnTo>
                      <a:pt x="4657" y="5539"/>
                    </a:lnTo>
                    <a:lnTo>
                      <a:pt x="4641" y="5528"/>
                    </a:lnTo>
                    <a:lnTo>
                      <a:pt x="4638" y="5526"/>
                    </a:lnTo>
                    <a:lnTo>
                      <a:pt x="4622" y="5515"/>
                    </a:lnTo>
                    <a:lnTo>
                      <a:pt x="4618" y="5512"/>
                    </a:lnTo>
                    <a:lnTo>
                      <a:pt x="4603" y="5500"/>
                    </a:lnTo>
                    <a:lnTo>
                      <a:pt x="4600" y="5497"/>
                    </a:lnTo>
                    <a:lnTo>
                      <a:pt x="4585" y="5485"/>
                    </a:lnTo>
                    <a:lnTo>
                      <a:pt x="4582" y="5482"/>
                    </a:lnTo>
                    <a:lnTo>
                      <a:pt x="4567" y="5469"/>
                    </a:lnTo>
                    <a:lnTo>
                      <a:pt x="4564" y="5466"/>
                    </a:lnTo>
                    <a:lnTo>
                      <a:pt x="4550" y="5453"/>
                    </a:lnTo>
                    <a:lnTo>
                      <a:pt x="4547" y="5450"/>
                    </a:lnTo>
                    <a:lnTo>
                      <a:pt x="4534" y="5436"/>
                    </a:lnTo>
                    <a:lnTo>
                      <a:pt x="4531" y="5433"/>
                    </a:lnTo>
                    <a:lnTo>
                      <a:pt x="4518" y="5418"/>
                    </a:lnTo>
                    <a:lnTo>
                      <a:pt x="4515" y="5415"/>
                    </a:lnTo>
                    <a:lnTo>
                      <a:pt x="4503" y="5400"/>
                    </a:lnTo>
                    <a:lnTo>
                      <a:pt x="4500" y="5397"/>
                    </a:lnTo>
                    <a:lnTo>
                      <a:pt x="4488" y="5382"/>
                    </a:lnTo>
                    <a:lnTo>
                      <a:pt x="4485" y="5378"/>
                    </a:lnTo>
                    <a:lnTo>
                      <a:pt x="4474" y="5362"/>
                    </a:lnTo>
                    <a:lnTo>
                      <a:pt x="4472" y="5359"/>
                    </a:lnTo>
                    <a:lnTo>
                      <a:pt x="4461" y="5343"/>
                    </a:lnTo>
                    <a:lnTo>
                      <a:pt x="4459" y="5339"/>
                    </a:lnTo>
                    <a:lnTo>
                      <a:pt x="4448" y="5322"/>
                    </a:lnTo>
                    <a:lnTo>
                      <a:pt x="4446" y="5317"/>
                    </a:lnTo>
                    <a:lnTo>
                      <a:pt x="4436" y="5300"/>
                    </a:lnTo>
                    <a:lnTo>
                      <a:pt x="4434" y="5296"/>
                    </a:lnTo>
                    <a:lnTo>
                      <a:pt x="4425" y="5279"/>
                    </a:lnTo>
                    <a:lnTo>
                      <a:pt x="4423" y="5275"/>
                    </a:lnTo>
                    <a:lnTo>
                      <a:pt x="4415" y="5257"/>
                    </a:lnTo>
                    <a:lnTo>
                      <a:pt x="4413" y="5253"/>
                    </a:lnTo>
                    <a:lnTo>
                      <a:pt x="4406" y="5235"/>
                    </a:lnTo>
                    <a:lnTo>
                      <a:pt x="4404" y="5231"/>
                    </a:lnTo>
                    <a:lnTo>
                      <a:pt x="4398" y="5213"/>
                    </a:lnTo>
                    <a:lnTo>
                      <a:pt x="4396" y="5208"/>
                    </a:lnTo>
                    <a:lnTo>
                      <a:pt x="4390" y="5190"/>
                    </a:lnTo>
                    <a:lnTo>
                      <a:pt x="4389" y="5185"/>
                    </a:lnTo>
                    <a:lnTo>
                      <a:pt x="4384" y="5167"/>
                    </a:lnTo>
                    <a:lnTo>
                      <a:pt x="4383" y="5163"/>
                    </a:lnTo>
                    <a:lnTo>
                      <a:pt x="4378" y="5144"/>
                    </a:lnTo>
                    <a:lnTo>
                      <a:pt x="4377" y="5139"/>
                    </a:lnTo>
                    <a:lnTo>
                      <a:pt x="4373" y="5121"/>
                    </a:lnTo>
                    <a:lnTo>
                      <a:pt x="4372" y="5116"/>
                    </a:lnTo>
                    <a:lnTo>
                      <a:pt x="4369" y="5097"/>
                    </a:lnTo>
                    <a:lnTo>
                      <a:pt x="4369" y="5093"/>
                    </a:lnTo>
                    <a:lnTo>
                      <a:pt x="4366" y="5074"/>
                    </a:lnTo>
                    <a:lnTo>
                      <a:pt x="4366" y="5069"/>
                    </a:lnTo>
                    <a:lnTo>
                      <a:pt x="4364" y="5050"/>
                    </a:lnTo>
                    <a:lnTo>
                      <a:pt x="4364" y="5045"/>
                    </a:lnTo>
                    <a:lnTo>
                      <a:pt x="4363" y="5026"/>
                    </a:lnTo>
                    <a:lnTo>
                      <a:pt x="4362" y="5022"/>
                    </a:lnTo>
                    <a:lnTo>
                      <a:pt x="4362" y="5002"/>
                    </a:lnTo>
                    <a:lnTo>
                      <a:pt x="4362" y="4998"/>
                    </a:lnTo>
                    <a:lnTo>
                      <a:pt x="4362" y="4978"/>
                    </a:lnTo>
                    <a:lnTo>
                      <a:pt x="4363" y="4974"/>
                    </a:lnTo>
                    <a:lnTo>
                      <a:pt x="4364" y="4955"/>
                    </a:lnTo>
                    <a:lnTo>
                      <a:pt x="4364" y="4950"/>
                    </a:lnTo>
                    <a:lnTo>
                      <a:pt x="4366" y="4931"/>
                    </a:lnTo>
                    <a:lnTo>
                      <a:pt x="4366" y="4926"/>
                    </a:lnTo>
                    <a:lnTo>
                      <a:pt x="4369" y="4907"/>
                    </a:lnTo>
                    <a:lnTo>
                      <a:pt x="4369" y="4903"/>
                    </a:lnTo>
                    <a:lnTo>
                      <a:pt x="4372" y="4884"/>
                    </a:lnTo>
                    <a:lnTo>
                      <a:pt x="4373" y="4879"/>
                    </a:lnTo>
                    <a:lnTo>
                      <a:pt x="4377" y="4861"/>
                    </a:lnTo>
                    <a:lnTo>
                      <a:pt x="4378" y="4856"/>
                    </a:lnTo>
                    <a:lnTo>
                      <a:pt x="4383" y="4837"/>
                    </a:lnTo>
                    <a:lnTo>
                      <a:pt x="4384" y="4833"/>
                    </a:lnTo>
                    <a:lnTo>
                      <a:pt x="4389" y="4815"/>
                    </a:lnTo>
                    <a:lnTo>
                      <a:pt x="4390" y="4810"/>
                    </a:lnTo>
                    <a:lnTo>
                      <a:pt x="4396" y="4792"/>
                    </a:lnTo>
                    <a:lnTo>
                      <a:pt x="4398" y="4787"/>
                    </a:lnTo>
                    <a:lnTo>
                      <a:pt x="4404" y="4769"/>
                    </a:lnTo>
                    <a:lnTo>
                      <a:pt x="4406" y="4765"/>
                    </a:lnTo>
                    <a:lnTo>
                      <a:pt x="4413" y="4747"/>
                    </a:lnTo>
                    <a:lnTo>
                      <a:pt x="4415" y="4743"/>
                    </a:lnTo>
                    <a:lnTo>
                      <a:pt x="4423" y="4725"/>
                    </a:lnTo>
                    <a:lnTo>
                      <a:pt x="4425" y="4721"/>
                    </a:lnTo>
                    <a:lnTo>
                      <a:pt x="4434" y="4704"/>
                    </a:lnTo>
                    <a:lnTo>
                      <a:pt x="4436" y="4700"/>
                    </a:lnTo>
                    <a:lnTo>
                      <a:pt x="4446" y="4683"/>
                    </a:lnTo>
                    <a:lnTo>
                      <a:pt x="4448" y="4678"/>
                    </a:lnTo>
                    <a:lnTo>
                      <a:pt x="4459" y="4661"/>
                    </a:lnTo>
                    <a:lnTo>
                      <a:pt x="4461" y="4657"/>
                    </a:lnTo>
                    <a:lnTo>
                      <a:pt x="4472" y="4641"/>
                    </a:lnTo>
                    <a:lnTo>
                      <a:pt x="4474" y="4638"/>
                    </a:lnTo>
                    <a:lnTo>
                      <a:pt x="4485" y="4622"/>
                    </a:lnTo>
                    <a:lnTo>
                      <a:pt x="4488" y="4618"/>
                    </a:lnTo>
                    <a:lnTo>
                      <a:pt x="4500" y="4603"/>
                    </a:lnTo>
                    <a:lnTo>
                      <a:pt x="4503" y="4600"/>
                    </a:lnTo>
                    <a:lnTo>
                      <a:pt x="4515" y="4585"/>
                    </a:lnTo>
                    <a:lnTo>
                      <a:pt x="4518" y="4582"/>
                    </a:lnTo>
                    <a:lnTo>
                      <a:pt x="4531" y="4567"/>
                    </a:lnTo>
                    <a:lnTo>
                      <a:pt x="4534" y="4564"/>
                    </a:lnTo>
                    <a:lnTo>
                      <a:pt x="4547" y="4550"/>
                    </a:lnTo>
                    <a:lnTo>
                      <a:pt x="4550" y="4547"/>
                    </a:lnTo>
                    <a:lnTo>
                      <a:pt x="4564" y="4534"/>
                    </a:lnTo>
                    <a:lnTo>
                      <a:pt x="4567" y="4531"/>
                    </a:lnTo>
                    <a:lnTo>
                      <a:pt x="4582" y="4518"/>
                    </a:lnTo>
                    <a:lnTo>
                      <a:pt x="4585" y="4515"/>
                    </a:lnTo>
                    <a:lnTo>
                      <a:pt x="4600" y="4503"/>
                    </a:lnTo>
                    <a:lnTo>
                      <a:pt x="4603" y="4500"/>
                    </a:lnTo>
                    <a:lnTo>
                      <a:pt x="4618" y="4488"/>
                    </a:lnTo>
                    <a:lnTo>
                      <a:pt x="4622" y="4485"/>
                    </a:lnTo>
                    <a:lnTo>
                      <a:pt x="4638" y="4474"/>
                    </a:lnTo>
                    <a:lnTo>
                      <a:pt x="4641" y="4472"/>
                    </a:lnTo>
                    <a:lnTo>
                      <a:pt x="4657" y="4461"/>
                    </a:lnTo>
                    <a:lnTo>
                      <a:pt x="4661" y="4459"/>
                    </a:lnTo>
                    <a:lnTo>
                      <a:pt x="4678" y="4448"/>
                    </a:lnTo>
                    <a:lnTo>
                      <a:pt x="4683" y="4446"/>
                    </a:lnTo>
                    <a:lnTo>
                      <a:pt x="4700" y="4436"/>
                    </a:lnTo>
                    <a:lnTo>
                      <a:pt x="4704" y="4434"/>
                    </a:lnTo>
                    <a:lnTo>
                      <a:pt x="4721" y="4425"/>
                    </a:lnTo>
                    <a:lnTo>
                      <a:pt x="4725" y="4423"/>
                    </a:lnTo>
                    <a:lnTo>
                      <a:pt x="4743" y="4415"/>
                    </a:lnTo>
                    <a:lnTo>
                      <a:pt x="4747" y="4413"/>
                    </a:lnTo>
                    <a:lnTo>
                      <a:pt x="4750" y="4412"/>
                    </a:lnTo>
                    <a:lnTo>
                      <a:pt x="4750" y="2947"/>
                    </a:lnTo>
                    <a:lnTo>
                      <a:pt x="4752" y="2914"/>
                    </a:lnTo>
                    <a:lnTo>
                      <a:pt x="4759" y="2882"/>
                    </a:lnTo>
                    <a:lnTo>
                      <a:pt x="4769" y="2851"/>
                    </a:lnTo>
                    <a:lnTo>
                      <a:pt x="4783" y="2822"/>
                    </a:lnTo>
                    <a:lnTo>
                      <a:pt x="4802" y="2795"/>
                    </a:lnTo>
                    <a:lnTo>
                      <a:pt x="4823" y="2770"/>
                    </a:lnTo>
                    <a:lnTo>
                      <a:pt x="4848" y="2749"/>
                    </a:lnTo>
                    <a:lnTo>
                      <a:pt x="4875" y="2730"/>
                    </a:lnTo>
                    <a:lnTo>
                      <a:pt x="4898" y="2719"/>
                    </a:lnTo>
                    <a:lnTo>
                      <a:pt x="4875" y="2708"/>
                    </a:lnTo>
                    <a:lnTo>
                      <a:pt x="4848" y="2689"/>
                    </a:lnTo>
                    <a:lnTo>
                      <a:pt x="4823" y="2668"/>
                    </a:lnTo>
                    <a:lnTo>
                      <a:pt x="4802" y="2643"/>
                    </a:lnTo>
                    <a:lnTo>
                      <a:pt x="4783" y="2616"/>
                    </a:lnTo>
                    <a:lnTo>
                      <a:pt x="4769" y="2587"/>
                    </a:lnTo>
                    <a:close/>
                    <a:moveTo>
                      <a:pt x="5250" y="4703"/>
                    </a:moveTo>
                    <a:lnTo>
                      <a:pt x="5250" y="4835"/>
                    </a:lnTo>
                    <a:lnTo>
                      <a:pt x="5372" y="4887"/>
                    </a:lnTo>
                    <a:lnTo>
                      <a:pt x="5371" y="4885"/>
                    </a:lnTo>
                    <a:lnTo>
                      <a:pt x="5367" y="4871"/>
                    </a:lnTo>
                    <a:lnTo>
                      <a:pt x="5362" y="4857"/>
                    </a:lnTo>
                    <a:lnTo>
                      <a:pt x="5356" y="4844"/>
                    </a:lnTo>
                    <a:lnTo>
                      <a:pt x="5350" y="4831"/>
                    </a:lnTo>
                    <a:lnTo>
                      <a:pt x="5344" y="4818"/>
                    </a:lnTo>
                    <a:lnTo>
                      <a:pt x="5337" y="4806"/>
                    </a:lnTo>
                    <a:lnTo>
                      <a:pt x="5330" y="4794"/>
                    </a:lnTo>
                    <a:lnTo>
                      <a:pt x="5321" y="4781"/>
                    </a:lnTo>
                    <a:lnTo>
                      <a:pt x="5313" y="4770"/>
                    </a:lnTo>
                    <a:lnTo>
                      <a:pt x="5304" y="4758"/>
                    </a:lnTo>
                    <a:lnTo>
                      <a:pt x="5294" y="4747"/>
                    </a:lnTo>
                    <a:lnTo>
                      <a:pt x="5285" y="4736"/>
                    </a:lnTo>
                    <a:lnTo>
                      <a:pt x="5275" y="4725"/>
                    </a:lnTo>
                    <a:lnTo>
                      <a:pt x="5264" y="4715"/>
                    </a:lnTo>
                    <a:lnTo>
                      <a:pt x="5253" y="4706"/>
                    </a:lnTo>
                    <a:lnTo>
                      <a:pt x="5250" y="4703"/>
                    </a:lnTo>
                    <a:close/>
                    <a:moveTo>
                      <a:pt x="4750" y="5000"/>
                    </a:moveTo>
                    <a:lnTo>
                      <a:pt x="4750" y="4703"/>
                    </a:lnTo>
                    <a:lnTo>
                      <a:pt x="4747" y="4706"/>
                    </a:lnTo>
                    <a:lnTo>
                      <a:pt x="4736" y="4715"/>
                    </a:lnTo>
                    <a:lnTo>
                      <a:pt x="4725" y="4725"/>
                    </a:lnTo>
                    <a:lnTo>
                      <a:pt x="4715" y="4736"/>
                    </a:lnTo>
                    <a:lnTo>
                      <a:pt x="4706" y="4747"/>
                    </a:lnTo>
                    <a:lnTo>
                      <a:pt x="4696" y="4758"/>
                    </a:lnTo>
                    <a:lnTo>
                      <a:pt x="4687" y="4770"/>
                    </a:lnTo>
                    <a:lnTo>
                      <a:pt x="4679" y="4781"/>
                    </a:lnTo>
                    <a:lnTo>
                      <a:pt x="4670" y="4794"/>
                    </a:lnTo>
                    <a:lnTo>
                      <a:pt x="4663" y="4806"/>
                    </a:lnTo>
                    <a:lnTo>
                      <a:pt x="4656" y="4818"/>
                    </a:lnTo>
                    <a:lnTo>
                      <a:pt x="4650" y="4831"/>
                    </a:lnTo>
                    <a:lnTo>
                      <a:pt x="4644" y="4844"/>
                    </a:lnTo>
                    <a:lnTo>
                      <a:pt x="4638" y="4857"/>
                    </a:lnTo>
                    <a:lnTo>
                      <a:pt x="4633" y="4871"/>
                    </a:lnTo>
                    <a:lnTo>
                      <a:pt x="4629" y="4885"/>
                    </a:lnTo>
                    <a:lnTo>
                      <a:pt x="4625" y="4899"/>
                    </a:lnTo>
                    <a:lnTo>
                      <a:pt x="4622" y="4913"/>
                    </a:lnTo>
                    <a:lnTo>
                      <a:pt x="4619" y="4927"/>
                    </a:lnTo>
                    <a:lnTo>
                      <a:pt x="4616" y="4942"/>
                    </a:lnTo>
                    <a:lnTo>
                      <a:pt x="4614" y="4956"/>
                    </a:lnTo>
                    <a:lnTo>
                      <a:pt x="4613" y="4971"/>
                    </a:lnTo>
                    <a:lnTo>
                      <a:pt x="4612" y="4985"/>
                    </a:lnTo>
                    <a:lnTo>
                      <a:pt x="4612" y="5000"/>
                    </a:lnTo>
                    <a:lnTo>
                      <a:pt x="4612" y="5015"/>
                    </a:lnTo>
                    <a:lnTo>
                      <a:pt x="4613" y="5029"/>
                    </a:lnTo>
                    <a:lnTo>
                      <a:pt x="4614" y="5044"/>
                    </a:lnTo>
                    <a:lnTo>
                      <a:pt x="4616" y="5058"/>
                    </a:lnTo>
                    <a:lnTo>
                      <a:pt x="4619" y="5073"/>
                    </a:lnTo>
                    <a:lnTo>
                      <a:pt x="4622" y="5087"/>
                    </a:lnTo>
                    <a:lnTo>
                      <a:pt x="4625" y="5101"/>
                    </a:lnTo>
                    <a:lnTo>
                      <a:pt x="4629" y="5115"/>
                    </a:lnTo>
                    <a:lnTo>
                      <a:pt x="4633" y="5129"/>
                    </a:lnTo>
                    <a:lnTo>
                      <a:pt x="4638" y="5143"/>
                    </a:lnTo>
                    <a:lnTo>
                      <a:pt x="4644" y="5156"/>
                    </a:lnTo>
                    <a:lnTo>
                      <a:pt x="4650" y="5169"/>
                    </a:lnTo>
                    <a:lnTo>
                      <a:pt x="4656" y="5182"/>
                    </a:lnTo>
                    <a:lnTo>
                      <a:pt x="4663" y="5194"/>
                    </a:lnTo>
                    <a:lnTo>
                      <a:pt x="4670" y="5206"/>
                    </a:lnTo>
                    <a:lnTo>
                      <a:pt x="4679" y="5219"/>
                    </a:lnTo>
                    <a:lnTo>
                      <a:pt x="4687" y="5230"/>
                    </a:lnTo>
                    <a:lnTo>
                      <a:pt x="4696" y="5242"/>
                    </a:lnTo>
                    <a:lnTo>
                      <a:pt x="4706" y="5253"/>
                    </a:lnTo>
                    <a:lnTo>
                      <a:pt x="4715" y="5264"/>
                    </a:lnTo>
                    <a:lnTo>
                      <a:pt x="4725" y="5275"/>
                    </a:lnTo>
                    <a:lnTo>
                      <a:pt x="4736" y="5285"/>
                    </a:lnTo>
                    <a:lnTo>
                      <a:pt x="4747" y="5294"/>
                    </a:lnTo>
                    <a:lnTo>
                      <a:pt x="4758" y="5304"/>
                    </a:lnTo>
                    <a:lnTo>
                      <a:pt x="4770" y="5313"/>
                    </a:lnTo>
                    <a:lnTo>
                      <a:pt x="4781" y="5321"/>
                    </a:lnTo>
                    <a:lnTo>
                      <a:pt x="4794" y="5330"/>
                    </a:lnTo>
                    <a:lnTo>
                      <a:pt x="4806" y="5337"/>
                    </a:lnTo>
                    <a:lnTo>
                      <a:pt x="4818" y="5344"/>
                    </a:lnTo>
                    <a:lnTo>
                      <a:pt x="4831" y="5350"/>
                    </a:lnTo>
                    <a:lnTo>
                      <a:pt x="4844" y="5356"/>
                    </a:lnTo>
                    <a:lnTo>
                      <a:pt x="4857" y="5362"/>
                    </a:lnTo>
                    <a:lnTo>
                      <a:pt x="4871" y="5367"/>
                    </a:lnTo>
                    <a:lnTo>
                      <a:pt x="4885" y="5371"/>
                    </a:lnTo>
                    <a:lnTo>
                      <a:pt x="4899" y="5375"/>
                    </a:lnTo>
                    <a:lnTo>
                      <a:pt x="4913" y="5378"/>
                    </a:lnTo>
                    <a:lnTo>
                      <a:pt x="4927" y="5381"/>
                    </a:lnTo>
                    <a:lnTo>
                      <a:pt x="4942" y="5384"/>
                    </a:lnTo>
                    <a:lnTo>
                      <a:pt x="4956" y="5386"/>
                    </a:lnTo>
                    <a:lnTo>
                      <a:pt x="4971" y="5387"/>
                    </a:lnTo>
                    <a:lnTo>
                      <a:pt x="4985" y="5388"/>
                    </a:lnTo>
                    <a:lnTo>
                      <a:pt x="5000" y="5388"/>
                    </a:lnTo>
                    <a:lnTo>
                      <a:pt x="5015" y="5388"/>
                    </a:lnTo>
                    <a:lnTo>
                      <a:pt x="5029" y="5387"/>
                    </a:lnTo>
                    <a:lnTo>
                      <a:pt x="5044" y="5386"/>
                    </a:lnTo>
                    <a:lnTo>
                      <a:pt x="5058" y="5384"/>
                    </a:lnTo>
                    <a:lnTo>
                      <a:pt x="5073" y="5381"/>
                    </a:lnTo>
                    <a:lnTo>
                      <a:pt x="5087" y="5378"/>
                    </a:lnTo>
                    <a:lnTo>
                      <a:pt x="5101" y="5375"/>
                    </a:lnTo>
                    <a:lnTo>
                      <a:pt x="5115" y="5371"/>
                    </a:lnTo>
                    <a:lnTo>
                      <a:pt x="5129" y="5367"/>
                    </a:lnTo>
                    <a:lnTo>
                      <a:pt x="5143" y="5362"/>
                    </a:lnTo>
                    <a:lnTo>
                      <a:pt x="5156" y="5356"/>
                    </a:lnTo>
                    <a:lnTo>
                      <a:pt x="5169" y="5350"/>
                    </a:lnTo>
                    <a:lnTo>
                      <a:pt x="5175" y="5347"/>
                    </a:lnTo>
                    <a:lnTo>
                      <a:pt x="4902" y="5230"/>
                    </a:lnTo>
                    <a:lnTo>
                      <a:pt x="4888" y="5223"/>
                    </a:lnTo>
                    <a:lnTo>
                      <a:pt x="4875" y="5217"/>
                    </a:lnTo>
                    <a:lnTo>
                      <a:pt x="4874" y="5216"/>
                    </a:lnTo>
                    <a:lnTo>
                      <a:pt x="4872" y="5215"/>
                    </a:lnTo>
                    <a:lnTo>
                      <a:pt x="4860" y="5207"/>
                    </a:lnTo>
                    <a:lnTo>
                      <a:pt x="4848" y="5198"/>
                    </a:lnTo>
                    <a:lnTo>
                      <a:pt x="4847" y="5197"/>
                    </a:lnTo>
                    <a:lnTo>
                      <a:pt x="4845" y="5197"/>
                    </a:lnTo>
                    <a:lnTo>
                      <a:pt x="4834" y="5187"/>
                    </a:lnTo>
                    <a:lnTo>
                      <a:pt x="4823" y="5177"/>
                    </a:lnTo>
                    <a:lnTo>
                      <a:pt x="4822" y="5176"/>
                    </a:lnTo>
                    <a:lnTo>
                      <a:pt x="4821" y="5175"/>
                    </a:lnTo>
                    <a:lnTo>
                      <a:pt x="4811" y="5163"/>
                    </a:lnTo>
                    <a:lnTo>
                      <a:pt x="4802" y="5152"/>
                    </a:lnTo>
                    <a:lnTo>
                      <a:pt x="4801" y="5151"/>
                    </a:lnTo>
                    <a:lnTo>
                      <a:pt x="4800" y="5150"/>
                    </a:lnTo>
                    <a:lnTo>
                      <a:pt x="4792" y="5137"/>
                    </a:lnTo>
                    <a:lnTo>
                      <a:pt x="4783" y="5125"/>
                    </a:lnTo>
                    <a:lnTo>
                      <a:pt x="4783" y="5124"/>
                    </a:lnTo>
                    <a:lnTo>
                      <a:pt x="4782" y="5122"/>
                    </a:lnTo>
                    <a:lnTo>
                      <a:pt x="4776" y="5109"/>
                    </a:lnTo>
                    <a:lnTo>
                      <a:pt x="4769" y="5096"/>
                    </a:lnTo>
                    <a:lnTo>
                      <a:pt x="4769" y="5094"/>
                    </a:lnTo>
                    <a:lnTo>
                      <a:pt x="4768" y="5093"/>
                    </a:lnTo>
                    <a:lnTo>
                      <a:pt x="4763" y="5079"/>
                    </a:lnTo>
                    <a:lnTo>
                      <a:pt x="4759" y="5065"/>
                    </a:lnTo>
                    <a:lnTo>
                      <a:pt x="4758" y="5063"/>
                    </a:lnTo>
                    <a:lnTo>
                      <a:pt x="4758" y="5062"/>
                    </a:lnTo>
                    <a:lnTo>
                      <a:pt x="4755" y="5047"/>
                    </a:lnTo>
                    <a:lnTo>
                      <a:pt x="4752" y="5033"/>
                    </a:lnTo>
                    <a:lnTo>
                      <a:pt x="4752" y="5031"/>
                    </a:lnTo>
                    <a:lnTo>
                      <a:pt x="4752" y="5030"/>
                    </a:lnTo>
                    <a:lnTo>
                      <a:pt x="4751" y="5015"/>
                    </a:lnTo>
                    <a:lnTo>
                      <a:pt x="4750" y="5000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C3BB3C2-EB22-4B83-ACC1-F73090FF8C74}"/>
              </a:ext>
            </a:extLst>
          </p:cNvPr>
          <p:cNvSpPr/>
          <p:nvPr/>
        </p:nvSpPr>
        <p:spPr>
          <a:xfrm>
            <a:off x="9032924" y="4803312"/>
            <a:ext cx="2595196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6" name="Text 4">
            <a:extLst>
              <a:ext uri="{FF2B5EF4-FFF2-40B4-BE49-F238E27FC236}">
                <a16:creationId xmlns:a16="http://schemas.microsoft.com/office/drawing/2014/main" id="{772AF491-603D-4D4B-BE17-516A4B3C0431}"/>
              </a:ext>
            </a:extLst>
          </p:cNvPr>
          <p:cNvSpPr/>
          <p:nvPr/>
        </p:nvSpPr>
        <p:spPr>
          <a:xfrm>
            <a:off x="10070447" y="4997282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180%</a:t>
            </a:r>
          </a:p>
        </p:txBody>
      </p:sp>
      <p:sp>
        <p:nvSpPr>
          <p:cNvPr id="27" name="Text 5">
            <a:extLst>
              <a:ext uri="{FF2B5EF4-FFF2-40B4-BE49-F238E27FC236}">
                <a16:creationId xmlns:a16="http://schemas.microsoft.com/office/drawing/2014/main" id="{AC767A3D-0700-4BBD-A545-F170DD262986}"/>
              </a:ext>
            </a:extLst>
          </p:cNvPr>
          <p:cNvSpPr/>
          <p:nvPr/>
        </p:nvSpPr>
        <p:spPr>
          <a:xfrm>
            <a:off x="10070447" y="5464874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program ROI by FY2028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98BC4A38-DE1B-425F-83F8-C4051EFB6FE0}"/>
              </a:ext>
            </a:extLst>
          </p:cNvPr>
          <p:cNvGrpSpPr/>
          <p:nvPr/>
        </p:nvGrpSpPr>
        <p:grpSpPr>
          <a:xfrm>
            <a:off x="9255895" y="5057995"/>
            <a:ext cx="674902" cy="674902"/>
            <a:chOff x="627162" y="4838076"/>
            <a:chExt cx="674902" cy="674902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A922F1D7-C476-450A-A4E4-26A19B3CEC17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90250" name="Group 20">
              <a:extLst>
                <a:ext uri="{FF2B5EF4-FFF2-40B4-BE49-F238E27FC236}">
                  <a16:creationId xmlns:a16="http://schemas.microsoft.com/office/drawing/2014/main" id="{944E7E08-185B-4EA9-B7BC-45F1E0B2C7FC}"/>
                </a:ext>
              </a:extLst>
            </p:cNvPr>
            <p:cNvGrpSpPr/>
            <p:nvPr/>
          </p:nvGrpSpPr>
          <p:grpSpPr>
            <a:xfrm>
              <a:off x="677180" y="4888094"/>
              <a:ext cx="574866" cy="574866"/>
              <a:chOff x="8633919" y="2677838"/>
              <a:chExt cx="589280" cy="589280"/>
            </a:xfrm>
          </p:grpSpPr>
          <p:sp>
            <p:nvSpPr>
              <p:cNvPr id="90251" name="Accent">
                <a:extLst>
                  <a:ext uri="{FF2B5EF4-FFF2-40B4-BE49-F238E27FC236}">
                    <a16:creationId xmlns:a16="http://schemas.microsoft.com/office/drawing/2014/main" id="{41CB70CF-358A-4265-8B28-2929985E9035}"/>
                  </a:ext>
                </a:extLst>
              </p:cNvPr>
              <p:cNvSpPr/>
              <p:nvPr/>
            </p:nvSpPr>
            <p:spPr>
              <a:xfrm>
                <a:off x="8633919" y="2677838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650" y="3157"/>
                    </a:moveTo>
                    <a:lnTo>
                      <a:pt x="8650" y="3175"/>
                    </a:lnTo>
                    <a:lnTo>
                      <a:pt x="8650" y="3193"/>
                    </a:lnTo>
                    <a:lnTo>
                      <a:pt x="8649" y="3211"/>
                    </a:lnTo>
                    <a:lnTo>
                      <a:pt x="8647" y="3229"/>
                    </a:lnTo>
                    <a:lnTo>
                      <a:pt x="8645" y="3247"/>
                    </a:lnTo>
                    <a:lnTo>
                      <a:pt x="8642" y="3265"/>
                    </a:lnTo>
                    <a:lnTo>
                      <a:pt x="8638" y="3283"/>
                    </a:lnTo>
                    <a:lnTo>
                      <a:pt x="8634" y="3301"/>
                    </a:lnTo>
                    <a:lnTo>
                      <a:pt x="8629" y="3318"/>
                    </a:lnTo>
                    <a:lnTo>
                      <a:pt x="8623" y="3335"/>
                    </a:lnTo>
                    <a:lnTo>
                      <a:pt x="8617" y="3352"/>
                    </a:lnTo>
                    <a:lnTo>
                      <a:pt x="8610" y="3369"/>
                    </a:lnTo>
                    <a:lnTo>
                      <a:pt x="8602" y="3386"/>
                    </a:lnTo>
                    <a:lnTo>
                      <a:pt x="8594" y="3402"/>
                    </a:lnTo>
                    <a:lnTo>
                      <a:pt x="8585" y="3418"/>
                    </a:lnTo>
                    <a:lnTo>
                      <a:pt x="8576" y="3434"/>
                    </a:lnTo>
                    <a:lnTo>
                      <a:pt x="8565" y="3449"/>
                    </a:lnTo>
                    <a:lnTo>
                      <a:pt x="8555" y="3464"/>
                    </a:lnTo>
                    <a:lnTo>
                      <a:pt x="8544" y="3478"/>
                    </a:lnTo>
                    <a:lnTo>
                      <a:pt x="8532" y="3492"/>
                    </a:lnTo>
                    <a:lnTo>
                      <a:pt x="8520" y="3506"/>
                    </a:lnTo>
                    <a:lnTo>
                      <a:pt x="8508" y="3519"/>
                    </a:lnTo>
                    <a:lnTo>
                      <a:pt x="8495" y="3532"/>
                    </a:lnTo>
                    <a:lnTo>
                      <a:pt x="8481" y="3544"/>
                    </a:lnTo>
                    <a:lnTo>
                      <a:pt x="8467" y="3555"/>
                    </a:lnTo>
                    <a:lnTo>
                      <a:pt x="8453" y="3566"/>
                    </a:lnTo>
                    <a:lnTo>
                      <a:pt x="8438" y="3577"/>
                    </a:lnTo>
                    <a:lnTo>
                      <a:pt x="8423" y="3587"/>
                    </a:lnTo>
                    <a:lnTo>
                      <a:pt x="8407" y="3596"/>
                    </a:lnTo>
                    <a:lnTo>
                      <a:pt x="8391" y="3605"/>
                    </a:lnTo>
                    <a:lnTo>
                      <a:pt x="8375" y="3613"/>
                    </a:lnTo>
                    <a:lnTo>
                      <a:pt x="8358" y="3621"/>
                    </a:lnTo>
                    <a:lnTo>
                      <a:pt x="8341" y="3628"/>
                    </a:lnTo>
                    <a:lnTo>
                      <a:pt x="8324" y="3634"/>
                    </a:lnTo>
                    <a:lnTo>
                      <a:pt x="8307" y="3640"/>
                    </a:lnTo>
                    <a:lnTo>
                      <a:pt x="8290" y="3645"/>
                    </a:lnTo>
                    <a:lnTo>
                      <a:pt x="8272" y="3650"/>
                    </a:lnTo>
                    <a:lnTo>
                      <a:pt x="8254" y="3653"/>
                    </a:lnTo>
                    <a:lnTo>
                      <a:pt x="8236" y="3656"/>
                    </a:lnTo>
                    <a:lnTo>
                      <a:pt x="8218" y="3659"/>
                    </a:lnTo>
                    <a:lnTo>
                      <a:pt x="8200" y="3661"/>
                    </a:lnTo>
                    <a:lnTo>
                      <a:pt x="8181" y="3662"/>
                    </a:lnTo>
                    <a:lnTo>
                      <a:pt x="8163" y="3662"/>
                    </a:lnTo>
                    <a:lnTo>
                      <a:pt x="8145" y="3662"/>
                    </a:lnTo>
                    <a:lnTo>
                      <a:pt x="8127" y="3661"/>
                    </a:lnTo>
                    <a:lnTo>
                      <a:pt x="8109" y="3659"/>
                    </a:lnTo>
                    <a:lnTo>
                      <a:pt x="8091" y="3656"/>
                    </a:lnTo>
                    <a:lnTo>
                      <a:pt x="8073" y="3653"/>
                    </a:lnTo>
                    <a:lnTo>
                      <a:pt x="8055" y="3650"/>
                    </a:lnTo>
                    <a:lnTo>
                      <a:pt x="8037" y="3645"/>
                    </a:lnTo>
                    <a:lnTo>
                      <a:pt x="8020" y="3640"/>
                    </a:lnTo>
                    <a:lnTo>
                      <a:pt x="8003" y="3634"/>
                    </a:lnTo>
                    <a:lnTo>
                      <a:pt x="7986" y="3628"/>
                    </a:lnTo>
                    <a:lnTo>
                      <a:pt x="7969" y="3621"/>
                    </a:lnTo>
                    <a:lnTo>
                      <a:pt x="7955" y="3614"/>
                    </a:lnTo>
                    <a:lnTo>
                      <a:pt x="6862" y="4342"/>
                    </a:lnTo>
                    <a:lnTo>
                      <a:pt x="5177" y="6029"/>
                    </a:lnTo>
                    <a:lnTo>
                      <a:pt x="5152" y="6050"/>
                    </a:lnTo>
                    <a:lnTo>
                      <a:pt x="5125" y="6068"/>
                    </a:lnTo>
                    <a:lnTo>
                      <a:pt x="5096" y="6083"/>
                    </a:lnTo>
                    <a:lnTo>
                      <a:pt x="5065" y="6093"/>
                    </a:lnTo>
                    <a:lnTo>
                      <a:pt x="5033" y="6100"/>
                    </a:lnTo>
                    <a:lnTo>
                      <a:pt x="5000" y="6102"/>
                    </a:lnTo>
                    <a:lnTo>
                      <a:pt x="4967" y="6100"/>
                    </a:lnTo>
                    <a:lnTo>
                      <a:pt x="4935" y="6094"/>
                    </a:lnTo>
                    <a:lnTo>
                      <a:pt x="4904" y="6083"/>
                    </a:lnTo>
                    <a:lnTo>
                      <a:pt x="4875" y="6069"/>
                    </a:lnTo>
                    <a:lnTo>
                      <a:pt x="4848" y="6050"/>
                    </a:lnTo>
                    <a:lnTo>
                      <a:pt x="4823" y="6029"/>
                    </a:lnTo>
                    <a:lnTo>
                      <a:pt x="4802" y="6004"/>
                    </a:lnTo>
                    <a:lnTo>
                      <a:pt x="4784" y="5977"/>
                    </a:lnTo>
                    <a:lnTo>
                      <a:pt x="4769" y="5948"/>
                    </a:lnTo>
                    <a:lnTo>
                      <a:pt x="4759" y="5917"/>
                    </a:lnTo>
                    <a:lnTo>
                      <a:pt x="4752" y="5885"/>
                    </a:lnTo>
                    <a:lnTo>
                      <a:pt x="4750" y="5852"/>
                    </a:lnTo>
                    <a:lnTo>
                      <a:pt x="4752" y="5819"/>
                    </a:lnTo>
                    <a:lnTo>
                      <a:pt x="4758" y="5787"/>
                    </a:lnTo>
                    <a:lnTo>
                      <a:pt x="4769" y="5756"/>
                    </a:lnTo>
                    <a:lnTo>
                      <a:pt x="4783" y="5727"/>
                    </a:lnTo>
                    <a:lnTo>
                      <a:pt x="4802" y="5700"/>
                    </a:lnTo>
                    <a:lnTo>
                      <a:pt x="4823" y="5675"/>
                    </a:lnTo>
                    <a:lnTo>
                      <a:pt x="6526" y="3971"/>
                    </a:lnTo>
                    <a:lnTo>
                      <a:pt x="6544" y="3955"/>
                    </a:lnTo>
                    <a:lnTo>
                      <a:pt x="6564" y="3940"/>
                    </a:lnTo>
                    <a:lnTo>
                      <a:pt x="7678" y="3198"/>
                    </a:lnTo>
                    <a:lnTo>
                      <a:pt x="7677" y="3193"/>
                    </a:lnTo>
                    <a:lnTo>
                      <a:pt x="7677" y="3175"/>
                    </a:lnTo>
                    <a:lnTo>
                      <a:pt x="7677" y="3157"/>
                    </a:lnTo>
                    <a:lnTo>
                      <a:pt x="7678" y="3139"/>
                    </a:lnTo>
                    <a:lnTo>
                      <a:pt x="7680" y="3121"/>
                    </a:lnTo>
                    <a:lnTo>
                      <a:pt x="7682" y="3103"/>
                    </a:lnTo>
                    <a:lnTo>
                      <a:pt x="7685" y="3085"/>
                    </a:lnTo>
                    <a:lnTo>
                      <a:pt x="7689" y="3067"/>
                    </a:lnTo>
                    <a:lnTo>
                      <a:pt x="7693" y="3049"/>
                    </a:lnTo>
                    <a:lnTo>
                      <a:pt x="7698" y="3032"/>
                    </a:lnTo>
                    <a:lnTo>
                      <a:pt x="7704" y="3015"/>
                    </a:lnTo>
                    <a:lnTo>
                      <a:pt x="7710" y="2998"/>
                    </a:lnTo>
                    <a:lnTo>
                      <a:pt x="7717" y="2981"/>
                    </a:lnTo>
                    <a:lnTo>
                      <a:pt x="7725" y="2964"/>
                    </a:lnTo>
                    <a:lnTo>
                      <a:pt x="7733" y="2948"/>
                    </a:lnTo>
                    <a:lnTo>
                      <a:pt x="7742" y="2932"/>
                    </a:lnTo>
                    <a:lnTo>
                      <a:pt x="7751" y="2916"/>
                    </a:lnTo>
                    <a:lnTo>
                      <a:pt x="7762" y="2901"/>
                    </a:lnTo>
                    <a:lnTo>
                      <a:pt x="7772" y="2886"/>
                    </a:lnTo>
                    <a:lnTo>
                      <a:pt x="7783" y="2872"/>
                    </a:lnTo>
                    <a:lnTo>
                      <a:pt x="7795" y="2858"/>
                    </a:lnTo>
                    <a:lnTo>
                      <a:pt x="7807" y="2844"/>
                    </a:lnTo>
                    <a:lnTo>
                      <a:pt x="7819" y="2831"/>
                    </a:lnTo>
                    <a:lnTo>
                      <a:pt x="7832" y="2818"/>
                    </a:lnTo>
                    <a:lnTo>
                      <a:pt x="7846" y="2806"/>
                    </a:lnTo>
                    <a:lnTo>
                      <a:pt x="7860" y="2795"/>
                    </a:lnTo>
                    <a:lnTo>
                      <a:pt x="7874" y="2784"/>
                    </a:lnTo>
                    <a:lnTo>
                      <a:pt x="7889" y="2773"/>
                    </a:lnTo>
                    <a:lnTo>
                      <a:pt x="7904" y="2763"/>
                    </a:lnTo>
                    <a:lnTo>
                      <a:pt x="7920" y="2754"/>
                    </a:lnTo>
                    <a:lnTo>
                      <a:pt x="7936" y="2745"/>
                    </a:lnTo>
                    <a:lnTo>
                      <a:pt x="7952" y="2737"/>
                    </a:lnTo>
                    <a:lnTo>
                      <a:pt x="7969" y="2729"/>
                    </a:lnTo>
                    <a:lnTo>
                      <a:pt x="7986" y="2722"/>
                    </a:lnTo>
                    <a:lnTo>
                      <a:pt x="8003" y="2716"/>
                    </a:lnTo>
                    <a:lnTo>
                      <a:pt x="8020" y="2710"/>
                    </a:lnTo>
                    <a:lnTo>
                      <a:pt x="8037" y="2705"/>
                    </a:lnTo>
                    <a:lnTo>
                      <a:pt x="8055" y="2700"/>
                    </a:lnTo>
                    <a:lnTo>
                      <a:pt x="8073" y="2697"/>
                    </a:lnTo>
                    <a:lnTo>
                      <a:pt x="8091" y="2694"/>
                    </a:lnTo>
                    <a:lnTo>
                      <a:pt x="8109" y="2691"/>
                    </a:lnTo>
                    <a:lnTo>
                      <a:pt x="8127" y="2689"/>
                    </a:lnTo>
                    <a:lnTo>
                      <a:pt x="8145" y="2688"/>
                    </a:lnTo>
                    <a:lnTo>
                      <a:pt x="8163" y="2688"/>
                    </a:lnTo>
                    <a:lnTo>
                      <a:pt x="8181" y="2688"/>
                    </a:lnTo>
                    <a:lnTo>
                      <a:pt x="8200" y="2689"/>
                    </a:lnTo>
                    <a:lnTo>
                      <a:pt x="8218" y="2691"/>
                    </a:lnTo>
                    <a:lnTo>
                      <a:pt x="8236" y="2694"/>
                    </a:lnTo>
                    <a:lnTo>
                      <a:pt x="8254" y="2697"/>
                    </a:lnTo>
                    <a:lnTo>
                      <a:pt x="8272" y="2700"/>
                    </a:lnTo>
                    <a:lnTo>
                      <a:pt x="8289" y="2705"/>
                    </a:lnTo>
                    <a:lnTo>
                      <a:pt x="8307" y="2710"/>
                    </a:lnTo>
                    <a:lnTo>
                      <a:pt x="8324" y="2716"/>
                    </a:lnTo>
                    <a:lnTo>
                      <a:pt x="8341" y="2722"/>
                    </a:lnTo>
                    <a:lnTo>
                      <a:pt x="8358" y="2729"/>
                    </a:lnTo>
                    <a:lnTo>
                      <a:pt x="8375" y="2737"/>
                    </a:lnTo>
                    <a:lnTo>
                      <a:pt x="8391" y="2745"/>
                    </a:lnTo>
                    <a:lnTo>
                      <a:pt x="8407" y="2754"/>
                    </a:lnTo>
                    <a:lnTo>
                      <a:pt x="8423" y="2763"/>
                    </a:lnTo>
                    <a:lnTo>
                      <a:pt x="8438" y="2773"/>
                    </a:lnTo>
                    <a:lnTo>
                      <a:pt x="8453" y="2784"/>
                    </a:lnTo>
                    <a:lnTo>
                      <a:pt x="8467" y="2795"/>
                    </a:lnTo>
                    <a:lnTo>
                      <a:pt x="8481" y="2806"/>
                    </a:lnTo>
                    <a:lnTo>
                      <a:pt x="8495" y="2818"/>
                    </a:lnTo>
                    <a:lnTo>
                      <a:pt x="8508" y="2831"/>
                    </a:lnTo>
                    <a:lnTo>
                      <a:pt x="8520" y="2844"/>
                    </a:lnTo>
                    <a:lnTo>
                      <a:pt x="8532" y="2858"/>
                    </a:lnTo>
                    <a:lnTo>
                      <a:pt x="8544" y="2872"/>
                    </a:lnTo>
                    <a:lnTo>
                      <a:pt x="8555" y="2886"/>
                    </a:lnTo>
                    <a:lnTo>
                      <a:pt x="8565" y="2901"/>
                    </a:lnTo>
                    <a:lnTo>
                      <a:pt x="8576" y="2916"/>
                    </a:lnTo>
                    <a:lnTo>
                      <a:pt x="8585" y="2932"/>
                    </a:lnTo>
                    <a:lnTo>
                      <a:pt x="8594" y="2948"/>
                    </a:lnTo>
                    <a:lnTo>
                      <a:pt x="8602" y="2964"/>
                    </a:lnTo>
                    <a:lnTo>
                      <a:pt x="8610" y="2981"/>
                    </a:lnTo>
                    <a:lnTo>
                      <a:pt x="8617" y="2998"/>
                    </a:lnTo>
                    <a:lnTo>
                      <a:pt x="8623" y="3015"/>
                    </a:lnTo>
                    <a:lnTo>
                      <a:pt x="8629" y="3032"/>
                    </a:lnTo>
                    <a:lnTo>
                      <a:pt x="8634" y="3049"/>
                    </a:lnTo>
                    <a:lnTo>
                      <a:pt x="8638" y="3067"/>
                    </a:lnTo>
                    <a:lnTo>
                      <a:pt x="8642" y="3085"/>
                    </a:lnTo>
                    <a:lnTo>
                      <a:pt x="8645" y="3103"/>
                    </a:lnTo>
                    <a:lnTo>
                      <a:pt x="8647" y="3121"/>
                    </a:lnTo>
                    <a:lnTo>
                      <a:pt x="8649" y="3139"/>
                    </a:lnTo>
                    <a:lnTo>
                      <a:pt x="8650" y="3157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52" name="Outline">
                <a:extLst>
                  <a:ext uri="{FF2B5EF4-FFF2-40B4-BE49-F238E27FC236}">
                    <a16:creationId xmlns:a16="http://schemas.microsoft.com/office/drawing/2014/main" id="{6ECD81D2-8117-4AB1-BD34-75CFC26FC243}"/>
                  </a:ext>
                </a:extLst>
              </p:cNvPr>
              <p:cNvSpPr/>
              <p:nvPr/>
            </p:nvSpPr>
            <p:spPr>
              <a:xfrm>
                <a:off x="8633919" y="2677838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102" y="8561"/>
                    </a:moveTo>
                    <a:lnTo>
                      <a:pt x="1100" y="8528"/>
                    </a:lnTo>
                    <a:lnTo>
                      <a:pt x="1100" y="1472"/>
                    </a:lnTo>
                    <a:lnTo>
                      <a:pt x="1102" y="1439"/>
                    </a:lnTo>
                    <a:lnTo>
                      <a:pt x="1109" y="1407"/>
                    </a:lnTo>
                    <a:lnTo>
                      <a:pt x="1119" y="1376"/>
                    </a:lnTo>
                    <a:lnTo>
                      <a:pt x="1133" y="1347"/>
                    </a:lnTo>
                    <a:lnTo>
                      <a:pt x="1152" y="1320"/>
                    </a:lnTo>
                    <a:lnTo>
                      <a:pt x="1173" y="1295"/>
                    </a:lnTo>
                    <a:lnTo>
                      <a:pt x="1198" y="1274"/>
                    </a:lnTo>
                    <a:lnTo>
                      <a:pt x="1225" y="1255"/>
                    </a:lnTo>
                    <a:lnTo>
                      <a:pt x="1254" y="1241"/>
                    </a:lnTo>
                    <a:lnTo>
                      <a:pt x="1285" y="1231"/>
                    </a:lnTo>
                    <a:lnTo>
                      <a:pt x="1317" y="1224"/>
                    </a:lnTo>
                    <a:lnTo>
                      <a:pt x="1350" y="1222"/>
                    </a:lnTo>
                    <a:lnTo>
                      <a:pt x="1383" y="1224"/>
                    </a:lnTo>
                    <a:lnTo>
                      <a:pt x="1415" y="1231"/>
                    </a:lnTo>
                    <a:lnTo>
                      <a:pt x="1446" y="1241"/>
                    </a:lnTo>
                    <a:lnTo>
                      <a:pt x="1475" y="1255"/>
                    </a:lnTo>
                    <a:lnTo>
                      <a:pt x="1502" y="1274"/>
                    </a:lnTo>
                    <a:lnTo>
                      <a:pt x="1527" y="1295"/>
                    </a:lnTo>
                    <a:lnTo>
                      <a:pt x="1548" y="1320"/>
                    </a:lnTo>
                    <a:lnTo>
                      <a:pt x="1567" y="1347"/>
                    </a:lnTo>
                    <a:lnTo>
                      <a:pt x="1581" y="1376"/>
                    </a:lnTo>
                    <a:lnTo>
                      <a:pt x="1591" y="1407"/>
                    </a:lnTo>
                    <a:lnTo>
                      <a:pt x="1598" y="1439"/>
                    </a:lnTo>
                    <a:lnTo>
                      <a:pt x="1600" y="1472"/>
                    </a:lnTo>
                    <a:lnTo>
                      <a:pt x="1600" y="8278"/>
                    </a:lnTo>
                    <a:lnTo>
                      <a:pt x="8650" y="8278"/>
                    </a:lnTo>
                    <a:lnTo>
                      <a:pt x="8683" y="8280"/>
                    </a:lnTo>
                    <a:lnTo>
                      <a:pt x="8715" y="8287"/>
                    </a:lnTo>
                    <a:lnTo>
                      <a:pt x="8746" y="8297"/>
                    </a:lnTo>
                    <a:lnTo>
                      <a:pt x="8775" y="8311"/>
                    </a:lnTo>
                    <a:lnTo>
                      <a:pt x="8802" y="8330"/>
                    </a:lnTo>
                    <a:lnTo>
                      <a:pt x="8827" y="8351"/>
                    </a:lnTo>
                    <a:lnTo>
                      <a:pt x="8848" y="8376"/>
                    </a:lnTo>
                    <a:lnTo>
                      <a:pt x="8867" y="8403"/>
                    </a:lnTo>
                    <a:lnTo>
                      <a:pt x="8881" y="8432"/>
                    </a:lnTo>
                    <a:lnTo>
                      <a:pt x="8891" y="8463"/>
                    </a:lnTo>
                    <a:lnTo>
                      <a:pt x="8898" y="8495"/>
                    </a:lnTo>
                    <a:lnTo>
                      <a:pt x="8900" y="8528"/>
                    </a:lnTo>
                    <a:lnTo>
                      <a:pt x="8898" y="8561"/>
                    </a:lnTo>
                    <a:lnTo>
                      <a:pt x="8891" y="8593"/>
                    </a:lnTo>
                    <a:lnTo>
                      <a:pt x="8881" y="8624"/>
                    </a:lnTo>
                    <a:lnTo>
                      <a:pt x="8867" y="8653"/>
                    </a:lnTo>
                    <a:lnTo>
                      <a:pt x="8848" y="8680"/>
                    </a:lnTo>
                    <a:lnTo>
                      <a:pt x="8827" y="8705"/>
                    </a:lnTo>
                    <a:lnTo>
                      <a:pt x="8802" y="8726"/>
                    </a:lnTo>
                    <a:lnTo>
                      <a:pt x="8775" y="8745"/>
                    </a:lnTo>
                    <a:lnTo>
                      <a:pt x="8746" y="8759"/>
                    </a:lnTo>
                    <a:lnTo>
                      <a:pt x="8715" y="8769"/>
                    </a:lnTo>
                    <a:lnTo>
                      <a:pt x="8683" y="8776"/>
                    </a:lnTo>
                    <a:lnTo>
                      <a:pt x="8650" y="8778"/>
                    </a:lnTo>
                    <a:lnTo>
                      <a:pt x="1350" y="8778"/>
                    </a:lnTo>
                    <a:lnTo>
                      <a:pt x="1317" y="8776"/>
                    </a:lnTo>
                    <a:lnTo>
                      <a:pt x="1285" y="8769"/>
                    </a:lnTo>
                    <a:lnTo>
                      <a:pt x="1254" y="8759"/>
                    </a:lnTo>
                    <a:lnTo>
                      <a:pt x="1225" y="8745"/>
                    </a:lnTo>
                    <a:lnTo>
                      <a:pt x="1198" y="8726"/>
                    </a:lnTo>
                    <a:lnTo>
                      <a:pt x="1173" y="8705"/>
                    </a:lnTo>
                    <a:lnTo>
                      <a:pt x="1152" y="8680"/>
                    </a:lnTo>
                    <a:lnTo>
                      <a:pt x="1133" y="8653"/>
                    </a:lnTo>
                    <a:lnTo>
                      <a:pt x="1119" y="8624"/>
                    </a:lnTo>
                    <a:lnTo>
                      <a:pt x="1109" y="8593"/>
                    </a:lnTo>
                    <a:lnTo>
                      <a:pt x="1102" y="8561"/>
                    </a:lnTo>
                    <a:close/>
                    <a:moveTo>
                      <a:pt x="4921" y="6089"/>
                    </a:moveTo>
                    <a:lnTo>
                      <a:pt x="3593" y="5646"/>
                    </a:lnTo>
                    <a:lnTo>
                      <a:pt x="2240" y="6774"/>
                    </a:lnTo>
                    <a:lnTo>
                      <a:pt x="2214" y="6793"/>
                    </a:lnTo>
                    <a:lnTo>
                      <a:pt x="2185" y="6809"/>
                    </a:lnTo>
                    <a:lnTo>
                      <a:pt x="2154" y="6821"/>
                    </a:lnTo>
                    <a:lnTo>
                      <a:pt x="2123" y="6828"/>
                    </a:lnTo>
                    <a:lnTo>
                      <a:pt x="2090" y="6832"/>
                    </a:lnTo>
                    <a:lnTo>
                      <a:pt x="2057" y="6831"/>
                    </a:lnTo>
                    <a:lnTo>
                      <a:pt x="2025" y="6826"/>
                    </a:lnTo>
                    <a:lnTo>
                      <a:pt x="1994" y="6817"/>
                    </a:lnTo>
                    <a:lnTo>
                      <a:pt x="1964" y="6803"/>
                    </a:lnTo>
                    <a:lnTo>
                      <a:pt x="1936" y="6786"/>
                    </a:lnTo>
                    <a:lnTo>
                      <a:pt x="1911" y="6766"/>
                    </a:lnTo>
                    <a:lnTo>
                      <a:pt x="1888" y="6742"/>
                    </a:lnTo>
                    <a:lnTo>
                      <a:pt x="1869" y="6716"/>
                    </a:lnTo>
                    <a:lnTo>
                      <a:pt x="1853" y="6687"/>
                    </a:lnTo>
                    <a:lnTo>
                      <a:pt x="1841" y="6656"/>
                    </a:lnTo>
                    <a:lnTo>
                      <a:pt x="1834" y="6625"/>
                    </a:lnTo>
                    <a:lnTo>
                      <a:pt x="1830" y="6592"/>
                    </a:lnTo>
                    <a:lnTo>
                      <a:pt x="1831" y="6559"/>
                    </a:lnTo>
                    <a:lnTo>
                      <a:pt x="1836" y="6527"/>
                    </a:lnTo>
                    <a:lnTo>
                      <a:pt x="1845" y="6496"/>
                    </a:lnTo>
                    <a:lnTo>
                      <a:pt x="1859" y="6466"/>
                    </a:lnTo>
                    <a:lnTo>
                      <a:pt x="1876" y="6438"/>
                    </a:lnTo>
                    <a:lnTo>
                      <a:pt x="1896" y="6413"/>
                    </a:lnTo>
                    <a:lnTo>
                      <a:pt x="1920" y="6390"/>
                    </a:lnTo>
                    <a:lnTo>
                      <a:pt x="3380" y="5173"/>
                    </a:lnTo>
                    <a:lnTo>
                      <a:pt x="3406" y="5154"/>
                    </a:lnTo>
                    <a:lnTo>
                      <a:pt x="3433" y="5139"/>
                    </a:lnTo>
                    <a:lnTo>
                      <a:pt x="3463" y="5127"/>
                    </a:lnTo>
                    <a:lnTo>
                      <a:pt x="3494" y="5119"/>
                    </a:lnTo>
                    <a:lnTo>
                      <a:pt x="3525" y="5115"/>
                    </a:lnTo>
                    <a:lnTo>
                      <a:pt x="3557" y="5116"/>
                    </a:lnTo>
                    <a:lnTo>
                      <a:pt x="3588" y="5120"/>
                    </a:lnTo>
                    <a:lnTo>
                      <a:pt x="3619" y="5128"/>
                    </a:lnTo>
                    <a:lnTo>
                      <a:pt x="5079" y="5615"/>
                    </a:lnTo>
                    <a:lnTo>
                      <a:pt x="5109" y="5627"/>
                    </a:lnTo>
                    <a:lnTo>
                      <a:pt x="5138" y="5643"/>
                    </a:lnTo>
                    <a:lnTo>
                      <a:pt x="5164" y="5663"/>
                    </a:lnTo>
                    <a:lnTo>
                      <a:pt x="5187" y="5686"/>
                    </a:lnTo>
                    <a:lnTo>
                      <a:pt x="5207" y="5712"/>
                    </a:lnTo>
                    <a:lnTo>
                      <a:pt x="5224" y="5740"/>
                    </a:lnTo>
                    <a:lnTo>
                      <a:pt x="5236" y="5770"/>
                    </a:lnTo>
                    <a:lnTo>
                      <a:pt x="5245" y="5802"/>
                    </a:lnTo>
                    <a:lnTo>
                      <a:pt x="5249" y="5834"/>
                    </a:lnTo>
                    <a:lnTo>
                      <a:pt x="5250" y="5867"/>
                    </a:lnTo>
                    <a:lnTo>
                      <a:pt x="5245" y="5899"/>
                    </a:lnTo>
                    <a:lnTo>
                      <a:pt x="5237" y="5931"/>
                    </a:lnTo>
                    <a:lnTo>
                      <a:pt x="5225" y="5961"/>
                    </a:lnTo>
                    <a:lnTo>
                      <a:pt x="5209" y="5990"/>
                    </a:lnTo>
                    <a:lnTo>
                      <a:pt x="5189" y="6016"/>
                    </a:lnTo>
                    <a:lnTo>
                      <a:pt x="5166" y="6039"/>
                    </a:lnTo>
                    <a:lnTo>
                      <a:pt x="5140" y="6059"/>
                    </a:lnTo>
                    <a:lnTo>
                      <a:pt x="5112" y="6076"/>
                    </a:lnTo>
                    <a:lnTo>
                      <a:pt x="5082" y="6088"/>
                    </a:lnTo>
                    <a:lnTo>
                      <a:pt x="5050" y="6097"/>
                    </a:lnTo>
                    <a:lnTo>
                      <a:pt x="5018" y="6101"/>
                    </a:lnTo>
                    <a:lnTo>
                      <a:pt x="4985" y="6102"/>
                    </a:lnTo>
                    <a:lnTo>
                      <a:pt x="4953" y="6097"/>
                    </a:lnTo>
                    <a:lnTo>
                      <a:pt x="4921" y="6089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6FF8FA-C9B9-4D42-A572-3591DF5FD6FA}"/>
              </a:ext>
            </a:extLst>
          </p:cNvPr>
          <p:cNvSpPr txBox="1"/>
          <p:nvPr/>
        </p:nvSpPr>
        <p:spPr>
          <a:xfrm>
            <a:off x="571018" y="1442648"/>
            <a:ext cx="11480075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Validated by Finance against the benefits register</a:t>
            </a:r>
          </a:p>
        </p:txBody>
      </p:sp>
    </p:spTree>
    <p:extLst>
      <p:ext uri="{BB962C8B-B14F-4D97-AF65-F5344CB8AC3E}">
        <p14:creationId xmlns:p14="http://schemas.microsoft.com/office/powerpoint/2010/main" val="19209299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991F3-20E9-4AAE-BA83-8B2A19D6E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Cost And Benefit Curves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46</a:t>
            </a:fld>
            <a:endParaRPr lang="en-PH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A6EB5F-E8EE-4DEC-BAB2-1681772953FC}"/>
              </a:ext>
            </a:extLst>
          </p:cNvPr>
          <p:cNvSpPr txBox="1"/>
          <p:nvPr/>
        </p:nvSpPr>
        <p:spPr>
          <a:xfrm>
            <a:off x="571018" y="4877312"/>
            <a:ext cx="671330" cy="52588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PH" sz="1400" dirty="0">
                <a:solidFill>
                  <a:schemeClr val="accent1"/>
                </a:solidFill>
                <a:latin typeface="Arial" panose="020B0604020202020204" pitchFamily="34" charset="0"/>
              </a:rPr>
              <a:t>Cost</a:t>
            </a: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6888740"/>
              </p:ext>
            </p:extLst>
          </p:nvPr>
        </p:nvGraphicFramePr>
        <p:xfrm>
          <a:off x="1242350" y="2518513"/>
          <a:ext cx="4934891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1242349" y="1650367"/>
            <a:ext cx="4934891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Program cost by year ($M)</a:t>
            </a:r>
          </a:p>
        </p:txBody>
      </p:sp>
      <p:sp>
        <p:nvSpPr>
          <p:cNvPr id="23" name="ee4pHeader1">
            <a:extLst>
              <a:ext uri="{FF2B5EF4-FFF2-40B4-BE49-F238E27FC236}">
                <a16:creationId xmlns:a16="http://schemas.microsoft.com/office/drawing/2014/main" id="{36170B11-B7CD-4D3F-BF86-51D8021D2B3A}"/>
              </a:ext>
            </a:extLst>
          </p:cNvPr>
          <p:cNvSpPr txBox="1"/>
          <p:nvPr/>
        </p:nvSpPr>
        <p:spPr>
          <a:xfrm>
            <a:off x="6686089" y="1650367"/>
            <a:ext cx="4934891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Benefits realized by year ($M)</a:t>
            </a: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813781FD-7A05-4952-99B2-6523000378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0324544"/>
              </p:ext>
            </p:extLst>
          </p:nvPr>
        </p:nvGraphicFramePr>
        <p:xfrm>
          <a:off x="6686089" y="2518513"/>
          <a:ext cx="4934891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23367FF-1065-4D26-A557-1D9115A54F6C}"/>
              </a:ext>
            </a:extLst>
          </p:cNvPr>
          <p:cNvCxnSpPr>
            <a:cxnSpLocks/>
          </p:cNvCxnSpPr>
          <p:nvPr/>
        </p:nvCxnSpPr>
        <p:spPr>
          <a:xfrm>
            <a:off x="6431666" y="1650367"/>
            <a:ext cx="0" cy="442461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4F10AB32-9816-4F36-AB3D-9CC9D69908D3}"/>
              </a:ext>
            </a:extLst>
          </p:cNvPr>
          <p:cNvSpPr/>
          <p:nvPr/>
        </p:nvSpPr>
        <p:spPr>
          <a:xfrm>
            <a:off x="1827703" y="5031109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12%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7EC9B7B-16C5-439C-96CB-EC82EADF6247}"/>
              </a:ext>
            </a:extLst>
          </p:cNvPr>
          <p:cNvSpPr/>
          <p:nvPr/>
        </p:nvSpPr>
        <p:spPr>
          <a:xfrm>
            <a:off x="2919658" y="5048011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18%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866A48B-D959-4060-ADA4-2E753FC2214D}"/>
              </a:ext>
            </a:extLst>
          </p:cNvPr>
          <p:cNvSpPr/>
          <p:nvPr/>
        </p:nvSpPr>
        <p:spPr>
          <a:xfrm>
            <a:off x="4011613" y="5031109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26%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35822A2-DF72-4A29-9E0B-E880BFE0FF19}"/>
              </a:ext>
            </a:extLst>
          </p:cNvPr>
          <p:cNvSpPr/>
          <p:nvPr/>
        </p:nvSpPr>
        <p:spPr>
          <a:xfrm>
            <a:off x="5103568" y="5031109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31%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2CF2F8D-40C9-46AB-8F2C-0F94E5BA2044}"/>
              </a:ext>
            </a:extLst>
          </p:cNvPr>
          <p:cNvSpPr/>
          <p:nvPr/>
        </p:nvSpPr>
        <p:spPr>
          <a:xfrm>
            <a:off x="7308675" y="5031109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8%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E38B9B4-8BEA-4565-9933-B9101145805F}"/>
              </a:ext>
            </a:extLst>
          </p:cNvPr>
          <p:cNvSpPr/>
          <p:nvPr/>
        </p:nvSpPr>
        <p:spPr>
          <a:xfrm>
            <a:off x="8400629" y="5048011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15%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20C99DD-4505-4937-8035-AC589772DAE5}"/>
              </a:ext>
            </a:extLst>
          </p:cNvPr>
          <p:cNvSpPr/>
          <p:nvPr/>
        </p:nvSpPr>
        <p:spPr>
          <a:xfrm>
            <a:off x="9492584" y="5031109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22%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2860AFD-CD7D-43A7-9777-6161F05E7C9E}"/>
              </a:ext>
            </a:extLst>
          </p:cNvPr>
          <p:cNvSpPr/>
          <p:nvPr/>
        </p:nvSpPr>
        <p:spPr>
          <a:xfrm>
            <a:off x="10584540" y="5031109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29%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D50EDB9-F97E-4116-93A1-E4ECC67D6D5A}"/>
              </a:ext>
            </a:extLst>
          </p:cNvPr>
          <p:cNvSpPr txBox="1"/>
          <p:nvPr/>
        </p:nvSpPr>
        <p:spPr>
          <a:xfrm>
            <a:off x="1375521" y="5697741"/>
            <a:ext cx="4668546" cy="36933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Costs peak in FY2027 during the Wave 2 scale-out, then fall as delivery shifts to citizen developers.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8F99786-56EC-42DD-BF6F-9BFF82FAADAE}"/>
              </a:ext>
            </a:extLst>
          </p:cNvPr>
          <p:cNvSpPr txBox="1"/>
          <p:nvPr/>
        </p:nvSpPr>
        <p:spPr>
          <a:xfrm>
            <a:off x="6819262" y="5697741"/>
            <a:ext cx="4668546" cy="36933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Benefits cross costs in mid-2027 and keep compounding as the portfolio grows and matures.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DFAC4ED-40FA-4300-A77B-BEAB6062FCF0}"/>
              </a:ext>
            </a:extLst>
          </p:cNvPr>
          <p:cNvSpPr txBox="1"/>
          <p:nvPr/>
        </p:nvSpPr>
        <p:spPr>
          <a:xfrm>
            <a:off x="571018" y="5619466"/>
            <a:ext cx="671330" cy="52588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PH" sz="1400" dirty="0">
                <a:solidFill>
                  <a:schemeClr val="accent1"/>
                </a:solidFill>
                <a:latin typeface="Arial" panose="020B0604020202020204" pitchFamily="34" charset="0"/>
              </a:rPr>
              <a:t>Benefit</a:t>
            </a:r>
          </a:p>
        </p:txBody>
      </p:sp>
    </p:spTree>
    <p:extLst>
      <p:ext uri="{BB962C8B-B14F-4D97-AF65-F5344CB8AC3E}">
        <p14:creationId xmlns:p14="http://schemas.microsoft.com/office/powerpoint/2010/main" val="31536878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Program ROI Summary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47</a:t>
            </a:fld>
            <a:endParaRPr lang="en-PH" dirty="0"/>
          </a:p>
        </p:txBody>
      </p:sp>
      <p:graphicFrame>
        <p:nvGraphicFramePr>
          <p:cNvPr id="11" name="Chart 0">
            <a:extLst>
              <a:ext uri="{FF2B5EF4-FFF2-40B4-BE49-F238E27FC236}">
                <a16:creationId xmlns:a16="http://schemas.microsoft.com/office/drawing/2014/main" id="{DFF2AA88-733F-42F3-BCAE-3DCBD6507478}"/>
              </a:ext>
            </a:extLst>
          </p:cNvPr>
          <p:cNvGraphicFramePr/>
          <p:nvPr/>
        </p:nvGraphicFramePr>
        <p:xfrm>
          <a:off x="681306" y="2410246"/>
          <a:ext cx="4460910" cy="3632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D1C986FF-E98C-48D2-8262-373653154F11}"/>
              </a:ext>
            </a:extLst>
          </p:cNvPr>
          <p:cNvSpPr/>
          <p:nvPr/>
        </p:nvSpPr>
        <p:spPr>
          <a:xfrm>
            <a:off x="571018" y="1608881"/>
            <a:ext cx="4788058" cy="495077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Cumulative program ROI (%)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F02C7B0-6E78-4069-ADBD-526E5A320546}"/>
              </a:ext>
            </a:extLst>
          </p:cNvPr>
          <p:cNvGrpSpPr/>
          <p:nvPr/>
        </p:nvGrpSpPr>
        <p:grpSpPr>
          <a:xfrm>
            <a:off x="5680780" y="1669098"/>
            <a:ext cx="370800" cy="4533900"/>
            <a:chOff x="7740366" y="1701800"/>
            <a:chExt cx="370800" cy="4533900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940DF42D-902F-471C-8425-640D94EE16E9}"/>
                </a:ext>
              </a:extLst>
            </p:cNvPr>
            <p:cNvCxnSpPr>
              <a:cxnSpLocks/>
            </p:cNvCxnSpPr>
            <p:nvPr/>
          </p:nvCxnSpPr>
          <p:spPr>
            <a:xfrm>
              <a:off x="7925766" y="1701800"/>
              <a:ext cx="0" cy="4533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FDAC343-F264-4ED3-A5BA-E29670EDF2EB}"/>
                </a:ext>
              </a:extLst>
            </p:cNvPr>
            <p:cNvSpPr/>
            <p:nvPr/>
          </p:nvSpPr>
          <p:spPr>
            <a:xfrm>
              <a:off x="7740366" y="3783350"/>
              <a:ext cx="370800" cy="370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</a:rPr>
                <a:t>&gt;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A3AD151-EC84-40EB-AD43-3837E923ADE1}"/>
              </a:ext>
            </a:extLst>
          </p:cNvPr>
          <p:cNvSpPr/>
          <p:nvPr/>
        </p:nvSpPr>
        <p:spPr>
          <a:xfrm>
            <a:off x="6333364" y="2843341"/>
            <a:ext cx="2523620" cy="1528499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EBFB63E-EC10-477A-9FDD-CAB0E7126339}"/>
              </a:ext>
            </a:extLst>
          </p:cNvPr>
          <p:cNvSpPr/>
          <p:nvPr/>
        </p:nvSpPr>
        <p:spPr>
          <a:xfrm>
            <a:off x="6333364" y="4700568"/>
            <a:ext cx="2523620" cy="1528499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EAE93FE-3EC7-4227-A03C-4D5DB8178EA7}"/>
              </a:ext>
            </a:extLst>
          </p:cNvPr>
          <p:cNvSpPr/>
          <p:nvPr/>
        </p:nvSpPr>
        <p:spPr>
          <a:xfrm>
            <a:off x="9097362" y="2843341"/>
            <a:ext cx="2523620" cy="1528499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4744505-0558-4D40-8139-5EF71B8EF831}"/>
              </a:ext>
            </a:extLst>
          </p:cNvPr>
          <p:cNvSpPr/>
          <p:nvPr/>
        </p:nvSpPr>
        <p:spPr>
          <a:xfrm>
            <a:off x="9097362" y="4700568"/>
            <a:ext cx="2523620" cy="1528499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A6AFC94-87AC-43B3-A192-66955ADF825C}"/>
              </a:ext>
            </a:extLst>
          </p:cNvPr>
          <p:cNvGrpSpPr/>
          <p:nvPr/>
        </p:nvGrpSpPr>
        <p:grpSpPr>
          <a:xfrm>
            <a:off x="7298863" y="3224887"/>
            <a:ext cx="1334703" cy="765407"/>
            <a:chOff x="7635240" y="2774226"/>
            <a:chExt cx="1273202" cy="765407"/>
          </a:xfrm>
        </p:grpSpPr>
        <p:sp>
          <p:nvSpPr>
            <p:cNvPr id="13" name="Text 4">
              <a:extLst>
                <a:ext uri="{FF2B5EF4-FFF2-40B4-BE49-F238E27FC236}">
                  <a16:creationId xmlns:a16="http://schemas.microsoft.com/office/drawing/2014/main" id="{65A3235A-F0D7-45BC-B509-5DDE3CFECC2D}"/>
                </a:ext>
              </a:extLst>
            </p:cNvPr>
            <p:cNvSpPr/>
            <p:nvPr/>
          </p:nvSpPr>
          <p:spPr>
            <a:xfrm>
              <a:off x="7635241" y="2774226"/>
              <a:ext cx="1273201" cy="45460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b"/>
            <a:lstStyle/>
            <a:p>
              <a:pPr marL="0" indent="0">
                <a:buNone/>
              </a:pPr>
              <a:r>
                <a:rPr lang="en-US" sz="3200" b="1" dirty="0">
                  <a:solidFill>
                    <a:schemeClr val="accent1"/>
                  </a:solidFill>
                  <a:ea typeface="Georgia" pitchFamily="34" charset="-122"/>
                  <a:cs typeface="Georgia" pitchFamily="34" charset="-120"/>
                </a:rPr>
                <a:t>180%</a:t>
              </a:r>
              <a:endParaRPr lang="en-US" sz="3200" dirty="0">
                <a:solidFill>
                  <a:schemeClr val="accent1"/>
                </a:solidFill>
              </a:endParaRPr>
            </a:p>
          </p:txBody>
        </p:sp>
        <p:sp>
          <p:nvSpPr>
            <p:cNvPr id="14" name="Text 5">
              <a:extLst>
                <a:ext uri="{FF2B5EF4-FFF2-40B4-BE49-F238E27FC236}">
                  <a16:creationId xmlns:a16="http://schemas.microsoft.com/office/drawing/2014/main" id="{BFD7BB30-0E26-4E59-AA19-9107F6CD3ECC}"/>
                </a:ext>
              </a:extLst>
            </p:cNvPr>
            <p:cNvSpPr/>
            <p:nvPr/>
          </p:nvSpPr>
          <p:spPr>
            <a:xfrm>
              <a:off x="7635240" y="3241819"/>
              <a:ext cx="1273201" cy="29781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lang="en-US" sz="1600" dirty="0">
                  <a:ea typeface="Calibri" pitchFamily="34" charset="-122"/>
                  <a:cs typeface="Calibri" pitchFamily="34" charset="-120"/>
                </a:rPr>
                <a:t>ROI by FY28</a:t>
              </a:r>
              <a:endParaRPr lang="en-US" sz="160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2355309-B73C-4A8D-B1A5-13C62E95D56D}"/>
              </a:ext>
            </a:extLst>
          </p:cNvPr>
          <p:cNvGrpSpPr/>
          <p:nvPr/>
        </p:nvGrpSpPr>
        <p:grpSpPr>
          <a:xfrm>
            <a:off x="10112310" y="3224887"/>
            <a:ext cx="1334703" cy="765407"/>
            <a:chOff x="10217758" y="2774226"/>
            <a:chExt cx="1273202" cy="765407"/>
          </a:xfrm>
        </p:grpSpPr>
        <p:sp>
          <p:nvSpPr>
            <p:cNvPr id="16" name="Text 4">
              <a:extLst>
                <a:ext uri="{FF2B5EF4-FFF2-40B4-BE49-F238E27FC236}">
                  <a16:creationId xmlns:a16="http://schemas.microsoft.com/office/drawing/2014/main" id="{E0216153-0B12-46A3-9B78-718263126C41}"/>
                </a:ext>
              </a:extLst>
            </p:cNvPr>
            <p:cNvSpPr/>
            <p:nvPr/>
          </p:nvSpPr>
          <p:spPr>
            <a:xfrm>
              <a:off x="10217759" y="2774226"/>
              <a:ext cx="1273201" cy="45460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b"/>
            <a:lstStyle/>
            <a:p>
              <a:pPr marL="0" indent="0">
                <a:buNone/>
              </a:pPr>
              <a:r>
                <a:rPr lang="en-US" sz="3200" b="1" dirty="0">
                  <a:solidFill>
                    <a:schemeClr val="accent1"/>
                  </a:solidFill>
                  <a:ea typeface="Georgia" pitchFamily="34" charset="-122"/>
                  <a:cs typeface="Georgia" pitchFamily="34" charset="-120"/>
                </a:rPr>
                <a:t>$13.5M</a:t>
              </a:r>
            </a:p>
          </p:txBody>
        </p:sp>
        <p:sp>
          <p:nvSpPr>
            <p:cNvPr id="17" name="Text 5">
              <a:extLst>
                <a:ext uri="{FF2B5EF4-FFF2-40B4-BE49-F238E27FC236}">
                  <a16:creationId xmlns:a16="http://schemas.microsoft.com/office/drawing/2014/main" id="{69069831-BC1A-43AE-9831-FE3ECAAB5C2D}"/>
                </a:ext>
              </a:extLst>
            </p:cNvPr>
            <p:cNvSpPr/>
            <p:nvPr/>
          </p:nvSpPr>
          <p:spPr>
            <a:xfrm>
              <a:off x="10217758" y="3241819"/>
              <a:ext cx="1273201" cy="29781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lang="en-US" sz="1600" dirty="0">
                  <a:ea typeface="Calibri" pitchFamily="34" charset="-122"/>
                  <a:cs typeface="Calibri" pitchFamily="34" charset="-120"/>
                </a:rPr>
                <a:t>gross saved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2B9119A-9F18-4EE9-B1BB-39BB75FA644B}"/>
              </a:ext>
            </a:extLst>
          </p:cNvPr>
          <p:cNvGrpSpPr/>
          <p:nvPr/>
        </p:nvGrpSpPr>
        <p:grpSpPr>
          <a:xfrm>
            <a:off x="7298863" y="5082114"/>
            <a:ext cx="1334703" cy="765407"/>
            <a:chOff x="7635240" y="4631453"/>
            <a:chExt cx="1273202" cy="765407"/>
          </a:xfrm>
        </p:grpSpPr>
        <p:sp>
          <p:nvSpPr>
            <p:cNvPr id="19" name="Text 4">
              <a:extLst>
                <a:ext uri="{FF2B5EF4-FFF2-40B4-BE49-F238E27FC236}">
                  <a16:creationId xmlns:a16="http://schemas.microsoft.com/office/drawing/2014/main" id="{9F95CF9C-6668-4F9D-B2A8-FB61FE3B947E}"/>
                </a:ext>
              </a:extLst>
            </p:cNvPr>
            <p:cNvSpPr/>
            <p:nvPr/>
          </p:nvSpPr>
          <p:spPr>
            <a:xfrm>
              <a:off x="7635241" y="4631453"/>
              <a:ext cx="1273201" cy="45460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b"/>
            <a:lstStyle/>
            <a:p>
              <a:pPr marL="0" indent="0">
                <a:buNone/>
              </a:pPr>
              <a:r>
                <a:rPr lang="en-US" sz="3200" b="1" dirty="0">
                  <a:solidFill>
                    <a:schemeClr val="accent1"/>
                  </a:solidFill>
                  <a:ea typeface="Georgia" pitchFamily="34" charset="-122"/>
                  <a:cs typeface="Georgia" pitchFamily="34" charset="-120"/>
                </a:rPr>
                <a:t>9 mo</a:t>
              </a:r>
            </a:p>
          </p:txBody>
        </p:sp>
        <p:sp>
          <p:nvSpPr>
            <p:cNvPr id="20" name="Text 5">
              <a:extLst>
                <a:ext uri="{FF2B5EF4-FFF2-40B4-BE49-F238E27FC236}">
                  <a16:creationId xmlns:a16="http://schemas.microsoft.com/office/drawing/2014/main" id="{4F4ED428-6C52-41B9-999F-DE4A34C5B07A}"/>
                </a:ext>
              </a:extLst>
            </p:cNvPr>
            <p:cNvSpPr/>
            <p:nvPr/>
          </p:nvSpPr>
          <p:spPr>
            <a:xfrm>
              <a:off x="7635240" y="5099046"/>
              <a:ext cx="1273201" cy="29781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lang="en-US" sz="1600" dirty="0">
                  <a:ea typeface="Calibri" pitchFamily="34" charset="-122"/>
                  <a:cs typeface="Calibri" pitchFamily="34" charset="-120"/>
                </a:rPr>
                <a:t>avg payback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B4769C6-CC44-4B89-974E-3A31C9A74309}"/>
              </a:ext>
            </a:extLst>
          </p:cNvPr>
          <p:cNvGrpSpPr/>
          <p:nvPr/>
        </p:nvGrpSpPr>
        <p:grpSpPr>
          <a:xfrm>
            <a:off x="10112310" y="5085158"/>
            <a:ext cx="1334703" cy="759319"/>
            <a:chOff x="10286426" y="4608509"/>
            <a:chExt cx="1334703" cy="759319"/>
          </a:xfrm>
        </p:grpSpPr>
        <p:sp>
          <p:nvSpPr>
            <p:cNvPr id="22" name="Text 4">
              <a:extLst>
                <a:ext uri="{FF2B5EF4-FFF2-40B4-BE49-F238E27FC236}">
                  <a16:creationId xmlns:a16="http://schemas.microsoft.com/office/drawing/2014/main" id="{64CFDBC3-76CD-459E-ACF0-F1ED64CCF4AA}"/>
                </a:ext>
              </a:extLst>
            </p:cNvPr>
            <p:cNvSpPr/>
            <p:nvPr/>
          </p:nvSpPr>
          <p:spPr>
            <a:xfrm>
              <a:off x="10286427" y="4608509"/>
              <a:ext cx="1334702" cy="45460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b"/>
            <a:lstStyle/>
            <a:p>
              <a:pPr marL="0" indent="0">
                <a:buNone/>
              </a:pPr>
              <a:r>
                <a:rPr lang="en-US" sz="3200" b="1" dirty="0">
                  <a:solidFill>
                    <a:schemeClr val="accent1"/>
                  </a:solidFill>
                  <a:ea typeface="Georgia" pitchFamily="34" charset="-122"/>
                  <a:cs typeface="Georgia" pitchFamily="34" charset="-120"/>
                </a:rPr>
                <a:t>$3.8M</a:t>
              </a:r>
            </a:p>
          </p:txBody>
        </p:sp>
        <p:sp>
          <p:nvSpPr>
            <p:cNvPr id="23" name="Text 5">
              <a:extLst>
                <a:ext uri="{FF2B5EF4-FFF2-40B4-BE49-F238E27FC236}">
                  <a16:creationId xmlns:a16="http://schemas.microsoft.com/office/drawing/2014/main" id="{C28E7E42-87ED-4B18-931F-7D390818CF80}"/>
                </a:ext>
              </a:extLst>
            </p:cNvPr>
            <p:cNvSpPr/>
            <p:nvPr/>
          </p:nvSpPr>
          <p:spPr>
            <a:xfrm>
              <a:off x="10286426" y="5076102"/>
              <a:ext cx="1334702" cy="29172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lang="en-US" sz="1600" dirty="0">
                  <a:ea typeface="Calibri" pitchFamily="34" charset="-122"/>
                  <a:cs typeface="Calibri" pitchFamily="34" charset="-120"/>
                </a:rPr>
                <a:t>net in FY29</a:t>
              </a: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7E8958F1-90ED-4407-8227-FF7D366CF137}"/>
              </a:ext>
            </a:extLst>
          </p:cNvPr>
          <p:cNvSpPr/>
          <p:nvPr/>
        </p:nvSpPr>
        <p:spPr>
          <a:xfrm>
            <a:off x="6484311" y="3194793"/>
            <a:ext cx="674902" cy="67490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E8D29A37-DB4F-45B4-BFA3-E0D436DAD32C}"/>
              </a:ext>
            </a:extLst>
          </p:cNvPr>
          <p:cNvSpPr/>
          <p:nvPr/>
        </p:nvSpPr>
        <p:spPr>
          <a:xfrm>
            <a:off x="6484311" y="5052146"/>
            <a:ext cx="674902" cy="67490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0BF1549-ED68-4634-ACDD-ACC88766F184}"/>
              </a:ext>
            </a:extLst>
          </p:cNvPr>
          <p:cNvSpPr/>
          <p:nvPr/>
        </p:nvSpPr>
        <p:spPr>
          <a:xfrm>
            <a:off x="9227511" y="3189519"/>
            <a:ext cx="674902" cy="67490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259BF9C-384E-4057-9309-1A9FE16CEDDE}"/>
              </a:ext>
            </a:extLst>
          </p:cNvPr>
          <p:cNvSpPr/>
          <p:nvPr/>
        </p:nvSpPr>
        <p:spPr>
          <a:xfrm>
            <a:off x="9227511" y="5052146"/>
            <a:ext cx="674902" cy="67490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846552-5439-403F-B736-DD414BA8FF29}"/>
              </a:ext>
            </a:extLst>
          </p:cNvPr>
          <p:cNvSpPr txBox="1"/>
          <p:nvPr/>
        </p:nvSpPr>
        <p:spPr>
          <a:xfrm>
            <a:off x="6333363" y="1968133"/>
            <a:ext cx="5240821" cy="335132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Net of all platform, licence, and people costs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ABFC8E1-AE22-4C55-9319-087AD05F5684}"/>
              </a:ext>
            </a:extLst>
          </p:cNvPr>
          <p:cNvCxnSpPr>
            <a:cxnSpLocks/>
          </p:cNvCxnSpPr>
          <p:nvPr/>
        </p:nvCxnSpPr>
        <p:spPr>
          <a:xfrm>
            <a:off x="6333364" y="2532543"/>
            <a:ext cx="5240824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253" name="Group 20">
            <a:extLst>
              <a:ext uri="{FF2B5EF4-FFF2-40B4-BE49-F238E27FC236}">
                <a16:creationId xmlns:a16="http://schemas.microsoft.com/office/drawing/2014/main" id="{944E7E08-185B-4EA9-B7BC-45F1E0B2C7FC}"/>
              </a:ext>
            </a:extLst>
          </p:cNvPr>
          <p:cNvGrpSpPr/>
          <p:nvPr/>
        </p:nvGrpSpPr>
        <p:grpSpPr>
          <a:xfrm>
            <a:off x="6534329" y="3244811"/>
            <a:ext cx="574866" cy="574866"/>
            <a:chOff x="8633919" y="2677838"/>
            <a:chExt cx="589280" cy="589280"/>
          </a:xfrm>
        </p:grpSpPr>
        <p:sp>
          <p:nvSpPr>
            <p:cNvPr id="90254" name="Accent">
              <a:extLst>
                <a:ext uri="{FF2B5EF4-FFF2-40B4-BE49-F238E27FC236}">
                  <a16:creationId xmlns:a16="http://schemas.microsoft.com/office/drawing/2014/main" id="{41CB70CF-358A-4265-8B28-2929985E9035}"/>
                </a:ext>
              </a:extLst>
            </p:cNvPr>
            <p:cNvSpPr/>
            <p:nvPr/>
          </p:nvSpPr>
          <p:spPr>
            <a:xfrm>
              <a:off x="8633919" y="2677838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650" y="3157"/>
                  </a:moveTo>
                  <a:lnTo>
                    <a:pt x="8650" y="3175"/>
                  </a:lnTo>
                  <a:lnTo>
                    <a:pt x="8650" y="3193"/>
                  </a:lnTo>
                  <a:lnTo>
                    <a:pt x="8649" y="3211"/>
                  </a:lnTo>
                  <a:lnTo>
                    <a:pt x="8647" y="3229"/>
                  </a:lnTo>
                  <a:lnTo>
                    <a:pt x="8645" y="3247"/>
                  </a:lnTo>
                  <a:lnTo>
                    <a:pt x="8642" y="3265"/>
                  </a:lnTo>
                  <a:lnTo>
                    <a:pt x="8638" y="3283"/>
                  </a:lnTo>
                  <a:lnTo>
                    <a:pt x="8634" y="3301"/>
                  </a:lnTo>
                  <a:lnTo>
                    <a:pt x="8629" y="3318"/>
                  </a:lnTo>
                  <a:lnTo>
                    <a:pt x="8623" y="3335"/>
                  </a:lnTo>
                  <a:lnTo>
                    <a:pt x="8617" y="3352"/>
                  </a:lnTo>
                  <a:lnTo>
                    <a:pt x="8610" y="3369"/>
                  </a:lnTo>
                  <a:lnTo>
                    <a:pt x="8602" y="3386"/>
                  </a:lnTo>
                  <a:lnTo>
                    <a:pt x="8594" y="3402"/>
                  </a:lnTo>
                  <a:lnTo>
                    <a:pt x="8585" y="3418"/>
                  </a:lnTo>
                  <a:lnTo>
                    <a:pt x="8576" y="3434"/>
                  </a:lnTo>
                  <a:lnTo>
                    <a:pt x="8565" y="3449"/>
                  </a:lnTo>
                  <a:lnTo>
                    <a:pt x="8555" y="3464"/>
                  </a:lnTo>
                  <a:lnTo>
                    <a:pt x="8544" y="3478"/>
                  </a:lnTo>
                  <a:lnTo>
                    <a:pt x="8532" y="3492"/>
                  </a:lnTo>
                  <a:lnTo>
                    <a:pt x="8520" y="3506"/>
                  </a:lnTo>
                  <a:lnTo>
                    <a:pt x="8508" y="3519"/>
                  </a:lnTo>
                  <a:lnTo>
                    <a:pt x="8495" y="3532"/>
                  </a:lnTo>
                  <a:lnTo>
                    <a:pt x="8481" y="3544"/>
                  </a:lnTo>
                  <a:lnTo>
                    <a:pt x="8467" y="3555"/>
                  </a:lnTo>
                  <a:lnTo>
                    <a:pt x="8453" y="3566"/>
                  </a:lnTo>
                  <a:lnTo>
                    <a:pt x="8438" y="3577"/>
                  </a:lnTo>
                  <a:lnTo>
                    <a:pt x="8423" y="3587"/>
                  </a:lnTo>
                  <a:lnTo>
                    <a:pt x="8407" y="3596"/>
                  </a:lnTo>
                  <a:lnTo>
                    <a:pt x="8391" y="3605"/>
                  </a:lnTo>
                  <a:lnTo>
                    <a:pt x="8375" y="3613"/>
                  </a:lnTo>
                  <a:lnTo>
                    <a:pt x="8358" y="3621"/>
                  </a:lnTo>
                  <a:lnTo>
                    <a:pt x="8341" y="3628"/>
                  </a:lnTo>
                  <a:lnTo>
                    <a:pt x="8324" y="3634"/>
                  </a:lnTo>
                  <a:lnTo>
                    <a:pt x="8307" y="3640"/>
                  </a:lnTo>
                  <a:lnTo>
                    <a:pt x="8290" y="3645"/>
                  </a:lnTo>
                  <a:lnTo>
                    <a:pt x="8272" y="3650"/>
                  </a:lnTo>
                  <a:lnTo>
                    <a:pt x="8254" y="3653"/>
                  </a:lnTo>
                  <a:lnTo>
                    <a:pt x="8236" y="3656"/>
                  </a:lnTo>
                  <a:lnTo>
                    <a:pt x="8218" y="3659"/>
                  </a:lnTo>
                  <a:lnTo>
                    <a:pt x="8200" y="3661"/>
                  </a:lnTo>
                  <a:lnTo>
                    <a:pt x="8181" y="3662"/>
                  </a:lnTo>
                  <a:lnTo>
                    <a:pt x="8163" y="3662"/>
                  </a:lnTo>
                  <a:lnTo>
                    <a:pt x="8145" y="3662"/>
                  </a:lnTo>
                  <a:lnTo>
                    <a:pt x="8127" y="3661"/>
                  </a:lnTo>
                  <a:lnTo>
                    <a:pt x="8109" y="3659"/>
                  </a:lnTo>
                  <a:lnTo>
                    <a:pt x="8091" y="3656"/>
                  </a:lnTo>
                  <a:lnTo>
                    <a:pt x="8073" y="3653"/>
                  </a:lnTo>
                  <a:lnTo>
                    <a:pt x="8055" y="3650"/>
                  </a:lnTo>
                  <a:lnTo>
                    <a:pt x="8037" y="3645"/>
                  </a:lnTo>
                  <a:lnTo>
                    <a:pt x="8020" y="3640"/>
                  </a:lnTo>
                  <a:lnTo>
                    <a:pt x="8003" y="3634"/>
                  </a:lnTo>
                  <a:lnTo>
                    <a:pt x="7986" y="3628"/>
                  </a:lnTo>
                  <a:lnTo>
                    <a:pt x="7969" y="3621"/>
                  </a:lnTo>
                  <a:lnTo>
                    <a:pt x="7955" y="3614"/>
                  </a:lnTo>
                  <a:lnTo>
                    <a:pt x="6862" y="4342"/>
                  </a:lnTo>
                  <a:lnTo>
                    <a:pt x="5177" y="6029"/>
                  </a:lnTo>
                  <a:lnTo>
                    <a:pt x="5152" y="6050"/>
                  </a:lnTo>
                  <a:lnTo>
                    <a:pt x="5125" y="6068"/>
                  </a:lnTo>
                  <a:lnTo>
                    <a:pt x="5096" y="6083"/>
                  </a:lnTo>
                  <a:lnTo>
                    <a:pt x="5065" y="6093"/>
                  </a:lnTo>
                  <a:lnTo>
                    <a:pt x="5033" y="6100"/>
                  </a:lnTo>
                  <a:lnTo>
                    <a:pt x="5000" y="6102"/>
                  </a:lnTo>
                  <a:lnTo>
                    <a:pt x="4967" y="6100"/>
                  </a:lnTo>
                  <a:lnTo>
                    <a:pt x="4935" y="6094"/>
                  </a:lnTo>
                  <a:lnTo>
                    <a:pt x="4904" y="6083"/>
                  </a:lnTo>
                  <a:lnTo>
                    <a:pt x="4875" y="6069"/>
                  </a:lnTo>
                  <a:lnTo>
                    <a:pt x="4848" y="6050"/>
                  </a:lnTo>
                  <a:lnTo>
                    <a:pt x="4823" y="6029"/>
                  </a:lnTo>
                  <a:lnTo>
                    <a:pt x="4802" y="6004"/>
                  </a:lnTo>
                  <a:lnTo>
                    <a:pt x="4784" y="5977"/>
                  </a:lnTo>
                  <a:lnTo>
                    <a:pt x="4769" y="5948"/>
                  </a:lnTo>
                  <a:lnTo>
                    <a:pt x="4759" y="5917"/>
                  </a:lnTo>
                  <a:lnTo>
                    <a:pt x="4752" y="5885"/>
                  </a:lnTo>
                  <a:lnTo>
                    <a:pt x="4750" y="5852"/>
                  </a:lnTo>
                  <a:lnTo>
                    <a:pt x="4752" y="5819"/>
                  </a:lnTo>
                  <a:lnTo>
                    <a:pt x="4758" y="5787"/>
                  </a:lnTo>
                  <a:lnTo>
                    <a:pt x="4769" y="5756"/>
                  </a:lnTo>
                  <a:lnTo>
                    <a:pt x="4783" y="5727"/>
                  </a:lnTo>
                  <a:lnTo>
                    <a:pt x="4802" y="5700"/>
                  </a:lnTo>
                  <a:lnTo>
                    <a:pt x="4823" y="5675"/>
                  </a:lnTo>
                  <a:lnTo>
                    <a:pt x="6526" y="3971"/>
                  </a:lnTo>
                  <a:lnTo>
                    <a:pt x="6544" y="3955"/>
                  </a:lnTo>
                  <a:lnTo>
                    <a:pt x="6564" y="3940"/>
                  </a:lnTo>
                  <a:lnTo>
                    <a:pt x="7678" y="3198"/>
                  </a:lnTo>
                  <a:lnTo>
                    <a:pt x="7677" y="3193"/>
                  </a:lnTo>
                  <a:lnTo>
                    <a:pt x="7677" y="3175"/>
                  </a:lnTo>
                  <a:lnTo>
                    <a:pt x="7677" y="3157"/>
                  </a:lnTo>
                  <a:lnTo>
                    <a:pt x="7678" y="3139"/>
                  </a:lnTo>
                  <a:lnTo>
                    <a:pt x="7680" y="3121"/>
                  </a:lnTo>
                  <a:lnTo>
                    <a:pt x="7682" y="3103"/>
                  </a:lnTo>
                  <a:lnTo>
                    <a:pt x="7685" y="3085"/>
                  </a:lnTo>
                  <a:lnTo>
                    <a:pt x="7689" y="3067"/>
                  </a:lnTo>
                  <a:lnTo>
                    <a:pt x="7693" y="3049"/>
                  </a:lnTo>
                  <a:lnTo>
                    <a:pt x="7698" y="3032"/>
                  </a:lnTo>
                  <a:lnTo>
                    <a:pt x="7704" y="3015"/>
                  </a:lnTo>
                  <a:lnTo>
                    <a:pt x="7710" y="2998"/>
                  </a:lnTo>
                  <a:lnTo>
                    <a:pt x="7717" y="2981"/>
                  </a:lnTo>
                  <a:lnTo>
                    <a:pt x="7725" y="2964"/>
                  </a:lnTo>
                  <a:lnTo>
                    <a:pt x="7733" y="2948"/>
                  </a:lnTo>
                  <a:lnTo>
                    <a:pt x="7742" y="2932"/>
                  </a:lnTo>
                  <a:lnTo>
                    <a:pt x="7751" y="2916"/>
                  </a:lnTo>
                  <a:lnTo>
                    <a:pt x="7762" y="2901"/>
                  </a:lnTo>
                  <a:lnTo>
                    <a:pt x="7772" y="2886"/>
                  </a:lnTo>
                  <a:lnTo>
                    <a:pt x="7783" y="2872"/>
                  </a:lnTo>
                  <a:lnTo>
                    <a:pt x="7795" y="2858"/>
                  </a:lnTo>
                  <a:lnTo>
                    <a:pt x="7807" y="2844"/>
                  </a:lnTo>
                  <a:lnTo>
                    <a:pt x="7819" y="2831"/>
                  </a:lnTo>
                  <a:lnTo>
                    <a:pt x="7832" y="2818"/>
                  </a:lnTo>
                  <a:lnTo>
                    <a:pt x="7846" y="2806"/>
                  </a:lnTo>
                  <a:lnTo>
                    <a:pt x="7860" y="2795"/>
                  </a:lnTo>
                  <a:lnTo>
                    <a:pt x="7874" y="2784"/>
                  </a:lnTo>
                  <a:lnTo>
                    <a:pt x="7889" y="2773"/>
                  </a:lnTo>
                  <a:lnTo>
                    <a:pt x="7904" y="2763"/>
                  </a:lnTo>
                  <a:lnTo>
                    <a:pt x="7920" y="2754"/>
                  </a:lnTo>
                  <a:lnTo>
                    <a:pt x="7936" y="2745"/>
                  </a:lnTo>
                  <a:lnTo>
                    <a:pt x="7952" y="2737"/>
                  </a:lnTo>
                  <a:lnTo>
                    <a:pt x="7969" y="2729"/>
                  </a:lnTo>
                  <a:lnTo>
                    <a:pt x="7986" y="2722"/>
                  </a:lnTo>
                  <a:lnTo>
                    <a:pt x="8003" y="2716"/>
                  </a:lnTo>
                  <a:lnTo>
                    <a:pt x="8020" y="2710"/>
                  </a:lnTo>
                  <a:lnTo>
                    <a:pt x="8037" y="2705"/>
                  </a:lnTo>
                  <a:lnTo>
                    <a:pt x="8055" y="2700"/>
                  </a:lnTo>
                  <a:lnTo>
                    <a:pt x="8073" y="2697"/>
                  </a:lnTo>
                  <a:lnTo>
                    <a:pt x="8091" y="2694"/>
                  </a:lnTo>
                  <a:lnTo>
                    <a:pt x="8109" y="2691"/>
                  </a:lnTo>
                  <a:lnTo>
                    <a:pt x="8127" y="2689"/>
                  </a:lnTo>
                  <a:lnTo>
                    <a:pt x="8145" y="2688"/>
                  </a:lnTo>
                  <a:lnTo>
                    <a:pt x="8163" y="2688"/>
                  </a:lnTo>
                  <a:lnTo>
                    <a:pt x="8181" y="2688"/>
                  </a:lnTo>
                  <a:lnTo>
                    <a:pt x="8200" y="2689"/>
                  </a:lnTo>
                  <a:lnTo>
                    <a:pt x="8218" y="2691"/>
                  </a:lnTo>
                  <a:lnTo>
                    <a:pt x="8236" y="2694"/>
                  </a:lnTo>
                  <a:lnTo>
                    <a:pt x="8254" y="2697"/>
                  </a:lnTo>
                  <a:lnTo>
                    <a:pt x="8272" y="2700"/>
                  </a:lnTo>
                  <a:lnTo>
                    <a:pt x="8289" y="2705"/>
                  </a:lnTo>
                  <a:lnTo>
                    <a:pt x="8307" y="2710"/>
                  </a:lnTo>
                  <a:lnTo>
                    <a:pt x="8324" y="2716"/>
                  </a:lnTo>
                  <a:lnTo>
                    <a:pt x="8341" y="2722"/>
                  </a:lnTo>
                  <a:lnTo>
                    <a:pt x="8358" y="2729"/>
                  </a:lnTo>
                  <a:lnTo>
                    <a:pt x="8375" y="2737"/>
                  </a:lnTo>
                  <a:lnTo>
                    <a:pt x="8391" y="2745"/>
                  </a:lnTo>
                  <a:lnTo>
                    <a:pt x="8407" y="2754"/>
                  </a:lnTo>
                  <a:lnTo>
                    <a:pt x="8423" y="2763"/>
                  </a:lnTo>
                  <a:lnTo>
                    <a:pt x="8438" y="2773"/>
                  </a:lnTo>
                  <a:lnTo>
                    <a:pt x="8453" y="2784"/>
                  </a:lnTo>
                  <a:lnTo>
                    <a:pt x="8467" y="2795"/>
                  </a:lnTo>
                  <a:lnTo>
                    <a:pt x="8481" y="2806"/>
                  </a:lnTo>
                  <a:lnTo>
                    <a:pt x="8495" y="2818"/>
                  </a:lnTo>
                  <a:lnTo>
                    <a:pt x="8508" y="2831"/>
                  </a:lnTo>
                  <a:lnTo>
                    <a:pt x="8520" y="2844"/>
                  </a:lnTo>
                  <a:lnTo>
                    <a:pt x="8532" y="2858"/>
                  </a:lnTo>
                  <a:lnTo>
                    <a:pt x="8544" y="2872"/>
                  </a:lnTo>
                  <a:lnTo>
                    <a:pt x="8555" y="2886"/>
                  </a:lnTo>
                  <a:lnTo>
                    <a:pt x="8565" y="2901"/>
                  </a:lnTo>
                  <a:lnTo>
                    <a:pt x="8576" y="2916"/>
                  </a:lnTo>
                  <a:lnTo>
                    <a:pt x="8585" y="2932"/>
                  </a:lnTo>
                  <a:lnTo>
                    <a:pt x="8594" y="2948"/>
                  </a:lnTo>
                  <a:lnTo>
                    <a:pt x="8602" y="2964"/>
                  </a:lnTo>
                  <a:lnTo>
                    <a:pt x="8610" y="2981"/>
                  </a:lnTo>
                  <a:lnTo>
                    <a:pt x="8617" y="2998"/>
                  </a:lnTo>
                  <a:lnTo>
                    <a:pt x="8623" y="3015"/>
                  </a:lnTo>
                  <a:lnTo>
                    <a:pt x="8629" y="3032"/>
                  </a:lnTo>
                  <a:lnTo>
                    <a:pt x="8634" y="3049"/>
                  </a:lnTo>
                  <a:lnTo>
                    <a:pt x="8638" y="3067"/>
                  </a:lnTo>
                  <a:lnTo>
                    <a:pt x="8642" y="3085"/>
                  </a:lnTo>
                  <a:lnTo>
                    <a:pt x="8645" y="3103"/>
                  </a:lnTo>
                  <a:lnTo>
                    <a:pt x="8647" y="3121"/>
                  </a:lnTo>
                  <a:lnTo>
                    <a:pt x="8649" y="3139"/>
                  </a:lnTo>
                  <a:lnTo>
                    <a:pt x="8650" y="3157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55" name="Outline">
              <a:extLst>
                <a:ext uri="{FF2B5EF4-FFF2-40B4-BE49-F238E27FC236}">
                  <a16:creationId xmlns:a16="http://schemas.microsoft.com/office/drawing/2014/main" id="{6ECD81D2-8117-4AB1-BD34-75CFC26FC243}"/>
                </a:ext>
              </a:extLst>
            </p:cNvPr>
            <p:cNvSpPr/>
            <p:nvPr/>
          </p:nvSpPr>
          <p:spPr>
            <a:xfrm>
              <a:off x="8633919" y="2677838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102" y="8561"/>
                  </a:moveTo>
                  <a:lnTo>
                    <a:pt x="1100" y="8528"/>
                  </a:lnTo>
                  <a:lnTo>
                    <a:pt x="1100" y="1472"/>
                  </a:lnTo>
                  <a:lnTo>
                    <a:pt x="1102" y="1439"/>
                  </a:lnTo>
                  <a:lnTo>
                    <a:pt x="1109" y="1407"/>
                  </a:lnTo>
                  <a:lnTo>
                    <a:pt x="1119" y="1376"/>
                  </a:lnTo>
                  <a:lnTo>
                    <a:pt x="1133" y="1347"/>
                  </a:lnTo>
                  <a:lnTo>
                    <a:pt x="1152" y="1320"/>
                  </a:lnTo>
                  <a:lnTo>
                    <a:pt x="1173" y="1295"/>
                  </a:lnTo>
                  <a:lnTo>
                    <a:pt x="1198" y="1274"/>
                  </a:lnTo>
                  <a:lnTo>
                    <a:pt x="1225" y="1255"/>
                  </a:lnTo>
                  <a:lnTo>
                    <a:pt x="1254" y="1241"/>
                  </a:lnTo>
                  <a:lnTo>
                    <a:pt x="1285" y="1231"/>
                  </a:lnTo>
                  <a:lnTo>
                    <a:pt x="1317" y="1224"/>
                  </a:lnTo>
                  <a:lnTo>
                    <a:pt x="1350" y="1222"/>
                  </a:lnTo>
                  <a:lnTo>
                    <a:pt x="1383" y="1224"/>
                  </a:lnTo>
                  <a:lnTo>
                    <a:pt x="1415" y="1231"/>
                  </a:lnTo>
                  <a:lnTo>
                    <a:pt x="1446" y="1241"/>
                  </a:lnTo>
                  <a:lnTo>
                    <a:pt x="1475" y="1255"/>
                  </a:lnTo>
                  <a:lnTo>
                    <a:pt x="1502" y="1274"/>
                  </a:lnTo>
                  <a:lnTo>
                    <a:pt x="1527" y="1295"/>
                  </a:lnTo>
                  <a:lnTo>
                    <a:pt x="1548" y="1320"/>
                  </a:lnTo>
                  <a:lnTo>
                    <a:pt x="1567" y="1347"/>
                  </a:lnTo>
                  <a:lnTo>
                    <a:pt x="1581" y="1376"/>
                  </a:lnTo>
                  <a:lnTo>
                    <a:pt x="1591" y="1407"/>
                  </a:lnTo>
                  <a:lnTo>
                    <a:pt x="1598" y="1439"/>
                  </a:lnTo>
                  <a:lnTo>
                    <a:pt x="1600" y="1472"/>
                  </a:lnTo>
                  <a:lnTo>
                    <a:pt x="1600" y="8278"/>
                  </a:lnTo>
                  <a:lnTo>
                    <a:pt x="8650" y="8278"/>
                  </a:lnTo>
                  <a:lnTo>
                    <a:pt x="8683" y="8280"/>
                  </a:lnTo>
                  <a:lnTo>
                    <a:pt x="8715" y="8287"/>
                  </a:lnTo>
                  <a:lnTo>
                    <a:pt x="8746" y="8297"/>
                  </a:lnTo>
                  <a:lnTo>
                    <a:pt x="8775" y="8311"/>
                  </a:lnTo>
                  <a:lnTo>
                    <a:pt x="8802" y="8330"/>
                  </a:lnTo>
                  <a:lnTo>
                    <a:pt x="8827" y="8351"/>
                  </a:lnTo>
                  <a:lnTo>
                    <a:pt x="8848" y="8376"/>
                  </a:lnTo>
                  <a:lnTo>
                    <a:pt x="8867" y="8403"/>
                  </a:lnTo>
                  <a:lnTo>
                    <a:pt x="8881" y="8432"/>
                  </a:lnTo>
                  <a:lnTo>
                    <a:pt x="8891" y="8463"/>
                  </a:lnTo>
                  <a:lnTo>
                    <a:pt x="8898" y="8495"/>
                  </a:lnTo>
                  <a:lnTo>
                    <a:pt x="8900" y="8528"/>
                  </a:lnTo>
                  <a:lnTo>
                    <a:pt x="8898" y="8561"/>
                  </a:lnTo>
                  <a:lnTo>
                    <a:pt x="8891" y="8593"/>
                  </a:lnTo>
                  <a:lnTo>
                    <a:pt x="8881" y="8624"/>
                  </a:lnTo>
                  <a:lnTo>
                    <a:pt x="8867" y="8653"/>
                  </a:lnTo>
                  <a:lnTo>
                    <a:pt x="8848" y="8680"/>
                  </a:lnTo>
                  <a:lnTo>
                    <a:pt x="8827" y="8705"/>
                  </a:lnTo>
                  <a:lnTo>
                    <a:pt x="8802" y="8726"/>
                  </a:lnTo>
                  <a:lnTo>
                    <a:pt x="8775" y="8745"/>
                  </a:lnTo>
                  <a:lnTo>
                    <a:pt x="8746" y="8759"/>
                  </a:lnTo>
                  <a:lnTo>
                    <a:pt x="8715" y="8769"/>
                  </a:lnTo>
                  <a:lnTo>
                    <a:pt x="8683" y="8776"/>
                  </a:lnTo>
                  <a:lnTo>
                    <a:pt x="8650" y="8778"/>
                  </a:lnTo>
                  <a:lnTo>
                    <a:pt x="1350" y="8778"/>
                  </a:lnTo>
                  <a:lnTo>
                    <a:pt x="1317" y="8776"/>
                  </a:lnTo>
                  <a:lnTo>
                    <a:pt x="1285" y="8769"/>
                  </a:lnTo>
                  <a:lnTo>
                    <a:pt x="1254" y="8759"/>
                  </a:lnTo>
                  <a:lnTo>
                    <a:pt x="1225" y="8745"/>
                  </a:lnTo>
                  <a:lnTo>
                    <a:pt x="1198" y="8726"/>
                  </a:lnTo>
                  <a:lnTo>
                    <a:pt x="1173" y="8705"/>
                  </a:lnTo>
                  <a:lnTo>
                    <a:pt x="1152" y="8680"/>
                  </a:lnTo>
                  <a:lnTo>
                    <a:pt x="1133" y="8653"/>
                  </a:lnTo>
                  <a:lnTo>
                    <a:pt x="1119" y="8624"/>
                  </a:lnTo>
                  <a:lnTo>
                    <a:pt x="1109" y="8593"/>
                  </a:lnTo>
                  <a:lnTo>
                    <a:pt x="1102" y="8561"/>
                  </a:lnTo>
                  <a:close/>
                  <a:moveTo>
                    <a:pt x="4921" y="6089"/>
                  </a:moveTo>
                  <a:lnTo>
                    <a:pt x="3593" y="5646"/>
                  </a:lnTo>
                  <a:lnTo>
                    <a:pt x="2240" y="6774"/>
                  </a:lnTo>
                  <a:lnTo>
                    <a:pt x="2214" y="6793"/>
                  </a:lnTo>
                  <a:lnTo>
                    <a:pt x="2185" y="6809"/>
                  </a:lnTo>
                  <a:lnTo>
                    <a:pt x="2154" y="6821"/>
                  </a:lnTo>
                  <a:lnTo>
                    <a:pt x="2123" y="6828"/>
                  </a:lnTo>
                  <a:lnTo>
                    <a:pt x="2090" y="6832"/>
                  </a:lnTo>
                  <a:lnTo>
                    <a:pt x="2057" y="6831"/>
                  </a:lnTo>
                  <a:lnTo>
                    <a:pt x="2025" y="6826"/>
                  </a:lnTo>
                  <a:lnTo>
                    <a:pt x="1994" y="6817"/>
                  </a:lnTo>
                  <a:lnTo>
                    <a:pt x="1964" y="6803"/>
                  </a:lnTo>
                  <a:lnTo>
                    <a:pt x="1936" y="6786"/>
                  </a:lnTo>
                  <a:lnTo>
                    <a:pt x="1911" y="6766"/>
                  </a:lnTo>
                  <a:lnTo>
                    <a:pt x="1888" y="6742"/>
                  </a:lnTo>
                  <a:lnTo>
                    <a:pt x="1869" y="6716"/>
                  </a:lnTo>
                  <a:lnTo>
                    <a:pt x="1853" y="6687"/>
                  </a:lnTo>
                  <a:lnTo>
                    <a:pt x="1841" y="6656"/>
                  </a:lnTo>
                  <a:lnTo>
                    <a:pt x="1834" y="6625"/>
                  </a:lnTo>
                  <a:lnTo>
                    <a:pt x="1830" y="6592"/>
                  </a:lnTo>
                  <a:lnTo>
                    <a:pt x="1831" y="6559"/>
                  </a:lnTo>
                  <a:lnTo>
                    <a:pt x="1836" y="6527"/>
                  </a:lnTo>
                  <a:lnTo>
                    <a:pt x="1845" y="6496"/>
                  </a:lnTo>
                  <a:lnTo>
                    <a:pt x="1859" y="6466"/>
                  </a:lnTo>
                  <a:lnTo>
                    <a:pt x="1876" y="6438"/>
                  </a:lnTo>
                  <a:lnTo>
                    <a:pt x="1896" y="6413"/>
                  </a:lnTo>
                  <a:lnTo>
                    <a:pt x="1920" y="6390"/>
                  </a:lnTo>
                  <a:lnTo>
                    <a:pt x="3380" y="5173"/>
                  </a:lnTo>
                  <a:lnTo>
                    <a:pt x="3406" y="5154"/>
                  </a:lnTo>
                  <a:lnTo>
                    <a:pt x="3433" y="5139"/>
                  </a:lnTo>
                  <a:lnTo>
                    <a:pt x="3463" y="5127"/>
                  </a:lnTo>
                  <a:lnTo>
                    <a:pt x="3494" y="5119"/>
                  </a:lnTo>
                  <a:lnTo>
                    <a:pt x="3525" y="5115"/>
                  </a:lnTo>
                  <a:lnTo>
                    <a:pt x="3557" y="5116"/>
                  </a:lnTo>
                  <a:lnTo>
                    <a:pt x="3588" y="5120"/>
                  </a:lnTo>
                  <a:lnTo>
                    <a:pt x="3619" y="5128"/>
                  </a:lnTo>
                  <a:lnTo>
                    <a:pt x="5079" y="5615"/>
                  </a:lnTo>
                  <a:lnTo>
                    <a:pt x="5109" y="5627"/>
                  </a:lnTo>
                  <a:lnTo>
                    <a:pt x="5138" y="5643"/>
                  </a:lnTo>
                  <a:lnTo>
                    <a:pt x="5164" y="5663"/>
                  </a:lnTo>
                  <a:lnTo>
                    <a:pt x="5187" y="5686"/>
                  </a:lnTo>
                  <a:lnTo>
                    <a:pt x="5207" y="5712"/>
                  </a:lnTo>
                  <a:lnTo>
                    <a:pt x="5224" y="5740"/>
                  </a:lnTo>
                  <a:lnTo>
                    <a:pt x="5236" y="5770"/>
                  </a:lnTo>
                  <a:lnTo>
                    <a:pt x="5245" y="5802"/>
                  </a:lnTo>
                  <a:lnTo>
                    <a:pt x="5249" y="5834"/>
                  </a:lnTo>
                  <a:lnTo>
                    <a:pt x="5250" y="5867"/>
                  </a:lnTo>
                  <a:lnTo>
                    <a:pt x="5245" y="5899"/>
                  </a:lnTo>
                  <a:lnTo>
                    <a:pt x="5237" y="5931"/>
                  </a:lnTo>
                  <a:lnTo>
                    <a:pt x="5225" y="5961"/>
                  </a:lnTo>
                  <a:lnTo>
                    <a:pt x="5209" y="5990"/>
                  </a:lnTo>
                  <a:lnTo>
                    <a:pt x="5189" y="6016"/>
                  </a:lnTo>
                  <a:lnTo>
                    <a:pt x="5166" y="6039"/>
                  </a:lnTo>
                  <a:lnTo>
                    <a:pt x="5140" y="6059"/>
                  </a:lnTo>
                  <a:lnTo>
                    <a:pt x="5112" y="6076"/>
                  </a:lnTo>
                  <a:lnTo>
                    <a:pt x="5082" y="6088"/>
                  </a:lnTo>
                  <a:lnTo>
                    <a:pt x="5050" y="6097"/>
                  </a:lnTo>
                  <a:lnTo>
                    <a:pt x="5018" y="6101"/>
                  </a:lnTo>
                  <a:lnTo>
                    <a:pt x="4985" y="6102"/>
                  </a:lnTo>
                  <a:lnTo>
                    <a:pt x="4953" y="6097"/>
                  </a:lnTo>
                  <a:lnTo>
                    <a:pt x="4921" y="6089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56" name="Group 27">
            <a:extLst>
              <a:ext uri="{FF2B5EF4-FFF2-40B4-BE49-F238E27FC236}">
                <a16:creationId xmlns:a16="http://schemas.microsoft.com/office/drawing/2014/main" id="{DB0D76F7-46D0-453C-B5A3-E9B1107B135E}"/>
              </a:ext>
            </a:extLst>
          </p:cNvPr>
          <p:cNvGrpSpPr/>
          <p:nvPr/>
        </p:nvGrpSpPr>
        <p:grpSpPr>
          <a:xfrm>
            <a:off x="9277529" y="3244811"/>
            <a:ext cx="574866" cy="574866"/>
            <a:chOff x="2962542" y="1760585"/>
            <a:chExt cx="633600" cy="633600"/>
          </a:xfrm>
        </p:grpSpPr>
        <p:sp>
          <p:nvSpPr>
            <p:cNvPr id="90257" name="Accent">
              <a:extLst>
                <a:ext uri="{FF2B5EF4-FFF2-40B4-BE49-F238E27FC236}">
                  <a16:creationId xmlns:a16="http://schemas.microsoft.com/office/drawing/2014/main" id="{8200429C-6C37-43F1-B17F-DD360701B23C}"/>
                </a:ext>
              </a:extLst>
            </p:cNvPr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58" name="Outline">
              <a:extLst>
                <a:ext uri="{FF2B5EF4-FFF2-40B4-BE49-F238E27FC236}">
                  <a16:creationId xmlns:a16="http://schemas.microsoft.com/office/drawing/2014/main" id="{782B5B5F-4F32-467B-9225-951103030A9C}"/>
                </a:ext>
              </a:extLst>
            </p:cNvPr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59" name="Group 3">
            <a:extLst>
              <a:ext uri="{FF2B5EF4-FFF2-40B4-BE49-F238E27FC236}">
                <a16:creationId xmlns:a16="http://schemas.microsoft.com/office/drawing/2014/main" id="{DC0C1744-5DFB-418C-AFBA-521768EBB8EE}"/>
              </a:ext>
            </a:extLst>
          </p:cNvPr>
          <p:cNvGrpSpPr/>
          <p:nvPr/>
        </p:nvGrpSpPr>
        <p:grpSpPr>
          <a:xfrm>
            <a:off x="6534329" y="5102164"/>
            <a:ext cx="574866" cy="574866"/>
            <a:chOff x="8624067" y="861060"/>
            <a:chExt cx="633600" cy="633600"/>
          </a:xfrm>
        </p:grpSpPr>
        <p:sp>
          <p:nvSpPr>
            <p:cNvPr id="90260" name="Accent">
              <a:extLst>
                <a:ext uri="{FF2B5EF4-FFF2-40B4-BE49-F238E27FC236}">
                  <a16:creationId xmlns:a16="http://schemas.microsoft.com/office/drawing/2014/main" id="{C925E33D-0DBF-493F-9F3C-62D37E1CE6C7}"/>
                </a:ext>
              </a:extLst>
            </p:cNvPr>
            <p:cNvSpPr/>
            <p:nvPr/>
          </p:nvSpPr>
          <p:spPr>
            <a:xfrm>
              <a:off x="862406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513" y="5000"/>
                  </a:moveTo>
                  <a:lnTo>
                    <a:pt x="5513" y="5019"/>
                  </a:lnTo>
                  <a:lnTo>
                    <a:pt x="5512" y="5038"/>
                  </a:lnTo>
                  <a:lnTo>
                    <a:pt x="5510" y="5058"/>
                  </a:lnTo>
                  <a:lnTo>
                    <a:pt x="5507" y="5077"/>
                  </a:lnTo>
                  <a:lnTo>
                    <a:pt x="5504" y="5096"/>
                  </a:lnTo>
                  <a:lnTo>
                    <a:pt x="5500" y="5114"/>
                  </a:lnTo>
                  <a:lnTo>
                    <a:pt x="5496" y="5133"/>
                  </a:lnTo>
                  <a:lnTo>
                    <a:pt x="5491" y="5151"/>
                  </a:lnTo>
                  <a:lnTo>
                    <a:pt x="5485" y="5170"/>
                  </a:lnTo>
                  <a:lnTo>
                    <a:pt x="5478" y="5188"/>
                  </a:lnTo>
                  <a:lnTo>
                    <a:pt x="5471" y="5205"/>
                  </a:lnTo>
                  <a:lnTo>
                    <a:pt x="5463" y="5223"/>
                  </a:lnTo>
                  <a:lnTo>
                    <a:pt x="5454" y="5240"/>
                  </a:lnTo>
                  <a:lnTo>
                    <a:pt x="5445" y="5257"/>
                  </a:lnTo>
                  <a:lnTo>
                    <a:pt x="5435" y="5273"/>
                  </a:lnTo>
                  <a:lnTo>
                    <a:pt x="5424" y="5290"/>
                  </a:lnTo>
                  <a:lnTo>
                    <a:pt x="5413" y="5305"/>
                  </a:lnTo>
                  <a:lnTo>
                    <a:pt x="5401" y="5320"/>
                  </a:lnTo>
                  <a:lnTo>
                    <a:pt x="5389" y="5335"/>
                  </a:lnTo>
                  <a:lnTo>
                    <a:pt x="5376" y="5349"/>
                  </a:lnTo>
                  <a:lnTo>
                    <a:pt x="5363" y="5363"/>
                  </a:lnTo>
                  <a:lnTo>
                    <a:pt x="5349" y="5376"/>
                  </a:lnTo>
                  <a:lnTo>
                    <a:pt x="5335" y="5389"/>
                  </a:lnTo>
                  <a:lnTo>
                    <a:pt x="5320" y="5401"/>
                  </a:lnTo>
                  <a:lnTo>
                    <a:pt x="5305" y="5413"/>
                  </a:lnTo>
                  <a:lnTo>
                    <a:pt x="5290" y="5424"/>
                  </a:lnTo>
                  <a:lnTo>
                    <a:pt x="5273" y="5435"/>
                  </a:lnTo>
                  <a:lnTo>
                    <a:pt x="5257" y="5445"/>
                  </a:lnTo>
                  <a:lnTo>
                    <a:pt x="5240" y="5454"/>
                  </a:lnTo>
                  <a:lnTo>
                    <a:pt x="5223" y="5463"/>
                  </a:lnTo>
                  <a:lnTo>
                    <a:pt x="5205" y="5471"/>
                  </a:lnTo>
                  <a:lnTo>
                    <a:pt x="5188" y="5478"/>
                  </a:lnTo>
                  <a:lnTo>
                    <a:pt x="5170" y="5485"/>
                  </a:lnTo>
                  <a:lnTo>
                    <a:pt x="5151" y="5491"/>
                  </a:lnTo>
                  <a:lnTo>
                    <a:pt x="5133" y="5496"/>
                  </a:lnTo>
                  <a:lnTo>
                    <a:pt x="5114" y="5500"/>
                  </a:lnTo>
                  <a:lnTo>
                    <a:pt x="5096" y="5504"/>
                  </a:lnTo>
                  <a:lnTo>
                    <a:pt x="5077" y="5507"/>
                  </a:lnTo>
                  <a:lnTo>
                    <a:pt x="5058" y="5510"/>
                  </a:lnTo>
                  <a:lnTo>
                    <a:pt x="5038" y="5512"/>
                  </a:lnTo>
                  <a:lnTo>
                    <a:pt x="5019" y="5513"/>
                  </a:lnTo>
                  <a:lnTo>
                    <a:pt x="5000" y="5513"/>
                  </a:lnTo>
                  <a:lnTo>
                    <a:pt x="4981" y="5513"/>
                  </a:lnTo>
                  <a:lnTo>
                    <a:pt x="4962" y="5512"/>
                  </a:lnTo>
                  <a:lnTo>
                    <a:pt x="4942" y="5510"/>
                  </a:lnTo>
                  <a:lnTo>
                    <a:pt x="4923" y="5507"/>
                  </a:lnTo>
                  <a:lnTo>
                    <a:pt x="4904" y="5504"/>
                  </a:lnTo>
                  <a:lnTo>
                    <a:pt x="4886" y="5500"/>
                  </a:lnTo>
                  <a:lnTo>
                    <a:pt x="4867" y="5496"/>
                  </a:lnTo>
                  <a:lnTo>
                    <a:pt x="4849" y="5491"/>
                  </a:lnTo>
                  <a:lnTo>
                    <a:pt x="4830" y="5485"/>
                  </a:lnTo>
                  <a:lnTo>
                    <a:pt x="4812" y="5478"/>
                  </a:lnTo>
                  <a:lnTo>
                    <a:pt x="4795" y="5471"/>
                  </a:lnTo>
                  <a:lnTo>
                    <a:pt x="4777" y="5463"/>
                  </a:lnTo>
                  <a:lnTo>
                    <a:pt x="4760" y="5454"/>
                  </a:lnTo>
                  <a:lnTo>
                    <a:pt x="4743" y="5445"/>
                  </a:lnTo>
                  <a:lnTo>
                    <a:pt x="4727" y="5435"/>
                  </a:lnTo>
                  <a:lnTo>
                    <a:pt x="4710" y="5424"/>
                  </a:lnTo>
                  <a:lnTo>
                    <a:pt x="4695" y="5413"/>
                  </a:lnTo>
                  <a:lnTo>
                    <a:pt x="4680" y="5401"/>
                  </a:lnTo>
                  <a:lnTo>
                    <a:pt x="4665" y="5389"/>
                  </a:lnTo>
                  <a:lnTo>
                    <a:pt x="4651" y="5376"/>
                  </a:lnTo>
                  <a:lnTo>
                    <a:pt x="4637" y="5363"/>
                  </a:lnTo>
                  <a:lnTo>
                    <a:pt x="4624" y="5349"/>
                  </a:lnTo>
                  <a:lnTo>
                    <a:pt x="4611" y="5335"/>
                  </a:lnTo>
                  <a:lnTo>
                    <a:pt x="4599" y="5320"/>
                  </a:lnTo>
                  <a:lnTo>
                    <a:pt x="4587" y="5305"/>
                  </a:lnTo>
                  <a:lnTo>
                    <a:pt x="4576" y="5290"/>
                  </a:lnTo>
                  <a:lnTo>
                    <a:pt x="4565" y="5273"/>
                  </a:lnTo>
                  <a:lnTo>
                    <a:pt x="4555" y="5257"/>
                  </a:lnTo>
                  <a:lnTo>
                    <a:pt x="4546" y="5240"/>
                  </a:lnTo>
                  <a:lnTo>
                    <a:pt x="4537" y="5223"/>
                  </a:lnTo>
                  <a:lnTo>
                    <a:pt x="4529" y="5205"/>
                  </a:lnTo>
                  <a:lnTo>
                    <a:pt x="4522" y="5188"/>
                  </a:lnTo>
                  <a:lnTo>
                    <a:pt x="4515" y="5170"/>
                  </a:lnTo>
                  <a:lnTo>
                    <a:pt x="4509" y="5151"/>
                  </a:lnTo>
                  <a:lnTo>
                    <a:pt x="4504" y="5133"/>
                  </a:lnTo>
                  <a:lnTo>
                    <a:pt x="4500" y="5114"/>
                  </a:lnTo>
                  <a:lnTo>
                    <a:pt x="4496" y="5096"/>
                  </a:lnTo>
                  <a:lnTo>
                    <a:pt x="4493" y="5077"/>
                  </a:lnTo>
                  <a:lnTo>
                    <a:pt x="4490" y="5058"/>
                  </a:lnTo>
                  <a:lnTo>
                    <a:pt x="4488" y="5038"/>
                  </a:lnTo>
                  <a:lnTo>
                    <a:pt x="4487" y="5019"/>
                  </a:lnTo>
                  <a:lnTo>
                    <a:pt x="4487" y="5000"/>
                  </a:lnTo>
                  <a:lnTo>
                    <a:pt x="4487" y="4981"/>
                  </a:lnTo>
                  <a:lnTo>
                    <a:pt x="4488" y="4962"/>
                  </a:lnTo>
                  <a:lnTo>
                    <a:pt x="4490" y="4942"/>
                  </a:lnTo>
                  <a:lnTo>
                    <a:pt x="4493" y="4923"/>
                  </a:lnTo>
                  <a:lnTo>
                    <a:pt x="4496" y="4904"/>
                  </a:lnTo>
                  <a:lnTo>
                    <a:pt x="4500" y="4886"/>
                  </a:lnTo>
                  <a:lnTo>
                    <a:pt x="4504" y="4867"/>
                  </a:lnTo>
                  <a:lnTo>
                    <a:pt x="4509" y="4849"/>
                  </a:lnTo>
                  <a:lnTo>
                    <a:pt x="4515" y="4830"/>
                  </a:lnTo>
                  <a:lnTo>
                    <a:pt x="4522" y="4812"/>
                  </a:lnTo>
                  <a:lnTo>
                    <a:pt x="4529" y="4795"/>
                  </a:lnTo>
                  <a:lnTo>
                    <a:pt x="4537" y="4777"/>
                  </a:lnTo>
                  <a:lnTo>
                    <a:pt x="4546" y="4760"/>
                  </a:lnTo>
                  <a:lnTo>
                    <a:pt x="4555" y="4743"/>
                  </a:lnTo>
                  <a:lnTo>
                    <a:pt x="4565" y="4727"/>
                  </a:lnTo>
                  <a:lnTo>
                    <a:pt x="4576" y="4710"/>
                  </a:lnTo>
                  <a:lnTo>
                    <a:pt x="4587" y="4695"/>
                  </a:lnTo>
                  <a:lnTo>
                    <a:pt x="4599" y="4680"/>
                  </a:lnTo>
                  <a:lnTo>
                    <a:pt x="4611" y="4665"/>
                  </a:lnTo>
                  <a:lnTo>
                    <a:pt x="4624" y="4651"/>
                  </a:lnTo>
                  <a:lnTo>
                    <a:pt x="4637" y="4637"/>
                  </a:lnTo>
                  <a:lnTo>
                    <a:pt x="4651" y="4624"/>
                  </a:lnTo>
                  <a:lnTo>
                    <a:pt x="4665" y="4611"/>
                  </a:lnTo>
                  <a:lnTo>
                    <a:pt x="4680" y="4599"/>
                  </a:lnTo>
                  <a:lnTo>
                    <a:pt x="4695" y="4587"/>
                  </a:lnTo>
                  <a:lnTo>
                    <a:pt x="4710" y="4576"/>
                  </a:lnTo>
                  <a:lnTo>
                    <a:pt x="4727" y="4565"/>
                  </a:lnTo>
                  <a:lnTo>
                    <a:pt x="4743" y="4555"/>
                  </a:lnTo>
                  <a:lnTo>
                    <a:pt x="4760" y="4546"/>
                  </a:lnTo>
                  <a:lnTo>
                    <a:pt x="4777" y="4537"/>
                  </a:lnTo>
                  <a:lnTo>
                    <a:pt x="4795" y="4529"/>
                  </a:lnTo>
                  <a:lnTo>
                    <a:pt x="4812" y="4522"/>
                  </a:lnTo>
                  <a:lnTo>
                    <a:pt x="4830" y="4515"/>
                  </a:lnTo>
                  <a:lnTo>
                    <a:pt x="4849" y="4509"/>
                  </a:lnTo>
                  <a:lnTo>
                    <a:pt x="4867" y="4504"/>
                  </a:lnTo>
                  <a:lnTo>
                    <a:pt x="4886" y="4500"/>
                  </a:lnTo>
                  <a:lnTo>
                    <a:pt x="4904" y="4496"/>
                  </a:lnTo>
                  <a:lnTo>
                    <a:pt x="4923" y="4493"/>
                  </a:lnTo>
                  <a:lnTo>
                    <a:pt x="4942" y="4490"/>
                  </a:lnTo>
                  <a:lnTo>
                    <a:pt x="4962" y="4488"/>
                  </a:lnTo>
                  <a:lnTo>
                    <a:pt x="4981" y="4487"/>
                  </a:lnTo>
                  <a:lnTo>
                    <a:pt x="5000" y="4487"/>
                  </a:lnTo>
                  <a:lnTo>
                    <a:pt x="5019" y="4487"/>
                  </a:lnTo>
                  <a:lnTo>
                    <a:pt x="5038" y="4488"/>
                  </a:lnTo>
                  <a:lnTo>
                    <a:pt x="5058" y="4490"/>
                  </a:lnTo>
                  <a:lnTo>
                    <a:pt x="5077" y="4493"/>
                  </a:lnTo>
                  <a:lnTo>
                    <a:pt x="5096" y="4496"/>
                  </a:lnTo>
                  <a:lnTo>
                    <a:pt x="5114" y="4500"/>
                  </a:lnTo>
                  <a:lnTo>
                    <a:pt x="5133" y="4504"/>
                  </a:lnTo>
                  <a:lnTo>
                    <a:pt x="5151" y="4509"/>
                  </a:lnTo>
                  <a:lnTo>
                    <a:pt x="5170" y="4515"/>
                  </a:lnTo>
                  <a:lnTo>
                    <a:pt x="5188" y="4522"/>
                  </a:lnTo>
                  <a:lnTo>
                    <a:pt x="5205" y="4529"/>
                  </a:lnTo>
                  <a:lnTo>
                    <a:pt x="5223" y="4537"/>
                  </a:lnTo>
                  <a:lnTo>
                    <a:pt x="5240" y="4546"/>
                  </a:lnTo>
                  <a:lnTo>
                    <a:pt x="5257" y="4555"/>
                  </a:lnTo>
                  <a:lnTo>
                    <a:pt x="5273" y="4565"/>
                  </a:lnTo>
                  <a:lnTo>
                    <a:pt x="5290" y="4576"/>
                  </a:lnTo>
                  <a:lnTo>
                    <a:pt x="5305" y="4587"/>
                  </a:lnTo>
                  <a:lnTo>
                    <a:pt x="5320" y="4599"/>
                  </a:lnTo>
                  <a:lnTo>
                    <a:pt x="5335" y="4611"/>
                  </a:lnTo>
                  <a:lnTo>
                    <a:pt x="5349" y="4624"/>
                  </a:lnTo>
                  <a:lnTo>
                    <a:pt x="5363" y="4637"/>
                  </a:lnTo>
                  <a:lnTo>
                    <a:pt x="5376" y="4651"/>
                  </a:lnTo>
                  <a:lnTo>
                    <a:pt x="5389" y="4665"/>
                  </a:lnTo>
                  <a:lnTo>
                    <a:pt x="5401" y="4680"/>
                  </a:lnTo>
                  <a:lnTo>
                    <a:pt x="5413" y="4695"/>
                  </a:lnTo>
                  <a:lnTo>
                    <a:pt x="5424" y="4710"/>
                  </a:lnTo>
                  <a:lnTo>
                    <a:pt x="5435" y="4727"/>
                  </a:lnTo>
                  <a:lnTo>
                    <a:pt x="5445" y="4743"/>
                  </a:lnTo>
                  <a:lnTo>
                    <a:pt x="5454" y="4760"/>
                  </a:lnTo>
                  <a:lnTo>
                    <a:pt x="5463" y="4777"/>
                  </a:lnTo>
                  <a:lnTo>
                    <a:pt x="5471" y="4795"/>
                  </a:lnTo>
                  <a:lnTo>
                    <a:pt x="5478" y="4812"/>
                  </a:lnTo>
                  <a:lnTo>
                    <a:pt x="5485" y="4830"/>
                  </a:lnTo>
                  <a:lnTo>
                    <a:pt x="5491" y="4849"/>
                  </a:lnTo>
                  <a:lnTo>
                    <a:pt x="5496" y="4867"/>
                  </a:lnTo>
                  <a:lnTo>
                    <a:pt x="5500" y="4886"/>
                  </a:lnTo>
                  <a:lnTo>
                    <a:pt x="5504" y="4904"/>
                  </a:lnTo>
                  <a:lnTo>
                    <a:pt x="5507" y="4923"/>
                  </a:lnTo>
                  <a:lnTo>
                    <a:pt x="5510" y="4942"/>
                  </a:lnTo>
                  <a:lnTo>
                    <a:pt x="5512" y="4962"/>
                  </a:lnTo>
                  <a:lnTo>
                    <a:pt x="5513" y="4981"/>
                  </a:lnTo>
                  <a:lnTo>
                    <a:pt x="5513" y="5000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61" name="Outline">
              <a:extLst>
                <a:ext uri="{FF2B5EF4-FFF2-40B4-BE49-F238E27FC236}">
                  <a16:creationId xmlns:a16="http://schemas.microsoft.com/office/drawing/2014/main" id="{3819C956-33AE-44B1-AF7A-EC594C918EEF}"/>
                </a:ext>
              </a:extLst>
            </p:cNvPr>
            <p:cNvSpPr/>
            <p:nvPr/>
          </p:nvSpPr>
          <p:spPr>
            <a:xfrm>
              <a:off x="862406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4769" y="2587"/>
                  </a:moveTo>
                  <a:lnTo>
                    <a:pt x="4759" y="2556"/>
                  </a:lnTo>
                  <a:lnTo>
                    <a:pt x="4752" y="2524"/>
                  </a:lnTo>
                  <a:lnTo>
                    <a:pt x="4750" y="2491"/>
                  </a:lnTo>
                  <a:lnTo>
                    <a:pt x="4750" y="1806"/>
                  </a:lnTo>
                  <a:lnTo>
                    <a:pt x="4752" y="1773"/>
                  </a:lnTo>
                  <a:lnTo>
                    <a:pt x="4759" y="1741"/>
                  </a:lnTo>
                  <a:lnTo>
                    <a:pt x="4769" y="1710"/>
                  </a:lnTo>
                  <a:lnTo>
                    <a:pt x="4783" y="1681"/>
                  </a:lnTo>
                  <a:lnTo>
                    <a:pt x="4802" y="1654"/>
                  </a:lnTo>
                  <a:lnTo>
                    <a:pt x="4823" y="1629"/>
                  </a:lnTo>
                  <a:lnTo>
                    <a:pt x="4848" y="1608"/>
                  </a:lnTo>
                  <a:lnTo>
                    <a:pt x="4854" y="1603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3" y="4854"/>
                  </a:lnTo>
                  <a:lnTo>
                    <a:pt x="1608" y="4848"/>
                  </a:lnTo>
                  <a:lnTo>
                    <a:pt x="1629" y="4823"/>
                  </a:lnTo>
                  <a:lnTo>
                    <a:pt x="1654" y="4802"/>
                  </a:lnTo>
                  <a:lnTo>
                    <a:pt x="1681" y="4783"/>
                  </a:lnTo>
                  <a:lnTo>
                    <a:pt x="1710" y="4769"/>
                  </a:lnTo>
                  <a:lnTo>
                    <a:pt x="1741" y="4759"/>
                  </a:lnTo>
                  <a:lnTo>
                    <a:pt x="1773" y="4752"/>
                  </a:lnTo>
                  <a:lnTo>
                    <a:pt x="1806" y="4750"/>
                  </a:lnTo>
                  <a:lnTo>
                    <a:pt x="2491" y="4750"/>
                  </a:lnTo>
                  <a:lnTo>
                    <a:pt x="2524" y="4752"/>
                  </a:lnTo>
                  <a:lnTo>
                    <a:pt x="2556" y="4759"/>
                  </a:lnTo>
                  <a:lnTo>
                    <a:pt x="2587" y="4769"/>
                  </a:lnTo>
                  <a:lnTo>
                    <a:pt x="2616" y="4783"/>
                  </a:lnTo>
                  <a:lnTo>
                    <a:pt x="2643" y="4802"/>
                  </a:lnTo>
                  <a:lnTo>
                    <a:pt x="2668" y="4823"/>
                  </a:lnTo>
                  <a:lnTo>
                    <a:pt x="2689" y="4848"/>
                  </a:lnTo>
                  <a:lnTo>
                    <a:pt x="2708" y="4875"/>
                  </a:lnTo>
                  <a:lnTo>
                    <a:pt x="2722" y="4904"/>
                  </a:lnTo>
                  <a:lnTo>
                    <a:pt x="2732" y="4935"/>
                  </a:lnTo>
                  <a:lnTo>
                    <a:pt x="2739" y="4967"/>
                  </a:lnTo>
                  <a:lnTo>
                    <a:pt x="2741" y="5000"/>
                  </a:lnTo>
                  <a:lnTo>
                    <a:pt x="2739" y="5033"/>
                  </a:lnTo>
                  <a:lnTo>
                    <a:pt x="2732" y="5065"/>
                  </a:lnTo>
                  <a:lnTo>
                    <a:pt x="2722" y="5096"/>
                  </a:lnTo>
                  <a:lnTo>
                    <a:pt x="2708" y="5125"/>
                  </a:lnTo>
                  <a:lnTo>
                    <a:pt x="2689" y="5152"/>
                  </a:lnTo>
                  <a:lnTo>
                    <a:pt x="2668" y="5177"/>
                  </a:lnTo>
                  <a:lnTo>
                    <a:pt x="2643" y="5198"/>
                  </a:lnTo>
                  <a:lnTo>
                    <a:pt x="2616" y="5217"/>
                  </a:lnTo>
                  <a:lnTo>
                    <a:pt x="2587" y="5231"/>
                  </a:lnTo>
                  <a:lnTo>
                    <a:pt x="2556" y="5241"/>
                  </a:lnTo>
                  <a:lnTo>
                    <a:pt x="2524" y="5248"/>
                  </a:lnTo>
                  <a:lnTo>
                    <a:pt x="2491" y="5250"/>
                  </a:lnTo>
                  <a:lnTo>
                    <a:pt x="1806" y="5250"/>
                  </a:lnTo>
                  <a:lnTo>
                    <a:pt x="1773" y="5248"/>
                  </a:lnTo>
                  <a:lnTo>
                    <a:pt x="1741" y="5241"/>
                  </a:lnTo>
                  <a:lnTo>
                    <a:pt x="1710" y="5231"/>
                  </a:lnTo>
                  <a:lnTo>
                    <a:pt x="1681" y="5217"/>
                  </a:lnTo>
                  <a:lnTo>
                    <a:pt x="1654" y="5198"/>
                  </a:lnTo>
                  <a:lnTo>
                    <a:pt x="1629" y="5177"/>
                  </a:lnTo>
                  <a:lnTo>
                    <a:pt x="1608" y="5152"/>
                  </a:lnTo>
                  <a:lnTo>
                    <a:pt x="1603" y="5146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54" y="8397"/>
                  </a:lnTo>
                  <a:lnTo>
                    <a:pt x="4848" y="8392"/>
                  </a:lnTo>
                  <a:lnTo>
                    <a:pt x="4823" y="8371"/>
                  </a:lnTo>
                  <a:lnTo>
                    <a:pt x="4802" y="8346"/>
                  </a:lnTo>
                  <a:lnTo>
                    <a:pt x="4783" y="8319"/>
                  </a:lnTo>
                  <a:lnTo>
                    <a:pt x="4769" y="8290"/>
                  </a:lnTo>
                  <a:lnTo>
                    <a:pt x="4759" y="8259"/>
                  </a:lnTo>
                  <a:lnTo>
                    <a:pt x="4752" y="8227"/>
                  </a:lnTo>
                  <a:lnTo>
                    <a:pt x="4750" y="8194"/>
                  </a:lnTo>
                  <a:lnTo>
                    <a:pt x="4750" y="7509"/>
                  </a:lnTo>
                  <a:lnTo>
                    <a:pt x="4752" y="7476"/>
                  </a:lnTo>
                  <a:lnTo>
                    <a:pt x="4759" y="7444"/>
                  </a:lnTo>
                  <a:lnTo>
                    <a:pt x="4769" y="7413"/>
                  </a:lnTo>
                  <a:lnTo>
                    <a:pt x="4783" y="7384"/>
                  </a:lnTo>
                  <a:lnTo>
                    <a:pt x="4802" y="7357"/>
                  </a:lnTo>
                  <a:lnTo>
                    <a:pt x="4823" y="7332"/>
                  </a:lnTo>
                  <a:lnTo>
                    <a:pt x="4848" y="7311"/>
                  </a:lnTo>
                  <a:lnTo>
                    <a:pt x="4875" y="7292"/>
                  </a:lnTo>
                  <a:lnTo>
                    <a:pt x="4904" y="7278"/>
                  </a:lnTo>
                  <a:lnTo>
                    <a:pt x="4935" y="7268"/>
                  </a:lnTo>
                  <a:lnTo>
                    <a:pt x="4967" y="7261"/>
                  </a:lnTo>
                  <a:lnTo>
                    <a:pt x="5000" y="7259"/>
                  </a:lnTo>
                  <a:lnTo>
                    <a:pt x="5033" y="7261"/>
                  </a:lnTo>
                  <a:lnTo>
                    <a:pt x="5065" y="7268"/>
                  </a:lnTo>
                  <a:lnTo>
                    <a:pt x="5096" y="7278"/>
                  </a:lnTo>
                  <a:lnTo>
                    <a:pt x="5125" y="7292"/>
                  </a:lnTo>
                  <a:lnTo>
                    <a:pt x="5152" y="7311"/>
                  </a:lnTo>
                  <a:lnTo>
                    <a:pt x="5177" y="7332"/>
                  </a:lnTo>
                  <a:lnTo>
                    <a:pt x="5198" y="7357"/>
                  </a:lnTo>
                  <a:lnTo>
                    <a:pt x="5217" y="7384"/>
                  </a:lnTo>
                  <a:lnTo>
                    <a:pt x="5231" y="7413"/>
                  </a:lnTo>
                  <a:lnTo>
                    <a:pt x="5241" y="7444"/>
                  </a:lnTo>
                  <a:lnTo>
                    <a:pt x="5248" y="7476"/>
                  </a:lnTo>
                  <a:lnTo>
                    <a:pt x="5250" y="7509"/>
                  </a:lnTo>
                  <a:lnTo>
                    <a:pt x="5250" y="8194"/>
                  </a:lnTo>
                  <a:lnTo>
                    <a:pt x="5248" y="8227"/>
                  </a:lnTo>
                  <a:lnTo>
                    <a:pt x="5241" y="8259"/>
                  </a:lnTo>
                  <a:lnTo>
                    <a:pt x="5231" y="8290"/>
                  </a:lnTo>
                  <a:lnTo>
                    <a:pt x="5217" y="8319"/>
                  </a:lnTo>
                  <a:lnTo>
                    <a:pt x="5198" y="8346"/>
                  </a:lnTo>
                  <a:lnTo>
                    <a:pt x="5177" y="8371"/>
                  </a:lnTo>
                  <a:lnTo>
                    <a:pt x="5152" y="8392"/>
                  </a:lnTo>
                  <a:lnTo>
                    <a:pt x="5146" y="8397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7" y="5146"/>
                  </a:lnTo>
                  <a:lnTo>
                    <a:pt x="8392" y="5152"/>
                  </a:lnTo>
                  <a:lnTo>
                    <a:pt x="8371" y="5177"/>
                  </a:lnTo>
                  <a:lnTo>
                    <a:pt x="8346" y="5198"/>
                  </a:lnTo>
                  <a:lnTo>
                    <a:pt x="8319" y="5217"/>
                  </a:lnTo>
                  <a:lnTo>
                    <a:pt x="8290" y="5231"/>
                  </a:lnTo>
                  <a:lnTo>
                    <a:pt x="8259" y="5241"/>
                  </a:lnTo>
                  <a:lnTo>
                    <a:pt x="8227" y="5248"/>
                  </a:lnTo>
                  <a:lnTo>
                    <a:pt x="8194" y="5250"/>
                  </a:lnTo>
                  <a:lnTo>
                    <a:pt x="7509" y="5250"/>
                  </a:lnTo>
                  <a:lnTo>
                    <a:pt x="7476" y="5248"/>
                  </a:lnTo>
                  <a:lnTo>
                    <a:pt x="7444" y="5241"/>
                  </a:lnTo>
                  <a:lnTo>
                    <a:pt x="7413" y="5231"/>
                  </a:lnTo>
                  <a:lnTo>
                    <a:pt x="7384" y="5217"/>
                  </a:lnTo>
                  <a:lnTo>
                    <a:pt x="7357" y="5198"/>
                  </a:lnTo>
                  <a:lnTo>
                    <a:pt x="7332" y="5177"/>
                  </a:lnTo>
                  <a:lnTo>
                    <a:pt x="7311" y="5152"/>
                  </a:lnTo>
                  <a:lnTo>
                    <a:pt x="7292" y="5125"/>
                  </a:lnTo>
                  <a:lnTo>
                    <a:pt x="7278" y="5096"/>
                  </a:lnTo>
                  <a:lnTo>
                    <a:pt x="7268" y="5065"/>
                  </a:lnTo>
                  <a:lnTo>
                    <a:pt x="7261" y="5033"/>
                  </a:lnTo>
                  <a:lnTo>
                    <a:pt x="7259" y="5000"/>
                  </a:lnTo>
                  <a:lnTo>
                    <a:pt x="7261" y="4967"/>
                  </a:lnTo>
                  <a:lnTo>
                    <a:pt x="7268" y="4935"/>
                  </a:lnTo>
                  <a:lnTo>
                    <a:pt x="7278" y="4904"/>
                  </a:lnTo>
                  <a:lnTo>
                    <a:pt x="7292" y="4875"/>
                  </a:lnTo>
                  <a:lnTo>
                    <a:pt x="7311" y="4848"/>
                  </a:lnTo>
                  <a:lnTo>
                    <a:pt x="7332" y="4823"/>
                  </a:lnTo>
                  <a:lnTo>
                    <a:pt x="7357" y="4802"/>
                  </a:lnTo>
                  <a:lnTo>
                    <a:pt x="7384" y="4783"/>
                  </a:lnTo>
                  <a:lnTo>
                    <a:pt x="7413" y="4769"/>
                  </a:lnTo>
                  <a:lnTo>
                    <a:pt x="7444" y="4759"/>
                  </a:lnTo>
                  <a:lnTo>
                    <a:pt x="7476" y="4752"/>
                  </a:lnTo>
                  <a:lnTo>
                    <a:pt x="7509" y="4750"/>
                  </a:lnTo>
                  <a:lnTo>
                    <a:pt x="8194" y="4750"/>
                  </a:lnTo>
                  <a:lnTo>
                    <a:pt x="8227" y="4752"/>
                  </a:lnTo>
                  <a:lnTo>
                    <a:pt x="8259" y="4759"/>
                  </a:lnTo>
                  <a:lnTo>
                    <a:pt x="8290" y="4769"/>
                  </a:lnTo>
                  <a:lnTo>
                    <a:pt x="8319" y="4783"/>
                  </a:lnTo>
                  <a:lnTo>
                    <a:pt x="8346" y="4802"/>
                  </a:lnTo>
                  <a:lnTo>
                    <a:pt x="8371" y="4823"/>
                  </a:lnTo>
                  <a:lnTo>
                    <a:pt x="8392" y="4848"/>
                  </a:lnTo>
                  <a:lnTo>
                    <a:pt x="8397" y="4854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46" y="1603"/>
                  </a:lnTo>
                  <a:lnTo>
                    <a:pt x="5152" y="1608"/>
                  </a:lnTo>
                  <a:lnTo>
                    <a:pt x="5177" y="1629"/>
                  </a:lnTo>
                  <a:lnTo>
                    <a:pt x="5198" y="1654"/>
                  </a:lnTo>
                  <a:lnTo>
                    <a:pt x="5217" y="1681"/>
                  </a:lnTo>
                  <a:lnTo>
                    <a:pt x="5231" y="1710"/>
                  </a:lnTo>
                  <a:lnTo>
                    <a:pt x="5241" y="1741"/>
                  </a:lnTo>
                  <a:lnTo>
                    <a:pt x="5248" y="1773"/>
                  </a:lnTo>
                  <a:lnTo>
                    <a:pt x="5250" y="1806"/>
                  </a:lnTo>
                  <a:lnTo>
                    <a:pt x="5250" y="2491"/>
                  </a:lnTo>
                  <a:lnTo>
                    <a:pt x="5248" y="2524"/>
                  </a:lnTo>
                  <a:lnTo>
                    <a:pt x="5241" y="2556"/>
                  </a:lnTo>
                  <a:lnTo>
                    <a:pt x="5231" y="2587"/>
                  </a:lnTo>
                  <a:lnTo>
                    <a:pt x="5217" y="2616"/>
                  </a:lnTo>
                  <a:lnTo>
                    <a:pt x="5198" y="2643"/>
                  </a:lnTo>
                  <a:lnTo>
                    <a:pt x="5177" y="2668"/>
                  </a:lnTo>
                  <a:lnTo>
                    <a:pt x="5152" y="2689"/>
                  </a:lnTo>
                  <a:lnTo>
                    <a:pt x="5125" y="2708"/>
                  </a:lnTo>
                  <a:lnTo>
                    <a:pt x="5102" y="2719"/>
                  </a:lnTo>
                  <a:lnTo>
                    <a:pt x="5125" y="2730"/>
                  </a:lnTo>
                  <a:lnTo>
                    <a:pt x="5152" y="2749"/>
                  </a:lnTo>
                  <a:lnTo>
                    <a:pt x="5177" y="2770"/>
                  </a:lnTo>
                  <a:lnTo>
                    <a:pt x="5198" y="2795"/>
                  </a:lnTo>
                  <a:lnTo>
                    <a:pt x="5217" y="2822"/>
                  </a:lnTo>
                  <a:lnTo>
                    <a:pt x="5231" y="2851"/>
                  </a:lnTo>
                  <a:lnTo>
                    <a:pt x="5241" y="2882"/>
                  </a:lnTo>
                  <a:lnTo>
                    <a:pt x="5248" y="2914"/>
                  </a:lnTo>
                  <a:lnTo>
                    <a:pt x="5250" y="2947"/>
                  </a:lnTo>
                  <a:lnTo>
                    <a:pt x="5250" y="4412"/>
                  </a:lnTo>
                  <a:lnTo>
                    <a:pt x="5253" y="4413"/>
                  </a:lnTo>
                  <a:lnTo>
                    <a:pt x="5257" y="4415"/>
                  </a:lnTo>
                  <a:lnTo>
                    <a:pt x="5275" y="4423"/>
                  </a:lnTo>
                  <a:lnTo>
                    <a:pt x="5279" y="4425"/>
                  </a:lnTo>
                  <a:lnTo>
                    <a:pt x="5296" y="4434"/>
                  </a:lnTo>
                  <a:lnTo>
                    <a:pt x="5300" y="4436"/>
                  </a:lnTo>
                  <a:lnTo>
                    <a:pt x="5317" y="4446"/>
                  </a:lnTo>
                  <a:lnTo>
                    <a:pt x="5322" y="4448"/>
                  </a:lnTo>
                  <a:lnTo>
                    <a:pt x="5339" y="4459"/>
                  </a:lnTo>
                  <a:lnTo>
                    <a:pt x="5343" y="4461"/>
                  </a:lnTo>
                  <a:lnTo>
                    <a:pt x="5359" y="4472"/>
                  </a:lnTo>
                  <a:lnTo>
                    <a:pt x="5362" y="4474"/>
                  </a:lnTo>
                  <a:lnTo>
                    <a:pt x="5378" y="4485"/>
                  </a:lnTo>
                  <a:lnTo>
                    <a:pt x="5382" y="4488"/>
                  </a:lnTo>
                  <a:lnTo>
                    <a:pt x="5397" y="4500"/>
                  </a:lnTo>
                  <a:lnTo>
                    <a:pt x="5400" y="4503"/>
                  </a:lnTo>
                  <a:lnTo>
                    <a:pt x="5415" y="4515"/>
                  </a:lnTo>
                  <a:lnTo>
                    <a:pt x="5418" y="4518"/>
                  </a:lnTo>
                  <a:lnTo>
                    <a:pt x="5433" y="4531"/>
                  </a:lnTo>
                  <a:lnTo>
                    <a:pt x="5436" y="4534"/>
                  </a:lnTo>
                  <a:lnTo>
                    <a:pt x="5450" y="4547"/>
                  </a:lnTo>
                  <a:lnTo>
                    <a:pt x="5453" y="4550"/>
                  </a:lnTo>
                  <a:lnTo>
                    <a:pt x="5466" y="4564"/>
                  </a:lnTo>
                  <a:lnTo>
                    <a:pt x="5469" y="4567"/>
                  </a:lnTo>
                  <a:lnTo>
                    <a:pt x="5482" y="4582"/>
                  </a:lnTo>
                  <a:lnTo>
                    <a:pt x="5485" y="4585"/>
                  </a:lnTo>
                  <a:lnTo>
                    <a:pt x="5497" y="4600"/>
                  </a:lnTo>
                  <a:lnTo>
                    <a:pt x="5500" y="4603"/>
                  </a:lnTo>
                  <a:lnTo>
                    <a:pt x="5512" y="4618"/>
                  </a:lnTo>
                  <a:lnTo>
                    <a:pt x="5515" y="4622"/>
                  </a:lnTo>
                  <a:lnTo>
                    <a:pt x="5526" y="4638"/>
                  </a:lnTo>
                  <a:lnTo>
                    <a:pt x="5528" y="4641"/>
                  </a:lnTo>
                  <a:lnTo>
                    <a:pt x="5539" y="4657"/>
                  </a:lnTo>
                  <a:lnTo>
                    <a:pt x="5541" y="4661"/>
                  </a:lnTo>
                  <a:lnTo>
                    <a:pt x="5552" y="4678"/>
                  </a:lnTo>
                  <a:lnTo>
                    <a:pt x="5554" y="4683"/>
                  </a:lnTo>
                  <a:lnTo>
                    <a:pt x="5564" y="4700"/>
                  </a:lnTo>
                  <a:lnTo>
                    <a:pt x="5566" y="4704"/>
                  </a:lnTo>
                  <a:lnTo>
                    <a:pt x="5575" y="4721"/>
                  </a:lnTo>
                  <a:lnTo>
                    <a:pt x="5577" y="4725"/>
                  </a:lnTo>
                  <a:lnTo>
                    <a:pt x="5585" y="4743"/>
                  </a:lnTo>
                  <a:lnTo>
                    <a:pt x="5587" y="4747"/>
                  </a:lnTo>
                  <a:lnTo>
                    <a:pt x="5594" y="4765"/>
                  </a:lnTo>
                  <a:lnTo>
                    <a:pt x="5596" y="4769"/>
                  </a:lnTo>
                  <a:lnTo>
                    <a:pt x="5602" y="4787"/>
                  </a:lnTo>
                  <a:lnTo>
                    <a:pt x="5604" y="4792"/>
                  </a:lnTo>
                  <a:lnTo>
                    <a:pt x="5610" y="4810"/>
                  </a:lnTo>
                  <a:lnTo>
                    <a:pt x="5611" y="4815"/>
                  </a:lnTo>
                  <a:lnTo>
                    <a:pt x="5616" y="4833"/>
                  </a:lnTo>
                  <a:lnTo>
                    <a:pt x="5617" y="4837"/>
                  </a:lnTo>
                  <a:lnTo>
                    <a:pt x="5622" y="4856"/>
                  </a:lnTo>
                  <a:lnTo>
                    <a:pt x="5623" y="4861"/>
                  </a:lnTo>
                  <a:lnTo>
                    <a:pt x="5627" y="4879"/>
                  </a:lnTo>
                  <a:lnTo>
                    <a:pt x="5628" y="4884"/>
                  </a:lnTo>
                  <a:lnTo>
                    <a:pt x="5631" y="4903"/>
                  </a:lnTo>
                  <a:lnTo>
                    <a:pt x="5631" y="4907"/>
                  </a:lnTo>
                  <a:lnTo>
                    <a:pt x="5634" y="4926"/>
                  </a:lnTo>
                  <a:lnTo>
                    <a:pt x="5634" y="4931"/>
                  </a:lnTo>
                  <a:lnTo>
                    <a:pt x="5636" y="4950"/>
                  </a:lnTo>
                  <a:lnTo>
                    <a:pt x="5636" y="4955"/>
                  </a:lnTo>
                  <a:lnTo>
                    <a:pt x="5637" y="4974"/>
                  </a:lnTo>
                  <a:lnTo>
                    <a:pt x="5638" y="4978"/>
                  </a:lnTo>
                  <a:lnTo>
                    <a:pt x="5638" y="4998"/>
                  </a:lnTo>
                  <a:lnTo>
                    <a:pt x="5638" y="5001"/>
                  </a:lnTo>
                  <a:lnTo>
                    <a:pt x="6695" y="5454"/>
                  </a:lnTo>
                  <a:lnTo>
                    <a:pt x="6725" y="5469"/>
                  </a:lnTo>
                  <a:lnTo>
                    <a:pt x="6752" y="5487"/>
                  </a:lnTo>
                  <a:lnTo>
                    <a:pt x="6776" y="5509"/>
                  </a:lnTo>
                  <a:lnTo>
                    <a:pt x="6797" y="5534"/>
                  </a:lnTo>
                  <a:lnTo>
                    <a:pt x="6815" y="5562"/>
                  </a:lnTo>
                  <a:lnTo>
                    <a:pt x="6829" y="5591"/>
                  </a:lnTo>
                  <a:lnTo>
                    <a:pt x="6839" y="5622"/>
                  </a:lnTo>
                  <a:lnTo>
                    <a:pt x="6845" y="5654"/>
                  </a:lnTo>
                  <a:lnTo>
                    <a:pt x="6847" y="5687"/>
                  </a:lnTo>
                  <a:lnTo>
                    <a:pt x="6844" y="5720"/>
                  </a:lnTo>
                  <a:lnTo>
                    <a:pt x="6838" y="5752"/>
                  </a:lnTo>
                  <a:lnTo>
                    <a:pt x="6827" y="5782"/>
                  </a:lnTo>
                  <a:lnTo>
                    <a:pt x="6812" y="5812"/>
                  </a:lnTo>
                  <a:lnTo>
                    <a:pt x="6794" y="5839"/>
                  </a:lnTo>
                  <a:lnTo>
                    <a:pt x="6772" y="5863"/>
                  </a:lnTo>
                  <a:lnTo>
                    <a:pt x="6747" y="5884"/>
                  </a:lnTo>
                  <a:lnTo>
                    <a:pt x="6719" y="5902"/>
                  </a:lnTo>
                  <a:lnTo>
                    <a:pt x="6690" y="5916"/>
                  </a:lnTo>
                  <a:lnTo>
                    <a:pt x="6659" y="5926"/>
                  </a:lnTo>
                  <a:lnTo>
                    <a:pt x="6627" y="5932"/>
                  </a:lnTo>
                  <a:lnTo>
                    <a:pt x="6594" y="5934"/>
                  </a:lnTo>
                  <a:lnTo>
                    <a:pt x="6561" y="5931"/>
                  </a:lnTo>
                  <a:lnTo>
                    <a:pt x="6529" y="5925"/>
                  </a:lnTo>
                  <a:lnTo>
                    <a:pt x="6499" y="5914"/>
                  </a:lnTo>
                  <a:lnTo>
                    <a:pt x="5441" y="5461"/>
                  </a:lnTo>
                  <a:lnTo>
                    <a:pt x="5436" y="5466"/>
                  </a:lnTo>
                  <a:lnTo>
                    <a:pt x="5433" y="5469"/>
                  </a:lnTo>
                  <a:lnTo>
                    <a:pt x="5418" y="5482"/>
                  </a:lnTo>
                  <a:lnTo>
                    <a:pt x="5415" y="5485"/>
                  </a:lnTo>
                  <a:lnTo>
                    <a:pt x="5400" y="5497"/>
                  </a:lnTo>
                  <a:lnTo>
                    <a:pt x="5397" y="5500"/>
                  </a:lnTo>
                  <a:lnTo>
                    <a:pt x="5382" y="5512"/>
                  </a:lnTo>
                  <a:lnTo>
                    <a:pt x="5378" y="5515"/>
                  </a:lnTo>
                  <a:lnTo>
                    <a:pt x="5362" y="5526"/>
                  </a:lnTo>
                  <a:lnTo>
                    <a:pt x="5359" y="5528"/>
                  </a:lnTo>
                  <a:lnTo>
                    <a:pt x="5343" y="5539"/>
                  </a:lnTo>
                  <a:lnTo>
                    <a:pt x="5339" y="5541"/>
                  </a:lnTo>
                  <a:lnTo>
                    <a:pt x="5322" y="5552"/>
                  </a:lnTo>
                  <a:lnTo>
                    <a:pt x="5317" y="5554"/>
                  </a:lnTo>
                  <a:lnTo>
                    <a:pt x="5300" y="5564"/>
                  </a:lnTo>
                  <a:lnTo>
                    <a:pt x="5296" y="5566"/>
                  </a:lnTo>
                  <a:lnTo>
                    <a:pt x="5279" y="5575"/>
                  </a:lnTo>
                  <a:lnTo>
                    <a:pt x="5275" y="5577"/>
                  </a:lnTo>
                  <a:lnTo>
                    <a:pt x="5257" y="5585"/>
                  </a:lnTo>
                  <a:lnTo>
                    <a:pt x="5253" y="5587"/>
                  </a:lnTo>
                  <a:lnTo>
                    <a:pt x="5235" y="5594"/>
                  </a:lnTo>
                  <a:lnTo>
                    <a:pt x="5231" y="5596"/>
                  </a:lnTo>
                  <a:lnTo>
                    <a:pt x="5213" y="5602"/>
                  </a:lnTo>
                  <a:lnTo>
                    <a:pt x="5208" y="5604"/>
                  </a:lnTo>
                  <a:lnTo>
                    <a:pt x="5190" y="5610"/>
                  </a:lnTo>
                  <a:lnTo>
                    <a:pt x="5185" y="5611"/>
                  </a:lnTo>
                  <a:lnTo>
                    <a:pt x="5167" y="5616"/>
                  </a:lnTo>
                  <a:lnTo>
                    <a:pt x="5163" y="5617"/>
                  </a:lnTo>
                  <a:lnTo>
                    <a:pt x="5144" y="5622"/>
                  </a:lnTo>
                  <a:lnTo>
                    <a:pt x="5139" y="5623"/>
                  </a:lnTo>
                  <a:lnTo>
                    <a:pt x="5121" y="5627"/>
                  </a:lnTo>
                  <a:lnTo>
                    <a:pt x="5116" y="5628"/>
                  </a:lnTo>
                  <a:lnTo>
                    <a:pt x="5097" y="5631"/>
                  </a:lnTo>
                  <a:lnTo>
                    <a:pt x="5093" y="5631"/>
                  </a:lnTo>
                  <a:lnTo>
                    <a:pt x="5074" y="5634"/>
                  </a:lnTo>
                  <a:lnTo>
                    <a:pt x="5069" y="5634"/>
                  </a:lnTo>
                  <a:lnTo>
                    <a:pt x="5050" y="5636"/>
                  </a:lnTo>
                  <a:lnTo>
                    <a:pt x="5045" y="5636"/>
                  </a:lnTo>
                  <a:lnTo>
                    <a:pt x="5026" y="5637"/>
                  </a:lnTo>
                  <a:lnTo>
                    <a:pt x="5022" y="5638"/>
                  </a:lnTo>
                  <a:lnTo>
                    <a:pt x="5002" y="5638"/>
                  </a:lnTo>
                  <a:lnTo>
                    <a:pt x="4998" y="5638"/>
                  </a:lnTo>
                  <a:lnTo>
                    <a:pt x="4978" y="5638"/>
                  </a:lnTo>
                  <a:lnTo>
                    <a:pt x="4974" y="5637"/>
                  </a:lnTo>
                  <a:lnTo>
                    <a:pt x="4955" y="5636"/>
                  </a:lnTo>
                  <a:lnTo>
                    <a:pt x="4950" y="5636"/>
                  </a:lnTo>
                  <a:lnTo>
                    <a:pt x="4931" y="5634"/>
                  </a:lnTo>
                  <a:lnTo>
                    <a:pt x="4926" y="5634"/>
                  </a:lnTo>
                  <a:lnTo>
                    <a:pt x="4907" y="5631"/>
                  </a:lnTo>
                  <a:lnTo>
                    <a:pt x="4903" y="5631"/>
                  </a:lnTo>
                  <a:lnTo>
                    <a:pt x="4884" y="5628"/>
                  </a:lnTo>
                  <a:lnTo>
                    <a:pt x="4879" y="5627"/>
                  </a:lnTo>
                  <a:lnTo>
                    <a:pt x="4861" y="5623"/>
                  </a:lnTo>
                  <a:lnTo>
                    <a:pt x="4856" y="5622"/>
                  </a:lnTo>
                  <a:lnTo>
                    <a:pt x="4837" y="5617"/>
                  </a:lnTo>
                  <a:lnTo>
                    <a:pt x="4833" y="5616"/>
                  </a:lnTo>
                  <a:lnTo>
                    <a:pt x="4815" y="5611"/>
                  </a:lnTo>
                  <a:lnTo>
                    <a:pt x="4810" y="5610"/>
                  </a:lnTo>
                  <a:lnTo>
                    <a:pt x="4792" y="5604"/>
                  </a:lnTo>
                  <a:lnTo>
                    <a:pt x="4787" y="5602"/>
                  </a:lnTo>
                  <a:lnTo>
                    <a:pt x="4769" y="5596"/>
                  </a:lnTo>
                  <a:lnTo>
                    <a:pt x="4765" y="5594"/>
                  </a:lnTo>
                  <a:lnTo>
                    <a:pt x="4747" y="5587"/>
                  </a:lnTo>
                  <a:lnTo>
                    <a:pt x="4743" y="5585"/>
                  </a:lnTo>
                  <a:lnTo>
                    <a:pt x="4725" y="5577"/>
                  </a:lnTo>
                  <a:lnTo>
                    <a:pt x="4721" y="5575"/>
                  </a:lnTo>
                  <a:lnTo>
                    <a:pt x="4704" y="5566"/>
                  </a:lnTo>
                  <a:lnTo>
                    <a:pt x="4700" y="5564"/>
                  </a:lnTo>
                  <a:lnTo>
                    <a:pt x="4683" y="5554"/>
                  </a:lnTo>
                  <a:lnTo>
                    <a:pt x="4678" y="5552"/>
                  </a:lnTo>
                  <a:lnTo>
                    <a:pt x="4661" y="5541"/>
                  </a:lnTo>
                  <a:lnTo>
                    <a:pt x="4657" y="5539"/>
                  </a:lnTo>
                  <a:lnTo>
                    <a:pt x="4641" y="5528"/>
                  </a:lnTo>
                  <a:lnTo>
                    <a:pt x="4638" y="5526"/>
                  </a:lnTo>
                  <a:lnTo>
                    <a:pt x="4622" y="5515"/>
                  </a:lnTo>
                  <a:lnTo>
                    <a:pt x="4618" y="5512"/>
                  </a:lnTo>
                  <a:lnTo>
                    <a:pt x="4603" y="5500"/>
                  </a:lnTo>
                  <a:lnTo>
                    <a:pt x="4600" y="5497"/>
                  </a:lnTo>
                  <a:lnTo>
                    <a:pt x="4585" y="5485"/>
                  </a:lnTo>
                  <a:lnTo>
                    <a:pt x="4582" y="5482"/>
                  </a:lnTo>
                  <a:lnTo>
                    <a:pt x="4567" y="5469"/>
                  </a:lnTo>
                  <a:lnTo>
                    <a:pt x="4564" y="5466"/>
                  </a:lnTo>
                  <a:lnTo>
                    <a:pt x="4550" y="5453"/>
                  </a:lnTo>
                  <a:lnTo>
                    <a:pt x="4547" y="5450"/>
                  </a:lnTo>
                  <a:lnTo>
                    <a:pt x="4534" y="5436"/>
                  </a:lnTo>
                  <a:lnTo>
                    <a:pt x="4531" y="5433"/>
                  </a:lnTo>
                  <a:lnTo>
                    <a:pt x="4518" y="5418"/>
                  </a:lnTo>
                  <a:lnTo>
                    <a:pt x="4515" y="5415"/>
                  </a:lnTo>
                  <a:lnTo>
                    <a:pt x="4503" y="5400"/>
                  </a:lnTo>
                  <a:lnTo>
                    <a:pt x="4500" y="5397"/>
                  </a:lnTo>
                  <a:lnTo>
                    <a:pt x="4488" y="5382"/>
                  </a:lnTo>
                  <a:lnTo>
                    <a:pt x="4485" y="5378"/>
                  </a:lnTo>
                  <a:lnTo>
                    <a:pt x="4474" y="5362"/>
                  </a:lnTo>
                  <a:lnTo>
                    <a:pt x="4472" y="5359"/>
                  </a:lnTo>
                  <a:lnTo>
                    <a:pt x="4461" y="5343"/>
                  </a:lnTo>
                  <a:lnTo>
                    <a:pt x="4459" y="5339"/>
                  </a:lnTo>
                  <a:lnTo>
                    <a:pt x="4448" y="5322"/>
                  </a:lnTo>
                  <a:lnTo>
                    <a:pt x="4446" y="5317"/>
                  </a:lnTo>
                  <a:lnTo>
                    <a:pt x="4436" y="5300"/>
                  </a:lnTo>
                  <a:lnTo>
                    <a:pt x="4434" y="5296"/>
                  </a:lnTo>
                  <a:lnTo>
                    <a:pt x="4425" y="5279"/>
                  </a:lnTo>
                  <a:lnTo>
                    <a:pt x="4423" y="5275"/>
                  </a:lnTo>
                  <a:lnTo>
                    <a:pt x="4415" y="5257"/>
                  </a:lnTo>
                  <a:lnTo>
                    <a:pt x="4413" y="5253"/>
                  </a:lnTo>
                  <a:lnTo>
                    <a:pt x="4406" y="5235"/>
                  </a:lnTo>
                  <a:lnTo>
                    <a:pt x="4404" y="5231"/>
                  </a:lnTo>
                  <a:lnTo>
                    <a:pt x="4398" y="5213"/>
                  </a:lnTo>
                  <a:lnTo>
                    <a:pt x="4396" y="5208"/>
                  </a:lnTo>
                  <a:lnTo>
                    <a:pt x="4390" y="5190"/>
                  </a:lnTo>
                  <a:lnTo>
                    <a:pt x="4389" y="5185"/>
                  </a:lnTo>
                  <a:lnTo>
                    <a:pt x="4384" y="5167"/>
                  </a:lnTo>
                  <a:lnTo>
                    <a:pt x="4383" y="5163"/>
                  </a:lnTo>
                  <a:lnTo>
                    <a:pt x="4378" y="5144"/>
                  </a:lnTo>
                  <a:lnTo>
                    <a:pt x="4377" y="5139"/>
                  </a:lnTo>
                  <a:lnTo>
                    <a:pt x="4373" y="5121"/>
                  </a:lnTo>
                  <a:lnTo>
                    <a:pt x="4372" y="5116"/>
                  </a:lnTo>
                  <a:lnTo>
                    <a:pt x="4369" y="5097"/>
                  </a:lnTo>
                  <a:lnTo>
                    <a:pt x="4369" y="5093"/>
                  </a:lnTo>
                  <a:lnTo>
                    <a:pt x="4366" y="5074"/>
                  </a:lnTo>
                  <a:lnTo>
                    <a:pt x="4366" y="5069"/>
                  </a:lnTo>
                  <a:lnTo>
                    <a:pt x="4364" y="5050"/>
                  </a:lnTo>
                  <a:lnTo>
                    <a:pt x="4364" y="5045"/>
                  </a:lnTo>
                  <a:lnTo>
                    <a:pt x="4363" y="5026"/>
                  </a:lnTo>
                  <a:lnTo>
                    <a:pt x="4362" y="5022"/>
                  </a:lnTo>
                  <a:lnTo>
                    <a:pt x="4362" y="5002"/>
                  </a:lnTo>
                  <a:lnTo>
                    <a:pt x="4362" y="4998"/>
                  </a:lnTo>
                  <a:lnTo>
                    <a:pt x="4362" y="4978"/>
                  </a:lnTo>
                  <a:lnTo>
                    <a:pt x="4363" y="4974"/>
                  </a:lnTo>
                  <a:lnTo>
                    <a:pt x="4364" y="4955"/>
                  </a:lnTo>
                  <a:lnTo>
                    <a:pt x="4364" y="4950"/>
                  </a:lnTo>
                  <a:lnTo>
                    <a:pt x="4366" y="4931"/>
                  </a:lnTo>
                  <a:lnTo>
                    <a:pt x="4366" y="4926"/>
                  </a:lnTo>
                  <a:lnTo>
                    <a:pt x="4369" y="4907"/>
                  </a:lnTo>
                  <a:lnTo>
                    <a:pt x="4369" y="4903"/>
                  </a:lnTo>
                  <a:lnTo>
                    <a:pt x="4372" y="4884"/>
                  </a:lnTo>
                  <a:lnTo>
                    <a:pt x="4373" y="4879"/>
                  </a:lnTo>
                  <a:lnTo>
                    <a:pt x="4377" y="4861"/>
                  </a:lnTo>
                  <a:lnTo>
                    <a:pt x="4378" y="4856"/>
                  </a:lnTo>
                  <a:lnTo>
                    <a:pt x="4383" y="4837"/>
                  </a:lnTo>
                  <a:lnTo>
                    <a:pt x="4384" y="4833"/>
                  </a:lnTo>
                  <a:lnTo>
                    <a:pt x="4389" y="4815"/>
                  </a:lnTo>
                  <a:lnTo>
                    <a:pt x="4390" y="4810"/>
                  </a:lnTo>
                  <a:lnTo>
                    <a:pt x="4396" y="4792"/>
                  </a:lnTo>
                  <a:lnTo>
                    <a:pt x="4398" y="4787"/>
                  </a:lnTo>
                  <a:lnTo>
                    <a:pt x="4404" y="4769"/>
                  </a:lnTo>
                  <a:lnTo>
                    <a:pt x="4406" y="4765"/>
                  </a:lnTo>
                  <a:lnTo>
                    <a:pt x="4413" y="4747"/>
                  </a:lnTo>
                  <a:lnTo>
                    <a:pt x="4415" y="4743"/>
                  </a:lnTo>
                  <a:lnTo>
                    <a:pt x="4423" y="4725"/>
                  </a:lnTo>
                  <a:lnTo>
                    <a:pt x="4425" y="4721"/>
                  </a:lnTo>
                  <a:lnTo>
                    <a:pt x="4434" y="4704"/>
                  </a:lnTo>
                  <a:lnTo>
                    <a:pt x="4436" y="4700"/>
                  </a:lnTo>
                  <a:lnTo>
                    <a:pt x="4446" y="4683"/>
                  </a:lnTo>
                  <a:lnTo>
                    <a:pt x="4448" y="4678"/>
                  </a:lnTo>
                  <a:lnTo>
                    <a:pt x="4459" y="4661"/>
                  </a:lnTo>
                  <a:lnTo>
                    <a:pt x="4461" y="4657"/>
                  </a:lnTo>
                  <a:lnTo>
                    <a:pt x="4472" y="4641"/>
                  </a:lnTo>
                  <a:lnTo>
                    <a:pt x="4474" y="4638"/>
                  </a:lnTo>
                  <a:lnTo>
                    <a:pt x="4485" y="4622"/>
                  </a:lnTo>
                  <a:lnTo>
                    <a:pt x="4488" y="4618"/>
                  </a:lnTo>
                  <a:lnTo>
                    <a:pt x="4500" y="4603"/>
                  </a:lnTo>
                  <a:lnTo>
                    <a:pt x="4503" y="4600"/>
                  </a:lnTo>
                  <a:lnTo>
                    <a:pt x="4515" y="4585"/>
                  </a:lnTo>
                  <a:lnTo>
                    <a:pt x="4518" y="4582"/>
                  </a:lnTo>
                  <a:lnTo>
                    <a:pt x="4531" y="4567"/>
                  </a:lnTo>
                  <a:lnTo>
                    <a:pt x="4534" y="4564"/>
                  </a:lnTo>
                  <a:lnTo>
                    <a:pt x="4547" y="4550"/>
                  </a:lnTo>
                  <a:lnTo>
                    <a:pt x="4550" y="4547"/>
                  </a:lnTo>
                  <a:lnTo>
                    <a:pt x="4564" y="4534"/>
                  </a:lnTo>
                  <a:lnTo>
                    <a:pt x="4567" y="4531"/>
                  </a:lnTo>
                  <a:lnTo>
                    <a:pt x="4582" y="4518"/>
                  </a:lnTo>
                  <a:lnTo>
                    <a:pt x="4585" y="4515"/>
                  </a:lnTo>
                  <a:lnTo>
                    <a:pt x="4600" y="4503"/>
                  </a:lnTo>
                  <a:lnTo>
                    <a:pt x="4603" y="4500"/>
                  </a:lnTo>
                  <a:lnTo>
                    <a:pt x="4618" y="4488"/>
                  </a:lnTo>
                  <a:lnTo>
                    <a:pt x="4622" y="4485"/>
                  </a:lnTo>
                  <a:lnTo>
                    <a:pt x="4638" y="4474"/>
                  </a:lnTo>
                  <a:lnTo>
                    <a:pt x="4641" y="4472"/>
                  </a:lnTo>
                  <a:lnTo>
                    <a:pt x="4657" y="4461"/>
                  </a:lnTo>
                  <a:lnTo>
                    <a:pt x="4661" y="4459"/>
                  </a:lnTo>
                  <a:lnTo>
                    <a:pt x="4678" y="4448"/>
                  </a:lnTo>
                  <a:lnTo>
                    <a:pt x="4683" y="4446"/>
                  </a:lnTo>
                  <a:lnTo>
                    <a:pt x="4700" y="4436"/>
                  </a:lnTo>
                  <a:lnTo>
                    <a:pt x="4704" y="4434"/>
                  </a:lnTo>
                  <a:lnTo>
                    <a:pt x="4721" y="4425"/>
                  </a:lnTo>
                  <a:lnTo>
                    <a:pt x="4725" y="4423"/>
                  </a:lnTo>
                  <a:lnTo>
                    <a:pt x="4743" y="4415"/>
                  </a:lnTo>
                  <a:lnTo>
                    <a:pt x="4747" y="4413"/>
                  </a:lnTo>
                  <a:lnTo>
                    <a:pt x="4750" y="4412"/>
                  </a:lnTo>
                  <a:lnTo>
                    <a:pt x="4750" y="2947"/>
                  </a:lnTo>
                  <a:lnTo>
                    <a:pt x="4752" y="2914"/>
                  </a:lnTo>
                  <a:lnTo>
                    <a:pt x="4759" y="2882"/>
                  </a:lnTo>
                  <a:lnTo>
                    <a:pt x="4769" y="2851"/>
                  </a:lnTo>
                  <a:lnTo>
                    <a:pt x="4783" y="2822"/>
                  </a:lnTo>
                  <a:lnTo>
                    <a:pt x="4802" y="2795"/>
                  </a:lnTo>
                  <a:lnTo>
                    <a:pt x="4823" y="2770"/>
                  </a:lnTo>
                  <a:lnTo>
                    <a:pt x="4848" y="2749"/>
                  </a:lnTo>
                  <a:lnTo>
                    <a:pt x="4875" y="2730"/>
                  </a:lnTo>
                  <a:lnTo>
                    <a:pt x="4898" y="2719"/>
                  </a:lnTo>
                  <a:lnTo>
                    <a:pt x="4875" y="2708"/>
                  </a:lnTo>
                  <a:lnTo>
                    <a:pt x="4848" y="2689"/>
                  </a:lnTo>
                  <a:lnTo>
                    <a:pt x="4823" y="2668"/>
                  </a:lnTo>
                  <a:lnTo>
                    <a:pt x="4802" y="2643"/>
                  </a:lnTo>
                  <a:lnTo>
                    <a:pt x="4783" y="2616"/>
                  </a:lnTo>
                  <a:lnTo>
                    <a:pt x="4769" y="2587"/>
                  </a:lnTo>
                  <a:close/>
                  <a:moveTo>
                    <a:pt x="5250" y="4703"/>
                  </a:moveTo>
                  <a:lnTo>
                    <a:pt x="5250" y="4835"/>
                  </a:lnTo>
                  <a:lnTo>
                    <a:pt x="5372" y="4887"/>
                  </a:lnTo>
                  <a:lnTo>
                    <a:pt x="5371" y="4885"/>
                  </a:lnTo>
                  <a:lnTo>
                    <a:pt x="5367" y="4871"/>
                  </a:lnTo>
                  <a:lnTo>
                    <a:pt x="5362" y="4857"/>
                  </a:lnTo>
                  <a:lnTo>
                    <a:pt x="5356" y="4844"/>
                  </a:lnTo>
                  <a:lnTo>
                    <a:pt x="5350" y="4831"/>
                  </a:lnTo>
                  <a:lnTo>
                    <a:pt x="5344" y="4818"/>
                  </a:lnTo>
                  <a:lnTo>
                    <a:pt x="5337" y="4806"/>
                  </a:lnTo>
                  <a:lnTo>
                    <a:pt x="5330" y="4794"/>
                  </a:lnTo>
                  <a:lnTo>
                    <a:pt x="5321" y="4781"/>
                  </a:lnTo>
                  <a:lnTo>
                    <a:pt x="5313" y="4770"/>
                  </a:lnTo>
                  <a:lnTo>
                    <a:pt x="5304" y="4758"/>
                  </a:lnTo>
                  <a:lnTo>
                    <a:pt x="5294" y="4747"/>
                  </a:lnTo>
                  <a:lnTo>
                    <a:pt x="5285" y="4736"/>
                  </a:lnTo>
                  <a:lnTo>
                    <a:pt x="5275" y="4725"/>
                  </a:lnTo>
                  <a:lnTo>
                    <a:pt x="5264" y="4715"/>
                  </a:lnTo>
                  <a:lnTo>
                    <a:pt x="5253" y="4706"/>
                  </a:lnTo>
                  <a:lnTo>
                    <a:pt x="5250" y="4703"/>
                  </a:lnTo>
                  <a:close/>
                  <a:moveTo>
                    <a:pt x="4750" y="5000"/>
                  </a:moveTo>
                  <a:lnTo>
                    <a:pt x="4750" y="4703"/>
                  </a:lnTo>
                  <a:lnTo>
                    <a:pt x="4747" y="4706"/>
                  </a:lnTo>
                  <a:lnTo>
                    <a:pt x="4736" y="4715"/>
                  </a:lnTo>
                  <a:lnTo>
                    <a:pt x="4725" y="4725"/>
                  </a:lnTo>
                  <a:lnTo>
                    <a:pt x="4715" y="4736"/>
                  </a:lnTo>
                  <a:lnTo>
                    <a:pt x="4706" y="4747"/>
                  </a:lnTo>
                  <a:lnTo>
                    <a:pt x="4696" y="4758"/>
                  </a:lnTo>
                  <a:lnTo>
                    <a:pt x="4687" y="4770"/>
                  </a:lnTo>
                  <a:lnTo>
                    <a:pt x="4679" y="4781"/>
                  </a:lnTo>
                  <a:lnTo>
                    <a:pt x="4670" y="4794"/>
                  </a:lnTo>
                  <a:lnTo>
                    <a:pt x="4663" y="4806"/>
                  </a:lnTo>
                  <a:lnTo>
                    <a:pt x="4656" y="4818"/>
                  </a:lnTo>
                  <a:lnTo>
                    <a:pt x="4650" y="4831"/>
                  </a:lnTo>
                  <a:lnTo>
                    <a:pt x="4644" y="4844"/>
                  </a:lnTo>
                  <a:lnTo>
                    <a:pt x="4638" y="4857"/>
                  </a:lnTo>
                  <a:lnTo>
                    <a:pt x="4633" y="4871"/>
                  </a:lnTo>
                  <a:lnTo>
                    <a:pt x="4629" y="4885"/>
                  </a:lnTo>
                  <a:lnTo>
                    <a:pt x="4625" y="4899"/>
                  </a:lnTo>
                  <a:lnTo>
                    <a:pt x="4622" y="4913"/>
                  </a:lnTo>
                  <a:lnTo>
                    <a:pt x="4619" y="4927"/>
                  </a:lnTo>
                  <a:lnTo>
                    <a:pt x="4616" y="4942"/>
                  </a:lnTo>
                  <a:lnTo>
                    <a:pt x="4614" y="4956"/>
                  </a:lnTo>
                  <a:lnTo>
                    <a:pt x="4613" y="4971"/>
                  </a:lnTo>
                  <a:lnTo>
                    <a:pt x="4612" y="4985"/>
                  </a:lnTo>
                  <a:lnTo>
                    <a:pt x="4612" y="5000"/>
                  </a:lnTo>
                  <a:lnTo>
                    <a:pt x="4612" y="5015"/>
                  </a:lnTo>
                  <a:lnTo>
                    <a:pt x="4613" y="5029"/>
                  </a:lnTo>
                  <a:lnTo>
                    <a:pt x="4614" y="5044"/>
                  </a:lnTo>
                  <a:lnTo>
                    <a:pt x="4616" y="5058"/>
                  </a:lnTo>
                  <a:lnTo>
                    <a:pt x="4619" y="5073"/>
                  </a:lnTo>
                  <a:lnTo>
                    <a:pt x="4622" y="5087"/>
                  </a:lnTo>
                  <a:lnTo>
                    <a:pt x="4625" y="5101"/>
                  </a:lnTo>
                  <a:lnTo>
                    <a:pt x="4629" y="5115"/>
                  </a:lnTo>
                  <a:lnTo>
                    <a:pt x="4633" y="5129"/>
                  </a:lnTo>
                  <a:lnTo>
                    <a:pt x="4638" y="5143"/>
                  </a:lnTo>
                  <a:lnTo>
                    <a:pt x="4644" y="5156"/>
                  </a:lnTo>
                  <a:lnTo>
                    <a:pt x="4650" y="5169"/>
                  </a:lnTo>
                  <a:lnTo>
                    <a:pt x="4656" y="5182"/>
                  </a:lnTo>
                  <a:lnTo>
                    <a:pt x="4663" y="5194"/>
                  </a:lnTo>
                  <a:lnTo>
                    <a:pt x="4670" y="5206"/>
                  </a:lnTo>
                  <a:lnTo>
                    <a:pt x="4679" y="5219"/>
                  </a:lnTo>
                  <a:lnTo>
                    <a:pt x="4687" y="5230"/>
                  </a:lnTo>
                  <a:lnTo>
                    <a:pt x="4696" y="5242"/>
                  </a:lnTo>
                  <a:lnTo>
                    <a:pt x="4706" y="5253"/>
                  </a:lnTo>
                  <a:lnTo>
                    <a:pt x="4715" y="5264"/>
                  </a:lnTo>
                  <a:lnTo>
                    <a:pt x="4725" y="5275"/>
                  </a:lnTo>
                  <a:lnTo>
                    <a:pt x="4736" y="5285"/>
                  </a:lnTo>
                  <a:lnTo>
                    <a:pt x="4747" y="5294"/>
                  </a:lnTo>
                  <a:lnTo>
                    <a:pt x="4758" y="5304"/>
                  </a:lnTo>
                  <a:lnTo>
                    <a:pt x="4770" y="5313"/>
                  </a:lnTo>
                  <a:lnTo>
                    <a:pt x="4781" y="5321"/>
                  </a:lnTo>
                  <a:lnTo>
                    <a:pt x="4794" y="5330"/>
                  </a:lnTo>
                  <a:lnTo>
                    <a:pt x="4806" y="5337"/>
                  </a:lnTo>
                  <a:lnTo>
                    <a:pt x="4818" y="5344"/>
                  </a:lnTo>
                  <a:lnTo>
                    <a:pt x="4831" y="5350"/>
                  </a:lnTo>
                  <a:lnTo>
                    <a:pt x="4844" y="5356"/>
                  </a:lnTo>
                  <a:lnTo>
                    <a:pt x="4857" y="5362"/>
                  </a:lnTo>
                  <a:lnTo>
                    <a:pt x="4871" y="5367"/>
                  </a:lnTo>
                  <a:lnTo>
                    <a:pt x="4885" y="5371"/>
                  </a:lnTo>
                  <a:lnTo>
                    <a:pt x="4899" y="5375"/>
                  </a:lnTo>
                  <a:lnTo>
                    <a:pt x="4913" y="5378"/>
                  </a:lnTo>
                  <a:lnTo>
                    <a:pt x="4927" y="5381"/>
                  </a:lnTo>
                  <a:lnTo>
                    <a:pt x="4942" y="5384"/>
                  </a:lnTo>
                  <a:lnTo>
                    <a:pt x="4956" y="5386"/>
                  </a:lnTo>
                  <a:lnTo>
                    <a:pt x="4971" y="5387"/>
                  </a:lnTo>
                  <a:lnTo>
                    <a:pt x="4985" y="5388"/>
                  </a:lnTo>
                  <a:lnTo>
                    <a:pt x="5000" y="5388"/>
                  </a:lnTo>
                  <a:lnTo>
                    <a:pt x="5015" y="5388"/>
                  </a:lnTo>
                  <a:lnTo>
                    <a:pt x="5029" y="5387"/>
                  </a:lnTo>
                  <a:lnTo>
                    <a:pt x="5044" y="5386"/>
                  </a:lnTo>
                  <a:lnTo>
                    <a:pt x="5058" y="5384"/>
                  </a:lnTo>
                  <a:lnTo>
                    <a:pt x="5073" y="5381"/>
                  </a:lnTo>
                  <a:lnTo>
                    <a:pt x="5087" y="5378"/>
                  </a:lnTo>
                  <a:lnTo>
                    <a:pt x="5101" y="5375"/>
                  </a:lnTo>
                  <a:lnTo>
                    <a:pt x="5115" y="5371"/>
                  </a:lnTo>
                  <a:lnTo>
                    <a:pt x="5129" y="5367"/>
                  </a:lnTo>
                  <a:lnTo>
                    <a:pt x="5143" y="5362"/>
                  </a:lnTo>
                  <a:lnTo>
                    <a:pt x="5156" y="5356"/>
                  </a:lnTo>
                  <a:lnTo>
                    <a:pt x="5169" y="5350"/>
                  </a:lnTo>
                  <a:lnTo>
                    <a:pt x="5175" y="5347"/>
                  </a:lnTo>
                  <a:lnTo>
                    <a:pt x="4902" y="5230"/>
                  </a:lnTo>
                  <a:lnTo>
                    <a:pt x="4888" y="5223"/>
                  </a:lnTo>
                  <a:lnTo>
                    <a:pt x="4875" y="5217"/>
                  </a:lnTo>
                  <a:lnTo>
                    <a:pt x="4874" y="5216"/>
                  </a:lnTo>
                  <a:lnTo>
                    <a:pt x="4872" y="5215"/>
                  </a:lnTo>
                  <a:lnTo>
                    <a:pt x="4860" y="5207"/>
                  </a:lnTo>
                  <a:lnTo>
                    <a:pt x="4848" y="5198"/>
                  </a:lnTo>
                  <a:lnTo>
                    <a:pt x="4847" y="5197"/>
                  </a:lnTo>
                  <a:lnTo>
                    <a:pt x="4845" y="5197"/>
                  </a:lnTo>
                  <a:lnTo>
                    <a:pt x="4834" y="5187"/>
                  </a:lnTo>
                  <a:lnTo>
                    <a:pt x="4823" y="5177"/>
                  </a:lnTo>
                  <a:lnTo>
                    <a:pt x="4822" y="5176"/>
                  </a:lnTo>
                  <a:lnTo>
                    <a:pt x="4821" y="5175"/>
                  </a:lnTo>
                  <a:lnTo>
                    <a:pt x="4811" y="5163"/>
                  </a:lnTo>
                  <a:lnTo>
                    <a:pt x="4802" y="5152"/>
                  </a:lnTo>
                  <a:lnTo>
                    <a:pt x="4801" y="5151"/>
                  </a:lnTo>
                  <a:lnTo>
                    <a:pt x="4800" y="5150"/>
                  </a:lnTo>
                  <a:lnTo>
                    <a:pt x="4792" y="5137"/>
                  </a:lnTo>
                  <a:lnTo>
                    <a:pt x="4783" y="5125"/>
                  </a:lnTo>
                  <a:lnTo>
                    <a:pt x="4783" y="5124"/>
                  </a:lnTo>
                  <a:lnTo>
                    <a:pt x="4782" y="5122"/>
                  </a:lnTo>
                  <a:lnTo>
                    <a:pt x="4776" y="5109"/>
                  </a:lnTo>
                  <a:lnTo>
                    <a:pt x="4769" y="5096"/>
                  </a:lnTo>
                  <a:lnTo>
                    <a:pt x="4769" y="5094"/>
                  </a:lnTo>
                  <a:lnTo>
                    <a:pt x="4768" y="5093"/>
                  </a:lnTo>
                  <a:lnTo>
                    <a:pt x="4763" y="5079"/>
                  </a:lnTo>
                  <a:lnTo>
                    <a:pt x="4759" y="5065"/>
                  </a:lnTo>
                  <a:lnTo>
                    <a:pt x="4758" y="5063"/>
                  </a:lnTo>
                  <a:lnTo>
                    <a:pt x="4758" y="5062"/>
                  </a:lnTo>
                  <a:lnTo>
                    <a:pt x="4755" y="5047"/>
                  </a:lnTo>
                  <a:lnTo>
                    <a:pt x="4752" y="5033"/>
                  </a:lnTo>
                  <a:lnTo>
                    <a:pt x="4752" y="5031"/>
                  </a:lnTo>
                  <a:lnTo>
                    <a:pt x="4752" y="5030"/>
                  </a:lnTo>
                  <a:lnTo>
                    <a:pt x="4751" y="5015"/>
                  </a:lnTo>
                  <a:lnTo>
                    <a:pt x="4750" y="5000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62" name="Group 13">
            <a:extLst>
              <a:ext uri="{FF2B5EF4-FFF2-40B4-BE49-F238E27FC236}">
                <a16:creationId xmlns:a16="http://schemas.microsoft.com/office/drawing/2014/main" id="{668E2435-651F-4A44-8FCE-22477CB48F04}"/>
              </a:ext>
            </a:extLst>
          </p:cNvPr>
          <p:cNvGrpSpPr/>
          <p:nvPr/>
        </p:nvGrpSpPr>
        <p:grpSpPr>
          <a:xfrm>
            <a:off x="9277529" y="5102164"/>
            <a:ext cx="574866" cy="574866"/>
            <a:chOff x="8624067" y="1760585"/>
            <a:chExt cx="633600" cy="633600"/>
          </a:xfrm>
        </p:grpSpPr>
        <p:sp>
          <p:nvSpPr>
            <p:cNvPr id="90263" name="Accent">
              <a:extLst>
                <a:ext uri="{FF2B5EF4-FFF2-40B4-BE49-F238E27FC236}">
                  <a16:creationId xmlns:a16="http://schemas.microsoft.com/office/drawing/2014/main" id="{E2AC7B18-C031-43F3-9532-B8AAD7D45FEA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64" name="Outline">
              <a:extLst>
                <a:ext uri="{FF2B5EF4-FFF2-40B4-BE49-F238E27FC236}">
                  <a16:creationId xmlns:a16="http://schemas.microsoft.com/office/drawing/2014/main" id="{CCBA2FE9-8DBB-4BB4-9688-8D60978A5DCE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11086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DA86146-5588-4B4A-BE76-0F28DD028B37}"/>
              </a:ext>
            </a:extLst>
          </p:cNvPr>
          <p:cNvSpPr/>
          <p:nvPr/>
        </p:nvSpPr>
        <p:spPr>
          <a:xfrm>
            <a:off x="571018" y="3981480"/>
            <a:ext cx="7290720" cy="1863524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9F8E1F7-C923-406A-81C4-BE7DCD57AD1B}"/>
              </a:ext>
            </a:extLst>
          </p:cNvPr>
          <p:cNvSpPr/>
          <p:nvPr/>
        </p:nvSpPr>
        <p:spPr>
          <a:xfrm>
            <a:off x="571018" y="1930183"/>
            <a:ext cx="7290720" cy="1863524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1DCE79D-1FBA-4037-BC7D-A180F468B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The Benefits Come From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6C8E3-C3CB-464A-8F4C-98A22058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48</a:t>
            </a:fld>
            <a:endParaRPr lang="en-PH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4E57D17E-299E-4B95-A68A-961AB966EE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5227040"/>
              </p:ext>
            </p:extLst>
          </p:nvPr>
        </p:nvGraphicFramePr>
        <p:xfrm>
          <a:off x="628774" y="1991988"/>
          <a:ext cx="1977266" cy="1739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05F59E53-9A7F-49DE-AD00-7475933719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4081298"/>
              </p:ext>
            </p:extLst>
          </p:nvPr>
        </p:nvGraphicFramePr>
        <p:xfrm>
          <a:off x="628774" y="4043285"/>
          <a:ext cx="1977266" cy="1739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6CFADC7A-6825-42DB-9C87-0E98047CC217}"/>
              </a:ext>
            </a:extLst>
          </p:cNvPr>
          <p:cNvSpPr txBox="1"/>
          <p:nvPr/>
        </p:nvSpPr>
        <p:spPr>
          <a:xfrm>
            <a:off x="2639383" y="1979689"/>
            <a:ext cx="1664965" cy="36512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Hard saves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591206-EE52-4767-9E17-376C7D3D47AC}"/>
              </a:ext>
            </a:extLst>
          </p:cNvPr>
          <p:cNvSpPr txBox="1"/>
          <p:nvPr/>
        </p:nvSpPr>
        <p:spPr>
          <a:xfrm>
            <a:off x="2639383" y="2410737"/>
            <a:ext cx="4959597" cy="1234575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>
                <a:latin typeface="Arial" panose="020B0604020202020204" pitchFamily="34" charset="0"/>
              </a:rPr>
              <a:t>62% of benefit is hard savings: licence consolidation, overtime reduction, and error-rework eliminated. These are cash-out numbers Finance signs off line by line, and they fund the program's run cost on their own.</a:t>
            </a:r>
            <a:br>
              <a:rPr lang="en-US" sz="1600" dirty="0">
                <a:latin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</a:rPr>
              <a:t>of total benefit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9D6C49-EDB0-423A-8305-0C19511AF7D7}"/>
              </a:ext>
            </a:extLst>
          </p:cNvPr>
          <p:cNvSpPr txBox="1"/>
          <p:nvPr/>
        </p:nvSpPr>
        <p:spPr>
          <a:xfrm>
            <a:off x="2639383" y="4030986"/>
            <a:ext cx="1664965" cy="36512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Capacity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0C986E-01C8-429B-80FA-3EA2D0A3EAC9}"/>
              </a:ext>
            </a:extLst>
          </p:cNvPr>
          <p:cNvSpPr txBox="1"/>
          <p:nvPr/>
        </p:nvSpPr>
        <p:spPr>
          <a:xfrm>
            <a:off x="2639383" y="4462034"/>
            <a:ext cx="4959597" cy="1234575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>
                <a:latin typeface="Arial" panose="020B0604020202020204" pitchFamily="34" charset="0"/>
              </a:rPr>
              <a:t>44% of released hours are redeployed to customer-facing and analytical work. We count capacity as benefit only when the receiving manager confirms the hours landed on named higher-value activities.</a:t>
            </a:r>
            <a:br>
              <a:rPr lang="en-US" sz="1600" dirty="0">
                <a:latin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</a:rPr>
              <a:t>hours redeployed</a:t>
            </a: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A853024E-07E9-4C15-987D-436F4B5238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6994817"/>
              </p:ext>
            </p:extLst>
          </p:nvPr>
        </p:nvGraphicFramePr>
        <p:xfrm>
          <a:off x="8077291" y="2245489"/>
          <a:ext cx="3543691" cy="2845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E58A7E52-3B28-4EF6-81C5-97562FD0A083}"/>
              </a:ext>
            </a:extLst>
          </p:cNvPr>
          <p:cNvSpPr txBox="1"/>
          <p:nvPr/>
        </p:nvSpPr>
        <p:spPr>
          <a:xfrm>
            <a:off x="8077290" y="2082132"/>
            <a:ext cx="3543691" cy="36512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Quality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A7A5057C-2D72-4B86-AA5D-53002ED4670F}"/>
              </a:ext>
            </a:extLst>
          </p:cNvPr>
          <p:cNvSpPr/>
          <p:nvPr/>
        </p:nvSpPr>
        <p:spPr>
          <a:xfrm>
            <a:off x="8077291" y="1930183"/>
            <a:ext cx="3543692" cy="3938182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056DF97-E39A-41FB-BBD9-BCC97CBD5263}"/>
              </a:ext>
            </a:extLst>
          </p:cNvPr>
          <p:cNvSpPr txBox="1"/>
          <p:nvPr/>
        </p:nvSpPr>
        <p:spPr>
          <a:xfrm>
            <a:off x="8193957" y="4949423"/>
            <a:ext cx="3310360" cy="69675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85000" lnSpcReduction="10000"/>
          </a:bodyPr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Error rates on automated processes drop by half or more, avoiding rework, penalties, and audit findings.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F9856F-E156-46E8-AD5B-6CA23DD37D8B}"/>
              </a:ext>
            </a:extLst>
          </p:cNvPr>
          <p:cNvSpPr txBox="1"/>
          <p:nvPr/>
        </p:nvSpPr>
        <p:spPr>
          <a:xfrm>
            <a:off x="571017" y="1231100"/>
            <a:ext cx="11049963" cy="508312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Mix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3589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991F3-20E9-4AAE-BA83-8B2A19D6E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Run-Rate Trends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49</a:t>
            </a:fld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23367FF-1065-4D26-A557-1D9115A54F6C}"/>
              </a:ext>
            </a:extLst>
          </p:cNvPr>
          <p:cNvCxnSpPr>
            <a:cxnSpLocks/>
          </p:cNvCxnSpPr>
          <p:nvPr/>
        </p:nvCxnSpPr>
        <p:spPr>
          <a:xfrm>
            <a:off x="3230880" y="2262600"/>
            <a:ext cx="0" cy="158496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500223C0-EE01-4CFC-8DCB-4BD375AAF5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1648285"/>
              </p:ext>
            </p:extLst>
          </p:nvPr>
        </p:nvGraphicFramePr>
        <p:xfrm>
          <a:off x="3535681" y="2152001"/>
          <a:ext cx="7974917" cy="1809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8F05D810-E36C-48A8-933F-3E61F9F00B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6824780"/>
              </p:ext>
            </p:extLst>
          </p:nvPr>
        </p:nvGraphicFramePr>
        <p:xfrm>
          <a:off x="3535681" y="4105754"/>
          <a:ext cx="7974917" cy="1809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5A8443D-9BBF-47F4-A343-168BD15B30BF}"/>
              </a:ext>
            </a:extLst>
          </p:cNvPr>
          <p:cNvCxnSpPr>
            <a:cxnSpLocks/>
          </p:cNvCxnSpPr>
          <p:nvPr/>
        </p:nvCxnSpPr>
        <p:spPr>
          <a:xfrm>
            <a:off x="3230880" y="4254949"/>
            <a:ext cx="0" cy="158496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2CF1717B-1E74-4D94-A2D4-80FF282CFF26}"/>
              </a:ext>
            </a:extLst>
          </p:cNvPr>
          <p:cNvGrpSpPr/>
          <p:nvPr/>
        </p:nvGrpSpPr>
        <p:grpSpPr>
          <a:xfrm>
            <a:off x="571017" y="2259422"/>
            <a:ext cx="2476983" cy="1591316"/>
            <a:chOff x="571017" y="2061302"/>
            <a:chExt cx="2476983" cy="1591316"/>
          </a:xfrm>
        </p:grpSpPr>
        <p:sp>
          <p:nvSpPr>
            <p:cNvPr id="19" name="ee4pHeader1">
              <a:extLst>
                <a:ext uri="{FF2B5EF4-FFF2-40B4-BE49-F238E27FC236}">
                  <a16:creationId xmlns:a16="http://schemas.microsoft.com/office/drawing/2014/main" id="{ACA94B8E-386F-4C9B-A8EB-C702DE766585}"/>
                </a:ext>
              </a:extLst>
            </p:cNvPr>
            <p:cNvSpPr txBox="1"/>
            <p:nvPr/>
          </p:nvSpPr>
          <p:spPr>
            <a:xfrm>
              <a:off x="571018" y="2061302"/>
              <a:ext cx="2476982" cy="578772"/>
            </a:xfrm>
            <a:prstGeom prst="rect">
              <a:avLst/>
            </a:prstGeom>
            <a:noFill/>
            <a:ln cap="rnd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/>
            <a:p>
              <a:pPr marL="0" lvl="3"/>
              <a:r>
                <a:rPr lang="en-US" sz="16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Hours saved per month (000s)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67CDA1B-9BB0-40A6-8CC3-9CF5F9587D1A}"/>
                </a:ext>
              </a:extLst>
            </p:cNvPr>
            <p:cNvSpPr txBox="1"/>
            <p:nvPr/>
          </p:nvSpPr>
          <p:spPr>
            <a:xfrm>
              <a:off x="571017" y="2729288"/>
              <a:ext cx="2476982" cy="923330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accent1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>
              <a:defPPr>
                <a:defRPr lang="en-US"/>
              </a:defPPr>
              <a:lvl1pPr>
                <a:buSzPct val="100000"/>
                <a:buFont typeface="Trebuchet MS" panose="020B0603020202020204" pitchFamily="34" charset="0"/>
                <a:buChar char="​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  <a:cs typeface="Arial" pitchFamily="34" charset="0"/>
                </a:defRPr>
              </a:lvl1pPr>
              <a:lvl2pPr marL="378000" lvl="1" indent="-252000">
                <a:buClr>
                  <a:schemeClr val="bg1"/>
                </a:buClr>
                <a:buSzPct val="100000"/>
                <a:buFont typeface="Trebuchet MS" panose="020B0703020202090204" pitchFamily="34" charset="0"/>
                <a:buChar char="•"/>
                <a:defRPr sz="1400">
                  <a:solidFill>
                    <a:schemeClr val="bg1"/>
                  </a:solidFill>
                  <a:latin typeface="Franklin Gothic Book" panose="020B0503020102020204" pitchFamily="34" charset="0"/>
                </a:defRPr>
              </a:lvl2pPr>
              <a:lvl3pPr marL="648000" lvl="2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–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3pPr>
              <a:lvl4pPr marL="0" lvl="3">
                <a:buSzPct val="100000"/>
                <a:buFont typeface="Trebuchet MS" panose="020B0603020202020204" pitchFamily="34" charset="0"/>
                <a:buChar char="​"/>
                <a:defRPr sz="1600">
                  <a:solidFill>
                    <a:srgbClr val="3738C0"/>
                  </a:solidFill>
                  <a:latin typeface="Franklin Gothic Book" panose="020B0503020102020204" pitchFamily="34" charset="0"/>
                </a:defRPr>
              </a:lvl4pPr>
              <a:lvl5pPr marL="0" lvl="4">
                <a:buSzPct val="100000"/>
                <a:buFont typeface="Trebuchet MS" panose="020B0603020202020204" pitchFamily="34" charset="0"/>
                <a:buChar char="​"/>
                <a:defRPr sz="1600" b="1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5pPr>
              <a:lvl6pPr marL="324000" lvl="5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•"/>
                <a:defRPr sz="16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6pPr>
              <a:lvl7pPr marL="0" lvl="6">
                <a:buSzPct val="100000"/>
                <a:buFont typeface="Trebuchet MS" panose="020B0603020202020204" pitchFamily="34" charset="0"/>
                <a:buChar char="​"/>
                <a:defRPr sz="4400">
                  <a:solidFill>
                    <a:srgbClr val="8485DC"/>
                  </a:solidFill>
                  <a:latin typeface="Franklin Gothic Book" panose="020B0503020102020204" pitchFamily="34" charset="0"/>
                </a:defRPr>
              </a:lvl7pPr>
              <a:lvl8pPr marL="0" lvl="7">
                <a:buSzPct val="100000"/>
                <a:buFont typeface="Trebuchet MS" panose="020B0603020202020204" pitchFamily="34" charset="0"/>
                <a:buChar char="​"/>
                <a:defRPr sz="5400">
                  <a:solidFill>
                    <a:srgbClr val="93AED6"/>
                  </a:solidFill>
                  <a:latin typeface="Franklin Gothic Book" panose="020B0503020102020204" pitchFamily="34" charset="0"/>
                </a:defRPr>
              </a:lvl8pPr>
              <a:lvl9pPr marL="0" lvl="8">
                <a:buSzPct val="100000"/>
                <a:buFont typeface="Trebuchet MS" panose="020B0603020202020204" pitchFamily="34" charset="0"/>
                <a:buChar char="​"/>
                <a:defRPr sz="2400">
                  <a:solidFill>
                    <a:srgbClr val="93AED6"/>
                  </a:solidFill>
                  <a:latin typeface="Franklin Gothic Book" panose="020B0503020102020204" pitchFamily="34" charset="0"/>
                </a:defRPr>
              </a:lvl9pPr>
            </a:lstStyle>
            <a:p>
              <a:pPr marL="285750" indent="-285750"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</a:rPr>
                <a:t>Monthly hours saved climb as each automation lands; FY2027 plan assumes Wave 2 patterns reuse Wave 1 components.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E3AA67A-3432-4F03-A5A3-800A2D474247}"/>
              </a:ext>
            </a:extLst>
          </p:cNvPr>
          <p:cNvGrpSpPr/>
          <p:nvPr/>
        </p:nvGrpSpPr>
        <p:grpSpPr>
          <a:xfrm>
            <a:off x="571017" y="4251771"/>
            <a:ext cx="2476983" cy="1591316"/>
            <a:chOff x="571017" y="2061302"/>
            <a:chExt cx="2476983" cy="1591316"/>
          </a:xfrm>
        </p:grpSpPr>
        <p:sp>
          <p:nvSpPr>
            <p:cNvPr id="21" name="ee4pHeader1">
              <a:extLst>
                <a:ext uri="{FF2B5EF4-FFF2-40B4-BE49-F238E27FC236}">
                  <a16:creationId xmlns:a16="http://schemas.microsoft.com/office/drawing/2014/main" id="{4BA6C423-AE2C-4ED4-A87D-E58335422170}"/>
                </a:ext>
              </a:extLst>
            </p:cNvPr>
            <p:cNvSpPr txBox="1"/>
            <p:nvPr/>
          </p:nvSpPr>
          <p:spPr>
            <a:xfrm>
              <a:off x="571018" y="2061302"/>
              <a:ext cx="2476982" cy="578772"/>
            </a:xfrm>
            <a:prstGeom prst="rect">
              <a:avLst/>
            </a:prstGeom>
            <a:noFill/>
            <a:ln cap="rnd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/>
            <a:p>
              <a:pPr marL="0" lvl="3"/>
              <a:r>
                <a:rPr lang="en-US" sz="16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Errors per 1,000 transactions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F01254D-43EA-4B02-B646-0F0BCDD94336}"/>
                </a:ext>
              </a:extLst>
            </p:cNvPr>
            <p:cNvSpPr txBox="1"/>
            <p:nvPr/>
          </p:nvSpPr>
          <p:spPr>
            <a:xfrm>
              <a:off x="571017" y="2729288"/>
              <a:ext cx="2476982" cy="923330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accent1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 anchorCtr="0">
              <a:spAutoFit/>
            </a:bodyPr>
            <a:lstStyle>
              <a:defPPr>
                <a:defRPr lang="en-US"/>
              </a:defPPr>
              <a:lvl1pPr>
                <a:buSzPct val="100000"/>
                <a:buFont typeface="Trebuchet MS" panose="020B0603020202020204" pitchFamily="34" charset="0"/>
                <a:buChar char="​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  <a:cs typeface="Arial" pitchFamily="34" charset="0"/>
                </a:defRPr>
              </a:lvl1pPr>
              <a:lvl2pPr marL="378000" lvl="1" indent="-252000">
                <a:buClr>
                  <a:schemeClr val="bg1"/>
                </a:buClr>
                <a:buSzPct val="100000"/>
                <a:buFont typeface="Trebuchet MS" panose="020B0703020202090204" pitchFamily="34" charset="0"/>
                <a:buChar char="•"/>
                <a:defRPr sz="1400">
                  <a:solidFill>
                    <a:schemeClr val="bg1"/>
                  </a:solidFill>
                  <a:latin typeface="Franklin Gothic Book" panose="020B0503020102020204" pitchFamily="34" charset="0"/>
                </a:defRPr>
              </a:lvl2pPr>
              <a:lvl3pPr marL="648000" lvl="2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–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3pPr>
              <a:lvl4pPr marL="0" lvl="3">
                <a:buSzPct val="100000"/>
                <a:buFont typeface="Trebuchet MS" panose="020B0603020202020204" pitchFamily="34" charset="0"/>
                <a:buChar char="​"/>
                <a:defRPr sz="1600">
                  <a:solidFill>
                    <a:srgbClr val="3738C0"/>
                  </a:solidFill>
                  <a:latin typeface="Franklin Gothic Book" panose="020B0503020102020204" pitchFamily="34" charset="0"/>
                </a:defRPr>
              </a:lvl4pPr>
              <a:lvl5pPr marL="0" lvl="4">
                <a:buSzPct val="100000"/>
                <a:buFont typeface="Trebuchet MS" panose="020B0603020202020204" pitchFamily="34" charset="0"/>
                <a:buChar char="​"/>
                <a:defRPr sz="1600" b="1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5pPr>
              <a:lvl6pPr marL="324000" lvl="5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•"/>
                <a:defRPr sz="16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6pPr>
              <a:lvl7pPr marL="0" lvl="6">
                <a:buSzPct val="100000"/>
                <a:buFont typeface="Trebuchet MS" panose="020B0603020202020204" pitchFamily="34" charset="0"/>
                <a:buChar char="​"/>
                <a:defRPr sz="4400">
                  <a:solidFill>
                    <a:srgbClr val="8485DC"/>
                  </a:solidFill>
                  <a:latin typeface="Franklin Gothic Book" panose="020B0503020102020204" pitchFamily="34" charset="0"/>
                </a:defRPr>
              </a:lvl7pPr>
              <a:lvl8pPr marL="0" lvl="7">
                <a:buSzPct val="100000"/>
                <a:buFont typeface="Trebuchet MS" panose="020B0603020202020204" pitchFamily="34" charset="0"/>
                <a:buChar char="​"/>
                <a:defRPr sz="5400">
                  <a:solidFill>
                    <a:srgbClr val="93AED6"/>
                  </a:solidFill>
                  <a:latin typeface="Franklin Gothic Book" panose="020B0503020102020204" pitchFamily="34" charset="0"/>
                </a:defRPr>
              </a:lvl8pPr>
              <a:lvl9pPr marL="0" lvl="8">
                <a:buSzPct val="100000"/>
                <a:buFont typeface="Trebuchet MS" panose="020B0603020202020204" pitchFamily="34" charset="0"/>
                <a:buChar char="​"/>
                <a:defRPr sz="2400">
                  <a:solidFill>
                    <a:srgbClr val="93AED6"/>
                  </a:solidFill>
                  <a:latin typeface="Franklin Gothic Book" panose="020B0503020102020204" pitchFamily="34" charset="0"/>
                </a:defRPr>
              </a:lvl9pPr>
            </a:lstStyle>
            <a:p>
              <a:pPr marL="285750" indent="-285750"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</a:rPr>
                <a:t>Error rates on automated processes fall steadily; manual baselines stay flat, which widens the quality gap every quarter.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56873A59-0187-4217-AE1A-690FD64E1ACA}"/>
              </a:ext>
            </a:extLst>
          </p:cNvPr>
          <p:cNvSpPr/>
          <p:nvPr/>
        </p:nvSpPr>
        <p:spPr>
          <a:xfrm>
            <a:off x="571019" y="1371256"/>
            <a:ext cx="11049962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Value dashboard data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5188C90-13E5-4E75-A7F4-026C1332CBD2}"/>
              </a:ext>
            </a:extLst>
          </p:cNvPr>
          <p:cNvCxnSpPr>
            <a:cxnSpLocks/>
          </p:cNvCxnSpPr>
          <p:nvPr/>
        </p:nvCxnSpPr>
        <p:spPr>
          <a:xfrm>
            <a:off x="571017" y="1833188"/>
            <a:ext cx="11049965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672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1F45C9-BE4B-4CAA-B0AE-BA5E9169A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Automation SWOT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210ADF-6DE1-442C-9609-5369B6A55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5</a:t>
            </a:fld>
            <a:endParaRPr lang="en-PH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22EE82-5E39-4C3C-ADCA-B2D41CEE3F24}"/>
              </a:ext>
            </a:extLst>
          </p:cNvPr>
          <p:cNvCxnSpPr>
            <a:cxnSpLocks/>
          </p:cNvCxnSpPr>
          <p:nvPr/>
        </p:nvCxnSpPr>
        <p:spPr>
          <a:xfrm flipV="1">
            <a:off x="6096002" y="1992100"/>
            <a:ext cx="0" cy="4105175"/>
          </a:xfrm>
          <a:prstGeom prst="line">
            <a:avLst/>
          </a:prstGeom>
          <a:ln w="9525" cap="rnd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A5B7395-B4FB-4A35-8D9A-CEA2320A8C53}"/>
              </a:ext>
            </a:extLst>
          </p:cNvPr>
          <p:cNvCxnSpPr/>
          <p:nvPr/>
        </p:nvCxnSpPr>
        <p:spPr>
          <a:xfrm>
            <a:off x="630000" y="4042991"/>
            <a:ext cx="10933350" cy="0"/>
          </a:xfrm>
          <a:prstGeom prst="line">
            <a:avLst/>
          </a:prstGeom>
          <a:ln w="9525" cap="rnd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3">
            <a:extLst>
              <a:ext uri="{FF2B5EF4-FFF2-40B4-BE49-F238E27FC236}">
                <a16:creationId xmlns:a16="http://schemas.microsoft.com/office/drawing/2014/main" id="{B5411566-E84F-4774-87A3-A264EB7F5BE4}"/>
              </a:ext>
            </a:extLst>
          </p:cNvPr>
          <p:cNvSpPr/>
          <p:nvPr/>
        </p:nvSpPr>
        <p:spPr>
          <a:xfrm>
            <a:off x="630000" y="1992100"/>
            <a:ext cx="5446583" cy="2019382"/>
          </a:xfrm>
          <a:custGeom>
            <a:avLst/>
            <a:gdLst>
              <a:gd name="connsiteX0" fmla="*/ 0 w 5446583"/>
              <a:gd name="connsiteY0" fmla="*/ 0 h 2019382"/>
              <a:gd name="connsiteX1" fmla="*/ 5446583 w 5446583"/>
              <a:gd name="connsiteY1" fmla="*/ 0 h 2019382"/>
              <a:gd name="connsiteX2" fmla="*/ 5446583 w 5446583"/>
              <a:gd name="connsiteY2" fmla="*/ 2019382 h 2019382"/>
              <a:gd name="connsiteX3" fmla="*/ 0 w 5446583"/>
              <a:gd name="connsiteY3" fmla="*/ 2019382 h 2019382"/>
              <a:gd name="connsiteX4" fmla="*/ 0 w 5446583"/>
              <a:gd name="connsiteY4" fmla="*/ 0 h 2019382"/>
              <a:gd name="connsiteX0" fmla="*/ 0 w 5446583"/>
              <a:gd name="connsiteY0" fmla="*/ 0 h 2019382"/>
              <a:gd name="connsiteX1" fmla="*/ 5432296 w 5446583"/>
              <a:gd name="connsiteY1" fmla="*/ 0 h 2019382"/>
              <a:gd name="connsiteX2" fmla="*/ 5446583 w 5446583"/>
              <a:gd name="connsiteY2" fmla="*/ 2019382 h 2019382"/>
              <a:gd name="connsiteX3" fmla="*/ 0 w 5446583"/>
              <a:gd name="connsiteY3" fmla="*/ 2019382 h 2019382"/>
              <a:gd name="connsiteX4" fmla="*/ 0 w 5446583"/>
              <a:gd name="connsiteY4" fmla="*/ 0 h 2019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6583" h="2019382">
                <a:moveTo>
                  <a:pt x="0" y="0"/>
                </a:moveTo>
                <a:lnTo>
                  <a:pt x="5432296" y="0"/>
                </a:lnTo>
                <a:lnTo>
                  <a:pt x="5446583" y="2019382"/>
                </a:lnTo>
                <a:lnTo>
                  <a:pt x="0" y="2019382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endParaRPr lang="en-US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2EF841-A23F-444A-8BE5-A28992C3B643}"/>
              </a:ext>
            </a:extLst>
          </p:cNvPr>
          <p:cNvSpPr/>
          <p:nvPr/>
        </p:nvSpPr>
        <p:spPr>
          <a:xfrm>
            <a:off x="6115417" y="1992100"/>
            <a:ext cx="5446583" cy="2019382"/>
          </a:xfrm>
          <a:prstGeom prst="rect">
            <a:avLst/>
          </a:pr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endParaRPr lang="en-US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336F26-023F-42F4-9868-D4E726A1CF76}"/>
              </a:ext>
            </a:extLst>
          </p:cNvPr>
          <p:cNvSpPr/>
          <p:nvPr/>
        </p:nvSpPr>
        <p:spPr>
          <a:xfrm>
            <a:off x="630000" y="4074358"/>
            <a:ext cx="5446583" cy="2019382"/>
          </a:xfrm>
          <a:prstGeom prst="rect">
            <a:avLst/>
          </a:pr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pPr fontAlgn="base">
              <a:buClr>
                <a:srgbClr val="000000"/>
              </a:buClr>
              <a:buSzPct val="100000"/>
              <a:buFont typeface=""/>
            </a:pPr>
            <a:endParaRPr lang="en-GB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CB92BE-0E3A-4BA6-9789-6DF7DFF4B2F1}"/>
              </a:ext>
            </a:extLst>
          </p:cNvPr>
          <p:cNvSpPr/>
          <p:nvPr/>
        </p:nvSpPr>
        <p:spPr>
          <a:xfrm>
            <a:off x="6115417" y="4062408"/>
            <a:ext cx="5446582" cy="2019382"/>
          </a:xfrm>
          <a:prstGeom prst="rect">
            <a:avLst/>
          </a:pr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endParaRPr lang="en-GB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691A635E-CCB5-49A6-ACE1-B64FB8328DA7}"/>
              </a:ext>
            </a:extLst>
          </p:cNvPr>
          <p:cNvSpPr>
            <a:spLocks/>
          </p:cNvSpPr>
          <p:nvPr/>
        </p:nvSpPr>
        <p:spPr bwMode="auto">
          <a:xfrm>
            <a:off x="6122387" y="2561867"/>
            <a:ext cx="1454266" cy="1454731"/>
          </a:xfrm>
          <a:custGeom>
            <a:avLst/>
            <a:gdLst/>
            <a:ahLst/>
            <a:cxnLst>
              <a:cxn ang="0">
                <a:pos x="3456" y="3456"/>
              </a:cxn>
              <a:cxn ang="0">
                <a:pos x="0" y="0"/>
              </a:cxn>
              <a:cxn ang="0">
                <a:pos x="0" y="0"/>
              </a:cxn>
              <a:cxn ang="0">
                <a:pos x="0" y="3456"/>
              </a:cxn>
              <a:cxn ang="0">
                <a:pos x="3456" y="3456"/>
              </a:cxn>
            </a:cxnLst>
            <a:rect l="0" t="0" r="r" b="b"/>
            <a:pathLst>
              <a:path w="3456" h="3456">
                <a:moveTo>
                  <a:pt x="3456" y="3456"/>
                </a:moveTo>
                <a:cubicBezTo>
                  <a:pt x="3456" y="1548"/>
                  <a:pt x="1909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3456"/>
                </a:lnTo>
                <a:lnTo>
                  <a:pt x="3456" y="3456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95EB46E1-C4BD-4059-A177-D9A46E633776}"/>
              </a:ext>
            </a:extLst>
          </p:cNvPr>
          <p:cNvSpPr>
            <a:spLocks/>
          </p:cNvSpPr>
          <p:nvPr/>
        </p:nvSpPr>
        <p:spPr bwMode="auto">
          <a:xfrm>
            <a:off x="6122387" y="4069384"/>
            <a:ext cx="1454266" cy="1454731"/>
          </a:xfrm>
          <a:custGeom>
            <a:avLst/>
            <a:gdLst/>
            <a:ahLst/>
            <a:cxnLst>
              <a:cxn ang="0">
                <a:pos x="0" y="3456"/>
              </a:cxn>
              <a:cxn ang="0">
                <a:pos x="3456" y="0"/>
              </a:cxn>
              <a:cxn ang="0">
                <a:pos x="0" y="0"/>
              </a:cxn>
              <a:cxn ang="0">
                <a:pos x="0" y="3456"/>
              </a:cxn>
            </a:cxnLst>
            <a:rect l="0" t="0" r="r" b="b"/>
            <a:pathLst>
              <a:path w="3456" h="3456">
                <a:moveTo>
                  <a:pt x="0" y="3456"/>
                </a:moveTo>
                <a:cubicBezTo>
                  <a:pt x="1909" y="3456"/>
                  <a:pt x="3456" y="1909"/>
                  <a:pt x="3456" y="0"/>
                </a:cubicBezTo>
                <a:lnTo>
                  <a:pt x="0" y="0"/>
                </a:lnTo>
                <a:lnTo>
                  <a:pt x="0" y="3456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E828BA08-184A-4A13-B341-47FB19F96194}"/>
              </a:ext>
            </a:extLst>
          </p:cNvPr>
          <p:cNvSpPr>
            <a:spLocks/>
          </p:cNvSpPr>
          <p:nvPr/>
        </p:nvSpPr>
        <p:spPr bwMode="auto">
          <a:xfrm>
            <a:off x="4615351" y="4069384"/>
            <a:ext cx="1454266" cy="145473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56" y="3456"/>
              </a:cxn>
              <a:cxn ang="0">
                <a:pos x="3456" y="0"/>
              </a:cxn>
              <a:cxn ang="0">
                <a:pos x="0" y="0"/>
              </a:cxn>
            </a:cxnLst>
            <a:rect l="0" t="0" r="r" b="b"/>
            <a:pathLst>
              <a:path w="3456" h="3456">
                <a:moveTo>
                  <a:pt x="0" y="0"/>
                </a:moveTo>
                <a:cubicBezTo>
                  <a:pt x="0" y="1909"/>
                  <a:pt x="1548" y="3456"/>
                  <a:pt x="3456" y="3456"/>
                </a:cubicBezTo>
                <a:lnTo>
                  <a:pt x="3456" y="0"/>
                </a:lnTo>
                <a:lnTo>
                  <a:pt x="0" y="0"/>
                </a:lnTo>
                <a:close/>
              </a:path>
            </a:pathLst>
          </a:custGeom>
          <a:solidFill>
            <a:srgbClr val="3EAD92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2F37B8E9-28AD-4A92-8329-F060A60A74D0}"/>
              </a:ext>
            </a:extLst>
          </p:cNvPr>
          <p:cNvSpPr>
            <a:spLocks/>
          </p:cNvSpPr>
          <p:nvPr/>
        </p:nvSpPr>
        <p:spPr bwMode="auto">
          <a:xfrm>
            <a:off x="4615352" y="2561867"/>
            <a:ext cx="1454266" cy="1454731"/>
          </a:xfrm>
          <a:custGeom>
            <a:avLst/>
            <a:gdLst/>
            <a:ahLst/>
            <a:cxnLst>
              <a:cxn ang="0">
                <a:pos x="3456" y="0"/>
              </a:cxn>
              <a:cxn ang="0">
                <a:pos x="0" y="3456"/>
              </a:cxn>
              <a:cxn ang="0">
                <a:pos x="3456" y="3456"/>
              </a:cxn>
              <a:cxn ang="0">
                <a:pos x="3456" y="0"/>
              </a:cxn>
            </a:cxnLst>
            <a:rect l="0" t="0" r="r" b="b"/>
            <a:pathLst>
              <a:path w="3456" h="3456">
                <a:moveTo>
                  <a:pt x="3456" y="0"/>
                </a:moveTo>
                <a:cubicBezTo>
                  <a:pt x="1548" y="0"/>
                  <a:pt x="0" y="1548"/>
                  <a:pt x="0" y="3456"/>
                </a:cubicBezTo>
                <a:lnTo>
                  <a:pt x="3456" y="3456"/>
                </a:lnTo>
                <a:lnTo>
                  <a:pt x="3456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DA6BBDD-A2E6-4914-9C99-7C4C5106FEAE}"/>
              </a:ext>
            </a:extLst>
          </p:cNvPr>
          <p:cNvSpPr/>
          <p:nvPr/>
        </p:nvSpPr>
        <p:spPr>
          <a:xfrm>
            <a:off x="5093836" y="3083856"/>
            <a:ext cx="2004333" cy="1918271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GB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325D0CF-3716-4219-B985-004A53935E4B}"/>
              </a:ext>
            </a:extLst>
          </p:cNvPr>
          <p:cNvSpPr>
            <a:spLocks noChangeAspect="1"/>
          </p:cNvSpPr>
          <p:nvPr/>
        </p:nvSpPr>
        <p:spPr>
          <a:xfrm rot="18601701">
            <a:off x="4669344" y="2876279"/>
            <a:ext cx="415505" cy="296885"/>
          </a:xfrm>
          <a:prstGeom prst="triangle">
            <a:avLst/>
          </a:prstGeom>
          <a:solidFill>
            <a:schemeClr val="accent1"/>
          </a:solidFill>
          <a:ln w="381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5358E068-0F42-4CC4-A92D-48F1F136A0B9}"/>
              </a:ext>
            </a:extLst>
          </p:cNvPr>
          <p:cNvSpPr>
            <a:spLocks noChangeAspect="1"/>
          </p:cNvSpPr>
          <p:nvPr/>
        </p:nvSpPr>
        <p:spPr>
          <a:xfrm rot="2845861" flipH="1">
            <a:off x="7106175" y="2876279"/>
            <a:ext cx="415505" cy="296885"/>
          </a:xfrm>
          <a:prstGeom prst="triangle">
            <a:avLst/>
          </a:prstGeom>
          <a:solidFill>
            <a:srgbClr val="FF0000"/>
          </a:solidFill>
          <a:ln w="381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B81A96BB-31E4-465B-9E5B-138B2FF3AB29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4669344" y="4901152"/>
            <a:ext cx="415505" cy="296885"/>
          </a:xfrm>
          <a:prstGeom prst="triangle">
            <a:avLst/>
          </a:prstGeom>
          <a:solidFill>
            <a:srgbClr val="3EAD92"/>
          </a:solidFill>
          <a:ln w="381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75147B8-2938-4C5F-93C5-DF4DE5646055}"/>
              </a:ext>
            </a:extLst>
          </p:cNvPr>
          <p:cNvSpPr>
            <a:spLocks noChangeAspect="1"/>
          </p:cNvSpPr>
          <p:nvPr/>
        </p:nvSpPr>
        <p:spPr>
          <a:xfrm rot="18900000" flipH="1" flipV="1">
            <a:off x="7106175" y="4901152"/>
            <a:ext cx="415505" cy="296885"/>
          </a:xfrm>
          <a:prstGeom prst="triangle">
            <a:avLst/>
          </a:prstGeom>
          <a:solidFill>
            <a:srgbClr val="295E7E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295E7E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9F2E87-8429-4408-BC33-8BCA7597F087}"/>
              </a:ext>
            </a:extLst>
          </p:cNvPr>
          <p:cNvSpPr/>
          <p:nvPr/>
        </p:nvSpPr>
        <p:spPr>
          <a:xfrm>
            <a:off x="711199" y="2073379"/>
            <a:ext cx="3904151" cy="185107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chemeClr val="accent1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Strengths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Strong process documentation in finance and shared services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Twelve working bots prove the concept and appetite internally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Engaged ops leaders willing to sponsor and co-fund delivery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Stable core systems with usable APIs in most domains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2" name="Oval 20">
            <a:extLst>
              <a:ext uri="{FF2B5EF4-FFF2-40B4-BE49-F238E27FC236}">
                <a16:creationId xmlns:a16="http://schemas.microsoft.com/office/drawing/2014/main" id="{EE84B6E4-F055-4E50-B664-BEFBAF8B102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94349" y="3008327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</a:t>
            </a:r>
          </a:p>
        </p:txBody>
      </p:sp>
      <p:sp>
        <p:nvSpPr>
          <p:cNvPr id="23" name="Oval 20">
            <a:extLst>
              <a:ext uri="{FF2B5EF4-FFF2-40B4-BE49-F238E27FC236}">
                <a16:creationId xmlns:a16="http://schemas.microsoft.com/office/drawing/2014/main" id="{DCDDAF44-D326-4B92-8528-D5A85D0C37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24436" y="3008327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W</a:t>
            </a:r>
          </a:p>
        </p:txBody>
      </p:sp>
      <p:sp>
        <p:nvSpPr>
          <p:cNvPr id="24" name="Oval 20">
            <a:extLst>
              <a:ext uri="{FF2B5EF4-FFF2-40B4-BE49-F238E27FC236}">
                <a16:creationId xmlns:a16="http://schemas.microsoft.com/office/drawing/2014/main" id="{95751E76-FB52-46EE-A72F-C43A07A575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34061" y="4628569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50E88FE-E20B-4B67-AF0A-7DDE7A0B6F62}"/>
              </a:ext>
            </a:extLst>
          </p:cNvPr>
          <p:cNvSpPr/>
          <p:nvPr/>
        </p:nvSpPr>
        <p:spPr>
          <a:xfrm>
            <a:off x="709562" y="4127786"/>
            <a:ext cx="3825413" cy="196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chemeClr val="accent5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Opportunities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120k hours of repetitive work is addressable in three waves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AI document processing unlocks semi-structured work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Shared platform consolidates overlapping tool spend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Citizen-developer talent already exists in the business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1A8B34E-E7CA-4E4B-9CE8-B3CDBCD5256D}"/>
              </a:ext>
            </a:extLst>
          </p:cNvPr>
          <p:cNvSpPr/>
          <p:nvPr/>
        </p:nvSpPr>
        <p:spPr>
          <a:xfrm>
            <a:off x="7826089" y="2073380"/>
            <a:ext cx="3742881" cy="1837409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rgbClr val="FF0000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Weakness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No shared platform, standards, or support model for bots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Automation skills concentrated in a handful of people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No benefits tracking, so value today is anecdotal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Fragmented licences and duplicated vendor spend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4C55A9-090B-48C5-9B4F-00BB904FD8A2}"/>
              </a:ext>
            </a:extLst>
          </p:cNvPr>
          <p:cNvSpPr/>
          <p:nvPr/>
        </p:nvSpPr>
        <p:spPr>
          <a:xfrm>
            <a:off x="7826090" y="4127786"/>
            <a:ext cx="3742880" cy="1837409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chemeClr val="accent6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Threats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Unmanaged bot sprawl creates security and audit exposure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Key-person risk: ad hoc bots break when builders leave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Change fatigue if early waves disrupt teams without value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Doing nothing: manual cost grows with volume every year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9" name="AutoShape 542">
            <a:extLst>
              <a:ext uri="{FF2B5EF4-FFF2-40B4-BE49-F238E27FC236}">
                <a16:creationId xmlns:a16="http://schemas.microsoft.com/office/drawing/2014/main" id="{906F4CF5-D38B-443C-9A62-A026218D1CA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098545" y="2140560"/>
            <a:ext cx="773633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4" name="AutoShape 12">
            <a:extLst>
              <a:ext uri="{FF2B5EF4-FFF2-40B4-BE49-F238E27FC236}">
                <a16:creationId xmlns:a16="http://schemas.microsoft.com/office/drawing/2014/main" id="{79A55920-2388-44A9-8BED-43C6A4CF54F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191346" y="2140560"/>
            <a:ext cx="773633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9" name="AutoShape 3">
            <a:extLst>
              <a:ext uri="{FF2B5EF4-FFF2-40B4-BE49-F238E27FC236}">
                <a16:creationId xmlns:a16="http://schemas.microsoft.com/office/drawing/2014/main" id="{520141EE-E09C-4899-9735-3CDA66FE33E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098903" y="5035498"/>
            <a:ext cx="774380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4" name="AutoShape 45">
            <a:extLst>
              <a:ext uri="{FF2B5EF4-FFF2-40B4-BE49-F238E27FC236}">
                <a16:creationId xmlns:a16="http://schemas.microsoft.com/office/drawing/2014/main" id="{1DC9ABF9-7E30-420E-91CF-C3215B988AF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190973" y="5035498"/>
            <a:ext cx="772917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7" name="Oval 20">
            <a:extLst>
              <a:ext uri="{FF2B5EF4-FFF2-40B4-BE49-F238E27FC236}">
                <a16:creationId xmlns:a16="http://schemas.microsoft.com/office/drawing/2014/main" id="{996C8883-5CA2-4B26-ADD9-0FBC9030FE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35405" y="4628569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accent5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O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F16DFC7-9BF1-4491-AE13-B9DCB5DFFB23}"/>
              </a:ext>
            </a:extLst>
          </p:cNvPr>
          <p:cNvSpPr/>
          <p:nvPr/>
        </p:nvSpPr>
        <p:spPr>
          <a:xfrm>
            <a:off x="571019" y="1371256"/>
            <a:ext cx="11049962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Where we stand today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6913124-74CE-4D6D-9D04-57C94467B3FD}"/>
              </a:ext>
            </a:extLst>
          </p:cNvPr>
          <p:cNvCxnSpPr>
            <a:cxnSpLocks/>
          </p:cNvCxnSpPr>
          <p:nvPr/>
        </p:nvCxnSpPr>
        <p:spPr>
          <a:xfrm>
            <a:off x="571017" y="1833188"/>
            <a:ext cx="11049965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57736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687BEF-F9E1-4B1B-9552-B243F4CD9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Next 90 Days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79D12D-5052-49CC-ACF4-F8D3E0840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50</a:t>
            </a:fld>
            <a:endParaRPr lang="en-PH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39476E6-1B1F-4B7A-9D71-33E7FAF59C6A}"/>
              </a:ext>
            </a:extLst>
          </p:cNvPr>
          <p:cNvSpPr/>
          <p:nvPr/>
        </p:nvSpPr>
        <p:spPr>
          <a:xfrm>
            <a:off x="645289" y="2619379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36A9AB7-070F-42A4-9C9C-1D0A3EEF056A}"/>
              </a:ext>
            </a:extLst>
          </p:cNvPr>
          <p:cNvSpPr/>
          <p:nvPr/>
        </p:nvSpPr>
        <p:spPr>
          <a:xfrm>
            <a:off x="645289" y="3529798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B793E84-A3B8-4D0B-BDC8-23F19B079B76}"/>
              </a:ext>
            </a:extLst>
          </p:cNvPr>
          <p:cNvSpPr/>
          <p:nvPr/>
        </p:nvSpPr>
        <p:spPr>
          <a:xfrm>
            <a:off x="645289" y="4440216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522B75-3594-491F-8EBF-F916638EBE53}"/>
              </a:ext>
            </a:extLst>
          </p:cNvPr>
          <p:cNvSpPr/>
          <p:nvPr/>
        </p:nvSpPr>
        <p:spPr>
          <a:xfrm>
            <a:off x="645289" y="5350635"/>
            <a:ext cx="760129" cy="7601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1" name="Oval 20">
            <a:extLst>
              <a:ext uri="{FF2B5EF4-FFF2-40B4-BE49-F238E27FC236}">
                <a16:creationId xmlns:a16="http://schemas.microsoft.com/office/drawing/2014/main" id="{8B1BB51A-5B64-4DAC-B0B0-E672AA7F09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10" y="2618645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2" name="Oval 20">
            <a:extLst>
              <a:ext uri="{FF2B5EF4-FFF2-40B4-BE49-F238E27FC236}">
                <a16:creationId xmlns:a16="http://schemas.microsoft.com/office/drawing/2014/main" id="{EE9856EE-475F-48D6-9B0E-A09E12ADBC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09" y="3529063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2A247F0-E65E-431F-AB75-11D9DC6411A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09" y="4439481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4" name="Oval 20">
            <a:extLst>
              <a:ext uri="{FF2B5EF4-FFF2-40B4-BE49-F238E27FC236}">
                <a16:creationId xmlns:a16="http://schemas.microsoft.com/office/drawing/2014/main" id="{C422560C-C1FF-4B7E-83AA-D4CF5AF0C6E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45108" y="5349900"/>
            <a:ext cx="253645" cy="2536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000" dirty="0">
              <a:solidFill>
                <a:srgbClr val="FFFFFF">
                  <a:lumMod val="10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35" name="ee4pHeader1">
            <a:extLst>
              <a:ext uri="{FF2B5EF4-FFF2-40B4-BE49-F238E27FC236}">
                <a16:creationId xmlns:a16="http://schemas.microsoft.com/office/drawing/2014/main" id="{930E4517-430E-4723-A04D-6E859C5B4E07}"/>
              </a:ext>
            </a:extLst>
          </p:cNvPr>
          <p:cNvSpPr txBox="1"/>
          <p:nvPr/>
        </p:nvSpPr>
        <p:spPr>
          <a:xfrm>
            <a:off x="630001" y="1838621"/>
            <a:ext cx="7264319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Four Moves Between Now And September</a:t>
            </a:r>
            <a:b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</a:br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Set Up Wave 1 Delivery</a:t>
            </a:r>
          </a:p>
        </p:txBody>
      </p:sp>
      <p:sp>
        <p:nvSpPr>
          <p:cNvPr id="37" name="ee4pContent1">
            <a:extLst>
              <a:ext uri="{FF2B5EF4-FFF2-40B4-BE49-F238E27FC236}">
                <a16:creationId xmlns:a16="http://schemas.microsoft.com/office/drawing/2014/main" id="{144F85EF-1F8C-45E5-BBF5-E5794B8EF50F}"/>
              </a:ext>
            </a:extLst>
          </p:cNvPr>
          <p:cNvSpPr txBox="1"/>
          <p:nvPr/>
        </p:nvSpPr>
        <p:spPr>
          <a:xfrm>
            <a:off x="1672896" y="2630112"/>
            <a:ext cx="6112311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Close vendor selection and sign the platform contract by mid-July, with security review running in parallel, not after.</a:t>
            </a:r>
          </a:p>
        </p:txBody>
      </p:sp>
      <p:sp>
        <p:nvSpPr>
          <p:cNvPr id="38" name="ee4pContent1">
            <a:extLst>
              <a:ext uri="{FF2B5EF4-FFF2-40B4-BE49-F238E27FC236}">
                <a16:creationId xmlns:a16="http://schemas.microsoft.com/office/drawing/2014/main" id="{8BA56BF2-E5DF-4410-9650-C6257CED80E1}"/>
              </a:ext>
            </a:extLst>
          </p:cNvPr>
          <p:cNvSpPr txBox="1"/>
          <p:nvPr/>
        </p:nvSpPr>
        <p:spPr>
          <a:xfrm>
            <a:off x="1672896" y="3540530"/>
            <a:ext cx="6112311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Stand up the first two build squads and start the invoice and reconciliation builds the first week of August.</a:t>
            </a:r>
          </a:p>
        </p:txBody>
      </p:sp>
      <p:sp>
        <p:nvSpPr>
          <p:cNvPr id="39" name="ee4pContent1">
            <a:extLst>
              <a:ext uri="{FF2B5EF4-FFF2-40B4-BE49-F238E27FC236}">
                <a16:creationId xmlns:a16="http://schemas.microsoft.com/office/drawing/2014/main" id="{ED876C57-F060-4B35-B680-22FF88061E85}"/>
              </a:ext>
            </a:extLst>
          </p:cNvPr>
          <p:cNvSpPr txBox="1"/>
          <p:nvPr/>
        </p:nvSpPr>
        <p:spPr>
          <a:xfrm>
            <a:off x="1671434" y="4450948"/>
            <a:ext cx="6113772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Launch the intake portal and run the first champions cohort, so the funnel is filling while the squads build.</a:t>
            </a:r>
          </a:p>
        </p:txBody>
      </p:sp>
      <p:sp>
        <p:nvSpPr>
          <p:cNvPr id="40" name="ee4pContent1">
            <a:extLst>
              <a:ext uri="{FF2B5EF4-FFF2-40B4-BE49-F238E27FC236}">
                <a16:creationId xmlns:a16="http://schemas.microsoft.com/office/drawing/2014/main" id="{961A2B8A-6ABC-428E-A472-D44ED125496A}"/>
              </a:ext>
            </a:extLst>
          </p:cNvPr>
          <p:cNvSpPr txBox="1"/>
          <p:nvPr/>
        </p:nvSpPr>
        <p:spPr>
          <a:xfrm>
            <a:off x="1671437" y="5361367"/>
            <a:ext cx="6113770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Baseline benefits with Finance for every Wave 1 process, so go-live savings are measured, not estimated.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49767ED-B821-47E1-99E1-16AE0B47DB61}"/>
              </a:ext>
            </a:extLst>
          </p:cNvPr>
          <p:cNvCxnSpPr>
            <a:cxnSpLocks/>
          </p:cNvCxnSpPr>
          <p:nvPr/>
        </p:nvCxnSpPr>
        <p:spPr>
          <a:xfrm>
            <a:off x="711251" y="5275490"/>
            <a:ext cx="7264318" cy="0"/>
          </a:xfrm>
          <a:prstGeom prst="line">
            <a:avLst/>
          </a:prstGeom>
          <a:ln w="12700" cap="rnd">
            <a:solidFill>
              <a:srgbClr val="C6CDD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A166723-690C-4A18-9B05-BA1427432DE3}"/>
              </a:ext>
            </a:extLst>
          </p:cNvPr>
          <p:cNvCxnSpPr>
            <a:cxnSpLocks/>
          </p:cNvCxnSpPr>
          <p:nvPr/>
        </p:nvCxnSpPr>
        <p:spPr>
          <a:xfrm>
            <a:off x="711251" y="4365071"/>
            <a:ext cx="7264318" cy="0"/>
          </a:xfrm>
          <a:prstGeom prst="line">
            <a:avLst/>
          </a:prstGeom>
          <a:ln w="12700" cap="rnd">
            <a:solidFill>
              <a:srgbClr val="C6CDD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21EC7CD-A05E-42B5-BB32-E7F32E0C1A12}"/>
              </a:ext>
            </a:extLst>
          </p:cNvPr>
          <p:cNvCxnSpPr>
            <a:cxnSpLocks/>
          </p:cNvCxnSpPr>
          <p:nvPr/>
        </p:nvCxnSpPr>
        <p:spPr>
          <a:xfrm>
            <a:off x="711251" y="3454653"/>
            <a:ext cx="7264319" cy="0"/>
          </a:xfrm>
          <a:prstGeom prst="line">
            <a:avLst/>
          </a:prstGeom>
          <a:ln w="12700" cap="rnd">
            <a:solidFill>
              <a:srgbClr val="C6CDD0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ee4pHeader3">
            <a:extLst>
              <a:ext uri="{FF2B5EF4-FFF2-40B4-BE49-F238E27FC236}">
                <a16:creationId xmlns:a16="http://schemas.microsoft.com/office/drawing/2014/main" id="{5456245A-607A-4004-8D3B-9CB78EB6015F}"/>
              </a:ext>
            </a:extLst>
          </p:cNvPr>
          <p:cNvSpPr txBox="1"/>
          <p:nvPr/>
        </p:nvSpPr>
        <p:spPr>
          <a:xfrm>
            <a:off x="8449519" y="1838621"/>
            <a:ext cx="3345324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sz="2000" b="1" dirty="0">
                <a:solidFill>
                  <a:schemeClr val="accent4"/>
                </a:solidFill>
                <a:latin typeface="Arial" panose="020B0604020202020204" pitchFamily="34" charset="0"/>
              </a:rPr>
              <a:t>What We Need From This Group Today</a:t>
            </a:r>
          </a:p>
        </p:txBody>
      </p:sp>
      <p:sp>
        <p:nvSpPr>
          <p:cNvPr id="45" name="Oval 20">
            <a:extLst>
              <a:ext uri="{FF2B5EF4-FFF2-40B4-BE49-F238E27FC236}">
                <a16:creationId xmlns:a16="http://schemas.microsoft.com/office/drawing/2014/main" id="{97D524CA-A47E-4700-B544-F812E4A2E3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8" y="2640655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46" name="Oval 20">
            <a:extLst>
              <a:ext uri="{FF2B5EF4-FFF2-40B4-BE49-F238E27FC236}">
                <a16:creationId xmlns:a16="http://schemas.microsoft.com/office/drawing/2014/main" id="{80B47C6B-A773-4650-A76C-E880DDA370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7" y="3551073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89A937D1-868C-4DAD-8D5C-B7FA48CDFB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7" y="4461491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48" name="Oval 20">
            <a:extLst>
              <a:ext uri="{FF2B5EF4-FFF2-40B4-BE49-F238E27FC236}">
                <a16:creationId xmlns:a16="http://schemas.microsoft.com/office/drawing/2014/main" id="{DD47C367-BCD4-406F-BD2C-4C47AD472BB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68806" y="5371910"/>
            <a:ext cx="209624" cy="209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rgbClr val="FFFFFF">
                    <a:lumMod val="100000"/>
                  </a:srgbClr>
                </a:solidFill>
                <a:latin typeface="Arial" panose="020B0604020202020204" pitchFamily="34" charset="0"/>
              </a:rPr>
              <a:t>4</a:t>
            </a:r>
          </a:p>
        </p:txBody>
      </p:sp>
      <p:grpSp>
        <p:nvGrpSpPr>
          <p:cNvPr id="90076" name="Group 12">
            <a:extLst>
              <a:ext uri="{FF2B5EF4-FFF2-40B4-BE49-F238E27FC236}">
                <a16:creationId xmlns:a16="http://schemas.microsoft.com/office/drawing/2014/main" id="{638FDCC0-C66E-4E5F-A473-1F1193D2DAD6}"/>
              </a:ext>
            </a:extLst>
          </p:cNvPr>
          <p:cNvGrpSpPr/>
          <p:nvPr/>
        </p:nvGrpSpPr>
        <p:grpSpPr>
          <a:xfrm>
            <a:off x="795303" y="2769393"/>
            <a:ext cx="460100" cy="460100"/>
            <a:chOff x="10888678" y="861060"/>
            <a:chExt cx="633600" cy="633600"/>
          </a:xfrm>
        </p:grpSpPr>
        <p:sp>
          <p:nvSpPr>
            <p:cNvPr id="90077" name="Accent">
              <a:extLst>
                <a:ext uri="{FF2B5EF4-FFF2-40B4-BE49-F238E27FC236}">
                  <a16:creationId xmlns:a16="http://schemas.microsoft.com/office/drawing/2014/main" id="{3682BE55-4C9D-4042-A3B4-D90D16B3F48F}"/>
                </a:ext>
              </a:extLst>
            </p:cNvPr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78" name="Outline">
              <a:extLst>
                <a:ext uri="{FF2B5EF4-FFF2-40B4-BE49-F238E27FC236}">
                  <a16:creationId xmlns:a16="http://schemas.microsoft.com/office/drawing/2014/main" id="{9F94187C-0AA2-44AD-A78F-90CD9C381716}"/>
                </a:ext>
              </a:extLst>
            </p:cNvPr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79" name="Group 104">
            <a:extLst>
              <a:ext uri="{FF2B5EF4-FFF2-40B4-BE49-F238E27FC236}">
                <a16:creationId xmlns:a16="http://schemas.microsoft.com/office/drawing/2014/main" id="{C32082CE-B7CF-461B-A127-508B9903D460}"/>
              </a:ext>
            </a:extLst>
          </p:cNvPr>
          <p:cNvGrpSpPr/>
          <p:nvPr/>
        </p:nvGrpSpPr>
        <p:grpSpPr>
          <a:xfrm>
            <a:off x="795303" y="3679812"/>
            <a:ext cx="460100" cy="460100"/>
            <a:chOff x="4124395" y="4494616"/>
            <a:chExt cx="589280" cy="589280"/>
          </a:xfrm>
        </p:grpSpPr>
        <p:sp>
          <p:nvSpPr>
            <p:cNvPr id="90080" name="Accent">
              <a:extLst>
                <a:ext uri="{FF2B5EF4-FFF2-40B4-BE49-F238E27FC236}">
                  <a16:creationId xmlns:a16="http://schemas.microsoft.com/office/drawing/2014/main" id="{5F1DF33C-55C0-4DCC-B684-0B0F2FF42520}"/>
                </a:ext>
              </a:extLst>
            </p:cNvPr>
            <p:cNvSpPr/>
            <p:nvPr/>
          </p:nvSpPr>
          <p:spPr>
            <a:xfrm>
              <a:off x="4124395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091" y="7788"/>
                  </a:moveTo>
                  <a:lnTo>
                    <a:pt x="2909" y="7788"/>
                  </a:lnTo>
                  <a:lnTo>
                    <a:pt x="2970" y="7418"/>
                  </a:lnTo>
                  <a:lnTo>
                    <a:pt x="3141" y="7105"/>
                  </a:lnTo>
                  <a:lnTo>
                    <a:pt x="3403" y="6849"/>
                  </a:lnTo>
                  <a:lnTo>
                    <a:pt x="3738" y="6650"/>
                  </a:lnTo>
                  <a:lnTo>
                    <a:pt x="4128" y="6508"/>
                  </a:lnTo>
                  <a:lnTo>
                    <a:pt x="4555" y="6422"/>
                  </a:lnTo>
                  <a:lnTo>
                    <a:pt x="5000" y="6394"/>
                  </a:lnTo>
                  <a:lnTo>
                    <a:pt x="5445" y="6422"/>
                  </a:lnTo>
                  <a:lnTo>
                    <a:pt x="5872" y="6508"/>
                  </a:lnTo>
                  <a:lnTo>
                    <a:pt x="6262" y="6650"/>
                  </a:lnTo>
                  <a:lnTo>
                    <a:pt x="6597" y="6849"/>
                  </a:lnTo>
                  <a:lnTo>
                    <a:pt x="6859" y="7105"/>
                  </a:lnTo>
                  <a:lnTo>
                    <a:pt x="7030" y="7418"/>
                  </a:lnTo>
                  <a:lnTo>
                    <a:pt x="7091" y="7788"/>
                  </a:lnTo>
                  <a:close/>
                  <a:moveTo>
                    <a:pt x="6161" y="3330"/>
                  </a:moveTo>
                  <a:lnTo>
                    <a:pt x="6162" y="3374"/>
                  </a:lnTo>
                  <a:lnTo>
                    <a:pt x="6161" y="3417"/>
                  </a:lnTo>
                  <a:lnTo>
                    <a:pt x="6159" y="3461"/>
                  </a:lnTo>
                  <a:lnTo>
                    <a:pt x="6155" y="3504"/>
                  </a:lnTo>
                  <a:lnTo>
                    <a:pt x="6149" y="3547"/>
                  </a:lnTo>
                  <a:lnTo>
                    <a:pt x="6142" y="3590"/>
                  </a:lnTo>
                  <a:lnTo>
                    <a:pt x="6133" y="3632"/>
                  </a:lnTo>
                  <a:lnTo>
                    <a:pt x="6122" y="3674"/>
                  </a:lnTo>
                  <a:lnTo>
                    <a:pt x="6110" y="3716"/>
                  </a:lnTo>
                  <a:lnTo>
                    <a:pt x="6097" y="3757"/>
                  </a:lnTo>
                  <a:lnTo>
                    <a:pt x="6082" y="3798"/>
                  </a:lnTo>
                  <a:lnTo>
                    <a:pt x="6065" y="3838"/>
                  </a:lnTo>
                  <a:lnTo>
                    <a:pt x="6047" y="3877"/>
                  </a:lnTo>
                  <a:lnTo>
                    <a:pt x="6027" y="3916"/>
                  </a:lnTo>
                  <a:lnTo>
                    <a:pt x="6006" y="3954"/>
                  </a:lnTo>
                  <a:lnTo>
                    <a:pt x="5983" y="3991"/>
                  </a:lnTo>
                  <a:lnTo>
                    <a:pt x="5960" y="4028"/>
                  </a:lnTo>
                  <a:lnTo>
                    <a:pt x="5934" y="4064"/>
                  </a:lnTo>
                  <a:lnTo>
                    <a:pt x="5908" y="4098"/>
                  </a:lnTo>
                  <a:lnTo>
                    <a:pt x="5880" y="4131"/>
                  </a:lnTo>
                  <a:lnTo>
                    <a:pt x="5851" y="4164"/>
                  </a:lnTo>
                  <a:lnTo>
                    <a:pt x="5821" y="4195"/>
                  </a:lnTo>
                  <a:lnTo>
                    <a:pt x="5790" y="4225"/>
                  </a:lnTo>
                  <a:lnTo>
                    <a:pt x="5758" y="4254"/>
                  </a:lnTo>
                  <a:lnTo>
                    <a:pt x="5724" y="4282"/>
                  </a:lnTo>
                  <a:lnTo>
                    <a:pt x="5690" y="4308"/>
                  </a:lnTo>
                  <a:lnTo>
                    <a:pt x="5655" y="4334"/>
                  </a:lnTo>
                  <a:lnTo>
                    <a:pt x="5618" y="4357"/>
                  </a:lnTo>
                  <a:lnTo>
                    <a:pt x="5581" y="4380"/>
                  </a:lnTo>
                  <a:lnTo>
                    <a:pt x="5543" y="4401"/>
                  </a:lnTo>
                  <a:lnTo>
                    <a:pt x="5504" y="4421"/>
                  </a:lnTo>
                  <a:lnTo>
                    <a:pt x="5464" y="4439"/>
                  </a:lnTo>
                  <a:lnTo>
                    <a:pt x="5424" y="4455"/>
                  </a:lnTo>
                  <a:lnTo>
                    <a:pt x="5383" y="4470"/>
                  </a:lnTo>
                  <a:lnTo>
                    <a:pt x="5342" y="4484"/>
                  </a:lnTo>
                  <a:lnTo>
                    <a:pt x="5301" y="4496"/>
                  </a:lnTo>
                  <a:lnTo>
                    <a:pt x="5259" y="4506"/>
                  </a:lnTo>
                  <a:lnTo>
                    <a:pt x="5216" y="4515"/>
                  </a:lnTo>
                  <a:lnTo>
                    <a:pt x="5173" y="4522"/>
                  </a:lnTo>
                  <a:lnTo>
                    <a:pt x="5130" y="4528"/>
                  </a:lnTo>
                  <a:lnTo>
                    <a:pt x="5087" y="4532"/>
                  </a:lnTo>
                  <a:lnTo>
                    <a:pt x="5044" y="4534"/>
                  </a:lnTo>
                  <a:lnTo>
                    <a:pt x="5000" y="4535"/>
                  </a:lnTo>
                  <a:lnTo>
                    <a:pt x="4956" y="4534"/>
                  </a:lnTo>
                  <a:lnTo>
                    <a:pt x="4913" y="4532"/>
                  </a:lnTo>
                  <a:lnTo>
                    <a:pt x="4870" y="4528"/>
                  </a:lnTo>
                  <a:lnTo>
                    <a:pt x="4827" y="4522"/>
                  </a:lnTo>
                  <a:lnTo>
                    <a:pt x="4784" y="4515"/>
                  </a:lnTo>
                  <a:lnTo>
                    <a:pt x="4741" y="4506"/>
                  </a:lnTo>
                  <a:lnTo>
                    <a:pt x="4699" y="4496"/>
                  </a:lnTo>
                  <a:lnTo>
                    <a:pt x="4658" y="4484"/>
                  </a:lnTo>
                  <a:lnTo>
                    <a:pt x="4617" y="4470"/>
                  </a:lnTo>
                  <a:lnTo>
                    <a:pt x="4576" y="4455"/>
                  </a:lnTo>
                  <a:lnTo>
                    <a:pt x="4536" y="4439"/>
                  </a:lnTo>
                  <a:lnTo>
                    <a:pt x="4496" y="4421"/>
                  </a:lnTo>
                  <a:lnTo>
                    <a:pt x="4457" y="4401"/>
                  </a:lnTo>
                  <a:lnTo>
                    <a:pt x="4419" y="4380"/>
                  </a:lnTo>
                  <a:lnTo>
                    <a:pt x="4382" y="4357"/>
                  </a:lnTo>
                  <a:lnTo>
                    <a:pt x="4345" y="4334"/>
                  </a:lnTo>
                  <a:lnTo>
                    <a:pt x="4310" y="4308"/>
                  </a:lnTo>
                  <a:lnTo>
                    <a:pt x="4276" y="4282"/>
                  </a:lnTo>
                  <a:lnTo>
                    <a:pt x="4242" y="4254"/>
                  </a:lnTo>
                  <a:lnTo>
                    <a:pt x="4210" y="4225"/>
                  </a:lnTo>
                  <a:lnTo>
                    <a:pt x="4179" y="4195"/>
                  </a:lnTo>
                  <a:lnTo>
                    <a:pt x="4149" y="4164"/>
                  </a:lnTo>
                  <a:lnTo>
                    <a:pt x="4120" y="4131"/>
                  </a:lnTo>
                  <a:lnTo>
                    <a:pt x="4092" y="4098"/>
                  </a:lnTo>
                  <a:lnTo>
                    <a:pt x="4066" y="4064"/>
                  </a:lnTo>
                  <a:lnTo>
                    <a:pt x="4040" y="4028"/>
                  </a:lnTo>
                  <a:lnTo>
                    <a:pt x="4017" y="3991"/>
                  </a:lnTo>
                  <a:lnTo>
                    <a:pt x="3994" y="3954"/>
                  </a:lnTo>
                  <a:lnTo>
                    <a:pt x="3973" y="3916"/>
                  </a:lnTo>
                  <a:lnTo>
                    <a:pt x="3953" y="3877"/>
                  </a:lnTo>
                  <a:lnTo>
                    <a:pt x="3935" y="3838"/>
                  </a:lnTo>
                  <a:lnTo>
                    <a:pt x="3918" y="3798"/>
                  </a:lnTo>
                  <a:lnTo>
                    <a:pt x="3903" y="3757"/>
                  </a:lnTo>
                  <a:lnTo>
                    <a:pt x="3890" y="3716"/>
                  </a:lnTo>
                  <a:lnTo>
                    <a:pt x="3878" y="3674"/>
                  </a:lnTo>
                  <a:lnTo>
                    <a:pt x="3867" y="3632"/>
                  </a:lnTo>
                  <a:lnTo>
                    <a:pt x="3858" y="3590"/>
                  </a:lnTo>
                  <a:lnTo>
                    <a:pt x="3851" y="3547"/>
                  </a:lnTo>
                  <a:lnTo>
                    <a:pt x="3845" y="3504"/>
                  </a:lnTo>
                  <a:lnTo>
                    <a:pt x="3841" y="3461"/>
                  </a:lnTo>
                  <a:lnTo>
                    <a:pt x="3839" y="3417"/>
                  </a:lnTo>
                  <a:lnTo>
                    <a:pt x="3838" y="3374"/>
                  </a:lnTo>
                  <a:lnTo>
                    <a:pt x="3839" y="3330"/>
                  </a:lnTo>
                  <a:lnTo>
                    <a:pt x="3841" y="3287"/>
                  </a:lnTo>
                  <a:lnTo>
                    <a:pt x="3845" y="3243"/>
                  </a:lnTo>
                  <a:lnTo>
                    <a:pt x="3851" y="3200"/>
                  </a:lnTo>
                  <a:lnTo>
                    <a:pt x="3858" y="3158"/>
                  </a:lnTo>
                  <a:lnTo>
                    <a:pt x="3867" y="3115"/>
                  </a:lnTo>
                  <a:lnTo>
                    <a:pt x="3878" y="3073"/>
                  </a:lnTo>
                  <a:lnTo>
                    <a:pt x="3890" y="3031"/>
                  </a:lnTo>
                  <a:lnTo>
                    <a:pt x="3903" y="2990"/>
                  </a:lnTo>
                  <a:lnTo>
                    <a:pt x="3918" y="2949"/>
                  </a:lnTo>
                  <a:lnTo>
                    <a:pt x="3935" y="2909"/>
                  </a:lnTo>
                  <a:lnTo>
                    <a:pt x="3953" y="2870"/>
                  </a:lnTo>
                  <a:lnTo>
                    <a:pt x="3973" y="2831"/>
                  </a:lnTo>
                  <a:lnTo>
                    <a:pt x="3994" y="2793"/>
                  </a:lnTo>
                  <a:lnTo>
                    <a:pt x="4017" y="2756"/>
                  </a:lnTo>
                  <a:lnTo>
                    <a:pt x="4040" y="2719"/>
                  </a:lnTo>
                  <a:lnTo>
                    <a:pt x="4066" y="2683"/>
                  </a:lnTo>
                  <a:lnTo>
                    <a:pt x="4092" y="2649"/>
                  </a:lnTo>
                  <a:lnTo>
                    <a:pt x="4120" y="2616"/>
                  </a:lnTo>
                  <a:lnTo>
                    <a:pt x="4149" y="2583"/>
                  </a:lnTo>
                  <a:lnTo>
                    <a:pt x="4179" y="2552"/>
                  </a:lnTo>
                  <a:lnTo>
                    <a:pt x="4210" y="2522"/>
                  </a:lnTo>
                  <a:lnTo>
                    <a:pt x="4242" y="2493"/>
                  </a:lnTo>
                  <a:lnTo>
                    <a:pt x="4276" y="2465"/>
                  </a:lnTo>
                  <a:lnTo>
                    <a:pt x="4310" y="2439"/>
                  </a:lnTo>
                  <a:lnTo>
                    <a:pt x="4345" y="2413"/>
                  </a:lnTo>
                  <a:lnTo>
                    <a:pt x="4382" y="2390"/>
                  </a:lnTo>
                  <a:lnTo>
                    <a:pt x="4419" y="2367"/>
                  </a:lnTo>
                  <a:lnTo>
                    <a:pt x="4457" y="2346"/>
                  </a:lnTo>
                  <a:lnTo>
                    <a:pt x="4496" y="2326"/>
                  </a:lnTo>
                  <a:lnTo>
                    <a:pt x="4536" y="2308"/>
                  </a:lnTo>
                  <a:lnTo>
                    <a:pt x="4576" y="2292"/>
                  </a:lnTo>
                  <a:lnTo>
                    <a:pt x="4617" y="2277"/>
                  </a:lnTo>
                  <a:lnTo>
                    <a:pt x="4658" y="2263"/>
                  </a:lnTo>
                  <a:lnTo>
                    <a:pt x="4699" y="2251"/>
                  </a:lnTo>
                  <a:lnTo>
                    <a:pt x="4741" y="2241"/>
                  </a:lnTo>
                  <a:lnTo>
                    <a:pt x="4784" y="2232"/>
                  </a:lnTo>
                  <a:lnTo>
                    <a:pt x="4827" y="2225"/>
                  </a:lnTo>
                  <a:lnTo>
                    <a:pt x="4870" y="2219"/>
                  </a:lnTo>
                  <a:lnTo>
                    <a:pt x="4913" y="2215"/>
                  </a:lnTo>
                  <a:lnTo>
                    <a:pt x="4956" y="2213"/>
                  </a:lnTo>
                  <a:lnTo>
                    <a:pt x="5000" y="2212"/>
                  </a:lnTo>
                  <a:lnTo>
                    <a:pt x="5044" y="2213"/>
                  </a:lnTo>
                  <a:lnTo>
                    <a:pt x="5087" y="2215"/>
                  </a:lnTo>
                  <a:lnTo>
                    <a:pt x="5130" y="2219"/>
                  </a:lnTo>
                  <a:lnTo>
                    <a:pt x="5173" y="2225"/>
                  </a:lnTo>
                  <a:lnTo>
                    <a:pt x="5216" y="2232"/>
                  </a:lnTo>
                  <a:lnTo>
                    <a:pt x="5259" y="2241"/>
                  </a:lnTo>
                  <a:lnTo>
                    <a:pt x="5301" y="2251"/>
                  </a:lnTo>
                  <a:lnTo>
                    <a:pt x="5342" y="2263"/>
                  </a:lnTo>
                  <a:lnTo>
                    <a:pt x="5383" y="2277"/>
                  </a:lnTo>
                  <a:lnTo>
                    <a:pt x="5424" y="2292"/>
                  </a:lnTo>
                  <a:lnTo>
                    <a:pt x="5464" y="2308"/>
                  </a:lnTo>
                  <a:lnTo>
                    <a:pt x="5504" y="2326"/>
                  </a:lnTo>
                  <a:lnTo>
                    <a:pt x="5543" y="2346"/>
                  </a:lnTo>
                  <a:lnTo>
                    <a:pt x="5581" y="2367"/>
                  </a:lnTo>
                  <a:lnTo>
                    <a:pt x="5618" y="2390"/>
                  </a:lnTo>
                  <a:lnTo>
                    <a:pt x="5655" y="2413"/>
                  </a:lnTo>
                  <a:lnTo>
                    <a:pt x="5690" y="2439"/>
                  </a:lnTo>
                  <a:lnTo>
                    <a:pt x="5724" y="2465"/>
                  </a:lnTo>
                  <a:lnTo>
                    <a:pt x="5758" y="2493"/>
                  </a:lnTo>
                  <a:lnTo>
                    <a:pt x="5790" y="2522"/>
                  </a:lnTo>
                  <a:lnTo>
                    <a:pt x="5821" y="2552"/>
                  </a:lnTo>
                  <a:lnTo>
                    <a:pt x="5851" y="2583"/>
                  </a:lnTo>
                  <a:lnTo>
                    <a:pt x="5880" y="2616"/>
                  </a:lnTo>
                  <a:lnTo>
                    <a:pt x="5908" y="2649"/>
                  </a:lnTo>
                  <a:lnTo>
                    <a:pt x="5934" y="2683"/>
                  </a:lnTo>
                  <a:lnTo>
                    <a:pt x="5960" y="2719"/>
                  </a:lnTo>
                  <a:lnTo>
                    <a:pt x="5983" y="2756"/>
                  </a:lnTo>
                  <a:lnTo>
                    <a:pt x="6006" y="2793"/>
                  </a:lnTo>
                  <a:lnTo>
                    <a:pt x="6027" y="2831"/>
                  </a:lnTo>
                  <a:lnTo>
                    <a:pt x="6047" y="2870"/>
                  </a:lnTo>
                  <a:lnTo>
                    <a:pt x="6065" y="2909"/>
                  </a:lnTo>
                  <a:lnTo>
                    <a:pt x="6082" y="2949"/>
                  </a:lnTo>
                  <a:lnTo>
                    <a:pt x="6097" y="2990"/>
                  </a:lnTo>
                  <a:lnTo>
                    <a:pt x="6110" y="3031"/>
                  </a:lnTo>
                  <a:lnTo>
                    <a:pt x="6122" y="3073"/>
                  </a:lnTo>
                  <a:lnTo>
                    <a:pt x="6133" y="3115"/>
                  </a:lnTo>
                  <a:lnTo>
                    <a:pt x="6142" y="3158"/>
                  </a:lnTo>
                  <a:lnTo>
                    <a:pt x="6149" y="3200"/>
                  </a:lnTo>
                  <a:lnTo>
                    <a:pt x="6155" y="3243"/>
                  </a:lnTo>
                  <a:lnTo>
                    <a:pt x="6159" y="3287"/>
                  </a:lnTo>
                  <a:lnTo>
                    <a:pt x="6161" y="33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81" name="Outline">
              <a:extLst>
                <a:ext uri="{FF2B5EF4-FFF2-40B4-BE49-F238E27FC236}">
                  <a16:creationId xmlns:a16="http://schemas.microsoft.com/office/drawing/2014/main" id="{C5357049-7C91-45C9-A6C1-6E2EF4EB387A}"/>
                </a:ext>
              </a:extLst>
            </p:cNvPr>
            <p:cNvSpPr/>
            <p:nvPr/>
          </p:nvSpPr>
          <p:spPr>
            <a:xfrm>
              <a:off x="4124395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231" y="6357"/>
                  </a:moveTo>
                  <a:lnTo>
                    <a:pt x="6076" y="6503"/>
                  </a:lnTo>
                  <a:lnTo>
                    <a:pt x="5983" y="6667"/>
                  </a:lnTo>
                  <a:lnTo>
                    <a:pt x="5943" y="6901"/>
                  </a:lnTo>
                  <a:lnTo>
                    <a:pt x="5936" y="6933"/>
                  </a:lnTo>
                  <a:lnTo>
                    <a:pt x="5924" y="6963"/>
                  </a:lnTo>
                  <a:lnTo>
                    <a:pt x="5909" y="6992"/>
                  </a:lnTo>
                  <a:lnTo>
                    <a:pt x="5889" y="7019"/>
                  </a:lnTo>
                  <a:lnTo>
                    <a:pt x="5867" y="7042"/>
                  </a:lnTo>
                  <a:lnTo>
                    <a:pt x="5841" y="7063"/>
                  </a:lnTo>
                  <a:lnTo>
                    <a:pt x="5814" y="7080"/>
                  </a:lnTo>
                  <a:lnTo>
                    <a:pt x="5784" y="7093"/>
                  </a:lnTo>
                  <a:lnTo>
                    <a:pt x="5752" y="7103"/>
                  </a:lnTo>
                  <a:lnTo>
                    <a:pt x="5720" y="7108"/>
                  </a:lnTo>
                  <a:lnTo>
                    <a:pt x="5687" y="7109"/>
                  </a:lnTo>
                  <a:lnTo>
                    <a:pt x="5655" y="7105"/>
                  </a:lnTo>
                  <a:lnTo>
                    <a:pt x="5623" y="7098"/>
                  </a:lnTo>
                  <a:lnTo>
                    <a:pt x="5593" y="7086"/>
                  </a:lnTo>
                  <a:lnTo>
                    <a:pt x="5564" y="7071"/>
                  </a:lnTo>
                  <a:lnTo>
                    <a:pt x="5537" y="7051"/>
                  </a:lnTo>
                  <a:lnTo>
                    <a:pt x="5514" y="7029"/>
                  </a:lnTo>
                  <a:lnTo>
                    <a:pt x="5493" y="7003"/>
                  </a:lnTo>
                  <a:lnTo>
                    <a:pt x="5476" y="6976"/>
                  </a:lnTo>
                  <a:lnTo>
                    <a:pt x="5463" y="6946"/>
                  </a:lnTo>
                  <a:lnTo>
                    <a:pt x="5453" y="6914"/>
                  </a:lnTo>
                  <a:lnTo>
                    <a:pt x="5448" y="6882"/>
                  </a:lnTo>
                  <a:lnTo>
                    <a:pt x="5447" y="6849"/>
                  </a:lnTo>
                  <a:lnTo>
                    <a:pt x="5451" y="6817"/>
                  </a:lnTo>
                  <a:lnTo>
                    <a:pt x="5498" y="6539"/>
                  </a:lnTo>
                  <a:lnTo>
                    <a:pt x="5504" y="6511"/>
                  </a:lnTo>
                  <a:lnTo>
                    <a:pt x="5514" y="6484"/>
                  </a:lnTo>
                  <a:lnTo>
                    <a:pt x="5527" y="6459"/>
                  </a:lnTo>
                  <a:lnTo>
                    <a:pt x="5660" y="6224"/>
                  </a:lnTo>
                  <a:lnTo>
                    <a:pt x="5680" y="6193"/>
                  </a:lnTo>
                  <a:lnTo>
                    <a:pt x="5706" y="6165"/>
                  </a:lnTo>
                  <a:lnTo>
                    <a:pt x="5910" y="5973"/>
                  </a:lnTo>
                  <a:lnTo>
                    <a:pt x="5932" y="5954"/>
                  </a:lnTo>
                  <a:lnTo>
                    <a:pt x="5957" y="5938"/>
                  </a:lnTo>
                  <a:lnTo>
                    <a:pt x="6218" y="5789"/>
                  </a:lnTo>
                  <a:lnTo>
                    <a:pt x="6259" y="5770"/>
                  </a:lnTo>
                  <a:lnTo>
                    <a:pt x="6562" y="5663"/>
                  </a:lnTo>
                  <a:lnTo>
                    <a:pt x="6598" y="5653"/>
                  </a:lnTo>
                  <a:lnTo>
                    <a:pt x="6930" y="5589"/>
                  </a:lnTo>
                  <a:lnTo>
                    <a:pt x="6962" y="5585"/>
                  </a:lnTo>
                  <a:lnTo>
                    <a:pt x="7308" y="5564"/>
                  </a:lnTo>
                  <a:lnTo>
                    <a:pt x="7339" y="5564"/>
                  </a:lnTo>
                  <a:lnTo>
                    <a:pt x="7685" y="5585"/>
                  </a:lnTo>
                  <a:lnTo>
                    <a:pt x="7717" y="5589"/>
                  </a:lnTo>
                  <a:lnTo>
                    <a:pt x="8049" y="5653"/>
                  </a:lnTo>
                  <a:lnTo>
                    <a:pt x="8085" y="5663"/>
                  </a:lnTo>
                  <a:lnTo>
                    <a:pt x="8388" y="5770"/>
                  </a:lnTo>
                  <a:lnTo>
                    <a:pt x="8429" y="5789"/>
                  </a:lnTo>
                  <a:lnTo>
                    <a:pt x="8690" y="5938"/>
                  </a:lnTo>
                  <a:lnTo>
                    <a:pt x="8715" y="5954"/>
                  </a:lnTo>
                  <a:lnTo>
                    <a:pt x="8737" y="5973"/>
                  </a:lnTo>
                  <a:lnTo>
                    <a:pt x="8941" y="6165"/>
                  </a:lnTo>
                  <a:lnTo>
                    <a:pt x="8967" y="6193"/>
                  </a:lnTo>
                  <a:lnTo>
                    <a:pt x="8987" y="6224"/>
                  </a:lnTo>
                  <a:lnTo>
                    <a:pt x="9120" y="6459"/>
                  </a:lnTo>
                  <a:lnTo>
                    <a:pt x="9133" y="6484"/>
                  </a:lnTo>
                  <a:lnTo>
                    <a:pt x="9143" y="6511"/>
                  </a:lnTo>
                  <a:lnTo>
                    <a:pt x="9149" y="6539"/>
                  </a:lnTo>
                  <a:lnTo>
                    <a:pt x="9196" y="6817"/>
                  </a:lnTo>
                  <a:lnTo>
                    <a:pt x="9200" y="6849"/>
                  </a:lnTo>
                  <a:lnTo>
                    <a:pt x="9199" y="6882"/>
                  </a:lnTo>
                  <a:lnTo>
                    <a:pt x="9194" y="6914"/>
                  </a:lnTo>
                  <a:lnTo>
                    <a:pt x="9184" y="6946"/>
                  </a:lnTo>
                  <a:lnTo>
                    <a:pt x="9171" y="6976"/>
                  </a:lnTo>
                  <a:lnTo>
                    <a:pt x="9154" y="7003"/>
                  </a:lnTo>
                  <a:lnTo>
                    <a:pt x="9133" y="7029"/>
                  </a:lnTo>
                  <a:lnTo>
                    <a:pt x="9110" y="7051"/>
                  </a:lnTo>
                  <a:lnTo>
                    <a:pt x="9083" y="7071"/>
                  </a:lnTo>
                  <a:lnTo>
                    <a:pt x="9054" y="7086"/>
                  </a:lnTo>
                  <a:lnTo>
                    <a:pt x="9024" y="7098"/>
                  </a:lnTo>
                  <a:lnTo>
                    <a:pt x="8992" y="7105"/>
                  </a:lnTo>
                  <a:lnTo>
                    <a:pt x="8960" y="7109"/>
                  </a:lnTo>
                  <a:lnTo>
                    <a:pt x="8927" y="7108"/>
                  </a:lnTo>
                  <a:lnTo>
                    <a:pt x="8895" y="7103"/>
                  </a:lnTo>
                  <a:lnTo>
                    <a:pt x="8863" y="7093"/>
                  </a:lnTo>
                  <a:lnTo>
                    <a:pt x="8833" y="7080"/>
                  </a:lnTo>
                  <a:lnTo>
                    <a:pt x="8806" y="7063"/>
                  </a:lnTo>
                  <a:lnTo>
                    <a:pt x="8780" y="7042"/>
                  </a:lnTo>
                  <a:lnTo>
                    <a:pt x="8758" y="7019"/>
                  </a:lnTo>
                  <a:lnTo>
                    <a:pt x="8738" y="6992"/>
                  </a:lnTo>
                  <a:lnTo>
                    <a:pt x="8723" y="6963"/>
                  </a:lnTo>
                  <a:lnTo>
                    <a:pt x="8711" y="6933"/>
                  </a:lnTo>
                  <a:lnTo>
                    <a:pt x="8704" y="6901"/>
                  </a:lnTo>
                  <a:lnTo>
                    <a:pt x="8664" y="6667"/>
                  </a:lnTo>
                  <a:lnTo>
                    <a:pt x="8571" y="6503"/>
                  </a:lnTo>
                  <a:lnTo>
                    <a:pt x="8416" y="6357"/>
                  </a:lnTo>
                  <a:lnTo>
                    <a:pt x="8201" y="6234"/>
                  </a:lnTo>
                  <a:lnTo>
                    <a:pt x="7936" y="6141"/>
                  </a:lnTo>
                  <a:lnTo>
                    <a:pt x="7638" y="6083"/>
                  </a:lnTo>
                  <a:lnTo>
                    <a:pt x="7323" y="6064"/>
                  </a:lnTo>
                  <a:lnTo>
                    <a:pt x="7009" y="6083"/>
                  </a:lnTo>
                  <a:lnTo>
                    <a:pt x="6711" y="6141"/>
                  </a:lnTo>
                  <a:lnTo>
                    <a:pt x="6446" y="6234"/>
                  </a:lnTo>
                  <a:lnTo>
                    <a:pt x="6231" y="6357"/>
                  </a:lnTo>
                  <a:close/>
                  <a:moveTo>
                    <a:pt x="8502" y="4022"/>
                  </a:moveTo>
                  <a:lnTo>
                    <a:pt x="8502" y="4031"/>
                  </a:lnTo>
                  <a:lnTo>
                    <a:pt x="8503" y="4066"/>
                  </a:lnTo>
                  <a:lnTo>
                    <a:pt x="8503" y="4076"/>
                  </a:lnTo>
                  <a:lnTo>
                    <a:pt x="8502" y="4111"/>
                  </a:lnTo>
                  <a:lnTo>
                    <a:pt x="8502" y="4120"/>
                  </a:lnTo>
                  <a:lnTo>
                    <a:pt x="8500" y="4155"/>
                  </a:lnTo>
                  <a:lnTo>
                    <a:pt x="8499" y="4164"/>
                  </a:lnTo>
                  <a:lnTo>
                    <a:pt x="8496" y="4199"/>
                  </a:lnTo>
                  <a:lnTo>
                    <a:pt x="8495" y="4208"/>
                  </a:lnTo>
                  <a:lnTo>
                    <a:pt x="8490" y="4242"/>
                  </a:lnTo>
                  <a:lnTo>
                    <a:pt x="8489" y="4252"/>
                  </a:lnTo>
                  <a:lnTo>
                    <a:pt x="8483" y="4286"/>
                  </a:lnTo>
                  <a:lnTo>
                    <a:pt x="8481" y="4295"/>
                  </a:lnTo>
                  <a:lnTo>
                    <a:pt x="8474" y="4329"/>
                  </a:lnTo>
                  <a:lnTo>
                    <a:pt x="8472" y="4338"/>
                  </a:lnTo>
                  <a:lnTo>
                    <a:pt x="8464" y="4372"/>
                  </a:lnTo>
                  <a:lnTo>
                    <a:pt x="8461" y="4381"/>
                  </a:lnTo>
                  <a:lnTo>
                    <a:pt x="8452" y="4414"/>
                  </a:lnTo>
                  <a:lnTo>
                    <a:pt x="8449" y="4423"/>
                  </a:lnTo>
                  <a:lnTo>
                    <a:pt x="8438" y="4456"/>
                  </a:lnTo>
                  <a:lnTo>
                    <a:pt x="8435" y="4465"/>
                  </a:lnTo>
                  <a:lnTo>
                    <a:pt x="8423" y="4497"/>
                  </a:lnTo>
                  <a:lnTo>
                    <a:pt x="8419" y="4506"/>
                  </a:lnTo>
                  <a:lnTo>
                    <a:pt x="8406" y="4538"/>
                  </a:lnTo>
                  <a:lnTo>
                    <a:pt x="8402" y="4547"/>
                  </a:lnTo>
                  <a:lnTo>
                    <a:pt x="8388" y="4578"/>
                  </a:lnTo>
                  <a:lnTo>
                    <a:pt x="8384" y="4587"/>
                  </a:lnTo>
                  <a:lnTo>
                    <a:pt x="8368" y="4618"/>
                  </a:lnTo>
                  <a:lnTo>
                    <a:pt x="8363" y="4626"/>
                  </a:lnTo>
                  <a:lnTo>
                    <a:pt x="8346" y="4657"/>
                  </a:lnTo>
                  <a:lnTo>
                    <a:pt x="8343" y="4663"/>
                  </a:lnTo>
                  <a:lnTo>
                    <a:pt x="8325" y="4693"/>
                  </a:lnTo>
                  <a:lnTo>
                    <a:pt x="8320" y="4701"/>
                  </a:lnTo>
                  <a:lnTo>
                    <a:pt x="8301" y="4730"/>
                  </a:lnTo>
                  <a:lnTo>
                    <a:pt x="8295" y="4738"/>
                  </a:lnTo>
                  <a:lnTo>
                    <a:pt x="8275" y="4767"/>
                  </a:lnTo>
                  <a:lnTo>
                    <a:pt x="8270" y="4774"/>
                  </a:lnTo>
                  <a:lnTo>
                    <a:pt x="8249" y="4802"/>
                  </a:lnTo>
                  <a:lnTo>
                    <a:pt x="8243" y="4809"/>
                  </a:lnTo>
                  <a:lnTo>
                    <a:pt x="8221" y="4836"/>
                  </a:lnTo>
                  <a:lnTo>
                    <a:pt x="8215" y="4843"/>
                  </a:lnTo>
                  <a:lnTo>
                    <a:pt x="8191" y="4869"/>
                  </a:lnTo>
                  <a:lnTo>
                    <a:pt x="8185" y="4876"/>
                  </a:lnTo>
                  <a:lnTo>
                    <a:pt x="8161" y="4901"/>
                  </a:lnTo>
                  <a:lnTo>
                    <a:pt x="8154" y="4908"/>
                  </a:lnTo>
                  <a:lnTo>
                    <a:pt x="8129" y="4932"/>
                  </a:lnTo>
                  <a:lnTo>
                    <a:pt x="8122" y="4938"/>
                  </a:lnTo>
                  <a:lnTo>
                    <a:pt x="8096" y="4962"/>
                  </a:lnTo>
                  <a:lnTo>
                    <a:pt x="8089" y="4968"/>
                  </a:lnTo>
                  <a:lnTo>
                    <a:pt x="8062" y="4990"/>
                  </a:lnTo>
                  <a:lnTo>
                    <a:pt x="8055" y="4996"/>
                  </a:lnTo>
                  <a:lnTo>
                    <a:pt x="8027" y="5017"/>
                  </a:lnTo>
                  <a:lnTo>
                    <a:pt x="8020" y="5022"/>
                  </a:lnTo>
                  <a:lnTo>
                    <a:pt x="7991" y="5042"/>
                  </a:lnTo>
                  <a:lnTo>
                    <a:pt x="7983" y="5048"/>
                  </a:lnTo>
                  <a:lnTo>
                    <a:pt x="7954" y="5067"/>
                  </a:lnTo>
                  <a:lnTo>
                    <a:pt x="7946" y="5072"/>
                  </a:lnTo>
                  <a:lnTo>
                    <a:pt x="7916" y="5090"/>
                  </a:lnTo>
                  <a:lnTo>
                    <a:pt x="7910" y="5093"/>
                  </a:lnTo>
                  <a:lnTo>
                    <a:pt x="7879" y="5110"/>
                  </a:lnTo>
                  <a:lnTo>
                    <a:pt x="7871" y="5115"/>
                  </a:lnTo>
                  <a:lnTo>
                    <a:pt x="7840" y="5131"/>
                  </a:lnTo>
                  <a:lnTo>
                    <a:pt x="7831" y="5135"/>
                  </a:lnTo>
                  <a:lnTo>
                    <a:pt x="7800" y="5149"/>
                  </a:lnTo>
                  <a:lnTo>
                    <a:pt x="7791" y="5153"/>
                  </a:lnTo>
                  <a:lnTo>
                    <a:pt x="7759" y="5166"/>
                  </a:lnTo>
                  <a:lnTo>
                    <a:pt x="7750" y="5170"/>
                  </a:lnTo>
                  <a:lnTo>
                    <a:pt x="7718" y="5182"/>
                  </a:lnTo>
                  <a:lnTo>
                    <a:pt x="7709" y="5185"/>
                  </a:lnTo>
                  <a:lnTo>
                    <a:pt x="7676" y="5196"/>
                  </a:lnTo>
                  <a:lnTo>
                    <a:pt x="7667" y="5199"/>
                  </a:lnTo>
                  <a:lnTo>
                    <a:pt x="7634" y="5208"/>
                  </a:lnTo>
                  <a:lnTo>
                    <a:pt x="7625" y="5211"/>
                  </a:lnTo>
                  <a:lnTo>
                    <a:pt x="7591" y="5219"/>
                  </a:lnTo>
                  <a:lnTo>
                    <a:pt x="7582" y="5221"/>
                  </a:lnTo>
                  <a:lnTo>
                    <a:pt x="7548" y="5228"/>
                  </a:lnTo>
                  <a:lnTo>
                    <a:pt x="7539" y="5230"/>
                  </a:lnTo>
                  <a:lnTo>
                    <a:pt x="7505" y="5236"/>
                  </a:lnTo>
                  <a:lnTo>
                    <a:pt x="7495" y="5237"/>
                  </a:lnTo>
                  <a:lnTo>
                    <a:pt x="7461" y="5242"/>
                  </a:lnTo>
                  <a:lnTo>
                    <a:pt x="7452" y="5243"/>
                  </a:lnTo>
                  <a:lnTo>
                    <a:pt x="7417" y="5246"/>
                  </a:lnTo>
                  <a:lnTo>
                    <a:pt x="7408" y="5247"/>
                  </a:lnTo>
                  <a:lnTo>
                    <a:pt x="7373" y="5249"/>
                  </a:lnTo>
                  <a:lnTo>
                    <a:pt x="7364" y="5249"/>
                  </a:lnTo>
                  <a:lnTo>
                    <a:pt x="7329" y="5250"/>
                  </a:lnTo>
                  <a:lnTo>
                    <a:pt x="7319" y="5250"/>
                  </a:lnTo>
                  <a:lnTo>
                    <a:pt x="7284" y="5249"/>
                  </a:lnTo>
                  <a:lnTo>
                    <a:pt x="7275" y="5249"/>
                  </a:lnTo>
                  <a:lnTo>
                    <a:pt x="7240" y="5247"/>
                  </a:lnTo>
                  <a:lnTo>
                    <a:pt x="7231" y="5246"/>
                  </a:lnTo>
                  <a:lnTo>
                    <a:pt x="7196" y="5243"/>
                  </a:lnTo>
                  <a:lnTo>
                    <a:pt x="7187" y="5242"/>
                  </a:lnTo>
                  <a:lnTo>
                    <a:pt x="7152" y="5237"/>
                  </a:lnTo>
                  <a:lnTo>
                    <a:pt x="7143" y="5236"/>
                  </a:lnTo>
                  <a:lnTo>
                    <a:pt x="7109" y="5230"/>
                  </a:lnTo>
                  <a:lnTo>
                    <a:pt x="7099" y="5228"/>
                  </a:lnTo>
                  <a:lnTo>
                    <a:pt x="7065" y="5221"/>
                  </a:lnTo>
                  <a:lnTo>
                    <a:pt x="7056" y="5219"/>
                  </a:lnTo>
                  <a:lnTo>
                    <a:pt x="7023" y="5211"/>
                  </a:lnTo>
                  <a:lnTo>
                    <a:pt x="7013" y="5208"/>
                  </a:lnTo>
                  <a:lnTo>
                    <a:pt x="6980" y="5199"/>
                  </a:lnTo>
                  <a:lnTo>
                    <a:pt x="6971" y="5196"/>
                  </a:lnTo>
                  <a:lnTo>
                    <a:pt x="6938" y="5185"/>
                  </a:lnTo>
                  <a:lnTo>
                    <a:pt x="6929" y="5182"/>
                  </a:lnTo>
                  <a:lnTo>
                    <a:pt x="6897" y="5170"/>
                  </a:lnTo>
                  <a:lnTo>
                    <a:pt x="6888" y="5166"/>
                  </a:lnTo>
                  <a:lnTo>
                    <a:pt x="6856" y="5153"/>
                  </a:lnTo>
                  <a:lnTo>
                    <a:pt x="6847" y="5149"/>
                  </a:lnTo>
                  <a:lnTo>
                    <a:pt x="6816" y="5135"/>
                  </a:lnTo>
                  <a:lnTo>
                    <a:pt x="6807" y="5131"/>
                  </a:lnTo>
                  <a:lnTo>
                    <a:pt x="6776" y="5115"/>
                  </a:lnTo>
                  <a:lnTo>
                    <a:pt x="6768" y="5110"/>
                  </a:lnTo>
                  <a:lnTo>
                    <a:pt x="6737" y="5093"/>
                  </a:lnTo>
                  <a:lnTo>
                    <a:pt x="6730" y="5089"/>
                  </a:lnTo>
                  <a:lnTo>
                    <a:pt x="6701" y="5072"/>
                  </a:lnTo>
                  <a:lnTo>
                    <a:pt x="6693" y="5067"/>
                  </a:lnTo>
                  <a:lnTo>
                    <a:pt x="6664" y="5048"/>
                  </a:lnTo>
                  <a:lnTo>
                    <a:pt x="6656" y="5042"/>
                  </a:lnTo>
                  <a:lnTo>
                    <a:pt x="6627" y="5022"/>
                  </a:lnTo>
                  <a:lnTo>
                    <a:pt x="6620" y="5017"/>
                  </a:lnTo>
                  <a:lnTo>
                    <a:pt x="6592" y="4996"/>
                  </a:lnTo>
                  <a:lnTo>
                    <a:pt x="6585" y="4990"/>
                  </a:lnTo>
                  <a:lnTo>
                    <a:pt x="6558" y="4968"/>
                  </a:lnTo>
                  <a:lnTo>
                    <a:pt x="6551" y="4962"/>
                  </a:lnTo>
                  <a:lnTo>
                    <a:pt x="6525" y="4939"/>
                  </a:lnTo>
                  <a:lnTo>
                    <a:pt x="6518" y="4932"/>
                  </a:lnTo>
                  <a:lnTo>
                    <a:pt x="6493" y="4908"/>
                  </a:lnTo>
                  <a:lnTo>
                    <a:pt x="6487" y="4901"/>
                  </a:lnTo>
                  <a:lnTo>
                    <a:pt x="6463" y="4877"/>
                  </a:lnTo>
                  <a:lnTo>
                    <a:pt x="6456" y="4870"/>
                  </a:lnTo>
                  <a:lnTo>
                    <a:pt x="6433" y="4844"/>
                  </a:lnTo>
                  <a:lnTo>
                    <a:pt x="6427" y="4837"/>
                  </a:lnTo>
                  <a:lnTo>
                    <a:pt x="6405" y="4810"/>
                  </a:lnTo>
                  <a:lnTo>
                    <a:pt x="6399" y="4802"/>
                  </a:lnTo>
                  <a:lnTo>
                    <a:pt x="6378" y="4775"/>
                  </a:lnTo>
                  <a:lnTo>
                    <a:pt x="6372" y="4767"/>
                  </a:lnTo>
                  <a:lnTo>
                    <a:pt x="6352" y="4739"/>
                  </a:lnTo>
                  <a:lnTo>
                    <a:pt x="6346" y="4731"/>
                  </a:lnTo>
                  <a:lnTo>
                    <a:pt x="6327" y="4701"/>
                  </a:lnTo>
                  <a:lnTo>
                    <a:pt x="6322" y="4693"/>
                  </a:lnTo>
                  <a:lnTo>
                    <a:pt x="6304" y="4663"/>
                  </a:lnTo>
                  <a:lnTo>
                    <a:pt x="6301" y="4657"/>
                  </a:lnTo>
                  <a:lnTo>
                    <a:pt x="6284" y="4626"/>
                  </a:lnTo>
                  <a:lnTo>
                    <a:pt x="6279" y="4618"/>
                  </a:lnTo>
                  <a:lnTo>
                    <a:pt x="6263" y="4587"/>
                  </a:lnTo>
                  <a:lnTo>
                    <a:pt x="6259" y="4578"/>
                  </a:lnTo>
                  <a:lnTo>
                    <a:pt x="6245" y="4547"/>
                  </a:lnTo>
                  <a:lnTo>
                    <a:pt x="6241" y="4538"/>
                  </a:lnTo>
                  <a:lnTo>
                    <a:pt x="6228" y="4506"/>
                  </a:lnTo>
                  <a:lnTo>
                    <a:pt x="6224" y="4497"/>
                  </a:lnTo>
                  <a:lnTo>
                    <a:pt x="6212" y="4465"/>
                  </a:lnTo>
                  <a:lnTo>
                    <a:pt x="6209" y="4456"/>
                  </a:lnTo>
                  <a:lnTo>
                    <a:pt x="6198" y="4423"/>
                  </a:lnTo>
                  <a:lnTo>
                    <a:pt x="6195" y="4414"/>
                  </a:lnTo>
                  <a:lnTo>
                    <a:pt x="6186" y="4381"/>
                  </a:lnTo>
                  <a:lnTo>
                    <a:pt x="6183" y="4372"/>
                  </a:lnTo>
                  <a:lnTo>
                    <a:pt x="6175" y="4338"/>
                  </a:lnTo>
                  <a:lnTo>
                    <a:pt x="6173" y="4329"/>
                  </a:lnTo>
                  <a:lnTo>
                    <a:pt x="6166" y="4295"/>
                  </a:lnTo>
                  <a:lnTo>
                    <a:pt x="6164" y="4286"/>
                  </a:lnTo>
                  <a:lnTo>
                    <a:pt x="6158" y="4252"/>
                  </a:lnTo>
                  <a:lnTo>
                    <a:pt x="6157" y="4242"/>
                  </a:lnTo>
                  <a:lnTo>
                    <a:pt x="6152" y="4208"/>
                  </a:lnTo>
                  <a:lnTo>
                    <a:pt x="6151" y="4199"/>
                  </a:lnTo>
                  <a:lnTo>
                    <a:pt x="6148" y="4164"/>
                  </a:lnTo>
                  <a:lnTo>
                    <a:pt x="6147" y="4155"/>
                  </a:lnTo>
                  <a:lnTo>
                    <a:pt x="6145" y="4120"/>
                  </a:lnTo>
                  <a:lnTo>
                    <a:pt x="6145" y="4111"/>
                  </a:lnTo>
                  <a:lnTo>
                    <a:pt x="6144" y="4076"/>
                  </a:lnTo>
                  <a:lnTo>
                    <a:pt x="6144" y="4066"/>
                  </a:lnTo>
                  <a:lnTo>
                    <a:pt x="6145" y="4031"/>
                  </a:lnTo>
                  <a:lnTo>
                    <a:pt x="6145" y="4022"/>
                  </a:lnTo>
                  <a:lnTo>
                    <a:pt x="6147" y="3987"/>
                  </a:lnTo>
                  <a:lnTo>
                    <a:pt x="6148" y="3978"/>
                  </a:lnTo>
                  <a:lnTo>
                    <a:pt x="6151" y="3943"/>
                  </a:lnTo>
                  <a:lnTo>
                    <a:pt x="6152" y="3934"/>
                  </a:lnTo>
                  <a:lnTo>
                    <a:pt x="6157" y="3899"/>
                  </a:lnTo>
                  <a:lnTo>
                    <a:pt x="6158" y="3890"/>
                  </a:lnTo>
                  <a:lnTo>
                    <a:pt x="6164" y="3856"/>
                  </a:lnTo>
                  <a:lnTo>
                    <a:pt x="6166" y="3846"/>
                  </a:lnTo>
                  <a:lnTo>
                    <a:pt x="6173" y="3812"/>
                  </a:lnTo>
                  <a:lnTo>
                    <a:pt x="6175" y="3803"/>
                  </a:lnTo>
                  <a:lnTo>
                    <a:pt x="6183" y="3770"/>
                  </a:lnTo>
                  <a:lnTo>
                    <a:pt x="6186" y="3760"/>
                  </a:lnTo>
                  <a:lnTo>
                    <a:pt x="6195" y="3727"/>
                  </a:lnTo>
                  <a:lnTo>
                    <a:pt x="6198" y="3718"/>
                  </a:lnTo>
                  <a:lnTo>
                    <a:pt x="6209" y="3685"/>
                  </a:lnTo>
                  <a:lnTo>
                    <a:pt x="6212" y="3676"/>
                  </a:lnTo>
                  <a:lnTo>
                    <a:pt x="6224" y="3644"/>
                  </a:lnTo>
                  <a:lnTo>
                    <a:pt x="6228" y="3635"/>
                  </a:lnTo>
                  <a:lnTo>
                    <a:pt x="6241" y="3603"/>
                  </a:lnTo>
                  <a:lnTo>
                    <a:pt x="6245" y="3594"/>
                  </a:lnTo>
                  <a:lnTo>
                    <a:pt x="6259" y="3563"/>
                  </a:lnTo>
                  <a:lnTo>
                    <a:pt x="6263" y="3554"/>
                  </a:lnTo>
                  <a:lnTo>
                    <a:pt x="6279" y="3523"/>
                  </a:lnTo>
                  <a:lnTo>
                    <a:pt x="6284" y="3515"/>
                  </a:lnTo>
                  <a:lnTo>
                    <a:pt x="6301" y="3484"/>
                  </a:lnTo>
                  <a:lnTo>
                    <a:pt x="6305" y="3477"/>
                  </a:lnTo>
                  <a:lnTo>
                    <a:pt x="6323" y="3447"/>
                  </a:lnTo>
                  <a:lnTo>
                    <a:pt x="6328" y="3439"/>
                  </a:lnTo>
                  <a:lnTo>
                    <a:pt x="6347" y="3410"/>
                  </a:lnTo>
                  <a:lnTo>
                    <a:pt x="6352" y="3402"/>
                  </a:lnTo>
                  <a:lnTo>
                    <a:pt x="6372" y="3374"/>
                  </a:lnTo>
                  <a:lnTo>
                    <a:pt x="6378" y="3367"/>
                  </a:lnTo>
                  <a:lnTo>
                    <a:pt x="6399" y="3339"/>
                  </a:lnTo>
                  <a:lnTo>
                    <a:pt x="6405" y="3332"/>
                  </a:lnTo>
                  <a:lnTo>
                    <a:pt x="6427" y="3305"/>
                  </a:lnTo>
                  <a:lnTo>
                    <a:pt x="6433" y="3298"/>
                  </a:lnTo>
                  <a:lnTo>
                    <a:pt x="6456" y="3272"/>
                  </a:lnTo>
                  <a:lnTo>
                    <a:pt x="6462" y="3265"/>
                  </a:lnTo>
                  <a:lnTo>
                    <a:pt x="6486" y="3240"/>
                  </a:lnTo>
                  <a:lnTo>
                    <a:pt x="6493" y="3233"/>
                  </a:lnTo>
                  <a:lnTo>
                    <a:pt x="6518" y="3209"/>
                  </a:lnTo>
                  <a:lnTo>
                    <a:pt x="6525" y="3203"/>
                  </a:lnTo>
                  <a:lnTo>
                    <a:pt x="6551" y="3180"/>
                  </a:lnTo>
                  <a:lnTo>
                    <a:pt x="6558" y="3174"/>
                  </a:lnTo>
                  <a:lnTo>
                    <a:pt x="6585" y="3152"/>
                  </a:lnTo>
                  <a:lnTo>
                    <a:pt x="6592" y="3146"/>
                  </a:lnTo>
                  <a:lnTo>
                    <a:pt x="6620" y="3125"/>
                  </a:lnTo>
                  <a:lnTo>
                    <a:pt x="6627" y="3119"/>
                  </a:lnTo>
                  <a:lnTo>
                    <a:pt x="6655" y="3099"/>
                  </a:lnTo>
                  <a:lnTo>
                    <a:pt x="6663" y="3094"/>
                  </a:lnTo>
                  <a:lnTo>
                    <a:pt x="6692" y="3075"/>
                  </a:lnTo>
                  <a:lnTo>
                    <a:pt x="6700" y="3070"/>
                  </a:lnTo>
                  <a:lnTo>
                    <a:pt x="6730" y="3052"/>
                  </a:lnTo>
                  <a:lnTo>
                    <a:pt x="6737" y="3048"/>
                  </a:lnTo>
                  <a:lnTo>
                    <a:pt x="6768" y="3031"/>
                  </a:lnTo>
                  <a:lnTo>
                    <a:pt x="6776" y="3026"/>
                  </a:lnTo>
                  <a:lnTo>
                    <a:pt x="6807" y="3010"/>
                  </a:lnTo>
                  <a:lnTo>
                    <a:pt x="6816" y="3006"/>
                  </a:lnTo>
                  <a:lnTo>
                    <a:pt x="6847" y="2992"/>
                  </a:lnTo>
                  <a:lnTo>
                    <a:pt x="6856" y="2988"/>
                  </a:lnTo>
                  <a:lnTo>
                    <a:pt x="6888" y="2975"/>
                  </a:lnTo>
                  <a:lnTo>
                    <a:pt x="6897" y="2971"/>
                  </a:lnTo>
                  <a:lnTo>
                    <a:pt x="6929" y="2959"/>
                  </a:lnTo>
                  <a:lnTo>
                    <a:pt x="6938" y="2956"/>
                  </a:lnTo>
                  <a:lnTo>
                    <a:pt x="6971" y="2945"/>
                  </a:lnTo>
                  <a:lnTo>
                    <a:pt x="6980" y="2942"/>
                  </a:lnTo>
                  <a:lnTo>
                    <a:pt x="7013" y="2933"/>
                  </a:lnTo>
                  <a:lnTo>
                    <a:pt x="7023" y="2930"/>
                  </a:lnTo>
                  <a:lnTo>
                    <a:pt x="7056" y="2922"/>
                  </a:lnTo>
                  <a:lnTo>
                    <a:pt x="7065" y="2920"/>
                  </a:lnTo>
                  <a:lnTo>
                    <a:pt x="7099" y="2913"/>
                  </a:lnTo>
                  <a:lnTo>
                    <a:pt x="7109" y="2911"/>
                  </a:lnTo>
                  <a:lnTo>
                    <a:pt x="7143" y="2905"/>
                  </a:lnTo>
                  <a:lnTo>
                    <a:pt x="7152" y="2904"/>
                  </a:lnTo>
                  <a:lnTo>
                    <a:pt x="7187" y="2899"/>
                  </a:lnTo>
                  <a:lnTo>
                    <a:pt x="7196" y="2898"/>
                  </a:lnTo>
                  <a:lnTo>
                    <a:pt x="7231" y="2895"/>
                  </a:lnTo>
                  <a:lnTo>
                    <a:pt x="7240" y="2894"/>
                  </a:lnTo>
                  <a:lnTo>
                    <a:pt x="7275" y="2892"/>
                  </a:lnTo>
                  <a:lnTo>
                    <a:pt x="7284" y="2892"/>
                  </a:lnTo>
                  <a:lnTo>
                    <a:pt x="7319" y="2891"/>
                  </a:lnTo>
                  <a:lnTo>
                    <a:pt x="7329" y="2891"/>
                  </a:lnTo>
                  <a:lnTo>
                    <a:pt x="7364" y="2892"/>
                  </a:lnTo>
                  <a:lnTo>
                    <a:pt x="7373" y="2892"/>
                  </a:lnTo>
                  <a:lnTo>
                    <a:pt x="7408" y="2894"/>
                  </a:lnTo>
                  <a:lnTo>
                    <a:pt x="7417" y="2895"/>
                  </a:lnTo>
                  <a:lnTo>
                    <a:pt x="7452" y="2898"/>
                  </a:lnTo>
                  <a:lnTo>
                    <a:pt x="7461" y="2899"/>
                  </a:lnTo>
                  <a:lnTo>
                    <a:pt x="7495" y="2904"/>
                  </a:lnTo>
                  <a:lnTo>
                    <a:pt x="7505" y="2905"/>
                  </a:lnTo>
                  <a:lnTo>
                    <a:pt x="7539" y="2911"/>
                  </a:lnTo>
                  <a:lnTo>
                    <a:pt x="7548" y="2913"/>
                  </a:lnTo>
                  <a:lnTo>
                    <a:pt x="7582" y="2920"/>
                  </a:lnTo>
                  <a:lnTo>
                    <a:pt x="7591" y="2922"/>
                  </a:lnTo>
                  <a:lnTo>
                    <a:pt x="7625" y="2930"/>
                  </a:lnTo>
                  <a:lnTo>
                    <a:pt x="7634" y="2933"/>
                  </a:lnTo>
                  <a:lnTo>
                    <a:pt x="7667" y="2942"/>
                  </a:lnTo>
                  <a:lnTo>
                    <a:pt x="7676" y="2945"/>
                  </a:lnTo>
                  <a:lnTo>
                    <a:pt x="7709" y="2956"/>
                  </a:lnTo>
                  <a:lnTo>
                    <a:pt x="7718" y="2959"/>
                  </a:lnTo>
                  <a:lnTo>
                    <a:pt x="7750" y="2971"/>
                  </a:lnTo>
                  <a:lnTo>
                    <a:pt x="7759" y="2975"/>
                  </a:lnTo>
                  <a:lnTo>
                    <a:pt x="7791" y="2988"/>
                  </a:lnTo>
                  <a:lnTo>
                    <a:pt x="7800" y="2992"/>
                  </a:lnTo>
                  <a:lnTo>
                    <a:pt x="7831" y="3006"/>
                  </a:lnTo>
                  <a:lnTo>
                    <a:pt x="7840" y="3010"/>
                  </a:lnTo>
                  <a:lnTo>
                    <a:pt x="7871" y="3026"/>
                  </a:lnTo>
                  <a:lnTo>
                    <a:pt x="7879" y="3031"/>
                  </a:lnTo>
                  <a:lnTo>
                    <a:pt x="7910" y="3048"/>
                  </a:lnTo>
                  <a:lnTo>
                    <a:pt x="7916" y="3051"/>
                  </a:lnTo>
                  <a:lnTo>
                    <a:pt x="7946" y="3069"/>
                  </a:lnTo>
                  <a:lnTo>
                    <a:pt x="7954" y="3074"/>
                  </a:lnTo>
                  <a:lnTo>
                    <a:pt x="7984" y="3093"/>
                  </a:lnTo>
                  <a:lnTo>
                    <a:pt x="7992" y="3099"/>
                  </a:lnTo>
                  <a:lnTo>
                    <a:pt x="8020" y="3119"/>
                  </a:lnTo>
                  <a:lnTo>
                    <a:pt x="8028" y="3125"/>
                  </a:lnTo>
                  <a:lnTo>
                    <a:pt x="8055" y="3146"/>
                  </a:lnTo>
                  <a:lnTo>
                    <a:pt x="8063" y="3152"/>
                  </a:lnTo>
                  <a:lnTo>
                    <a:pt x="8090" y="3174"/>
                  </a:lnTo>
                  <a:lnTo>
                    <a:pt x="8097" y="3180"/>
                  </a:lnTo>
                  <a:lnTo>
                    <a:pt x="8123" y="3203"/>
                  </a:lnTo>
                  <a:lnTo>
                    <a:pt x="8130" y="3210"/>
                  </a:lnTo>
                  <a:lnTo>
                    <a:pt x="8154" y="3234"/>
                  </a:lnTo>
                  <a:lnTo>
                    <a:pt x="8161" y="3240"/>
                  </a:lnTo>
                  <a:lnTo>
                    <a:pt x="8185" y="3265"/>
                  </a:lnTo>
                  <a:lnTo>
                    <a:pt x="8192" y="3272"/>
                  </a:lnTo>
                  <a:lnTo>
                    <a:pt x="8215" y="3298"/>
                  </a:lnTo>
                  <a:lnTo>
                    <a:pt x="8221" y="3305"/>
                  </a:lnTo>
                  <a:lnTo>
                    <a:pt x="8243" y="3332"/>
                  </a:lnTo>
                  <a:lnTo>
                    <a:pt x="8249" y="3339"/>
                  </a:lnTo>
                  <a:lnTo>
                    <a:pt x="8270" y="3367"/>
                  </a:lnTo>
                  <a:lnTo>
                    <a:pt x="8275" y="3374"/>
                  </a:lnTo>
                  <a:lnTo>
                    <a:pt x="8295" y="3403"/>
                  </a:lnTo>
                  <a:lnTo>
                    <a:pt x="8301" y="3411"/>
                  </a:lnTo>
                  <a:lnTo>
                    <a:pt x="8320" y="3440"/>
                  </a:lnTo>
                  <a:lnTo>
                    <a:pt x="8325" y="3448"/>
                  </a:lnTo>
                  <a:lnTo>
                    <a:pt x="8342" y="3477"/>
                  </a:lnTo>
                  <a:lnTo>
                    <a:pt x="8346" y="3484"/>
                  </a:lnTo>
                  <a:lnTo>
                    <a:pt x="8363" y="3515"/>
                  </a:lnTo>
                  <a:lnTo>
                    <a:pt x="8368" y="3523"/>
                  </a:lnTo>
                  <a:lnTo>
                    <a:pt x="8384" y="3554"/>
                  </a:lnTo>
                  <a:lnTo>
                    <a:pt x="8388" y="3563"/>
                  </a:lnTo>
                  <a:lnTo>
                    <a:pt x="8402" y="3594"/>
                  </a:lnTo>
                  <a:lnTo>
                    <a:pt x="8406" y="3603"/>
                  </a:lnTo>
                  <a:lnTo>
                    <a:pt x="8419" y="3635"/>
                  </a:lnTo>
                  <a:lnTo>
                    <a:pt x="8423" y="3644"/>
                  </a:lnTo>
                  <a:lnTo>
                    <a:pt x="8435" y="3676"/>
                  </a:lnTo>
                  <a:lnTo>
                    <a:pt x="8438" y="3685"/>
                  </a:lnTo>
                  <a:lnTo>
                    <a:pt x="8449" y="3718"/>
                  </a:lnTo>
                  <a:lnTo>
                    <a:pt x="8452" y="3727"/>
                  </a:lnTo>
                  <a:lnTo>
                    <a:pt x="8461" y="3760"/>
                  </a:lnTo>
                  <a:lnTo>
                    <a:pt x="8464" y="3770"/>
                  </a:lnTo>
                  <a:lnTo>
                    <a:pt x="8472" y="3803"/>
                  </a:lnTo>
                  <a:lnTo>
                    <a:pt x="8474" y="3812"/>
                  </a:lnTo>
                  <a:lnTo>
                    <a:pt x="8481" y="3846"/>
                  </a:lnTo>
                  <a:lnTo>
                    <a:pt x="8483" y="3856"/>
                  </a:lnTo>
                  <a:lnTo>
                    <a:pt x="8489" y="3890"/>
                  </a:lnTo>
                  <a:lnTo>
                    <a:pt x="8490" y="3899"/>
                  </a:lnTo>
                  <a:lnTo>
                    <a:pt x="8495" y="3934"/>
                  </a:lnTo>
                  <a:lnTo>
                    <a:pt x="8496" y="3943"/>
                  </a:lnTo>
                  <a:lnTo>
                    <a:pt x="8499" y="3978"/>
                  </a:lnTo>
                  <a:lnTo>
                    <a:pt x="8500" y="3987"/>
                  </a:lnTo>
                  <a:lnTo>
                    <a:pt x="8502" y="4022"/>
                  </a:lnTo>
                  <a:close/>
                  <a:moveTo>
                    <a:pt x="8001" y="4122"/>
                  </a:moveTo>
                  <a:lnTo>
                    <a:pt x="8002" y="4096"/>
                  </a:lnTo>
                  <a:lnTo>
                    <a:pt x="8003" y="4071"/>
                  </a:lnTo>
                  <a:lnTo>
                    <a:pt x="8002" y="4045"/>
                  </a:lnTo>
                  <a:lnTo>
                    <a:pt x="8001" y="4020"/>
                  </a:lnTo>
                  <a:lnTo>
                    <a:pt x="7999" y="3994"/>
                  </a:lnTo>
                  <a:lnTo>
                    <a:pt x="7995" y="3969"/>
                  </a:lnTo>
                  <a:lnTo>
                    <a:pt x="7991" y="3944"/>
                  </a:lnTo>
                  <a:lnTo>
                    <a:pt x="7986" y="3919"/>
                  </a:lnTo>
                  <a:lnTo>
                    <a:pt x="7980" y="3895"/>
                  </a:lnTo>
                  <a:lnTo>
                    <a:pt x="7973" y="3871"/>
                  </a:lnTo>
                  <a:lnTo>
                    <a:pt x="7965" y="3847"/>
                  </a:lnTo>
                  <a:lnTo>
                    <a:pt x="7956" y="3823"/>
                  </a:lnTo>
                  <a:lnTo>
                    <a:pt x="7946" y="3800"/>
                  </a:lnTo>
                  <a:lnTo>
                    <a:pt x="7936" y="3777"/>
                  </a:lnTo>
                  <a:lnTo>
                    <a:pt x="7924" y="3754"/>
                  </a:lnTo>
                  <a:lnTo>
                    <a:pt x="7912" y="3731"/>
                  </a:lnTo>
                  <a:lnTo>
                    <a:pt x="7898" y="3709"/>
                  </a:lnTo>
                  <a:lnTo>
                    <a:pt x="7884" y="3687"/>
                  </a:lnTo>
                  <a:lnTo>
                    <a:pt x="7870" y="3667"/>
                  </a:lnTo>
                  <a:lnTo>
                    <a:pt x="7854" y="3647"/>
                  </a:lnTo>
                  <a:lnTo>
                    <a:pt x="7838" y="3627"/>
                  </a:lnTo>
                  <a:lnTo>
                    <a:pt x="7821" y="3608"/>
                  </a:lnTo>
                  <a:lnTo>
                    <a:pt x="7804" y="3590"/>
                  </a:lnTo>
                  <a:lnTo>
                    <a:pt x="7786" y="3573"/>
                  </a:lnTo>
                  <a:lnTo>
                    <a:pt x="7767" y="3556"/>
                  </a:lnTo>
                  <a:lnTo>
                    <a:pt x="7748" y="3540"/>
                  </a:lnTo>
                  <a:lnTo>
                    <a:pt x="7728" y="3524"/>
                  </a:lnTo>
                  <a:lnTo>
                    <a:pt x="7707" y="3510"/>
                  </a:lnTo>
                  <a:lnTo>
                    <a:pt x="7686" y="3496"/>
                  </a:lnTo>
                  <a:lnTo>
                    <a:pt x="7663" y="3483"/>
                  </a:lnTo>
                  <a:lnTo>
                    <a:pt x="7640" y="3470"/>
                  </a:lnTo>
                  <a:lnTo>
                    <a:pt x="7617" y="3458"/>
                  </a:lnTo>
                  <a:lnTo>
                    <a:pt x="7594" y="3448"/>
                  </a:lnTo>
                  <a:lnTo>
                    <a:pt x="7571" y="3438"/>
                  </a:lnTo>
                  <a:lnTo>
                    <a:pt x="7547" y="3429"/>
                  </a:lnTo>
                  <a:lnTo>
                    <a:pt x="7523" y="3421"/>
                  </a:lnTo>
                  <a:lnTo>
                    <a:pt x="7499" y="3414"/>
                  </a:lnTo>
                  <a:lnTo>
                    <a:pt x="7475" y="3408"/>
                  </a:lnTo>
                  <a:lnTo>
                    <a:pt x="7450" y="3403"/>
                  </a:lnTo>
                  <a:lnTo>
                    <a:pt x="7425" y="3399"/>
                  </a:lnTo>
                  <a:lnTo>
                    <a:pt x="7400" y="3395"/>
                  </a:lnTo>
                  <a:lnTo>
                    <a:pt x="7375" y="3393"/>
                  </a:lnTo>
                  <a:lnTo>
                    <a:pt x="7349" y="3392"/>
                  </a:lnTo>
                  <a:lnTo>
                    <a:pt x="7324" y="3391"/>
                  </a:lnTo>
                  <a:lnTo>
                    <a:pt x="7298" y="3392"/>
                  </a:lnTo>
                  <a:lnTo>
                    <a:pt x="7273" y="3393"/>
                  </a:lnTo>
                  <a:lnTo>
                    <a:pt x="7247" y="3395"/>
                  </a:lnTo>
                  <a:lnTo>
                    <a:pt x="7222" y="3399"/>
                  </a:lnTo>
                  <a:lnTo>
                    <a:pt x="7197" y="3403"/>
                  </a:lnTo>
                  <a:lnTo>
                    <a:pt x="7172" y="3408"/>
                  </a:lnTo>
                  <a:lnTo>
                    <a:pt x="7148" y="3414"/>
                  </a:lnTo>
                  <a:lnTo>
                    <a:pt x="7124" y="3421"/>
                  </a:lnTo>
                  <a:lnTo>
                    <a:pt x="7100" y="3429"/>
                  </a:lnTo>
                  <a:lnTo>
                    <a:pt x="7076" y="3438"/>
                  </a:lnTo>
                  <a:lnTo>
                    <a:pt x="7053" y="3448"/>
                  </a:lnTo>
                  <a:lnTo>
                    <a:pt x="7030" y="3458"/>
                  </a:lnTo>
                  <a:lnTo>
                    <a:pt x="7007" y="3470"/>
                  </a:lnTo>
                  <a:lnTo>
                    <a:pt x="6984" y="3482"/>
                  </a:lnTo>
                  <a:lnTo>
                    <a:pt x="6962" y="3496"/>
                  </a:lnTo>
                  <a:lnTo>
                    <a:pt x="6941" y="3510"/>
                  </a:lnTo>
                  <a:lnTo>
                    <a:pt x="6920" y="3524"/>
                  </a:lnTo>
                  <a:lnTo>
                    <a:pt x="6900" y="3540"/>
                  </a:lnTo>
                  <a:lnTo>
                    <a:pt x="6880" y="3556"/>
                  </a:lnTo>
                  <a:lnTo>
                    <a:pt x="6862" y="3573"/>
                  </a:lnTo>
                  <a:lnTo>
                    <a:pt x="6843" y="3590"/>
                  </a:lnTo>
                  <a:lnTo>
                    <a:pt x="6826" y="3609"/>
                  </a:lnTo>
                  <a:lnTo>
                    <a:pt x="6809" y="3627"/>
                  </a:lnTo>
                  <a:lnTo>
                    <a:pt x="6793" y="3647"/>
                  </a:lnTo>
                  <a:lnTo>
                    <a:pt x="6777" y="3667"/>
                  </a:lnTo>
                  <a:lnTo>
                    <a:pt x="6763" y="3688"/>
                  </a:lnTo>
                  <a:lnTo>
                    <a:pt x="6749" y="3709"/>
                  </a:lnTo>
                  <a:lnTo>
                    <a:pt x="6735" y="3731"/>
                  </a:lnTo>
                  <a:lnTo>
                    <a:pt x="6723" y="3754"/>
                  </a:lnTo>
                  <a:lnTo>
                    <a:pt x="6711" y="3777"/>
                  </a:lnTo>
                  <a:lnTo>
                    <a:pt x="6701" y="3800"/>
                  </a:lnTo>
                  <a:lnTo>
                    <a:pt x="6691" y="3823"/>
                  </a:lnTo>
                  <a:lnTo>
                    <a:pt x="6682" y="3847"/>
                  </a:lnTo>
                  <a:lnTo>
                    <a:pt x="6674" y="3871"/>
                  </a:lnTo>
                  <a:lnTo>
                    <a:pt x="6667" y="3895"/>
                  </a:lnTo>
                  <a:lnTo>
                    <a:pt x="6661" y="3919"/>
                  </a:lnTo>
                  <a:lnTo>
                    <a:pt x="6656" y="3944"/>
                  </a:lnTo>
                  <a:lnTo>
                    <a:pt x="6652" y="3969"/>
                  </a:lnTo>
                  <a:lnTo>
                    <a:pt x="6648" y="3994"/>
                  </a:lnTo>
                  <a:lnTo>
                    <a:pt x="6646" y="4020"/>
                  </a:lnTo>
                  <a:lnTo>
                    <a:pt x="6645" y="4045"/>
                  </a:lnTo>
                  <a:lnTo>
                    <a:pt x="6644" y="4071"/>
                  </a:lnTo>
                  <a:lnTo>
                    <a:pt x="6645" y="4096"/>
                  </a:lnTo>
                  <a:lnTo>
                    <a:pt x="6646" y="4122"/>
                  </a:lnTo>
                  <a:lnTo>
                    <a:pt x="6648" y="4147"/>
                  </a:lnTo>
                  <a:lnTo>
                    <a:pt x="6652" y="4172"/>
                  </a:lnTo>
                  <a:lnTo>
                    <a:pt x="6656" y="4197"/>
                  </a:lnTo>
                  <a:lnTo>
                    <a:pt x="6661" y="4222"/>
                  </a:lnTo>
                  <a:lnTo>
                    <a:pt x="6667" y="4246"/>
                  </a:lnTo>
                  <a:lnTo>
                    <a:pt x="6674" y="4270"/>
                  </a:lnTo>
                  <a:lnTo>
                    <a:pt x="6682" y="4294"/>
                  </a:lnTo>
                  <a:lnTo>
                    <a:pt x="6691" y="4318"/>
                  </a:lnTo>
                  <a:lnTo>
                    <a:pt x="6701" y="4341"/>
                  </a:lnTo>
                  <a:lnTo>
                    <a:pt x="6711" y="4364"/>
                  </a:lnTo>
                  <a:lnTo>
                    <a:pt x="6723" y="4387"/>
                  </a:lnTo>
                  <a:lnTo>
                    <a:pt x="6736" y="4410"/>
                  </a:lnTo>
                  <a:lnTo>
                    <a:pt x="6749" y="4433"/>
                  </a:lnTo>
                  <a:lnTo>
                    <a:pt x="6763" y="4454"/>
                  </a:lnTo>
                  <a:lnTo>
                    <a:pt x="6777" y="4475"/>
                  </a:lnTo>
                  <a:lnTo>
                    <a:pt x="6793" y="4495"/>
                  </a:lnTo>
                  <a:lnTo>
                    <a:pt x="6809" y="4514"/>
                  </a:lnTo>
                  <a:lnTo>
                    <a:pt x="6826" y="4533"/>
                  </a:lnTo>
                  <a:lnTo>
                    <a:pt x="6843" y="4551"/>
                  </a:lnTo>
                  <a:lnTo>
                    <a:pt x="6861" y="4568"/>
                  </a:lnTo>
                  <a:lnTo>
                    <a:pt x="6880" y="4585"/>
                  </a:lnTo>
                  <a:lnTo>
                    <a:pt x="6900" y="4601"/>
                  </a:lnTo>
                  <a:lnTo>
                    <a:pt x="6920" y="4617"/>
                  </a:lnTo>
                  <a:lnTo>
                    <a:pt x="6940" y="4631"/>
                  </a:lnTo>
                  <a:lnTo>
                    <a:pt x="6962" y="4645"/>
                  </a:lnTo>
                  <a:lnTo>
                    <a:pt x="6984" y="4659"/>
                  </a:lnTo>
                  <a:lnTo>
                    <a:pt x="7007" y="4671"/>
                  </a:lnTo>
                  <a:lnTo>
                    <a:pt x="7030" y="4683"/>
                  </a:lnTo>
                  <a:lnTo>
                    <a:pt x="7053" y="4693"/>
                  </a:lnTo>
                  <a:lnTo>
                    <a:pt x="7076" y="4703"/>
                  </a:lnTo>
                  <a:lnTo>
                    <a:pt x="7100" y="4712"/>
                  </a:lnTo>
                  <a:lnTo>
                    <a:pt x="7124" y="4720"/>
                  </a:lnTo>
                  <a:lnTo>
                    <a:pt x="7148" y="4727"/>
                  </a:lnTo>
                  <a:lnTo>
                    <a:pt x="7172" y="4733"/>
                  </a:lnTo>
                  <a:lnTo>
                    <a:pt x="7197" y="4738"/>
                  </a:lnTo>
                  <a:lnTo>
                    <a:pt x="7222" y="4742"/>
                  </a:lnTo>
                  <a:lnTo>
                    <a:pt x="7247" y="4746"/>
                  </a:lnTo>
                  <a:lnTo>
                    <a:pt x="7273" y="4748"/>
                  </a:lnTo>
                  <a:lnTo>
                    <a:pt x="7298" y="4749"/>
                  </a:lnTo>
                  <a:lnTo>
                    <a:pt x="7324" y="4750"/>
                  </a:lnTo>
                  <a:lnTo>
                    <a:pt x="7349" y="4749"/>
                  </a:lnTo>
                  <a:lnTo>
                    <a:pt x="7375" y="4748"/>
                  </a:lnTo>
                  <a:lnTo>
                    <a:pt x="7400" y="4746"/>
                  </a:lnTo>
                  <a:lnTo>
                    <a:pt x="7425" y="4742"/>
                  </a:lnTo>
                  <a:lnTo>
                    <a:pt x="7450" y="4738"/>
                  </a:lnTo>
                  <a:lnTo>
                    <a:pt x="7475" y="4733"/>
                  </a:lnTo>
                  <a:lnTo>
                    <a:pt x="7499" y="4727"/>
                  </a:lnTo>
                  <a:lnTo>
                    <a:pt x="7523" y="4720"/>
                  </a:lnTo>
                  <a:lnTo>
                    <a:pt x="7547" y="4712"/>
                  </a:lnTo>
                  <a:lnTo>
                    <a:pt x="7571" y="4703"/>
                  </a:lnTo>
                  <a:lnTo>
                    <a:pt x="7594" y="4693"/>
                  </a:lnTo>
                  <a:lnTo>
                    <a:pt x="7617" y="4683"/>
                  </a:lnTo>
                  <a:lnTo>
                    <a:pt x="7640" y="4671"/>
                  </a:lnTo>
                  <a:lnTo>
                    <a:pt x="7663" y="4658"/>
                  </a:lnTo>
                  <a:lnTo>
                    <a:pt x="7686" y="4645"/>
                  </a:lnTo>
                  <a:lnTo>
                    <a:pt x="7707" y="4631"/>
                  </a:lnTo>
                  <a:lnTo>
                    <a:pt x="7728" y="4616"/>
                  </a:lnTo>
                  <a:lnTo>
                    <a:pt x="7748" y="4601"/>
                  </a:lnTo>
                  <a:lnTo>
                    <a:pt x="7767" y="4585"/>
                  </a:lnTo>
                  <a:lnTo>
                    <a:pt x="7786" y="4568"/>
                  </a:lnTo>
                  <a:lnTo>
                    <a:pt x="7804" y="4551"/>
                  </a:lnTo>
                  <a:lnTo>
                    <a:pt x="7821" y="4533"/>
                  </a:lnTo>
                  <a:lnTo>
                    <a:pt x="7838" y="4514"/>
                  </a:lnTo>
                  <a:lnTo>
                    <a:pt x="7854" y="4495"/>
                  </a:lnTo>
                  <a:lnTo>
                    <a:pt x="7869" y="4475"/>
                  </a:lnTo>
                  <a:lnTo>
                    <a:pt x="7884" y="4454"/>
                  </a:lnTo>
                  <a:lnTo>
                    <a:pt x="7898" y="4433"/>
                  </a:lnTo>
                  <a:lnTo>
                    <a:pt x="7911" y="4410"/>
                  </a:lnTo>
                  <a:lnTo>
                    <a:pt x="7924" y="4387"/>
                  </a:lnTo>
                  <a:lnTo>
                    <a:pt x="7936" y="4364"/>
                  </a:lnTo>
                  <a:lnTo>
                    <a:pt x="7946" y="4341"/>
                  </a:lnTo>
                  <a:lnTo>
                    <a:pt x="7956" y="4318"/>
                  </a:lnTo>
                  <a:lnTo>
                    <a:pt x="7965" y="4294"/>
                  </a:lnTo>
                  <a:lnTo>
                    <a:pt x="7973" y="4270"/>
                  </a:lnTo>
                  <a:lnTo>
                    <a:pt x="7980" y="4246"/>
                  </a:lnTo>
                  <a:lnTo>
                    <a:pt x="7986" y="4222"/>
                  </a:lnTo>
                  <a:lnTo>
                    <a:pt x="7991" y="4197"/>
                  </a:lnTo>
                  <a:lnTo>
                    <a:pt x="7995" y="4172"/>
                  </a:lnTo>
                  <a:lnTo>
                    <a:pt x="7999" y="4147"/>
                  </a:lnTo>
                  <a:lnTo>
                    <a:pt x="8001" y="4122"/>
                  </a:lnTo>
                  <a:close/>
                  <a:moveTo>
                    <a:pt x="1584" y="6357"/>
                  </a:moveTo>
                  <a:lnTo>
                    <a:pt x="1429" y="6503"/>
                  </a:lnTo>
                  <a:lnTo>
                    <a:pt x="1336" y="6667"/>
                  </a:lnTo>
                  <a:lnTo>
                    <a:pt x="1296" y="6901"/>
                  </a:lnTo>
                  <a:lnTo>
                    <a:pt x="1289" y="6933"/>
                  </a:lnTo>
                  <a:lnTo>
                    <a:pt x="1277" y="6963"/>
                  </a:lnTo>
                  <a:lnTo>
                    <a:pt x="1262" y="6992"/>
                  </a:lnTo>
                  <a:lnTo>
                    <a:pt x="1242" y="7019"/>
                  </a:lnTo>
                  <a:lnTo>
                    <a:pt x="1220" y="7042"/>
                  </a:lnTo>
                  <a:lnTo>
                    <a:pt x="1194" y="7063"/>
                  </a:lnTo>
                  <a:lnTo>
                    <a:pt x="1167" y="7080"/>
                  </a:lnTo>
                  <a:lnTo>
                    <a:pt x="1137" y="7093"/>
                  </a:lnTo>
                  <a:lnTo>
                    <a:pt x="1105" y="7103"/>
                  </a:lnTo>
                  <a:lnTo>
                    <a:pt x="1073" y="7108"/>
                  </a:lnTo>
                  <a:lnTo>
                    <a:pt x="1040" y="7109"/>
                  </a:lnTo>
                  <a:lnTo>
                    <a:pt x="1008" y="7105"/>
                  </a:lnTo>
                  <a:lnTo>
                    <a:pt x="976" y="7098"/>
                  </a:lnTo>
                  <a:lnTo>
                    <a:pt x="946" y="7086"/>
                  </a:lnTo>
                  <a:lnTo>
                    <a:pt x="917" y="7071"/>
                  </a:lnTo>
                  <a:lnTo>
                    <a:pt x="890" y="7051"/>
                  </a:lnTo>
                  <a:lnTo>
                    <a:pt x="867" y="7029"/>
                  </a:lnTo>
                  <a:lnTo>
                    <a:pt x="846" y="7003"/>
                  </a:lnTo>
                  <a:lnTo>
                    <a:pt x="829" y="6976"/>
                  </a:lnTo>
                  <a:lnTo>
                    <a:pt x="816" y="6946"/>
                  </a:lnTo>
                  <a:lnTo>
                    <a:pt x="806" y="6914"/>
                  </a:lnTo>
                  <a:lnTo>
                    <a:pt x="801" y="6882"/>
                  </a:lnTo>
                  <a:lnTo>
                    <a:pt x="800" y="6849"/>
                  </a:lnTo>
                  <a:lnTo>
                    <a:pt x="804" y="6817"/>
                  </a:lnTo>
                  <a:lnTo>
                    <a:pt x="851" y="6539"/>
                  </a:lnTo>
                  <a:lnTo>
                    <a:pt x="857" y="6511"/>
                  </a:lnTo>
                  <a:lnTo>
                    <a:pt x="867" y="6484"/>
                  </a:lnTo>
                  <a:lnTo>
                    <a:pt x="880" y="6459"/>
                  </a:lnTo>
                  <a:lnTo>
                    <a:pt x="1013" y="6224"/>
                  </a:lnTo>
                  <a:lnTo>
                    <a:pt x="1033" y="6193"/>
                  </a:lnTo>
                  <a:lnTo>
                    <a:pt x="1059" y="6165"/>
                  </a:lnTo>
                  <a:lnTo>
                    <a:pt x="1263" y="5973"/>
                  </a:lnTo>
                  <a:lnTo>
                    <a:pt x="1285" y="5954"/>
                  </a:lnTo>
                  <a:lnTo>
                    <a:pt x="1310" y="5938"/>
                  </a:lnTo>
                  <a:lnTo>
                    <a:pt x="1571" y="5789"/>
                  </a:lnTo>
                  <a:lnTo>
                    <a:pt x="1612" y="5770"/>
                  </a:lnTo>
                  <a:lnTo>
                    <a:pt x="1915" y="5663"/>
                  </a:lnTo>
                  <a:lnTo>
                    <a:pt x="1951" y="5653"/>
                  </a:lnTo>
                  <a:lnTo>
                    <a:pt x="2283" y="5589"/>
                  </a:lnTo>
                  <a:lnTo>
                    <a:pt x="2315" y="5585"/>
                  </a:lnTo>
                  <a:lnTo>
                    <a:pt x="2661" y="5564"/>
                  </a:lnTo>
                  <a:lnTo>
                    <a:pt x="2692" y="5564"/>
                  </a:lnTo>
                  <a:lnTo>
                    <a:pt x="3038" y="5585"/>
                  </a:lnTo>
                  <a:lnTo>
                    <a:pt x="3070" y="5589"/>
                  </a:lnTo>
                  <a:lnTo>
                    <a:pt x="3402" y="5653"/>
                  </a:lnTo>
                  <a:lnTo>
                    <a:pt x="3438" y="5663"/>
                  </a:lnTo>
                  <a:lnTo>
                    <a:pt x="3741" y="5770"/>
                  </a:lnTo>
                  <a:lnTo>
                    <a:pt x="3782" y="5789"/>
                  </a:lnTo>
                  <a:lnTo>
                    <a:pt x="4043" y="5938"/>
                  </a:lnTo>
                  <a:lnTo>
                    <a:pt x="4068" y="5954"/>
                  </a:lnTo>
                  <a:lnTo>
                    <a:pt x="4090" y="5973"/>
                  </a:lnTo>
                  <a:lnTo>
                    <a:pt x="4294" y="6165"/>
                  </a:lnTo>
                  <a:lnTo>
                    <a:pt x="4320" y="6193"/>
                  </a:lnTo>
                  <a:lnTo>
                    <a:pt x="4340" y="6224"/>
                  </a:lnTo>
                  <a:lnTo>
                    <a:pt x="4473" y="6459"/>
                  </a:lnTo>
                  <a:lnTo>
                    <a:pt x="4486" y="6484"/>
                  </a:lnTo>
                  <a:lnTo>
                    <a:pt x="4496" y="6511"/>
                  </a:lnTo>
                  <a:lnTo>
                    <a:pt x="4502" y="6539"/>
                  </a:lnTo>
                  <a:lnTo>
                    <a:pt x="4549" y="6817"/>
                  </a:lnTo>
                  <a:lnTo>
                    <a:pt x="4553" y="6849"/>
                  </a:lnTo>
                  <a:lnTo>
                    <a:pt x="4552" y="6882"/>
                  </a:lnTo>
                  <a:lnTo>
                    <a:pt x="4547" y="6914"/>
                  </a:lnTo>
                  <a:lnTo>
                    <a:pt x="4537" y="6946"/>
                  </a:lnTo>
                  <a:lnTo>
                    <a:pt x="4524" y="6976"/>
                  </a:lnTo>
                  <a:lnTo>
                    <a:pt x="4507" y="7003"/>
                  </a:lnTo>
                  <a:lnTo>
                    <a:pt x="4486" y="7029"/>
                  </a:lnTo>
                  <a:lnTo>
                    <a:pt x="4463" y="7051"/>
                  </a:lnTo>
                  <a:lnTo>
                    <a:pt x="4436" y="7071"/>
                  </a:lnTo>
                  <a:lnTo>
                    <a:pt x="4407" y="7086"/>
                  </a:lnTo>
                  <a:lnTo>
                    <a:pt x="4377" y="7098"/>
                  </a:lnTo>
                  <a:lnTo>
                    <a:pt x="4345" y="7105"/>
                  </a:lnTo>
                  <a:lnTo>
                    <a:pt x="4313" y="7109"/>
                  </a:lnTo>
                  <a:lnTo>
                    <a:pt x="4280" y="7108"/>
                  </a:lnTo>
                  <a:lnTo>
                    <a:pt x="4248" y="7103"/>
                  </a:lnTo>
                  <a:lnTo>
                    <a:pt x="4216" y="7093"/>
                  </a:lnTo>
                  <a:lnTo>
                    <a:pt x="4186" y="7080"/>
                  </a:lnTo>
                  <a:lnTo>
                    <a:pt x="4159" y="7063"/>
                  </a:lnTo>
                  <a:lnTo>
                    <a:pt x="4133" y="7042"/>
                  </a:lnTo>
                  <a:lnTo>
                    <a:pt x="4111" y="7019"/>
                  </a:lnTo>
                  <a:lnTo>
                    <a:pt x="4091" y="6992"/>
                  </a:lnTo>
                  <a:lnTo>
                    <a:pt x="4076" y="6963"/>
                  </a:lnTo>
                  <a:lnTo>
                    <a:pt x="4064" y="6933"/>
                  </a:lnTo>
                  <a:lnTo>
                    <a:pt x="4057" y="6901"/>
                  </a:lnTo>
                  <a:lnTo>
                    <a:pt x="4017" y="6667"/>
                  </a:lnTo>
                  <a:lnTo>
                    <a:pt x="3924" y="6503"/>
                  </a:lnTo>
                  <a:lnTo>
                    <a:pt x="3769" y="6357"/>
                  </a:lnTo>
                  <a:lnTo>
                    <a:pt x="3554" y="6234"/>
                  </a:lnTo>
                  <a:lnTo>
                    <a:pt x="3289" y="6141"/>
                  </a:lnTo>
                  <a:lnTo>
                    <a:pt x="2991" y="6083"/>
                  </a:lnTo>
                  <a:lnTo>
                    <a:pt x="2676" y="6064"/>
                  </a:lnTo>
                  <a:lnTo>
                    <a:pt x="2362" y="6083"/>
                  </a:lnTo>
                  <a:lnTo>
                    <a:pt x="2064" y="6141"/>
                  </a:lnTo>
                  <a:lnTo>
                    <a:pt x="1799" y="6234"/>
                  </a:lnTo>
                  <a:lnTo>
                    <a:pt x="1584" y="6357"/>
                  </a:lnTo>
                  <a:close/>
                  <a:moveTo>
                    <a:pt x="3855" y="4022"/>
                  </a:moveTo>
                  <a:lnTo>
                    <a:pt x="3855" y="4031"/>
                  </a:lnTo>
                  <a:lnTo>
                    <a:pt x="3856" y="4066"/>
                  </a:lnTo>
                  <a:lnTo>
                    <a:pt x="3856" y="4076"/>
                  </a:lnTo>
                  <a:lnTo>
                    <a:pt x="3855" y="4111"/>
                  </a:lnTo>
                  <a:lnTo>
                    <a:pt x="3855" y="4120"/>
                  </a:lnTo>
                  <a:lnTo>
                    <a:pt x="3853" y="4155"/>
                  </a:lnTo>
                  <a:lnTo>
                    <a:pt x="3852" y="4164"/>
                  </a:lnTo>
                  <a:lnTo>
                    <a:pt x="3849" y="4199"/>
                  </a:lnTo>
                  <a:lnTo>
                    <a:pt x="3848" y="4208"/>
                  </a:lnTo>
                  <a:lnTo>
                    <a:pt x="3843" y="4242"/>
                  </a:lnTo>
                  <a:lnTo>
                    <a:pt x="3842" y="4252"/>
                  </a:lnTo>
                  <a:lnTo>
                    <a:pt x="3836" y="4286"/>
                  </a:lnTo>
                  <a:lnTo>
                    <a:pt x="3834" y="4295"/>
                  </a:lnTo>
                  <a:lnTo>
                    <a:pt x="3827" y="4329"/>
                  </a:lnTo>
                  <a:lnTo>
                    <a:pt x="3825" y="4338"/>
                  </a:lnTo>
                  <a:lnTo>
                    <a:pt x="3817" y="4372"/>
                  </a:lnTo>
                  <a:lnTo>
                    <a:pt x="3814" y="4381"/>
                  </a:lnTo>
                  <a:lnTo>
                    <a:pt x="3805" y="4414"/>
                  </a:lnTo>
                  <a:lnTo>
                    <a:pt x="3802" y="4423"/>
                  </a:lnTo>
                  <a:lnTo>
                    <a:pt x="3791" y="4456"/>
                  </a:lnTo>
                  <a:lnTo>
                    <a:pt x="3788" y="4465"/>
                  </a:lnTo>
                  <a:lnTo>
                    <a:pt x="3776" y="4497"/>
                  </a:lnTo>
                  <a:lnTo>
                    <a:pt x="3772" y="4506"/>
                  </a:lnTo>
                  <a:lnTo>
                    <a:pt x="3759" y="4538"/>
                  </a:lnTo>
                  <a:lnTo>
                    <a:pt x="3755" y="4547"/>
                  </a:lnTo>
                  <a:lnTo>
                    <a:pt x="3741" y="4578"/>
                  </a:lnTo>
                  <a:lnTo>
                    <a:pt x="3737" y="4587"/>
                  </a:lnTo>
                  <a:lnTo>
                    <a:pt x="3721" y="4618"/>
                  </a:lnTo>
                  <a:lnTo>
                    <a:pt x="3716" y="4626"/>
                  </a:lnTo>
                  <a:lnTo>
                    <a:pt x="3699" y="4657"/>
                  </a:lnTo>
                  <a:lnTo>
                    <a:pt x="3696" y="4663"/>
                  </a:lnTo>
                  <a:lnTo>
                    <a:pt x="3678" y="4693"/>
                  </a:lnTo>
                  <a:lnTo>
                    <a:pt x="3673" y="4701"/>
                  </a:lnTo>
                  <a:lnTo>
                    <a:pt x="3654" y="4731"/>
                  </a:lnTo>
                  <a:lnTo>
                    <a:pt x="3648" y="4739"/>
                  </a:lnTo>
                  <a:lnTo>
                    <a:pt x="3628" y="4767"/>
                  </a:lnTo>
                  <a:lnTo>
                    <a:pt x="3622" y="4775"/>
                  </a:lnTo>
                  <a:lnTo>
                    <a:pt x="3601" y="4802"/>
                  </a:lnTo>
                  <a:lnTo>
                    <a:pt x="3595" y="4810"/>
                  </a:lnTo>
                  <a:lnTo>
                    <a:pt x="3573" y="4837"/>
                  </a:lnTo>
                  <a:lnTo>
                    <a:pt x="3567" y="4844"/>
                  </a:lnTo>
                  <a:lnTo>
                    <a:pt x="3544" y="4870"/>
                  </a:lnTo>
                  <a:lnTo>
                    <a:pt x="3537" y="4877"/>
                  </a:lnTo>
                  <a:lnTo>
                    <a:pt x="3513" y="4901"/>
                  </a:lnTo>
                  <a:lnTo>
                    <a:pt x="3507" y="4908"/>
                  </a:lnTo>
                  <a:lnTo>
                    <a:pt x="3482" y="4932"/>
                  </a:lnTo>
                  <a:lnTo>
                    <a:pt x="3475" y="4939"/>
                  </a:lnTo>
                  <a:lnTo>
                    <a:pt x="3449" y="4962"/>
                  </a:lnTo>
                  <a:lnTo>
                    <a:pt x="3442" y="4968"/>
                  </a:lnTo>
                  <a:lnTo>
                    <a:pt x="3415" y="4990"/>
                  </a:lnTo>
                  <a:lnTo>
                    <a:pt x="3408" y="4996"/>
                  </a:lnTo>
                  <a:lnTo>
                    <a:pt x="3380" y="5017"/>
                  </a:lnTo>
                  <a:lnTo>
                    <a:pt x="3373" y="5022"/>
                  </a:lnTo>
                  <a:lnTo>
                    <a:pt x="3344" y="5042"/>
                  </a:lnTo>
                  <a:lnTo>
                    <a:pt x="3336" y="5048"/>
                  </a:lnTo>
                  <a:lnTo>
                    <a:pt x="3307" y="5067"/>
                  </a:lnTo>
                  <a:lnTo>
                    <a:pt x="3299" y="5072"/>
                  </a:lnTo>
                  <a:lnTo>
                    <a:pt x="3270" y="5089"/>
                  </a:lnTo>
                  <a:lnTo>
                    <a:pt x="3263" y="5093"/>
                  </a:lnTo>
                  <a:lnTo>
                    <a:pt x="3232" y="5110"/>
                  </a:lnTo>
                  <a:lnTo>
                    <a:pt x="3224" y="5115"/>
                  </a:lnTo>
                  <a:lnTo>
                    <a:pt x="3193" y="5131"/>
                  </a:lnTo>
                  <a:lnTo>
                    <a:pt x="3184" y="5135"/>
                  </a:lnTo>
                  <a:lnTo>
                    <a:pt x="3153" y="5149"/>
                  </a:lnTo>
                  <a:lnTo>
                    <a:pt x="3144" y="5153"/>
                  </a:lnTo>
                  <a:lnTo>
                    <a:pt x="3112" y="5166"/>
                  </a:lnTo>
                  <a:lnTo>
                    <a:pt x="3103" y="5170"/>
                  </a:lnTo>
                  <a:lnTo>
                    <a:pt x="3071" y="5182"/>
                  </a:lnTo>
                  <a:lnTo>
                    <a:pt x="3062" y="5185"/>
                  </a:lnTo>
                  <a:lnTo>
                    <a:pt x="3029" y="5196"/>
                  </a:lnTo>
                  <a:lnTo>
                    <a:pt x="3020" y="5199"/>
                  </a:lnTo>
                  <a:lnTo>
                    <a:pt x="2987" y="5208"/>
                  </a:lnTo>
                  <a:lnTo>
                    <a:pt x="2977" y="5211"/>
                  </a:lnTo>
                  <a:lnTo>
                    <a:pt x="2944" y="5219"/>
                  </a:lnTo>
                  <a:lnTo>
                    <a:pt x="2935" y="5221"/>
                  </a:lnTo>
                  <a:lnTo>
                    <a:pt x="2901" y="5228"/>
                  </a:lnTo>
                  <a:lnTo>
                    <a:pt x="2891" y="5230"/>
                  </a:lnTo>
                  <a:lnTo>
                    <a:pt x="2857" y="5236"/>
                  </a:lnTo>
                  <a:lnTo>
                    <a:pt x="2848" y="5237"/>
                  </a:lnTo>
                  <a:lnTo>
                    <a:pt x="2813" y="5242"/>
                  </a:lnTo>
                  <a:lnTo>
                    <a:pt x="2804" y="5243"/>
                  </a:lnTo>
                  <a:lnTo>
                    <a:pt x="2769" y="5246"/>
                  </a:lnTo>
                  <a:lnTo>
                    <a:pt x="2760" y="5247"/>
                  </a:lnTo>
                  <a:lnTo>
                    <a:pt x="2725" y="5249"/>
                  </a:lnTo>
                  <a:lnTo>
                    <a:pt x="2716" y="5249"/>
                  </a:lnTo>
                  <a:lnTo>
                    <a:pt x="2681" y="5250"/>
                  </a:lnTo>
                  <a:lnTo>
                    <a:pt x="2671" y="5250"/>
                  </a:lnTo>
                  <a:lnTo>
                    <a:pt x="2636" y="5249"/>
                  </a:lnTo>
                  <a:lnTo>
                    <a:pt x="2627" y="5249"/>
                  </a:lnTo>
                  <a:lnTo>
                    <a:pt x="2592" y="5247"/>
                  </a:lnTo>
                  <a:lnTo>
                    <a:pt x="2583" y="5246"/>
                  </a:lnTo>
                  <a:lnTo>
                    <a:pt x="2548" y="5243"/>
                  </a:lnTo>
                  <a:lnTo>
                    <a:pt x="2539" y="5242"/>
                  </a:lnTo>
                  <a:lnTo>
                    <a:pt x="2505" y="5237"/>
                  </a:lnTo>
                  <a:lnTo>
                    <a:pt x="2495" y="5236"/>
                  </a:lnTo>
                  <a:lnTo>
                    <a:pt x="2461" y="5230"/>
                  </a:lnTo>
                  <a:lnTo>
                    <a:pt x="2452" y="5228"/>
                  </a:lnTo>
                  <a:lnTo>
                    <a:pt x="2418" y="5221"/>
                  </a:lnTo>
                  <a:lnTo>
                    <a:pt x="2409" y="5219"/>
                  </a:lnTo>
                  <a:lnTo>
                    <a:pt x="2375" y="5211"/>
                  </a:lnTo>
                  <a:lnTo>
                    <a:pt x="2366" y="5208"/>
                  </a:lnTo>
                  <a:lnTo>
                    <a:pt x="2333" y="5199"/>
                  </a:lnTo>
                  <a:lnTo>
                    <a:pt x="2324" y="5196"/>
                  </a:lnTo>
                  <a:lnTo>
                    <a:pt x="2291" y="5185"/>
                  </a:lnTo>
                  <a:lnTo>
                    <a:pt x="2282" y="5182"/>
                  </a:lnTo>
                  <a:lnTo>
                    <a:pt x="2250" y="5170"/>
                  </a:lnTo>
                  <a:lnTo>
                    <a:pt x="2241" y="5166"/>
                  </a:lnTo>
                  <a:lnTo>
                    <a:pt x="2209" y="5153"/>
                  </a:lnTo>
                  <a:lnTo>
                    <a:pt x="2200" y="5149"/>
                  </a:lnTo>
                  <a:lnTo>
                    <a:pt x="2169" y="5135"/>
                  </a:lnTo>
                  <a:lnTo>
                    <a:pt x="2160" y="5131"/>
                  </a:lnTo>
                  <a:lnTo>
                    <a:pt x="2129" y="5115"/>
                  </a:lnTo>
                  <a:lnTo>
                    <a:pt x="2121" y="5110"/>
                  </a:lnTo>
                  <a:lnTo>
                    <a:pt x="2090" y="5093"/>
                  </a:lnTo>
                  <a:lnTo>
                    <a:pt x="2084" y="5090"/>
                  </a:lnTo>
                  <a:lnTo>
                    <a:pt x="2054" y="5072"/>
                  </a:lnTo>
                  <a:lnTo>
                    <a:pt x="2046" y="5067"/>
                  </a:lnTo>
                  <a:lnTo>
                    <a:pt x="2017" y="5048"/>
                  </a:lnTo>
                  <a:lnTo>
                    <a:pt x="2009" y="5042"/>
                  </a:lnTo>
                  <a:lnTo>
                    <a:pt x="1980" y="5022"/>
                  </a:lnTo>
                  <a:lnTo>
                    <a:pt x="1973" y="5017"/>
                  </a:lnTo>
                  <a:lnTo>
                    <a:pt x="1945" y="4996"/>
                  </a:lnTo>
                  <a:lnTo>
                    <a:pt x="1938" y="4990"/>
                  </a:lnTo>
                  <a:lnTo>
                    <a:pt x="1911" y="4968"/>
                  </a:lnTo>
                  <a:lnTo>
                    <a:pt x="1904" y="4962"/>
                  </a:lnTo>
                  <a:lnTo>
                    <a:pt x="1878" y="4938"/>
                  </a:lnTo>
                  <a:lnTo>
                    <a:pt x="1871" y="4932"/>
                  </a:lnTo>
                  <a:lnTo>
                    <a:pt x="1846" y="4908"/>
                  </a:lnTo>
                  <a:lnTo>
                    <a:pt x="1839" y="4901"/>
                  </a:lnTo>
                  <a:lnTo>
                    <a:pt x="1815" y="4876"/>
                  </a:lnTo>
                  <a:lnTo>
                    <a:pt x="1809" y="4869"/>
                  </a:lnTo>
                  <a:lnTo>
                    <a:pt x="1785" y="4843"/>
                  </a:lnTo>
                  <a:lnTo>
                    <a:pt x="1779" y="4836"/>
                  </a:lnTo>
                  <a:lnTo>
                    <a:pt x="1757" y="4809"/>
                  </a:lnTo>
                  <a:lnTo>
                    <a:pt x="1751" y="4802"/>
                  </a:lnTo>
                  <a:lnTo>
                    <a:pt x="1730" y="4774"/>
                  </a:lnTo>
                  <a:lnTo>
                    <a:pt x="1725" y="4767"/>
                  </a:lnTo>
                  <a:lnTo>
                    <a:pt x="1705" y="4738"/>
                  </a:lnTo>
                  <a:lnTo>
                    <a:pt x="1699" y="4730"/>
                  </a:lnTo>
                  <a:lnTo>
                    <a:pt x="1680" y="4701"/>
                  </a:lnTo>
                  <a:lnTo>
                    <a:pt x="1675" y="4693"/>
                  </a:lnTo>
                  <a:lnTo>
                    <a:pt x="1657" y="4663"/>
                  </a:lnTo>
                  <a:lnTo>
                    <a:pt x="1654" y="4657"/>
                  </a:lnTo>
                  <a:lnTo>
                    <a:pt x="1637" y="4626"/>
                  </a:lnTo>
                  <a:lnTo>
                    <a:pt x="1632" y="4618"/>
                  </a:lnTo>
                  <a:lnTo>
                    <a:pt x="1616" y="4587"/>
                  </a:lnTo>
                  <a:lnTo>
                    <a:pt x="1612" y="4578"/>
                  </a:lnTo>
                  <a:lnTo>
                    <a:pt x="1598" y="4547"/>
                  </a:lnTo>
                  <a:lnTo>
                    <a:pt x="1594" y="4538"/>
                  </a:lnTo>
                  <a:lnTo>
                    <a:pt x="1581" y="4506"/>
                  </a:lnTo>
                  <a:lnTo>
                    <a:pt x="1577" y="4497"/>
                  </a:lnTo>
                  <a:lnTo>
                    <a:pt x="1565" y="4465"/>
                  </a:lnTo>
                  <a:lnTo>
                    <a:pt x="1562" y="4456"/>
                  </a:lnTo>
                  <a:lnTo>
                    <a:pt x="1551" y="4423"/>
                  </a:lnTo>
                  <a:lnTo>
                    <a:pt x="1548" y="4414"/>
                  </a:lnTo>
                  <a:lnTo>
                    <a:pt x="1539" y="4381"/>
                  </a:lnTo>
                  <a:lnTo>
                    <a:pt x="1536" y="4372"/>
                  </a:lnTo>
                  <a:lnTo>
                    <a:pt x="1528" y="4338"/>
                  </a:lnTo>
                  <a:lnTo>
                    <a:pt x="1526" y="4329"/>
                  </a:lnTo>
                  <a:lnTo>
                    <a:pt x="1519" y="4295"/>
                  </a:lnTo>
                  <a:lnTo>
                    <a:pt x="1517" y="4286"/>
                  </a:lnTo>
                  <a:lnTo>
                    <a:pt x="1511" y="4252"/>
                  </a:lnTo>
                  <a:lnTo>
                    <a:pt x="1510" y="4242"/>
                  </a:lnTo>
                  <a:lnTo>
                    <a:pt x="1505" y="4208"/>
                  </a:lnTo>
                  <a:lnTo>
                    <a:pt x="1504" y="4199"/>
                  </a:lnTo>
                  <a:lnTo>
                    <a:pt x="1501" y="4164"/>
                  </a:lnTo>
                  <a:lnTo>
                    <a:pt x="1500" y="4155"/>
                  </a:lnTo>
                  <a:lnTo>
                    <a:pt x="1498" y="4120"/>
                  </a:lnTo>
                  <a:lnTo>
                    <a:pt x="1498" y="4111"/>
                  </a:lnTo>
                  <a:lnTo>
                    <a:pt x="1497" y="4076"/>
                  </a:lnTo>
                  <a:lnTo>
                    <a:pt x="1497" y="4066"/>
                  </a:lnTo>
                  <a:lnTo>
                    <a:pt x="1498" y="4031"/>
                  </a:lnTo>
                  <a:lnTo>
                    <a:pt x="1498" y="4022"/>
                  </a:lnTo>
                  <a:lnTo>
                    <a:pt x="1500" y="3987"/>
                  </a:lnTo>
                  <a:lnTo>
                    <a:pt x="1501" y="3978"/>
                  </a:lnTo>
                  <a:lnTo>
                    <a:pt x="1504" y="3943"/>
                  </a:lnTo>
                  <a:lnTo>
                    <a:pt x="1505" y="3934"/>
                  </a:lnTo>
                  <a:lnTo>
                    <a:pt x="1510" y="3899"/>
                  </a:lnTo>
                  <a:lnTo>
                    <a:pt x="1511" y="3890"/>
                  </a:lnTo>
                  <a:lnTo>
                    <a:pt x="1517" y="3856"/>
                  </a:lnTo>
                  <a:lnTo>
                    <a:pt x="1519" y="3846"/>
                  </a:lnTo>
                  <a:lnTo>
                    <a:pt x="1526" y="3812"/>
                  </a:lnTo>
                  <a:lnTo>
                    <a:pt x="1528" y="3803"/>
                  </a:lnTo>
                  <a:lnTo>
                    <a:pt x="1536" y="3770"/>
                  </a:lnTo>
                  <a:lnTo>
                    <a:pt x="1539" y="3760"/>
                  </a:lnTo>
                  <a:lnTo>
                    <a:pt x="1548" y="3727"/>
                  </a:lnTo>
                  <a:lnTo>
                    <a:pt x="1551" y="3718"/>
                  </a:lnTo>
                  <a:lnTo>
                    <a:pt x="1562" y="3685"/>
                  </a:lnTo>
                  <a:lnTo>
                    <a:pt x="1565" y="3676"/>
                  </a:lnTo>
                  <a:lnTo>
                    <a:pt x="1577" y="3644"/>
                  </a:lnTo>
                  <a:lnTo>
                    <a:pt x="1581" y="3635"/>
                  </a:lnTo>
                  <a:lnTo>
                    <a:pt x="1594" y="3603"/>
                  </a:lnTo>
                  <a:lnTo>
                    <a:pt x="1598" y="3594"/>
                  </a:lnTo>
                  <a:lnTo>
                    <a:pt x="1612" y="3563"/>
                  </a:lnTo>
                  <a:lnTo>
                    <a:pt x="1616" y="3554"/>
                  </a:lnTo>
                  <a:lnTo>
                    <a:pt x="1632" y="3523"/>
                  </a:lnTo>
                  <a:lnTo>
                    <a:pt x="1637" y="3515"/>
                  </a:lnTo>
                  <a:lnTo>
                    <a:pt x="1654" y="3484"/>
                  </a:lnTo>
                  <a:lnTo>
                    <a:pt x="1658" y="3477"/>
                  </a:lnTo>
                  <a:lnTo>
                    <a:pt x="1675" y="3448"/>
                  </a:lnTo>
                  <a:lnTo>
                    <a:pt x="1680" y="3440"/>
                  </a:lnTo>
                  <a:lnTo>
                    <a:pt x="1699" y="3411"/>
                  </a:lnTo>
                  <a:lnTo>
                    <a:pt x="1705" y="3403"/>
                  </a:lnTo>
                  <a:lnTo>
                    <a:pt x="1725" y="3374"/>
                  </a:lnTo>
                  <a:lnTo>
                    <a:pt x="1730" y="3367"/>
                  </a:lnTo>
                  <a:lnTo>
                    <a:pt x="1751" y="3339"/>
                  </a:lnTo>
                  <a:lnTo>
                    <a:pt x="1757" y="3332"/>
                  </a:lnTo>
                  <a:lnTo>
                    <a:pt x="1779" y="3305"/>
                  </a:lnTo>
                  <a:lnTo>
                    <a:pt x="1785" y="3298"/>
                  </a:lnTo>
                  <a:lnTo>
                    <a:pt x="1808" y="3272"/>
                  </a:lnTo>
                  <a:lnTo>
                    <a:pt x="1815" y="3265"/>
                  </a:lnTo>
                  <a:lnTo>
                    <a:pt x="1839" y="3240"/>
                  </a:lnTo>
                  <a:lnTo>
                    <a:pt x="1846" y="3234"/>
                  </a:lnTo>
                  <a:lnTo>
                    <a:pt x="1870" y="3210"/>
                  </a:lnTo>
                  <a:lnTo>
                    <a:pt x="1877" y="3203"/>
                  </a:lnTo>
                  <a:lnTo>
                    <a:pt x="1903" y="3180"/>
                  </a:lnTo>
                  <a:lnTo>
                    <a:pt x="1910" y="3174"/>
                  </a:lnTo>
                  <a:lnTo>
                    <a:pt x="1937" y="3152"/>
                  </a:lnTo>
                  <a:lnTo>
                    <a:pt x="1945" y="3146"/>
                  </a:lnTo>
                  <a:lnTo>
                    <a:pt x="1972" y="3125"/>
                  </a:lnTo>
                  <a:lnTo>
                    <a:pt x="1980" y="3119"/>
                  </a:lnTo>
                  <a:lnTo>
                    <a:pt x="2008" y="3099"/>
                  </a:lnTo>
                  <a:lnTo>
                    <a:pt x="2016" y="3093"/>
                  </a:lnTo>
                  <a:lnTo>
                    <a:pt x="2046" y="3074"/>
                  </a:lnTo>
                  <a:lnTo>
                    <a:pt x="2054" y="3069"/>
                  </a:lnTo>
                  <a:lnTo>
                    <a:pt x="2084" y="3051"/>
                  </a:lnTo>
                  <a:lnTo>
                    <a:pt x="2090" y="3048"/>
                  </a:lnTo>
                  <a:lnTo>
                    <a:pt x="2121" y="3031"/>
                  </a:lnTo>
                  <a:lnTo>
                    <a:pt x="2129" y="3026"/>
                  </a:lnTo>
                  <a:lnTo>
                    <a:pt x="2160" y="3010"/>
                  </a:lnTo>
                  <a:lnTo>
                    <a:pt x="2169" y="3006"/>
                  </a:lnTo>
                  <a:lnTo>
                    <a:pt x="2200" y="2992"/>
                  </a:lnTo>
                  <a:lnTo>
                    <a:pt x="2209" y="2988"/>
                  </a:lnTo>
                  <a:lnTo>
                    <a:pt x="2241" y="2975"/>
                  </a:lnTo>
                  <a:lnTo>
                    <a:pt x="2250" y="2971"/>
                  </a:lnTo>
                  <a:lnTo>
                    <a:pt x="2282" y="2959"/>
                  </a:lnTo>
                  <a:lnTo>
                    <a:pt x="2291" y="2956"/>
                  </a:lnTo>
                  <a:lnTo>
                    <a:pt x="2324" y="2945"/>
                  </a:lnTo>
                  <a:lnTo>
                    <a:pt x="2333" y="2942"/>
                  </a:lnTo>
                  <a:lnTo>
                    <a:pt x="2366" y="2933"/>
                  </a:lnTo>
                  <a:lnTo>
                    <a:pt x="2375" y="2930"/>
                  </a:lnTo>
                  <a:lnTo>
                    <a:pt x="2409" y="2922"/>
                  </a:lnTo>
                  <a:lnTo>
                    <a:pt x="2418" y="2920"/>
                  </a:lnTo>
                  <a:lnTo>
                    <a:pt x="2452" y="2913"/>
                  </a:lnTo>
                  <a:lnTo>
                    <a:pt x="2461" y="2911"/>
                  </a:lnTo>
                  <a:lnTo>
                    <a:pt x="2495" y="2905"/>
                  </a:lnTo>
                  <a:lnTo>
                    <a:pt x="2505" y="2904"/>
                  </a:lnTo>
                  <a:lnTo>
                    <a:pt x="2539" y="2899"/>
                  </a:lnTo>
                  <a:lnTo>
                    <a:pt x="2548" y="2898"/>
                  </a:lnTo>
                  <a:lnTo>
                    <a:pt x="2583" y="2895"/>
                  </a:lnTo>
                  <a:lnTo>
                    <a:pt x="2592" y="2894"/>
                  </a:lnTo>
                  <a:lnTo>
                    <a:pt x="2627" y="2892"/>
                  </a:lnTo>
                  <a:lnTo>
                    <a:pt x="2636" y="2892"/>
                  </a:lnTo>
                  <a:lnTo>
                    <a:pt x="2671" y="2891"/>
                  </a:lnTo>
                  <a:lnTo>
                    <a:pt x="2681" y="2891"/>
                  </a:lnTo>
                  <a:lnTo>
                    <a:pt x="2716" y="2892"/>
                  </a:lnTo>
                  <a:lnTo>
                    <a:pt x="2725" y="2892"/>
                  </a:lnTo>
                  <a:lnTo>
                    <a:pt x="2760" y="2894"/>
                  </a:lnTo>
                  <a:lnTo>
                    <a:pt x="2769" y="2895"/>
                  </a:lnTo>
                  <a:lnTo>
                    <a:pt x="2804" y="2898"/>
                  </a:lnTo>
                  <a:lnTo>
                    <a:pt x="2813" y="2899"/>
                  </a:lnTo>
                  <a:lnTo>
                    <a:pt x="2848" y="2904"/>
                  </a:lnTo>
                  <a:lnTo>
                    <a:pt x="2857" y="2905"/>
                  </a:lnTo>
                  <a:lnTo>
                    <a:pt x="2891" y="2911"/>
                  </a:lnTo>
                  <a:lnTo>
                    <a:pt x="2901" y="2913"/>
                  </a:lnTo>
                  <a:lnTo>
                    <a:pt x="2935" y="2920"/>
                  </a:lnTo>
                  <a:lnTo>
                    <a:pt x="2944" y="2922"/>
                  </a:lnTo>
                  <a:lnTo>
                    <a:pt x="2977" y="2930"/>
                  </a:lnTo>
                  <a:lnTo>
                    <a:pt x="2987" y="2933"/>
                  </a:lnTo>
                  <a:lnTo>
                    <a:pt x="3020" y="2942"/>
                  </a:lnTo>
                  <a:lnTo>
                    <a:pt x="3029" y="2945"/>
                  </a:lnTo>
                  <a:lnTo>
                    <a:pt x="3062" y="2956"/>
                  </a:lnTo>
                  <a:lnTo>
                    <a:pt x="3071" y="2959"/>
                  </a:lnTo>
                  <a:lnTo>
                    <a:pt x="3103" y="2971"/>
                  </a:lnTo>
                  <a:lnTo>
                    <a:pt x="3112" y="2975"/>
                  </a:lnTo>
                  <a:lnTo>
                    <a:pt x="3144" y="2988"/>
                  </a:lnTo>
                  <a:lnTo>
                    <a:pt x="3153" y="2992"/>
                  </a:lnTo>
                  <a:lnTo>
                    <a:pt x="3184" y="3006"/>
                  </a:lnTo>
                  <a:lnTo>
                    <a:pt x="3193" y="3010"/>
                  </a:lnTo>
                  <a:lnTo>
                    <a:pt x="3224" y="3026"/>
                  </a:lnTo>
                  <a:lnTo>
                    <a:pt x="3232" y="3031"/>
                  </a:lnTo>
                  <a:lnTo>
                    <a:pt x="3263" y="3048"/>
                  </a:lnTo>
                  <a:lnTo>
                    <a:pt x="3270" y="3052"/>
                  </a:lnTo>
                  <a:lnTo>
                    <a:pt x="3300" y="3070"/>
                  </a:lnTo>
                  <a:lnTo>
                    <a:pt x="3308" y="3075"/>
                  </a:lnTo>
                  <a:lnTo>
                    <a:pt x="3337" y="3094"/>
                  </a:lnTo>
                  <a:lnTo>
                    <a:pt x="3345" y="3099"/>
                  </a:lnTo>
                  <a:lnTo>
                    <a:pt x="3373" y="3119"/>
                  </a:lnTo>
                  <a:lnTo>
                    <a:pt x="3380" y="3125"/>
                  </a:lnTo>
                  <a:lnTo>
                    <a:pt x="3408" y="3146"/>
                  </a:lnTo>
                  <a:lnTo>
                    <a:pt x="3415" y="3152"/>
                  </a:lnTo>
                  <a:lnTo>
                    <a:pt x="3442" y="3174"/>
                  </a:lnTo>
                  <a:lnTo>
                    <a:pt x="3449" y="3180"/>
                  </a:lnTo>
                  <a:lnTo>
                    <a:pt x="3475" y="3203"/>
                  </a:lnTo>
                  <a:lnTo>
                    <a:pt x="3482" y="3209"/>
                  </a:lnTo>
                  <a:lnTo>
                    <a:pt x="3507" y="3233"/>
                  </a:lnTo>
                  <a:lnTo>
                    <a:pt x="3514" y="3240"/>
                  </a:lnTo>
                  <a:lnTo>
                    <a:pt x="3538" y="3265"/>
                  </a:lnTo>
                  <a:lnTo>
                    <a:pt x="3544" y="3272"/>
                  </a:lnTo>
                  <a:lnTo>
                    <a:pt x="3567" y="3298"/>
                  </a:lnTo>
                  <a:lnTo>
                    <a:pt x="3573" y="3305"/>
                  </a:lnTo>
                  <a:lnTo>
                    <a:pt x="3595" y="3332"/>
                  </a:lnTo>
                  <a:lnTo>
                    <a:pt x="3601" y="3339"/>
                  </a:lnTo>
                  <a:lnTo>
                    <a:pt x="3622" y="3367"/>
                  </a:lnTo>
                  <a:lnTo>
                    <a:pt x="3628" y="3374"/>
                  </a:lnTo>
                  <a:lnTo>
                    <a:pt x="3648" y="3402"/>
                  </a:lnTo>
                  <a:lnTo>
                    <a:pt x="3653" y="3410"/>
                  </a:lnTo>
                  <a:lnTo>
                    <a:pt x="3672" y="3439"/>
                  </a:lnTo>
                  <a:lnTo>
                    <a:pt x="3677" y="3447"/>
                  </a:lnTo>
                  <a:lnTo>
                    <a:pt x="3695" y="3477"/>
                  </a:lnTo>
                  <a:lnTo>
                    <a:pt x="3699" y="3484"/>
                  </a:lnTo>
                  <a:lnTo>
                    <a:pt x="3716" y="3515"/>
                  </a:lnTo>
                  <a:lnTo>
                    <a:pt x="3721" y="3523"/>
                  </a:lnTo>
                  <a:lnTo>
                    <a:pt x="3737" y="3554"/>
                  </a:lnTo>
                  <a:lnTo>
                    <a:pt x="3741" y="3563"/>
                  </a:lnTo>
                  <a:lnTo>
                    <a:pt x="3755" y="3594"/>
                  </a:lnTo>
                  <a:lnTo>
                    <a:pt x="3759" y="3603"/>
                  </a:lnTo>
                  <a:lnTo>
                    <a:pt x="3772" y="3635"/>
                  </a:lnTo>
                  <a:lnTo>
                    <a:pt x="3776" y="3644"/>
                  </a:lnTo>
                  <a:lnTo>
                    <a:pt x="3788" y="3676"/>
                  </a:lnTo>
                  <a:lnTo>
                    <a:pt x="3791" y="3685"/>
                  </a:lnTo>
                  <a:lnTo>
                    <a:pt x="3802" y="3718"/>
                  </a:lnTo>
                  <a:lnTo>
                    <a:pt x="3805" y="3727"/>
                  </a:lnTo>
                  <a:lnTo>
                    <a:pt x="3814" y="3760"/>
                  </a:lnTo>
                  <a:lnTo>
                    <a:pt x="3817" y="3770"/>
                  </a:lnTo>
                  <a:lnTo>
                    <a:pt x="3825" y="3803"/>
                  </a:lnTo>
                  <a:lnTo>
                    <a:pt x="3827" y="3812"/>
                  </a:lnTo>
                  <a:lnTo>
                    <a:pt x="3834" y="3846"/>
                  </a:lnTo>
                  <a:lnTo>
                    <a:pt x="3836" y="3856"/>
                  </a:lnTo>
                  <a:lnTo>
                    <a:pt x="3842" y="3890"/>
                  </a:lnTo>
                  <a:lnTo>
                    <a:pt x="3843" y="3899"/>
                  </a:lnTo>
                  <a:lnTo>
                    <a:pt x="3848" y="3934"/>
                  </a:lnTo>
                  <a:lnTo>
                    <a:pt x="3849" y="3943"/>
                  </a:lnTo>
                  <a:lnTo>
                    <a:pt x="3852" y="3978"/>
                  </a:lnTo>
                  <a:lnTo>
                    <a:pt x="3853" y="3987"/>
                  </a:lnTo>
                  <a:lnTo>
                    <a:pt x="3855" y="4022"/>
                  </a:lnTo>
                  <a:close/>
                  <a:moveTo>
                    <a:pt x="3354" y="4122"/>
                  </a:moveTo>
                  <a:lnTo>
                    <a:pt x="3355" y="4096"/>
                  </a:lnTo>
                  <a:lnTo>
                    <a:pt x="3356" y="4071"/>
                  </a:lnTo>
                  <a:lnTo>
                    <a:pt x="3355" y="4045"/>
                  </a:lnTo>
                  <a:lnTo>
                    <a:pt x="3354" y="4020"/>
                  </a:lnTo>
                  <a:lnTo>
                    <a:pt x="3352" y="3994"/>
                  </a:lnTo>
                  <a:lnTo>
                    <a:pt x="3348" y="3969"/>
                  </a:lnTo>
                  <a:lnTo>
                    <a:pt x="3344" y="3944"/>
                  </a:lnTo>
                  <a:lnTo>
                    <a:pt x="3339" y="3919"/>
                  </a:lnTo>
                  <a:lnTo>
                    <a:pt x="3333" y="3895"/>
                  </a:lnTo>
                  <a:lnTo>
                    <a:pt x="3326" y="3871"/>
                  </a:lnTo>
                  <a:lnTo>
                    <a:pt x="3318" y="3847"/>
                  </a:lnTo>
                  <a:lnTo>
                    <a:pt x="3309" y="3823"/>
                  </a:lnTo>
                  <a:lnTo>
                    <a:pt x="3299" y="3800"/>
                  </a:lnTo>
                  <a:lnTo>
                    <a:pt x="3289" y="3777"/>
                  </a:lnTo>
                  <a:lnTo>
                    <a:pt x="3277" y="3754"/>
                  </a:lnTo>
                  <a:lnTo>
                    <a:pt x="3265" y="3731"/>
                  </a:lnTo>
                  <a:lnTo>
                    <a:pt x="3251" y="3709"/>
                  </a:lnTo>
                  <a:lnTo>
                    <a:pt x="3237" y="3688"/>
                  </a:lnTo>
                  <a:lnTo>
                    <a:pt x="3223" y="3667"/>
                  </a:lnTo>
                  <a:lnTo>
                    <a:pt x="3207" y="3647"/>
                  </a:lnTo>
                  <a:lnTo>
                    <a:pt x="3191" y="3627"/>
                  </a:lnTo>
                  <a:lnTo>
                    <a:pt x="3174" y="3609"/>
                  </a:lnTo>
                  <a:lnTo>
                    <a:pt x="3157" y="3590"/>
                  </a:lnTo>
                  <a:lnTo>
                    <a:pt x="3138" y="3573"/>
                  </a:lnTo>
                  <a:lnTo>
                    <a:pt x="3120" y="3556"/>
                  </a:lnTo>
                  <a:lnTo>
                    <a:pt x="3100" y="3540"/>
                  </a:lnTo>
                  <a:lnTo>
                    <a:pt x="3080" y="3524"/>
                  </a:lnTo>
                  <a:lnTo>
                    <a:pt x="3059" y="3510"/>
                  </a:lnTo>
                  <a:lnTo>
                    <a:pt x="3038" y="3496"/>
                  </a:lnTo>
                  <a:lnTo>
                    <a:pt x="3016" y="3482"/>
                  </a:lnTo>
                  <a:lnTo>
                    <a:pt x="2993" y="3470"/>
                  </a:lnTo>
                  <a:lnTo>
                    <a:pt x="2970" y="3458"/>
                  </a:lnTo>
                  <a:lnTo>
                    <a:pt x="2947" y="3448"/>
                  </a:lnTo>
                  <a:lnTo>
                    <a:pt x="2924" y="3438"/>
                  </a:lnTo>
                  <a:lnTo>
                    <a:pt x="2900" y="3429"/>
                  </a:lnTo>
                  <a:lnTo>
                    <a:pt x="2876" y="3421"/>
                  </a:lnTo>
                  <a:lnTo>
                    <a:pt x="2852" y="3414"/>
                  </a:lnTo>
                  <a:lnTo>
                    <a:pt x="2828" y="3408"/>
                  </a:lnTo>
                  <a:lnTo>
                    <a:pt x="2803" y="3403"/>
                  </a:lnTo>
                  <a:lnTo>
                    <a:pt x="2778" y="3399"/>
                  </a:lnTo>
                  <a:lnTo>
                    <a:pt x="2753" y="3395"/>
                  </a:lnTo>
                  <a:lnTo>
                    <a:pt x="2727" y="3393"/>
                  </a:lnTo>
                  <a:lnTo>
                    <a:pt x="2702" y="3392"/>
                  </a:lnTo>
                  <a:lnTo>
                    <a:pt x="2676" y="3391"/>
                  </a:lnTo>
                  <a:lnTo>
                    <a:pt x="2651" y="3392"/>
                  </a:lnTo>
                  <a:lnTo>
                    <a:pt x="2625" y="3393"/>
                  </a:lnTo>
                  <a:lnTo>
                    <a:pt x="2600" y="3395"/>
                  </a:lnTo>
                  <a:lnTo>
                    <a:pt x="2575" y="3399"/>
                  </a:lnTo>
                  <a:lnTo>
                    <a:pt x="2550" y="3403"/>
                  </a:lnTo>
                  <a:lnTo>
                    <a:pt x="2525" y="3408"/>
                  </a:lnTo>
                  <a:lnTo>
                    <a:pt x="2501" y="3414"/>
                  </a:lnTo>
                  <a:lnTo>
                    <a:pt x="2477" y="3421"/>
                  </a:lnTo>
                  <a:lnTo>
                    <a:pt x="2453" y="3429"/>
                  </a:lnTo>
                  <a:lnTo>
                    <a:pt x="2429" y="3438"/>
                  </a:lnTo>
                  <a:lnTo>
                    <a:pt x="2406" y="3448"/>
                  </a:lnTo>
                  <a:lnTo>
                    <a:pt x="2383" y="3458"/>
                  </a:lnTo>
                  <a:lnTo>
                    <a:pt x="2360" y="3470"/>
                  </a:lnTo>
                  <a:lnTo>
                    <a:pt x="2337" y="3483"/>
                  </a:lnTo>
                  <a:lnTo>
                    <a:pt x="2314" y="3496"/>
                  </a:lnTo>
                  <a:lnTo>
                    <a:pt x="2293" y="3510"/>
                  </a:lnTo>
                  <a:lnTo>
                    <a:pt x="2272" y="3524"/>
                  </a:lnTo>
                  <a:lnTo>
                    <a:pt x="2252" y="3540"/>
                  </a:lnTo>
                  <a:lnTo>
                    <a:pt x="2233" y="3556"/>
                  </a:lnTo>
                  <a:lnTo>
                    <a:pt x="2214" y="3573"/>
                  </a:lnTo>
                  <a:lnTo>
                    <a:pt x="2196" y="3590"/>
                  </a:lnTo>
                  <a:lnTo>
                    <a:pt x="2179" y="3608"/>
                  </a:lnTo>
                  <a:lnTo>
                    <a:pt x="2162" y="3627"/>
                  </a:lnTo>
                  <a:lnTo>
                    <a:pt x="2146" y="3647"/>
                  </a:lnTo>
                  <a:lnTo>
                    <a:pt x="2130" y="3667"/>
                  </a:lnTo>
                  <a:lnTo>
                    <a:pt x="2116" y="3687"/>
                  </a:lnTo>
                  <a:lnTo>
                    <a:pt x="2102" y="3709"/>
                  </a:lnTo>
                  <a:lnTo>
                    <a:pt x="2088" y="3731"/>
                  </a:lnTo>
                  <a:lnTo>
                    <a:pt x="2076" y="3754"/>
                  </a:lnTo>
                  <a:lnTo>
                    <a:pt x="2064" y="3777"/>
                  </a:lnTo>
                  <a:lnTo>
                    <a:pt x="2054" y="3800"/>
                  </a:lnTo>
                  <a:lnTo>
                    <a:pt x="2044" y="3823"/>
                  </a:lnTo>
                  <a:lnTo>
                    <a:pt x="2035" y="3847"/>
                  </a:lnTo>
                  <a:lnTo>
                    <a:pt x="2027" y="3871"/>
                  </a:lnTo>
                  <a:lnTo>
                    <a:pt x="2020" y="3895"/>
                  </a:lnTo>
                  <a:lnTo>
                    <a:pt x="2014" y="3919"/>
                  </a:lnTo>
                  <a:lnTo>
                    <a:pt x="2009" y="3944"/>
                  </a:lnTo>
                  <a:lnTo>
                    <a:pt x="2005" y="3969"/>
                  </a:lnTo>
                  <a:lnTo>
                    <a:pt x="2001" y="3994"/>
                  </a:lnTo>
                  <a:lnTo>
                    <a:pt x="1999" y="4020"/>
                  </a:lnTo>
                  <a:lnTo>
                    <a:pt x="1998" y="4045"/>
                  </a:lnTo>
                  <a:lnTo>
                    <a:pt x="1997" y="4071"/>
                  </a:lnTo>
                  <a:lnTo>
                    <a:pt x="1998" y="4096"/>
                  </a:lnTo>
                  <a:lnTo>
                    <a:pt x="1999" y="4122"/>
                  </a:lnTo>
                  <a:lnTo>
                    <a:pt x="2001" y="4147"/>
                  </a:lnTo>
                  <a:lnTo>
                    <a:pt x="2005" y="4172"/>
                  </a:lnTo>
                  <a:lnTo>
                    <a:pt x="2009" y="4197"/>
                  </a:lnTo>
                  <a:lnTo>
                    <a:pt x="2014" y="4222"/>
                  </a:lnTo>
                  <a:lnTo>
                    <a:pt x="2020" y="4246"/>
                  </a:lnTo>
                  <a:lnTo>
                    <a:pt x="2027" y="4270"/>
                  </a:lnTo>
                  <a:lnTo>
                    <a:pt x="2035" y="4294"/>
                  </a:lnTo>
                  <a:lnTo>
                    <a:pt x="2044" y="4318"/>
                  </a:lnTo>
                  <a:lnTo>
                    <a:pt x="2054" y="4341"/>
                  </a:lnTo>
                  <a:lnTo>
                    <a:pt x="2064" y="4364"/>
                  </a:lnTo>
                  <a:lnTo>
                    <a:pt x="2076" y="4387"/>
                  </a:lnTo>
                  <a:lnTo>
                    <a:pt x="2089" y="4410"/>
                  </a:lnTo>
                  <a:lnTo>
                    <a:pt x="2102" y="4433"/>
                  </a:lnTo>
                  <a:lnTo>
                    <a:pt x="2116" y="4454"/>
                  </a:lnTo>
                  <a:lnTo>
                    <a:pt x="2131" y="4475"/>
                  </a:lnTo>
                  <a:lnTo>
                    <a:pt x="2146" y="4495"/>
                  </a:lnTo>
                  <a:lnTo>
                    <a:pt x="2162" y="4514"/>
                  </a:lnTo>
                  <a:lnTo>
                    <a:pt x="2179" y="4533"/>
                  </a:lnTo>
                  <a:lnTo>
                    <a:pt x="2196" y="4551"/>
                  </a:lnTo>
                  <a:lnTo>
                    <a:pt x="2214" y="4568"/>
                  </a:lnTo>
                  <a:lnTo>
                    <a:pt x="2233" y="4585"/>
                  </a:lnTo>
                  <a:lnTo>
                    <a:pt x="2252" y="4601"/>
                  </a:lnTo>
                  <a:lnTo>
                    <a:pt x="2272" y="4616"/>
                  </a:lnTo>
                  <a:lnTo>
                    <a:pt x="2293" y="4631"/>
                  </a:lnTo>
                  <a:lnTo>
                    <a:pt x="2314" y="4645"/>
                  </a:lnTo>
                  <a:lnTo>
                    <a:pt x="2337" y="4658"/>
                  </a:lnTo>
                  <a:lnTo>
                    <a:pt x="2360" y="4671"/>
                  </a:lnTo>
                  <a:lnTo>
                    <a:pt x="2383" y="4683"/>
                  </a:lnTo>
                  <a:lnTo>
                    <a:pt x="2406" y="4693"/>
                  </a:lnTo>
                  <a:lnTo>
                    <a:pt x="2429" y="4703"/>
                  </a:lnTo>
                  <a:lnTo>
                    <a:pt x="2453" y="4712"/>
                  </a:lnTo>
                  <a:lnTo>
                    <a:pt x="2477" y="4720"/>
                  </a:lnTo>
                  <a:lnTo>
                    <a:pt x="2501" y="4727"/>
                  </a:lnTo>
                  <a:lnTo>
                    <a:pt x="2525" y="4733"/>
                  </a:lnTo>
                  <a:lnTo>
                    <a:pt x="2550" y="4738"/>
                  </a:lnTo>
                  <a:lnTo>
                    <a:pt x="2575" y="4742"/>
                  </a:lnTo>
                  <a:lnTo>
                    <a:pt x="2600" y="4746"/>
                  </a:lnTo>
                  <a:lnTo>
                    <a:pt x="2625" y="4748"/>
                  </a:lnTo>
                  <a:lnTo>
                    <a:pt x="2651" y="4749"/>
                  </a:lnTo>
                  <a:lnTo>
                    <a:pt x="2676" y="4750"/>
                  </a:lnTo>
                  <a:lnTo>
                    <a:pt x="2702" y="4749"/>
                  </a:lnTo>
                  <a:lnTo>
                    <a:pt x="2727" y="4748"/>
                  </a:lnTo>
                  <a:lnTo>
                    <a:pt x="2753" y="4746"/>
                  </a:lnTo>
                  <a:lnTo>
                    <a:pt x="2778" y="4742"/>
                  </a:lnTo>
                  <a:lnTo>
                    <a:pt x="2803" y="4738"/>
                  </a:lnTo>
                  <a:lnTo>
                    <a:pt x="2828" y="4733"/>
                  </a:lnTo>
                  <a:lnTo>
                    <a:pt x="2852" y="4727"/>
                  </a:lnTo>
                  <a:lnTo>
                    <a:pt x="2876" y="4720"/>
                  </a:lnTo>
                  <a:lnTo>
                    <a:pt x="2900" y="4712"/>
                  </a:lnTo>
                  <a:lnTo>
                    <a:pt x="2924" y="4703"/>
                  </a:lnTo>
                  <a:lnTo>
                    <a:pt x="2947" y="4693"/>
                  </a:lnTo>
                  <a:lnTo>
                    <a:pt x="2970" y="4683"/>
                  </a:lnTo>
                  <a:lnTo>
                    <a:pt x="2993" y="4671"/>
                  </a:lnTo>
                  <a:lnTo>
                    <a:pt x="3016" y="4659"/>
                  </a:lnTo>
                  <a:lnTo>
                    <a:pt x="3038" y="4645"/>
                  </a:lnTo>
                  <a:lnTo>
                    <a:pt x="3060" y="4631"/>
                  </a:lnTo>
                  <a:lnTo>
                    <a:pt x="3080" y="4617"/>
                  </a:lnTo>
                  <a:lnTo>
                    <a:pt x="3100" y="4601"/>
                  </a:lnTo>
                  <a:lnTo>
                    <a:pt x="3120" y="4585"/>
                  </a:lnTo>
                  <a:lnTo>
                    <a:pt x="3139" y="4568"/>
                  </a:lnTo>
                  <a:lnTo>
                    <a:pt x="3157" y="4551"/>
                  </a:lnTo>
                  <a:lnTo>
                    <a:pt x="3174" y="4533"/>
                  </a:lnTo>
                  <a:lnTo>
                    <a:pt x="3191" y="4514"/>
                  </a:lnTo>
                  <a:lnTo>
                    <a:pt x="3207" y="4495"/>
                  </a:lnTo>
                  <a:lnTo>
                    <a:pt x="3223" y="4475"/>
                  </a:lnTo>
                  <a:lnTo>
                    <a:pt x="3237" y="4454"/>
                  </a:lnTo>
                  <a:lnTo>
                    <a:pt x="3251" y="4433"/>
                  </a:lnTo>
                  <a:lnTo>
                    <a:pt x="3264" y="4410"/>
                  </a:lnTo>
                  <a:lnTo>
                    <a:pt x="3277" y="4387"/>
                  </a:lnTo>
                  <a:lnTo>
                    <a:pt x="3289" y="4364"/>
                  </a:lnTo>
                  <a:lnTo>
                    <a:pt x="3299" y="4341"/>
                  </a:lnTo>
                  <a:lnTo>
                    <a:pt x="3309" y="4318"/>
                  </a:lnTo>
                  <a:lnTo>
                    <a:pt x="3318" y="4294"/>
                  </a:lnTo>
                  <a:lnTo>
                    <a:pt x="3326" y="4270"/>
                  </a:lnTo>
                  <a:lnTo>
                    <a:pt x="3333" y="4246"/>
                  </a:lnTo>
                  <a:lnTo>
                    <a:pt x="3339" y="4222"/>
                  </a:lnTo>
                  <a:lnTo>
                    <a:pt x="3344" y="4197"/>
                  </a:lnTo>
                  <a:lnTo>
                    <a:pt x="3348" y="4172"/>
                  </a:lnTo>
                  <a:lnTo>
                    <a:pt x="3352" y="4147"/>
                  </a:lnTo>
                  <a:lnTo>
                    <a:pt x="3354" y="41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82" name="Group 42">
            <a:extLst>
              <a:ext uri="{FF2B5EF4-FFF2-40B4-BE49-F238E27FC236}">
                <a16:creationId xmlns:a16="http://schemas.microsoft.com/office/drawing/2014/main" id="{BBEC5413-5E6C-4175-BDC7-FF6C29FBCD8E}"/>
              </a:ext>
            </a:extLst>
          </p:cNvPr>
          <p:cNvGrpSpPr/>
          <p:nvPr/>
        </p:nvGrpSpPr>
        <p:grpSpPr>
          <a:xfrm>
            <a:off x="795303" y="4590230"/>
            <a:ext cx="460100" cy="460100"/>
            <a:chOff x="6359457" y="3559635"/>
            <a:chExt cx="633600" cy="633600"/>
          </a:xfrm>
        </p:grpSpPr>
        <p:sp>
          <p:nvSpPr>
            <p:cNvPr id="90083" name="Accent">
              <a:extLst>
                <a:ext uri="{FF2B5EF4-FFF2-40B4-BE49-F238E27FC236}">
                  <a16:creationId xmlns:a16="http://schemas.microsoft.com/office/drawing/2014/main" id="{EDD6319A-77FB-4B8C-88A2-F30006896055}"/>
                </a:ext>
              </a:extLst>
            </p:cNvPr>
            <p:cNvSpPr/>
            <p:nvPr/>
          </p:nvSpPr>
          <p:spPr>
            <a:xfrm>
              <a:off x="635945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200" y="7699"/>
                  </a:moveTo>
                  <a:lnTo>
                    <a:pt x="4193" y="7684"/>
                  </a:lnTo>
                  <a:lnTo>
                    <a:pt x="4096" y="7475"/>
                  </a:lnTo>
                  <a:lnTo>
                    <a:pt x="4084" y="7444"/>
                  </a:lnTo>
                  <a:lnTo>
                    <a:pt x="4077" y="7412"/>
                  </a:lnTo>
                  <a:lnTo>
                    <a:pt x="4073" y="7380"/>
                  </a:lnTo>
                  <a:lnTo>
                    <a:pt x="4074" y="7347"/>
                  </a:lnTo>
                  <a:lnTo>
                    <a:pt x="4079" y="7315"/>
                  </a:lnTo>
                  <a:lnTo>
                    <a:pt x="4088" y="7284"/>
                  </a:lnTo>
                  <a:lnTo>
                    <a:pt x="4102" y="7254"/>
                  </a:lnTo>
                  <a:lnTo>
                    <a:pt x="4119" y="7226"/>
                  </a:lnTo>
                  <a:lnTo>
                    <a:pt x="4139" y="7200"/>
                  </a:lnTo>
                  <a:lnTo>
                    <a:pt x="4163" y="7178"/>
                  </a:lnTo>
                  <a:lnTo>
                    <a:pt x="4190" y="7159"/>
                  </a:lnTo>
                  <a:lnTo>
                    <a:pt x="4218" y="7143"/>
                  </a:lnTo>
                  <a:lnTo>
                    <a:pt x="4249" y="7131"/>
                  </a:lnTo>
                  <a:lnTo>
                    <a:pt x="4281" y="7124"/>
                  </a:lnTo>
                  <a:lnTo>
                    <a:pt x="4313" y="7120"/>
                  </a:lnTo>
                  <a:lnTo>
                    <a:pt x="4346" y="7121"/>
                  </a:lnTo>
                  <a:lnTo>
                    <a:pt x="4378" y="7126"/>
                  </a:lnTo>
                  <a:lnTo>
                    <a:pt x="4409" y="7135"/>
                  </a:lnTo>
                  <a:lnTo>
                    <a:pt x="4439" y="7149"/>
                  </a:lnTo>
                  <a:lnTo>
                    <a:pt x="4467" y="7166"/>
                  </a:lnTo>
                  <a:lnTo>
                    <a:pt x="4493" y="7186"/>
                  </a:lnTo>
                  <a:lnTo>
                    <a:pt x="4515" y="7210"/>
                  </a:lnTo>
                  <a:lnTo>
                    <a:pt x="4534" y="7237"/>
                  </a:lnTo>
                  <a:lnTo>
                    <a:pt x="4550" y="7265"/>
                  </a:lnTo>
                  <a:lnTo>
                    <a:pt x="4643" y="7467"/>
                  </a:lnTo>
                  <a:lnTo>
                    <a:pt x="4731" y="7628"/>
                  </a:lnTo>
                  <a:lnTo>
                    <a:pt x="4813" y="7751"/>
                  </a:lnTo>
                  <a:lnTo>
                    <a:pt x="4886" y="7836"/>
                  </a:lnTo>
                  <a:lnTo>
                    <a:pt x="4944" y="7885"/>
                  </a:lnTo>
                  <a:lnTo>
                    <a:pt x="4981" y="7903"/>
                  </a:lnTo>
                  <a:lnTo>
                    <a:pt x="5000" y="7907"/>
                  </a:lnTo>
                  <a:lnTo>
                    <a:pt x="5019" y="7903"/>
                  </a:lnTo>
                  <a:lnTo>
                    <a:pt x="5056" y="7885"/>
                  </a:lnTo>
                  <a:lnTo>
                    <a:pt x="5114" y="7836"/>
                  </a:lnTo>
                  <a:lnTo>
                    <a:pt x="5187" y="7751"/>
                  </a:lnTo>
                  <a:lnTo>
                    <a:pt x="5269" y="7628"/>
                  </a:lnTo>
                  <a:lnTo>
                    <a:pt x="5357" y="7467"/>
                  </a:lnTo>
                  <a:lnTo>
                    <a:pt x="5450" y="7265"/>
                  </a:lnTo>
                  <a:lnTo>
                    <a:pt x="5466" y="7237"/>
                  </a:lnTo>
                  <a:lnTo>
                    <a:pt x="5485" y="7210"/>
                  </a:lnTo>
                  <a:lnTo>
                    <a:pt x="5507" y="7186"/>
                  </a:lnTo>
                  <a:lnTo>
                    <a:pt x="5533" y="7166"/>
                  </a:lnTo>
                  <a:lnTo>
                    <a:pt x="5561" y="7149"/>
                  </a:lnTo>
                  <a:lnTo>
                    <a:pt x="5591" y="7135"/>
                  </a:lnTo>
                  <a:lnTo>
                    <a:pt x="5622" y="7126"/>
                  </a:lnTo>
                  <a:lnTo>
                    <a:pt x="5654" y="7121"/>
                  </a:lnTo>
                  <a:lnTo>
                    <a:pt x="5687" y="7120"/>
                  </a:lnTo>
                  <a:lnTo>
                    <a:pt x="5719" y="7124"/>
                  </a:lnTo>
                  <a:lnTo>
                    <a:pt x="5751" y="7131"/>
                  </a:lnTo>
                  <a:lnTo>
                    <a:pt x="5782" y="7143"/>
                  </a:lnTo>
                  <a:lnTo>
                    <a:pt x="5810" y="7159"/>
                  </a:lnTo>
                  <a:lnTo>
                    <a:pt x="5837" y="7178"/>
                  </a:lnTo>
                  <a:lnTo>
                    <a:pt x="5861" y="7200"/>
                  </a:lnTo>
                  <a:lnTo>
                    <a:pt x="5881" y="7226"/>
                  </a:lnTo>
                  <a:lnTo>
                    <a:pt x="5898" y="7254"/>
                  </a:lnTo>
                  <a:lnTo>
                    <a:pt x="5912" y="7284"/>
                  </a:lnTo>
                  <a:lnTo>
                    <a:pt x="5921" y="7315"/>
                  </a:lnTo>
                  <a:lnTo>
                    <a:pt x="5926" y="7347"/>
                  </a:lnTo>
                  <a:lnTo>
                    <a:pt x="5927" y="7380"/>
                  </a:lnTo>
                  <a:lnTo>
                    <a:pt x="5923" y="7412"/>
                  </a:lnTo>
                  <a:lnTo>
                    <a:pt x="5916" y="7444"/>
                  </a:lnTo>
                  <a:lnTo>
                    <a:pt x="5904" y="7475"/>
                  </a:lnTo>
                  <a:lnTo>
                    <a:pt x="5807" y="7684"/>
                  </a:lnTo>
                  <a:lnTo>
                    <a:pt x="5800" y="7699"/>
                  </a:lnTo>
                  <a:lnTo>
                    <a:pt x="5703" y="7877"/>
                  </a:lnTo>
                  <a:lnTo>
                    <a:pt x="5692" y="7896"/>
                  </a:lnTo>
                  <a:lnTo>
                    <a:pt x="5595" y="8041"/>
                  </a:lnTo>
                  <a:lnTo>
                    <a:pt x="5577" y="8065"/>
                  </a:lnTo>
                  <a:lnTo>
                    <a:pt x="5480" y="8178"/>
                  </a:lnTo>
                  <a:lnTo>
                    <a:pt x="5450" y="8207"/>
                  </a:lnTo>
                  <a:lnTo>
                    <a:pt x="5353" y="8288"/>
                  </a:lnTo>
                  <a:lnTo>
                    <a:pt x="5330" y="8305"/>
                  </a:lnTo>
                  <a:lnTo>
                    <a:pt x="5305" y="8319"/>
                  </a:lnTo>
                  <a:lnTo>
                    <a:pt x="5209" y="8367"/>
                  </a:lnTo>
                  <a:lnTo>
                    <a:pt x="5174" y="8382"/>
                  </a:lnTo>
                  <a:lnTo>
                    <a:pt x="5138" y="8390"/>
                  </a:lnTo>
                  <a:lnTo>
                    <a:pt x="5041" y="8407"/>
                  </a:lnTo>
                  <a:lnTo>
                    <a:pt x="5014" y="8410"/>
                  </a:lnTo>
                  <a:lnTo>
                    <a:pt x="4986" y="8410"/>
                  </a:lnTo>
                  <a:lnTo>
                    <a:pt x="4959" y="8407"/>
                  </a:lnTo>
                  <a:lnTo>
                    <a:pt x="4862" y="8390"/>
                  </a:lnTo>
                  <a:lnTo>
                    <a:pt x="4826" y="8382"/>
                  </a:lnTo>
                  <a:lnTo>
                    <a:pt x="4791" y="8367"/>
                  </a:lnTo>
                  <a:lnTo>
                    <a:pt x="4695" y="8319"/>
                  </a:lnTo>
                  <a:lnTo>
                    <a:pt x="4670" y="8305"/>
                  </a:lnTo>
                  <a:lnTo>
                    <a:pt x="4647" y="8288"/>
                  </a:lnTo>
                  <a:lnTo>
                    <a:pt x="4550" y="8207"/>
                  </a:lnTo>
                  <a:lnTo>
                    <a:pt x="4520" y="8178"/>
                  </a:lnTo>
                  <a:lnTo>
                    <a:pt x="4423" y="8065"/>
                  </a:lnTo>
                  <a:lnTo>
                    <a:pt x="4405" y="8041"/>
                  </a:lnTo>
                  <a:lnTo>
                    <a:pt x="4308" y="7896"/>
                  </a:lnTo>
                  <a:lnTo>
                    <a:pt x="4297" y="7877"/>
                  </a:lnTo>
                  <a:lnTo>
                    <a:pt x="4200" y="7699"/>
                  </a:lnTo>
                  <a:close/>
                  <a:moveTo>
                    <a:pt x="5789" y="3729"/>
                  </a:moveTo>
                  <a:lnTo>
                    <a:pt x="5790" y="3759"/>
                  </a:lnTo>
                  <a:lnTo>
                    <a:pt x="5789" y="3789"/>
                  </a:lnTo>
                  <a:lnTo>
                    <a:pt x="5788" y="3818"/>
                  </a:lnTo>
                  <a:lnTo>
                    <a:pt x="5785" y="3847"/>
                  </a:lnTo>
                  <a:lnTo>
                    <a:pt x="5781" y="3876"/>
                  </a:lnTo>
                  <a:lnTo>
                    <a:pt x="5776" y="3905"/>
                  </a:lnTo>
                  <a:lnTo>
                    <a:pt x="5770" y="3934"/>
                  </a:lnTo>
                  <a:lnTo>
                    <a:pt x="5763" y="3963"/>
                  </a:lnTo>
                  <a:lnTo>
                    <a:pt x="5755" y="3991"/>
                  </a:lnTo>
                  <a:lnTo>
                    <a:pt x="5745" y="4019"/>
                  </a:lnTo>
                  <a:lnTo>
                    <a:pt x="5735" y="4047"/>
                  </a:lnTo>
                  <a:lnTo>
                    <a:pt x="5724" y="4074"/>
                  </a:lnTo>
                  <a:lnTo>
                    <a:pt x="5712" y="4101"/>
                  </a:lnTo>
                  <a:lnTo>
                    <a:pt x="5698" y="4128"/>
                  </a:lnTo>
                  <a:lnTo>
                    <a:pt x="5684" y="4154"/>
                  </a:lnTo>
                  <a:lnTo>
                    <a:pt x="5669" y="4179"/>
                  </a:lnTo>
                  <a:lnTo>
                    <a:pt x="5653" y="4204"/>
                  </a:lnTo>
                  <a:lnTo>
                    <a:pt x="5635" y="4228"/>
                  </a:lnTo>
                  <a:lnTo>
                    <a:pt x="5618" y="4252"/>
                  </a:lnTo>
                  <a:lnTo>
                    <a:pt x="5599" y="4274"/>
                  </a:lnTo>
                  <a:lnTo>
                    <a:pt x="5579" y="4296"/>
                  </a:lnTo>
                  <a:lnTo>
                    <a:pt x="5559" y="4317"/>
                  </a:lnTo>
                  <a:lnTo>
                    <a:pt x="5537" y="4338"/>
                  </a:lnTo>
                  <a:lnTo>
                    <a:pt x="5515" y="4357"/>
                  </a:lnTo>
                  <a:lnTo>
                    <a:pt x="5493" y="4376"/>
                  </a:lnTo>
                  <a:lnTo>
                    <a:pt x="5469" y="4394"/>
                  </a:lnTo>
                  <a:lnTo>
                    <a:pt x="5445" y="4411"/>
                  </a:lnTo>
                  <a:lnTo>
                    <a:pt x="5420" y="4428"/>
                  </a:lnTo>
                  <a:lnTo>
                    <a:pt x="5395" y="4443"/>
                  </a:lnTo>
                  <a:lnTo>
                    <a:pt x="5369" y="4457"/>
                  </a:lnTo>
                  <a:lnTo>
                    <a:pt x="5343" y="4471"/>
                  </a:lnTo>
                  <a:lnTo>
                    <a:pt x="5316" y="4483"/>
                  </a:lnTo>
                  <a:lnTo>
                    <a:pt x="5289" y="4494"/>
                  </a:lnTo>
                  <a:lnTo>
                    <a:pt x="5261" y="4504"/>
                  </a:lnTo>
                  <a:lnTo>
                    <a:pt x="5233" y="4514"/>
                  </a:lnTo>
                  <a:lnTo>
                    <a:pt x="5205" y="4522"/>
                  </a:lnTo>
                  <a:lnTo>
                    <a:pt x="5176" y="4529"/>
                  </a:lnTo>
                  <a:lnTo>
                    <a:pt x="5147" y="4535"/>
                  </a:lnTo>
                  <a:lnTo>
                    <a:pt x="5118" y="4540"/>
                  </a:lnTo>
                  <a:lnTo>
                    <a:pt x="5089" y="4544"/>
                  </a:lnTo>
                  <a:lnTo>
                    <a:pt x="5059" y="4547"/>
                  </a:lnTo>
                  <a:lnTo>
                    <a:pt x="5030" y="4548"/>
                  </a:lnTo>
                  <a:lnTo>
                    <a:pt x="5000" y="4549"/>
                  </a:lnTo>
                  <a:lnTo>
                    <a:pt x="4970" y="4548"/>
                  </a:lnTo>
                  <a:lnTo>
                    <a:pt x="4941" y="4547"/>
                  </a:lnTo>
                  <a:lnTo>
                    <a:pt x="4911" y="4544"/>
                  </a:lnTo>
                  <a:lnTo>
                    <a:pt x="4882" y="4540"/>
                  </a:lnTo>
                  <a:lnTo>
                    <a:pt x="4853" y="4535"/>
                  </a:lnTo>
                  <a:lnTo>
                    <a:pt x="4824" y="4529"/>
                  </a:lnTo>
                  <a:lnTo>
                    <a:pt x="4795" y="4522"/>
                  </a:lnTo>
                  <a:lnTo>
                    <a:pt x="4767" y="4514"/>
                  </a:lnTo>
                  <a:lnTo>
                    <a:pt x="4739" y="4504"/>
                  </a:lnTo>
                  <a:lnTo>
                    <a:pt x="4711" y="4494"/>
                  </a:lnTo>
                  <a:lnTo>
                    <a:pt x="4684" y="4483"/>
                  </a:lnTo>
                  <a:lnTo>
                    <a:pt x="4657" y="4471"/>
                  </a:lnTo>
                  <a:lnTo>
                    <a:pt x="4631" y="4457"/>
                  </a:lnTo>
                  <a:lnTo>
                    <a:pt x="4605" y="4443"/>
                  </a:lnTo>
                  <a:lnTo>
                    <a:pt x="4580" y="4428"/>
                  </a:lnTo>
                  <a:lnTo>
                    <a:pt x="4555" y="4411"/>
                  </a:lnTo>
                  <a:lnTo>
                    <a:pt x="4531" y="4394"/>
                  </a:lnTo>
                  <a:lnTo>
                    <a:pt x="4507" y="4376"/>
                  </a:lnTo>
                  <a:lnTo>
                    <a:pt x="4485" y="4357"/>
                  </a:lnTo>
                  <a:lnTo>
                    <a:pt x="4463" y="4338"/>
                  </a:lnTo>
                  <a:lnTo>
                    <a:pt x="4441" y="4317"/>
                  </a:lnTo>
                  <a:lnTo>
                    <a:pt x="4421" y="4296"/>
                  </a:lnTo>
                  <a:lnTo>
                    <a:pt x="4401" y="4274"/>
                  </a:lnTo>
                  <a:lnTo>
                    <a:pt x="4382" y="4252"/>
                  </a:lnTo>
                  <a:lnTo>
                    <a:pt x="4365" y="4228"/>
                  </a:lnTo>
                  <a:lnTo>
                    <a:pt x="4347" y="4204"/>
                  </a:lnTo>
                  <a:lnTo>
                    <a:pt x="4331" y="4179"/>
                  </a:lnTo>
                  <a:lnTo>
                    <a:pt x="4316" y="4154"/>
                  </a:lnTo>
                  <a:lnTo>
                    <a:pt x="4302" y="4128"/>
                  </a:lnTo>
                  <a:lnTo>
                    <a:pt x="4288" y="4101"/>
                  </a:lnTo>
                  <a:lnTo>
                    <a:pt x="4276" y="4074"/>
                  </a:lnTo>
                  <a:lnTo>
                    <a:pt x="4265" y="4047"/>
                  </a:lnTo>
                  <a:lnTo>
                    <a:pt x="4255" y="4019"/>
                  </a:lnTo>
                  <a:lnTo>
                    <a:pt x="4245" y="3991"/>
                  </a:lnTo>
                  <a:lnTo>
                    <a:pt x="4237" y="3963"/>
                  </a:lnTo>
                  <a:lnTo>
                    <a:pt x="4230" y="3934"/>
                  </a:lnTo>
                  <a:lnTo>
                    <a:pt x="4224" y="3905"/>
                  </a:lnTo>
                  <a:lnTo>
                    <a:pt x="4219" y="3876"/>
                  </a:lnTo>
                  <a:lnTo>
                    <a:pt x="4215" y="3847"/>
                  </a:lnTo>
                  <a:lnTo>
                    <a:pt x="4212" y="3818"/>
                  </a:lnTo>
                  <a:lnTo>
                    <a:pt x="4211" y="3789"/>
                  </a:lnTo>
                  <a:lnTo>
                    <a:pt x="4210" y="3759"/>
                  </a:lnTo>
                  <a:lnTo>
                    <a:pt x="4211" y="3729"/>
                  </a:lnTo>
                  <a:lnTo>
                    <a:pt x="4212" y="3700"/>
                  </a:lnTo>
                  <a:lnTo>
                    <a:pt x="4215" y="3670"/>
                  </a:lnTo>
                  <a:lnTo>
                    <a:pt x="4219" y="3641"/>
                  </a:lnTo>
                  <a:lnTo>
                    <a:pt x="4224" y="3612"/>
                  </a:lnTo>
                  <a:lnTo>
                    <a:pt x="4230" y="3583"/>
                  </a:lnTo>
                  <a:lnTo>
                    <a:pt x="4237" y="3554"/>
                  </a:lnTo>
                  <a:lnTo>
                    <a:pt x="4245" y="3526"/>
                  </a:lnTo>
                  <a:lnTo>
                    <a:pt x="4255" y="3498"/>
                  </a:lnTo>
                  <a:lnTo>
                    <a:pt x="4265" y="3470"/>
                  </a:lnTo>
                  <a:lnTo>
                    <a:pt x="4276" y="3443"/>
                  </a:lnTo>
                  <a:lnTo>
                    <a:pt x="4288" y="3416"/>
                  </a:lnTo>
                  <a:lnTo>
                    <a:pt x="4302" y="3390"/>
                  </a:lnTo>
                  <a:lnTo>
                    <a:pt x="4316" y="3364"/>
                  </a:lnTo>
                  <a:lnTo>
                    <a:pt x="4331" y="3338"/>
                  </a:lnTo>
                  <a:lnTo>
                    <a:pt x="4347" y="3314"/>
                  </a:lnTo>
                  <a:lnTo>
                    <a:pt x="4365" y="3289"/>
                  </a:lnTo>
                  <a:lnTo>
                    <a:pt x="4382" y="3266"/>
                  </a:lnTo>
                  <a:lnTo>
                    <a:pt x="4401" y="3243"/>
                  </a:lnTo>
                  <a:lnTo>
                    <a:pt x="4421" y="3221"/>
                  </a:lnTo>
                  <a:lnTo>
                    <a:pt x="4441" y="3200"/>
                  </a:lnTo>
                  <a:lnTo>
                    <a:pt x="4463" y="3179"/>
                  </a:lnTo>
                  <a:lnTo>
                    <a:pt x="4485" y="3160"/>
                  </a:lnTo>
                  <a:lnTo>
                    <a:pt x="4507" y="3141"/>
                  </a:lnTo>
                  <a:lnTo>
                    <a:pt x="4531" y="3123"/>
                  </a:lnTo>
                  <a:lnTo>
                    <a:pt x="4555" y="3106"/>
                  </a:lnTo>
                  <a:lnTo>
                    <a:pt x="4580" y="3089"/>
                  </a:lnTo>
                  <a:lnTo>
                    <a:pt x="4605" y="3074"/>
                  </a:lnTo>
                  <a:lnTo>
                    <a:pt x="4631" y="3060"/>
                  </a:lnTo>
                  <a:lnTo>
                    <a:pt x="4657" y="3046"/>
                  </a:lnTo>
                  <a:lnTo>
                    <a:pt x="4684" y="3034"/>
                  </a:lnTo>
                  <a:lnTo>
                    <a:pt x="4711" y="3023"/>
                  </a:lnTo>
                  <a:lnTo>
                    <a:pt x="4739" y="3013"/>
                  </a:lnTo>
                  <a:lnTo>
                    <a:pt x="4767" y="3004"/>
                  </a:lnTo>
                  <a:lnTo>
                    <a:pt x="4795" y="2996"/>
                  </a:lnTo>
                  <a:lnTo>
                    <a:pt x="4824" y="2989"/>
                  </a:lnTo>
                  <a:lnTo>
                    <a:pt x="4853" y="2983"/>
                  </a:lnTo>
                  <a:lnTo>
                    <a:pt x="4882" y="2978"/>
                  </a:lnTo>
                  <a:lnTo>
                    <a:pt x="4911" y="2974"/>
                  </a:lnTo>
                  <a:lnTo>
                    <a:pt x="4941" y="2971"/>
                  </a:lnTo>
                  <a:lnTo>
                    <a:pt x="4970" y="2970"/>
                  </a:lnTo>
                  <a:lnTo>
                    <a:pt x="5000" y="2969"/>
                  </a:lnTo>
                  <a:lnTo>
                    <a:pt x="5030" y="2970"/>
                  </a:lnTo>
                  <a:lnTo>
                    <a:pt x="5059" y="2971"/>
                  </a:lnTo>
                  <a:lnTo>
                    <a:pt x="5089" y="2974"/>
                  </a:lnTo>
                  <a:lnTo>
                    <a:pt x="5118" y="2978"/>
                  </a:lnTo>
                  <a:lnTo>
                    <a:pt x="5147" y="2983"/>
                  </a:lnTo>
                  <a:lnTo>
                    <a:pt x="5176" y="2989"/>
                  </a:lnTo>
                  <a:lnTo>
                    <a:pt x="5205" y="2996"/>
                  </a:lnTo>
                  <a:lnTo>
                    <a:pt x="5233" y="3004"/>
                  </a:lnTo>
                  <a:lnTo>
                    <a:pt x="5261" y="3013"/>
                  </a:lnTo>
                  <a:lnTo>
                    <a:pt x="5289" y="3023"/>
                  </a:lnTo>
                  <a:lnTo>
                    <a:pt x="5316" y="3034"/>
                  </a:lnTo>
                  <a:lnTo>
                    <a:pt x="5343" y="3046"/>
                  </a:lnTo>
                  <a:lnTo>
                    <a:pt x="5369" y="3060"/>
                  </a:lnTo>
                  <a:lnTo>
                    <a:pt x="5395" y="3074"/>
                  </a:lnTo>
                  <a:lnTo>
                    <a:pt x="5420" y="3089"/>
                  </a:lnTo>
                  <a:lnTo>
                    <a:pt x="5445" y="3106"/>
                  </a:lnTo>
                  <a:lnTo>
                    <a:pt x="5469" y="3123"/>
                  </a:lnTo>
                  <a:lnTo>
                    <a:pt x="5493" y="3141"/>
                  </a:lnTo>
                  <a:lnTo>
                    <a:pt x="5515" y="3160"/>
                  </a:lnTo>
                  <a:lnTo>
                    <a:pt x="5537" y="3179"/>
                  </a:lnTo>
                  <a:lnTo>
                    <a:pt x="5559" y="3200"/>
                  </a:lnTo>
                  <a:lnTo>
                    <a:pt x="5579" y="3221"/>
                  </a:lnTo>
                  <a:lnTo>
                    <a:pt x="5599" y="3243"/>
                  </a:lnTo>
                  <a:lnTo>
                    <a:pt x="5618" y="3266"/>
                  </a:lnTo>
                  <a:lnTo>
                    <a:pt x="5635" y="3289"/>
                  </a:lnTo>
                  <a:lnTo>
                    <a:pt x="5653" y="3314"/>
                  </a:lnTo>
                  <a:lnTo>
                    <a:pt x="5669" y="3338"/>
                  </a:lnTo>
                  <a:lnTo>
                    <a:pt x="5684" y="3364"/>
                  </a:lnTo>
                  <a:lnTo>
                    <a:pt x="5698" y="3390"/>
                  </a:lnTo>
                  <a:lnTo>
                    <a:pt x="5712" y="3416"/>
                  </a:lnTo>
                  <a:lnTo>
                    <a:pt x="5724" y="3443"/>
                  </a:lnTo>
                  <a:lnTo>
                    <a:pt x="5735" y="3470"/>
                  </a:lnTo>
                  <a:lnTo>
                    <a:pt x="5745" y="3498"/>
                  </a:lnTo>
                  <a:lnTo>
                    <a:pt x="5755" y="3526"/>
                  </a:lnTo>
                  <a:lnTo>
                    <a:pt x="5763" y="3554"/>
                  </a:lnTo>
                  <a:lnTo>
                    <a:pt x="5770" y="3583"/>
                  </a:lnTo>
                  <a:lnTo>
                    <a:pt x="5776" y="3612"/>
                  </a:lnTo>
                  <a:lnTo>
                    <a:pt x="5781" y="3641"/>
                  </a:lnTo>
                  <a:lnTo>
                    <a:pt x="5785" y="3670"/>
                  </a:lnTo>
                  <a:lnTo>
                    <a:pt x="5788" y="3700"/>
                  </a:lnTo>
                  <a:lnTo>
                    <a:pt x="5789" y="37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84" name="Outline">
              <a:extLst>
                <a:ext uri="{FF2B5EF4-FFF2-40B4-BE49-F238E27FC236}">
                  <a16:creationId xmlns:a16="http://schemas.microsoft.com/office/drawing/2014/main" id="{A80F744E-C96B-4B23-B8B3-1F20E2DFB43D}"/>
                </a:ext>
              </a:extLst>
            </p:cNvPr>
            <p:cNvSpPr/>
            <p:nvPr/>
          </p:nvSpPr>
          <p:spPr>
            <a:xfrm>
              <a:off x="635945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553" y="1072"/>
                  </a:moveTo>
                  <a:lnTo>
                    <a:pt x="4572" y="1056"/>
                  </a:lnTo>
                  <a:lnTo>
                    <a:pt x="4851" y="849"/>
                  </a:lnTo>
                  <a:lnTo>
                    <a:pt x="4878" y="832"/>
                  </a:lnTo>
                  <a:lnTo>
                    <a:pt x="4907" y="818"/>
                  </a:lnTo>
                  <a:lnTo>
                    <a:pt x="4937" y="808"/>
                  </a:lnTo>
                  <a:lnTo>
                    <a:pt x="4968" y="802"/>
                  </a:lnTo>
                  <a:lnTo>
                    <a:pt x="5000" y="800"/>
                  </a:lnTo>
                  <a:lnTo>
                    <a:pt x="5032" y="802"/>
                  </a:lnTo>
                  <a:lnTo>
                    <a:pt x="5063" y="808"/>
                  </a:lnTo>
                  <a:lnTo>
                    <a:pt x="5093" y="818"/>
                  </a:lnTo>
                  <a:lnTo>
                    <a:pt x="5122" y="832"/>
                  </a:lnTo>
                  <a:lnTo>
                    <a:pt x="5149" y="849"/>
                  </a:lnTo>
                  <a:lnTo>
                    <a:pt x="5428" y="1056"/>
                  </a:lnTo>
                  <a:lnTo>
                    <a:pt x="5447" y="1072"/>
                  </a:lnTo>
                  <a:lnTo>
                    <a:pt x="5706" y="1306"/>
                  </a:lnTo>
                  <a:lnTo>
                    <a:pt x="5723" y="1322"/>
                  </a:lnTo>
                  <a:lnTo>
                    <a:pt x="5960" y="1582"/>
                  </a:lnTo>
                  <a:lnTo>
                    <a:pt x="5974" y="1600"/>
                  </a:lnTo>
                  <a:lnTo>
                    <a:pt x="6189" y="1884"/>
                  </a:lnTo>
                  <a:lnTo>
                    <a:pt x="6202" y="1902"/>
                  </a:lnTo>
                  <a:lnTo>
                    <a:pt x="6394" y="2210"/>
                  </a:lnTo>
                  <a:lnTo>
                    <a:pt x="6404" y="2229"/>
                  </a:lnTo>
                  <a:lnTo>
                    <a:pt x="6573" y="2559"/>
                  </a:lnTo>
                  <a:lnTo>
                    <a:pt x="6581" y="2578"/>
                  </a:lnTo>
                  <a:lnTo>
                    <a:pt x="6726" y="2930"/>
                  </a:lnTo>
                  <a:lnTo>
                    <a:pt x="6733" y="2948"/>
                  </a:lnTo>
                  <a:lnTo>
                    <a:pt x="6854" y="3321"/>
                  </a:lnTo>
                  <a:lnTo>
                    <a:pt x="6859" y="3339"/>
                  </a:lnTo>
                  <a:lnTo>
                    <a:pt x="6955" y="3731"/>
                  </a:lnTo>
                  <a:lnTo>
                    <a:pt x="6959" y="3748"/>
                  </a:lnTo>
                  <a:lnTo>
                    <a:pt x="7030" y="4160"/>
                  </a:lnTo>
                  <a:lnTo>
                    <a:pt x="7032" y="4176"/>
                  </a:lnTo>
                  <a:lnTo>
                    <a:pt x="7077" y="4605"/>
                  </a:lnTo>
                  <a:lnTo>
                    <a:pt x="7078" y="4621"/>
                  </a:lnTo>
                  <a:lnTo>
                    <a:pt x="7098" y="5067"/>
                  </a:lnTo>
                  <a:lnTo>
                    <a:pt x="7098" y="5082"/>
                  </a:lnTo>
                  <a:lnTo>
                    <a:pt x="7090" y="5543"/>
                  </a:lnTo>
                  <a:lnTo>
                    <a:pt x="7090" y="5557"/>
                  </a:lnTo>
                  <a:lnTo>
                    <a:pt x="7055" y="6034"/>
                  </a:lnTo>
                  <a:lnTo>
                    <a:pt x="7050" y="6069"/>
                  </a:lnTo>
                  <a:lnTo>
                    <a:pt x="7040" y="6103"/>
                  </a:lnTo>
                  <a:lnTo>
                    <a:pt x="7025" y="6136"/>
                  </a:lnTo>
                  <a:lnTo>
                    <a:pt x="7006" y="6166"/>
                  </a:lnTo>
                  <a:lnTo>
                    <a:pt x="6983" y="6193"/>
                  </a:lnTo>
                  <a:lnTo>
                    <a:pt x="6643" y="6533"/>
                  </a:lnTo>
                  <a:lnTo>
                    <a:pt x="7417" y="7178"/>
                  </a:lnTo>
                  <a:lnTo>
                    <a:pt x="7441" y="7201"/>
                  </a:lnTo>
                  <a:lnTo>
                    <a:pt x="7462" y="7227"/>
                  </a:lnTo>
                  <a:lnTo>
                    <a:pt x="7479" y="7255"/>
                  </a:lnTo>
                  <a:lnTo>
                    <a:pt x="7492" y="7285"/>
                  </a:lnTo>
                  <a:lnTo>
                    <a:pt x="7501" y="7317"/>
                  </a:lnTo>
                  <a:lnTo>
                    <a:pt x="7506" y="7349"/>
                  </a:lnTo>
                  <a:lnTo>
                    <a:pt x="7507" y="7383"/>
                  </a:lnTo>
                  <a:lnTo>
                    <a:pt x="7503" y="7415"/>
                  </a:lnTo>
                  <a:lnTo>
                    <a:pt x="7495" y="7447"/>
                  </a:lnTo>
                  <a:lnTo>
                    <a:pt x="7482" y="7478"/>
                  </a:lnTo>
                  <a:lnTo>
                    <a:pt x="7466" y="7507"/>
                  </a:lnTo>
                  <a:lnTo>
                    <a:pt x="7446" y="7533"/>
                  </a:lnTo>
                  <a:lnTo>
                    <a:pt x="7423" y="7557"/>
                  </a:lnTo>
                  <a:lnTo>
                    <a:pt x="7397" y="7577"/>
                  </a:lnTo>
                  <a:lnTo>
                    <a:pt x="7369" y="7594"/>
                  </a:lnTo>
                  <a:lnTo>
                    <a:pt x="7338" y="7606"/>
                  </a:lnTo>
                  <a:lnTo>
                    <a:pt x="7306" y="7615"/>
                  </a:lnTo>
                  <a:lnTo>
                    <a:pt x="7273" y="7619"/>
                  </a:lnTo>
                  <a:lnTo>
                    <a:pt x="7240" y="7619"/>
                  </a:lnTo>
                  <a:lnTo>
                    <a:pt x="7208" y="7615"/>
                  </a:lnTo>
                  <a:lnTo>
                    <a:pt x="7176" y="7606"/>
                  </a:lnTo>
                  <a:lnTo>
                    <a:pt x="7145" y="7594"/>
                  </a:lnTo>
                  <a:lnTo>
                    <a:pt x="6242" y="7143"/>
                  </a:lnTo>
                  <a:lnTo>
                    <a:pt x="6212" y="7125"/>
                  </a:lnTo>
                  <a:lnTo>
                    <a:pt x="6185" y="7104"/>
                  </a:lnTo>
                  <a:lnTo>
                    <a:pt x="6162" y="7079"/>
                  </a:lnTo>
                  <a:lnTo>
                    <a:pt x="6141" y="7050"/>
                  </a:lnTo>
                  <a:lnTo>
                    <a:pt x="6136" y="7040"/>
                  </a:lnTo>
                  <a:lnTo>
                    <a:pt x="6080" y="7096"/>
                  </a:lnTo>
                  <a:lnTo>
                    <a:pt x="6055" y="7117"/>
                  </a:lnTo>
                  <a:lnTo>
                    <a:pt x="6028" y="7136"/>
                  </a:lnTo>
                  <a:lnTo>
                    <a:pt x="5999" y="7150"/>
                  </a:lnTo>
                  <a:lnTo>
                    <a:pt x="5968" y="7160"/>
                  </a:lnTo>
                  <a:lnTo>
                    <a:pt x="5936" y="7167"/>
                  </a:lnTo>
                  <a:lnTo>
                    <a:pt x="5903" y="7169"/>
                  </a:lnTo>
                  <a:lnTo>
                    <a:pt x="4097" y="7169"/>
                  </a:lnTo>
                  <a:lnTo>
                    <a:pt x="4064" y="7167"/>
                  </a:lnTo>
                  <a:lnTo>
                    <a:pt x="4032" y="7160"/>
                  </a:lnTo>
                  <a:lnTo>
                    <a:pt x="4001" y="7150"/>
                  </a:lnTo>
                  <a:lnTo>
                    <a:pt x="3972" y="7136"/>
                  </a:lnTo>
                  <a:lnTo>
                    <a:pt x="3945" y="7117"/>
                  </a:lnTo>
                  <a:lnTo>
                    <a:pt x="3920" y="7096"/>
                  </a:lnTo>
                  <a:lnTo>
                    <a:pt x="3864" y="7040"/>
                  </a:lnTo>
                  <a:lnTo>
                    <a:pt x="3859" y="7050"/>
                  </a:lnTo>
                  <a:lnTo>
                    <a:pt x="3838" y="7079"/>
                  </a:lnTo>
                  <a:lnTo>
                    <a:pt x="3815" y="7104"/>
                  </a:lnTo>
                  <a:lnTo>
                    <a:pt x="3788" y="7125"/>
                  </a:lnTo>
                  <a:lnTo>
                    <a:pt x="3758" y="7143"/>
                  </a:lnTo>
                  <a:lnTo>
                    <a:pt x="2855" y="7594"/>
                  </a:lnTo>
                  <a:lnTo>
                    <a:pt x="2824" y="7606"/>
                  </a:lnTo>
                  <a:lnTo>
                    <a:pt x="2792" y="7615"/>
                  </a:lnTo>
                  <a:lnTo>
                    <a:pt x="2760" y="7619"/>
                  </a:lnTo>
                  <a:lnTo>
                    <a:pt x="2727" y="7619"/>
                  </a:lnTo>
                  <a:lnTo>
                    <a:pt x="2694" y="7615"/>
                  </a:lnTo>
                  <a:lnTo>
                    <a:pt x="2662" y="7606"/>
                  </a:lnTo>
                  <a:lnTo>
                    <a:pt x="2631" y="7594"/>
                  </a:lnTo>
                  <a:lnTo>
                    <a:pt x="2603" y="7577"/>
                  </a:lnTo>
                  <a:lnTo>
                    <a:pt x="2577" y="7557"/>
                  </a:lnTo>
                  <a:lnTo>
                    <a:pt x="2554" y="7533"/>
                  </a:lnTo>
                  <a:lnTo>
                    <a:pt x="2534" y="7507"/>
                  </a:lnTo>
                  <a:lnTo>
                    <a:pt x="2518" y="7478"/>
                  </a:lnTo>
                  <a:lnTo>
                    <a:pt x="2505" y="7447"/>
                  </a:lnTo>
                  <a:lnTo>
                    <a:pt x="2497" y="7415"/>
                  </a:lnTo>
                  <a:lnTo>
                    <a:pt x="2493" y="7383"/>
                  </a:lnTo>
                  <a:lnTo>
                    <a:pt x="2494" y="7349"/>
                  </a:lnTo>
                  <a:lnTo>
                    <a:pt x="2499" y="7317"/>
                  </a:lnTo>
                  <a:lnTo>
                    <a:pt x="2508" y="7285"/>
                  </a:lnTo>
                  <a:lnTo>
                    <a:pt x="2521" y="7255"/>
                  </a:lnTo>
                  <a:lnTo>
                    <a:pt x="2538" y="7227"/>
                  </a:lnTo>
                  <a:lnTo>
                    <a:pt x="2559" y="7201"/>
                  </a:lnTo>
                  <a:lnTo>
                    <a:pt x="2583" y="7178"/>
                  </a:lnTo>
                  <a:lnTo>
                    <a:pt x="3357" y="6533"/>
                  </a:lnTo>
                  <a:lnTo>
                    <a:pt x="3017" y="6193"/>
                  </a:lnTo>
                  <a:lnTo>
                    <a:pt x="2994" y="6166"/>
                  </a:lnTo>
                  <a:lnTo>
                    <a:pt x="2975" y="6136"/>
                  </a:lnTo>
                  <a:lnTo>
                    <a:pt x="2960" y="6103"/>
                  </a:lnTo>
                  <a:lnTo>
                    <a:pt x="2950" y="6069"/>
                  </a:lnTo>
                  <a:lnTo>
                    <a:pt x="2945" y="6034"/>
                  </a:lnTo>
                  <a:lnTo>
                    <a:pt x="2910" y="5557"/>
                  </a:lnTo>
                  <a:lnTo>
                    <a:pt x="2910" y="5543"/>
                  </a:lnTo>
                  <a:lnTo>
                    <a:pt x="2902" y="5082"/>
                  </a:lnTo>
                  <a:lnTo>
                    <a:pt x="2902" y="5067"/>
                  </a:lnTo>
                  <a:lnTo>
                    <a:pt x="2922" y="4621"/>
                  </a:lnTo>
                  <a:lnTo>
                    <a:pt x="2923" y="4605"/>
                  </a:lnTo>
                  <a:lnTo>
                    <a:pt x="2968" y="4176"/>
                  </a:lnTo>
                  <a:lnTo>
                    <a:pt x="2970" y="4160"/>
                  </a:lnTo>
                  <a:lnTo>
                    <a:pt x="3041" y="3748"/>
                  </a:lnTo>
                  <a:lnTo>
                    <a:pt x="3045" y="3731"/>
                  </a:lnTo>
                  <a:lnTo>
                    <a:pt x="3141" y="3339"/>
                  </a:lnTo>
                  <a:lnTo>
                    <a:pt x="3146" y="3321"/>
                  </a:lnTo>
                  <a:lnTo>
                    <a:pt x="3267" y="2948"/>
                  </a:lnTo>
                  <a:lnTo>
                    <a:pt x="3274" y="2930"/>
                  </a:lnTo>
                  <a:lnTo>
                    <a:pt x="3419" y="2578"/>
                  </a:lnTo>
                  <a:lnTo>
                    <a:pt x="3427" y="2559"/>
                  </a:lnTo>
                  <a:lnTo>
                    <a:pt x="3596" y="2229"/>
                  </a:lnTo>
                  <a:lnTo>
                    <a:pt x="3606" y="2210"/>
                  </a:lnTo>
                  <a:lnTo>
                    <a:pt x="3798" y="1902"/>
                  </a:lnTo>
                  <a:lnTo>
                    <a:pt x="3811" y="1884"/>
                  </a:lnTo>
                  <a:lnTo>
                    <a:pt x="4026" y="1600"/>
                  </a:lnTo>
                  <a:lnTo>
                    <a:pt x="4040" y="1582"/>
                  </a:lnTo>
                  <a:lnTo>
                    <a:pt x="4277" y="1322"/>
                  </a:lnTo>
                  <a:lnTo>
                    <a:pt x="4294" y="1306"/>
                  </a:lnTo>
                  <a:lnTo>
                    <a:pt x="4553" y="1072"/>
                  </a:lnTo>
                  <a:close/>
                  <a:moveTo>
                    <a:pt x="5362" y="1668"/>
                  </a:moveTo>
                  <a:lnTo>
                    <a:pt x="5121" y="1451"/>
                  </a:lnTo>
                  <a:lnTo>
                    <a:pt x="5000" y="1361"/>
                  </a:lnTo>
                  <a:lnTo>
                    <a:pt x="4879" y="1451"/>
                  </a:lnTo>
                  <a:lnTo>
                    <a:pt x="4638" y="1668"/>
                  </a:lnTo>
                  <a:lnTo>
                    <a:pt x="4418" y="1910"/>
                  </a:lnTo>
                  <a:lnTo>
                    <a:pt x="4217" y="2176"/>
                  </a:lnTo>
                  <a:lnTo>
                    <a:pt x="4036" y="2466"/>
                  </a:lnTo>
                  <a:lnTo>
                    <a:pt x="3877" y="2778"/>
                  </a:lnTo>
                  <a:lnTo>
                    <a:pt x="3740" y="3111"/>
                  </a:lnTo>
                  <a:lnTo>
                    <a:pt x="3625" y="3467"/>
                  </a:lnTo>
                  <a:lnTo>
                    <a:pt x="3533" y="3842"/>
                  </a:lnTo>
                  <a:lnTo>
                    <a:pt x="3465" y="4237"/>
                  </a:lnTo>
                  <a:lnTo>
                    <a:pt x="3421" y="4650"/>
                  </a:lnTo>
                  <a:lnTo>
                    <a:pt x="3402" y="5081"/>
                  </a:lnTo>
                  <a:lnTo>
                    <a:pt x="3409" y="5528"/>
                  </a:lnTo>
                  <a:lnTo>
                    <a:pt x="3435" y="5883"/>
                  </a:lnTo>
                  <a:lnTo>
                    <a:pt x="3448" y="5864"/>
                  </a:lnTo>
                  <a:lnTo>
                    <a:pt x="3469" y="5839"/>
                  </a:lnTo>
                  <a:lnTo>
                    <a:pt x="3494" y="5818"/>
                  </a:lnTo>
                  <a:lnTo>
                    <a:pt x="3521" y="5799"/>
                  </a:lnTo>
                  <a:lnTo>
                    <a:pt x="3550" y="5785"/>
                  </a:lnTo>
                  <a:lnTo>
                    <a:pt x="3581" y="5775"/>
                  </a:lnTo>
                  <a:lnTo>
                    <a:pt x="3613" y="5768"/>
                  </a:lnTo>
                  <a:lnTo>
                    <a:pt x="3646" y="5766"/>
                  </a:lnTo>
                  <a:lnTo>
                    <a:pt x="3679" y="5768"/>
                  </a:lnTo>
                  <a:lnTo>
                    <a:pt x="3711" y="5775"/>
                  </a:lnTo>
                  <a:lnTo>
                    <a:pt x="3742" y="5785"/>
                  </a:lnTo>
                  <a:lnTo>
                    <a:pt x="3771" y="5799"/>
                  </a:lnTo>
                  <a:lnTo>
                    <a:pt x="3798" y="5818"/>
                  </a:lnTo>
                  <a:lnTo>
                    <a:pt x="3823" y="5839"/>
                  </a:lnTo>
                  <a:lnTo>
                    <a:pt x="3844" y="5864"/>
                  </a:lnTo>
                  <a:lnTo>
                    <a:pt x="3863" y="5891"/>
                  </a:lnTo>
                  <a:lnTo>
                    <a:pt x="3877" y="5920"/>
                  </a:lnTo>
                  <a:lnTo>
                    <a:pt x="3887" y="5951"/>
                  </a:lnTo>
                  <a:lnTo>
                    <a:pt x="3894" y="5983"/>
                  </a:lnTo>
                  <a:lnTo>
                    <a:pt x="3896" y="6016"/>
                  </a:lnTo>
                  <a:lnTo>
                    <a:pt x="3896" y="6083"/>
                  </a:lnTo>
                  <a:lnTo>
                    <a:pt x="3937" y="6049"/>
                  </a:lnTo>
                  <a:lnTo>
                    <a:pt x="3963" y="6030"/>
                  </a:lnTo>
                  <a:lnTo>
                    <a:pt x="3992" y="6014"/>
                  </a:lnTo>
                  <a:lnTo>
                    <a:pt x="4023" y="6002"/>
                  </a:lnTo>
                  <a:lnTo>
                    <a:pt x="4054" y="5995"/>
                  </a:lnTo>
                  <a:lnTo>
                    <a:pt x="4087" y="5991"/>
                  </a:lnTo>
                  <a:lnTo>
                    <a:pt x="4120" y="5992"/>
                  </a:lnTo>
                  <a:lnTo>
                    <a:pt x="4152" y="5997"/>
                  </a:lnTo>
                  <a:lnTo>
                    <a:pt x="4183" y="6006"/>
                  </a:lnTo>
                  <a:lnTo>
                    <a:pt x="4213" y="6020"/>
                  </a:lnTo>
                  <a:lnTo>
                    <a:pt x="4241" y="6037"/>
                  </a:lnTo>
                  <a:lnTo>
                    <a:pt x="4266" y="6057"/>
                  </a:lnTo>
                  <a:lnTo>
                    <a:pt x="4289" y="6081"/>
                  </a:lnTo>
                  <a:lnTo>
                    <a:pt x="4308" y="6107"/>
                  </a:lnTo>
                  <a:lnTo>
                    <a:pt x="4324" y="6136"/>
                  </a:lnTo>
                  <a:lnTo>
                    <a:pt x="4336" y="6167"/>
                  </a:lnTo>
                  <a:lnTo>
                    <a:pt x="4343" y="6198"/>
                  </a:lnTo>
                  <a:lnTo>
                    <a:pt x="4347" y="6231"/>
                  </a:lnTo>
                  <a:lnTo>
                    <a:pt x="4346" y="6264"/>
                  </a:lnTo>
                  <a:lnTo>
                    <a:pt x="4341" y="6296"/>
                  </a:lnTo>
                  <a:lnTo>
                    <a:pt x="4332" y="6327"/>
                  </a:lnTo>
                  <a:lnTo>
                    <a:pt x="4318" y="6357"/>
                  </a:lnTo>
                  <a:lnTo>
                    <a:pt x="4301" y="6385"/>
                  </a:lnTo>
                  <a:lnTo>
                    <a:pt x="4281" y="6410"/>
                  </a:lnTo>
                  <a:lnTo>
                    <a:pt x="4257" y="6433"/>
                  </a:lnTo>
                  <a:lnTo>
                    <a:pt x="4098" y="6566"/>
                  </a:lnTo>
                  <a:lnTo>
                    <a:pt x="4201" y="6669"/>
                  </a:lnTo>
                  <a:lnTo>
                    <a:pt x="5799" y="6669"/>
                  </a:lnTo>
                  <a:lnTo>
                    <a:pt x="5902" y="6566"/>
                  </a:lnTo>
                  <a:lnTo>
                    <a:pt x="5743" y="6433"/>
                  </a:lnTo>
                  <a:lnTo>
                    <a:pt x="5719" y="6410"/>
                  </a:lnTo>
                  <a:lnTo>
                    <a:pt x="5699" y="6385"/>
                  </a:lnTo>
                  <a:lnTo>
                    <a:pt x="5682" y="6357"/>
                  </a:lnTo>
                  <a:lnTo>
                    <a:pt x="5668" y="6327"/>
                  </a:lnTo>
                  <a:lnTo>
                    <a:pt x="5659" y="6296"/>
                  </a:lnTo>
                  <a:lnTo>
                    <a:pt x="5654" y="6264"/>
                  </a:lnTo>
                  <a:lnTo>
                    <a:pt x="5653" y="6231"/>
                  </a:lnTo>
                  <a:lnTo>
                    <a:pt x="5657" y="6198"/>
                  </a:lnTo>
                  <a:lnTo>
                    <a:pt x="5664" y="6167"/>
                  </a:lnTo>
                  <a:lnTo>
                    <a:pt x="5676" y="6136"/>
                  </a:lnTo>
                  <a:lnTo>
                    <a:pt x="5692" y="6107"/>
                  </a:lnTo>
                  <a:lnTo>
                    <a:pt x="5711" y="6081"/>
                  </a:lnTo>
                  <a:lnTo>
                    <a:pt x="5734" y="6057"/>
                  </a:lnTo>
                  <a:lnTo>
                    <a:pt x="5759" y="6037"/>
                  </a:lnTo>
                  <a:lnTo>
                    <a:pt x="5787" y="6020"/>
                  </a:lnTo>
                  <a:lnTo>
                    <a:pt x="5817" y="6006"/>
                  </a:lnTo>
                  <a:lnTo>
                    <a:pt x="5848" y="5997"/>
                  </a:lnTo>
                  <a:lnTo>
                    <a:pt x="5880" y="5992"/>
                  </a:lnTo>
                  <a:lnTo>
                    <a:pt x="5913" y="5991"/>
                  </a:lnTo>
                  <a:lnTo>
                    <a:pt x="5946" y="5995"/>
                  </a:lnTo>
                  <a:lnTo>
                    <a:pt x="5977" y="6002"/>
                  </a:lnTo>
                  <a:lnTo>
                    <a:pt x="6008" y="6014"/>
                  </a:lnTo>
                  <a:lnTo>
                    <a:pt x="6037" y="6030"/>
                  </a:lnTo>
                  <a:lnTo>
                    <a:pt x="6063" y="6049"/>
                  </a:lnTo>
                  <a:lnTo>
                    <a:pt x="6104" y="6083"/>
                  </a:lnTo>
                  <a:lnTo>
                    <a:pt x="6104" y="6016"/>
                  </a:lnTo>
                  <a:lnTo>
                    <a:pt x="6106" y="5983"/>
                  </a:lnTo>
                  <a:lnTo>
                    <a:pt x="6113" y="5951"/>
                  </a:lnTo>
                  <a:lnTo>
                    <a:pt x="6123" y="5920"/>
                  </a:lnTo>
                  <a:lnTo>
                    <a:pt x="6137" y="5891"/>
                  </a:lnTo>
                  <a:lnTo>
                    <a:pt x="6156" y="5864"/>
                  </a:lnTo>
                  <a:lnTo>
                    <a:pt x="6177" y="5839"/>
                  </a:lnTo>
                  <a:lnTo>
                    <a:pt x="6202" y="5818"/>
                  </a:lnTo>
                  <a:lnTo>
                    <a:pt x="6229" y="5799"/>
                  </a:lnTo>
                  <a:lnTo>
                    <a:pt x="6258" y="5785"/>
                  </a:lnTo>
                  <a:lnTo>
                    <a:pt x="6289" y="5775"/>
                  </a:lnTo>
                  <a:lnTo>
                    <a:pt x="6321" y="5768"/>
                  </a:lnTo>
                  <a:lnTo>
                    <a:pt x="6354" y="5766"/>
                  </a:lnTo>
                  <a:lnTo>
                    <a:pt x="6387" y="5768"/>
                  </a:lnTo>
                  <a:lnTo>
                    <a:pt x="6419" y="5775"/>
                  </a:lnTo>
                  <a:lnTo>
                    <a:pt x="6450" y="5785"/>
                  </a:lnTo>
                  <a:lnTo>
                    <a:pt x="6479" y="5799"/>
                  </a:lnTo>
                  <a:lnTo>
                    <a:pt x="6506" y="5818"/>
                  </a:lnTo>
                  <a:lnTo>
                    <a:pt x="6531" y="5839"/>
                  </a:lnTo>
                  <a:lnTo>
                    <a:pt x="6552" y="5864"/>
                  </a:lnTo>
                  <a:lnTo>
                    <a:pt x="6565" y="5883"/>
                  </a:lnTo>
                  <a:lnTo>
                    <a:pt x="6591" y="5528"/>
                  </a:lnTo>
                  <a:lnTo>
                    <a:pt x="6598" y="5081"/>
                  </a:lnTo>
                  <a:lnTo>
                    <a:pt x="6579" y="4650"/>
                  </a:lnTo>
                  <a:lnTo>
                    <a:pt x="6535" y="4237"/>
                  </a:lnTo>
                  <a:lnTo>
                    <a:pt x="6467" y="3842"/>
                  </a:lnTo>
                  <a:lnTo>
                    <a:pt x="6375" y="3467"/>
                  </a:lnTo>
                  <a:lnTo>
                    <a:pt x="6260" y="3111"/>
                  </a:lnTo>
                  <a:lnTo>
                    <a:pt x="6123" y="2778"/>
                  </a:lnTo>
                  <a:lnTo>
                    <a:pt x="5964" y="2466"/>
                  </a:lnTo>
                  <a:lnTo>
                    <a:pt x="5783" y="2176"/>
                  </a:lnTo>
                  <a:lnTo>
                    <a:pt x="5582" y="1910"/>
                  </a:lnTo>
                  <a:lnTo>
                    <a:pt x="5362" y="1668"/>
                  </a:lnTo>
                  <a:close/>
                  <a:moveTo>
                    <a:pt x="6039" y="3715"/>
                  </a:moveTo>
                  <a:lnTo>
                    <a:pt x="6039" y="3725"/>
                  </a:lnTo>
                  <a:lnTo>
                    <a:pt x="6040" y="3754"/>
                  </a:lnTo>
                  <a:lnTo>
                    <a:pt x="6040" y="3764"/>
                  </a:lnTo>
                  <a:lnTo>
                    <a:pt x="6039" y="3793"/>
                  </a:lnTo>
                  <a:lnTo>
                    <a:pt x="6039" y="3803"/>
                  </a:lnTo>
                  <a:lnTo>
                    <a:pt x="6037" y="3832"/>
                  </a:lnTo>
                  <a:lnTo>
                    <a:pt x="6037" y="3842"/>
                  </a:lnTo>
                  <a:lnTo>
                    <a:pt x="6034" y="3871"/>
                  </a:lnTo>
                  <a:lnTo>
                    <a:pt x="6033" y="3880"/>
                  </a:lnTo>
                  <a:lnTo>
                    <a:pt x="6029" y="3910"/>
                  </a:lnTo>
                  <a:lnTo>
                    <a:pt x="6027" y="3919"/>
                  </a:lnTo>
                  <a:lnTo>
                    <a:pt x="6022" y="3948"/>
                  </a:lnTo>
                  <a:lnTo>
                    <a:pt x="6021" y="3957"/>
                  </a:lnTo>
                  <a:lnTo>
                    <a:pt x="6015" y="3986"/>
                  </a:lnTo>
                  <a:lnTo>
                    <a:pt x="6013" y="3995"/>
                  </a:lnTo>
                  <a:lnTo>
                    <a:pt x="6005" y="4023"/>
                  </a:lnTo>
                  <a:lnTo>
                    <a:pt x="6003" y="4032"/>
                  </a:lnTo>
                  <a:lnTo>
                    <a:pt x="5995" y="4061"/>
                  </a:lnTo>
                  <a:lnTo>
                    <a:pt x="5992" y="4069"/>
                  </a:lnTo>
                  <a:lnTo>
                    <a:pt x="5983" y="4097"/>
                  </a:lnTo>
                  <a:lnTo>
                    <a:pt x="5980" y="4106"/>
                  </a:lnTo>
                  <a:lnTo>
                    <a:pt x="5970" y="4134"/>
                  </a:lnTo>
                  <a:lnTo>
                    <a:pt x="5966" y="4142"/>
                  </a:lnTo>
                  <a:lnTo>
                    <a:pt x="5955" y="4170"/>
                  </a:lnTo>
                  <a:lnTo>
                    <a:pt x="5951" y="4178"/>
                  </a:lnTo>
                  <a:lnTo>
                    <a:pt x="5939" y="4205"/>
                  </a:lnTo>
                  <a:lnTo>
                    <a:pt x="5935" y="4213"/>
                  </a:lnTo>
                  <a:lnTo>
                    <a:pt x="5922" y="4240"/>
                  </a:lnTo>
                  <a:lnTo>
                    <a:pt x="5918" y="4248"/>
                  </a:lnTo>
                  <a:lnTo>
                    <a:pt x="5903" y="4274"/>
                  </a:lnTo>
                  <a:lnTo>
                    <a:pt x="5898" y="4283"/>
                  </a:lnTo>
                  <a:lnTo>
                    <a:pt x="5883" y="4308"/>
                  </a:lnTo>
                  <a:lnTo>
                    <a:pt x="5878" y="4316"/>
                  </a:lnTo>
                  <a:lnTo>
                    <a:pt x="5862" y="4341"/>
                  </a:lnTo>
                  <a:lnTo>
                    <a:pt x="5856" y="4349"/>
                  </a:lnTo>
                  <a:lnTo>
                    <a:pt x="5839" y="4373"/>
                  </a:lnTo>
                  <a:lnTo>
                    <a:pt x="5834" y="4381"/>
                  </a:lnTo>
                  <a:lnTo>
                    <a:pt x="5816" y="4404"/>
                  </a:lnTo>
                  <a:lnTo>
                    <a:pt x="5810" y="4411"/>
                  </a:lnTo>
                  <a:lnTo>
                    <a:pt x="5791" y="4434"/>
                  </a:lnTo>
                  <a:lnTo>
                    <a:pt x="5785" y="4441"/>
                  </a:lnTo>
                  <a:lnTo>
                    <a:pt x="5765" y="4463"/>
                  </a:lnTo>
                  <a:lnTo>
                    <a:pt x="5759" y="4470"/>
                  </a:lnTo>
                  <a:lnTo>
                    <a:pt x="5738" y="4491"/>
                  </a:lnTo>
                  <a:lnTo>
                    <a:pt x="5732" y="4497"/>
                  </a:lnTo>
                  <a:lnTo>
                    <a:pt x="5711" y="4518"/>
                  </a:lnTo>
                  <a:lnTo>
                    <a:pt x="5704" y="4524"/>
                  </a:lnTo>
                  <a:lnTo>
                    <a:pt x="5682" y="4544"/>
                  </a:lnTo>
                  <a:lnTo>
                    <a:pt x="5675" y="4550"/>
                  </a:lnTo>
                  <a:lnTo>
                    <a:pt x="5652" y="4569"/>
                  </a:lnTo>
                  <a:lnTo>
                    <a:pt x="5645" y="4574"/>
                  </a:lnTo>
                  <a:lnTo>
                    <a:pt x="5622" y="4592"/>
                  </a:lnTo>
                  <a:lnTo>
                    <a:pt x="5614" y="4598"/>
                  </a:lnTo>
                  <a:lnTo>
                    <a:pt x="5590" y="4615"/>
                  </a:lnTo>
                  <a:lnTo>
                    <a:pt x="5583" y="4620"/>
                  </a:lnTo>
                  <a:lnTo>
                    <a:pt x="5558" y="4636"/>
                  </a:lnTo>
                  <a:lnTo>
                    <a:pt x="5550" y="4641"/>
                  </a:lnTo>
                  <a:lnTo>
                    <a:pt x="5525" y="4657"/>
                  </a:lnTo>
                  <a:lnTo>
                    <a:pt x="5516" y="4662"/>
                  </a:lnTo>
                  <a:lnTo>
                    <a:pt x="5490" y="4676"/>
                  </a:lnTo>
                  <a:lnTo>
                    <a:pt x="5481" y="4681"/>
                  </a:lnTo>
                  <a:lnTo>
                    <a:pt x="5455" y="4694"/>
                  </a:lnTo>
                  <a:lnTo>
                    <a:pt x="5447" y="4698"/>
                  </a:lnTo>
                  <a:lnTo>
                    <a:pt x="5420" y="4710"/>
                  </a:lnTo>
                  <a:lnTo>
                    <a:pt x="5411" y="4714"/>
                  </a:lnTo>
                  <a:lnTo>
                    <a:pt x="5384" y="4725"/>
                  </a:lnTo>
                  <a:lnTo>
                    <a:pt x="5376" y="4729"/>
                  </a:lnTo>
                  <a:lnTo>
                    <a:pt x="5348" y="4739"/>
                  </a:lnTo>
                  <a:lnTo>
                    <a:pt x="5339" y="4742"/>
                  </a:lnTo>
                  <a:lnTo>
                    <a:pt x="5311" y="4751"/>
                  </a:lnTo>
                  <a:lnTo>
                    <a:pt x="5302" y="4754"/>
                  </a:lnTo>
                  <a:lnTo>
                    <a:pt x="5274" y="4762"/>
                  </a:lnTo>
                  <a:lnTo>
                    <a:pt x="5265" y="4764"/>
                  </a:lnTo>
                  <a:lnTo>
                    <a:pt x="5237" y="4772"/>
                  </a:lnTo>
                  <a:lnTo>
                    <a:pt x="5227" y="4774"/>
                  </a:lnTo>
                  <a:lnTo>
                    <a:pt x="5199" y="4780"/>
                  </a:lnTo>
                  <a:lnTo>
                    <a:pt x="5189" y="4781"/>
                  </a:lnTo>
                  <a:lnTo>
                    <a:pt x="5160" y="4786"/>
                  </a:lnTo>
                  <a:lnTo>
                    <a:pt x="5151" y="4788"/>
                  </a:lnTo>
                  <a:lnTo>
                    <a:pt x="5122" y="4792"/>
                  </a:lnTo>
                  <a:lnTo>
                    <a:pt x="5112" y="4793"/>
                  </a:lnTo>
                  <a:lnTo>
                    <a:pt x="5083" y="4796"/>
                  </a:lnTo>
                  <a:lnTo>
                    <a:pt x="5074" y="4796"/>
                  </a:lnTo>
                  <a:lnTo>
                    <a:pt x="5044" y="4798"/>
                  </a:lnTo>
                  <a:lnTo>
                    <a:pt x="5034" y="4798"/>
                  </a:lnTo>
                  <a:lnTo>
                    <a:pt x="5005" y="4799"/>
                  </a:lnTo>
                  <a:lnTo>
                    <a:pt x="4995" y="4799"/>
                  </a:lnTo>
                  <a:lnTo>
                    <a:pt x="4966" y="4798"/>
                  </a:lnTo>
                  <a:lnTo>
                    <a:pt x="4956" y="4798"/>
                  </a:lnTo>
                  <a:lnTo>
                    <a:pt x="4926" y="4796"/>
                  </a:lnTo>
                  <a:lnTo>
                    <a:pt x="4917" y="4796"/>
                  </a:lnTo>
                  <a:lnTo>
                    <a:pt x="4888" y="4793"/>
                  </a:lnTo>
                  <a:lnTo>
                    <a:pt x="4878" y="4792"/>
                  </a:lnTo>
                  <a:lnTo>
                    <a:pt x="4849" y="4788"/>
                  </a:lnTo>
                  <a:lnTo>
                    <a:pt x="4840" y="4786"/>
                  </a:lnTo>
                  <a:lnTo>
                    <a:pt x="4811" y="4781"/>
                  </a:lnTo>
                  <a:lnTo>
                    <a:pt x="4801" y="4780"/>
                  </a:lnTo>
                  <a:lnTo>
                    <a:pt x="4773" y="4774"/>
                  </a:lnTo>
                  <a:lnTo>
                    <a:pt x="4763" y="4772"/>
                  </a:lnTo>
                  <a:lnTo>
                    <a:pt x="4735" y="4764"/>
                  </a:lnTo>
                  <a:lnTo>
                    <a:pt x="4726" y="4762"/>
                  </a:lnTo>
                  <a:lnTo>
                    <a:pt x="4698" y="4754"/>
                  </a:lnTo>
                  <a:lnTo>
                    <a:pt x="4689" y="4751"/>
                  </a:lnTo>
                  <a:lnTo>
                    <a:pt x="4661" y="4742"/>
                  </a:lnTo>
                  <a:lnTo>
                    <a:pt x="4652" y="4739"/>
                  </a:lnTo>
                  <a:lnTo>
                    <a:pt x="4624" y="4729"/>
                  </a:lnTo>
                  <a:lnTo>
                    <a:pt x="4616" y="4725"/>
                  </a:lnTo>
                  <a:lnTo>
                    <a:pt x="4589" y="4714"/>
                  </a:lnTo>
                  <a:lnTo>
                    <a:pt x="4580" y="4710"/>
                  </a:lnTo>
                  <a:lnTo>
                    <a:pt x="4553" y="4698"/>
                  </a:lnTo>
                  <a:lnTo>
                    <a:pt x="4545" y="4694"/>
                  </a:lnTo>
                  <a:lnTo>
                    <a:pt x="4519" y="4681"/>
                  </a:lnTo>
                  <a:lnTo>
                    <a:pt x="4510" y="4676"/>
                  </a:lnTo>
                  <a:lnTo>
                    <a:pt x="4484" y="4662"/>
                  </a:lnTo>
                  <a:lnTo>
                    <a:pt x="4475" y="4657"/>
                  </a:lnTo>
                  <a:lnTo>
                    <a:pt x="4450" y="4641"/>
                  </a:lnTo>
                  <a:lnTo>
                    <a:pt x="4442" y="4636"/>
                  </a:lnTo>
                  <a:lnTo>
                    <a:pt x="4417" y="4620"/>
                  </a:lnTo>
                  <a:lnTo>
                    <a:pt x="4410" y="4615"/>
                  </a:lnTo>
                  <a:lnTo>
                    <a:pt x="4386" y="4598"/>
                  </a:lnTo>
                  <a:lnTo>
                    <a:pt x="4378" y="4592"/>
                  </a:lnTo>
                  <a:lnTo>
                    <a:pt x="4355" y="4574"/>
                  </a:lnTo>
                  <a:lnTo>
                    <a:pt x="4348" y="4569"/>
                  </a:lnTo>
                  <a:lnTo>
                    <a:pt x="4325" y="4550"/>
                  </a:lnTo>
                  <a:lnTo>
                    <a:pt x="4318" y="4544"/>
                  </a:lnTo>
                  <a:lnTo>
                    <a:pt x="4296" y="4524"/>
                  </a:lnTo>
                  <a:lnTo>
                    <a:pt x="4289" y="4518"/>
                  </a:lnTo>
                  <a:lnTo>
                    <a:pt x="4268" y="4497"/>
                  </a:lnTo>
                  <a:lnTo>
                    <a:pt x="4262" y="4491"/>
                  </a:lnTo>
                  <a:lnTo>
                    <a:pt x="4241" y="4470"/>
                  </a:lnTo>
                  <a:lnTo>
                    <a:pt x="4235" y="4463"/>
                  </a:lnTo>
                  <a:lnTo>
                    <a:pt x="4215" y="4441"/>
                  </a:lnTo>
                  <a:lnTo>
                    <a:pt x="4209" y="4434"/>
                  </a:lnTo>
                  <a:lnTo>
                    <a:pt x="4190" y="4411"/>
                  </a:lnTo>
                  <a:lnTo>
                    <a:pt x="4184" y="4404"/>
                  </a:lnTo>
                  <a:lnTo>
                    <a:pt x="4166" y="4381"/>
                  </a:lnTo>
                  <a:lnTo>
                    <a:pt x="4161" y="4373"/>
                  </a:lnTo>
                  <a:lnTo>
                    <a:pt x="4144" y="4349"/>
                  </a:lnTo>
                  <a:lnTo>
                    <a:pt x="4138" y="4341"/>
                  </a:lnTo>
                  <a:lnTo>
                    <a:pt x="4122" y="4316"/>
                  </a:lnTo>
                  <a:lnTo>
                    <a:pt x="4117" y="4308"/>
                  </a:lnTo>
                  <a:lnTo>
                    <a:pt x="4102" y="4283"/>
                  </a:lnTo>
                  <a:lnTo>
                    <a:pt x="4097" y="4274"/>
                  </a:lnTo>
                  <a:lnTo>
                    <a:pt x="4082" y="4248"/>
                  </a:lnTo>
                  <a:lnTo>
                    <a:pt x="4078" y="4240"/>
                  </a:lnTo>
                  <a:lnTo>
                    <a:pt x="4065" y="4213"/>
                  </a:lnTo>
                  <a:lnTo>
                    <a:pt x="4061" y="4205"/>
                  </a:lnTo>
                  <a:lnTo>
                    <a:pt x="4049" y="4178"/>
                  </a:lnTo>
                  <a:lnTo>
                    <a:pt x="4045" y="4170"/>
                  </a:lnTo>
                  <a:lnTo>
                    <a:pt x="4034" y="4142"/>
                  </a:lnTo>
                  <a:lnTo>
                    <a:pt x="4030" y="4134"/>
                  </a:lnTo>
                  <a:lnTo>
                    <a:pt x="4020" y="4106"/>
                  </a:lnTo>
                  <a:lnTo>
                    <a:pt x="4017" y="4097"/>
                  </a:lnTo>
                  <a:lnTo>
                    <a:pt x="4008" y="4069"/>
                  </a:lnTo>
                  <a:lnTo>
                    <a:pt x="4005" y="4061"/>
                  </a:lnTo>
                  <a:lnTo>
                    <a:pt x="3997" y="4032"/>
                  </a:lnTo>
                  <a:lnTo>
                    <a:pt x="3995" y="4023"/>
                  </a:lnTo>
                  <a:lnTo>
                    <a:pt x="3987" y="3995"/>
                  </a:lnTo>
                  <a:lnTo>
                    <a:pt x="3985" y="3986"/>
                  </a:lnTo>
                  <a:lnTo>
                    <a:pt x="3979" y="3957"/>
                  </a:lnTo>
                  <a:lnTo>
                    <a:pt x="3978" y="3948"/>
                  </a:lnTo>
                  <a:lnTo>
                    <a:pt x="3973" y="3919"/>
                  </a:lnTo>
                  <a:lnTo>
                    <a:pt x="3971" y="3910"/>
                  </a:lnTo>
                  <a:lnTo>
                    <a:pt x="3967" y="3880"/>
                  </a:lnTo>
                  <a:lnTo>
                    <a:pt x="3966" y="3871"/>
                  </a:lnTo>
                  <a:lnTo>
                    <a:pt x="3963" y="3842"/>
                  </a:lnTo>
                  <a:lnTo>
                    <a:pt x="3963" y="3832"/>
                  </a:lnTo>
                  <a:lnTo>
                    <a:pt x="3961" y="3803"/>
                  </a:lnTo>
                  <a:lnTo>
                    <a:pt x="3961" y="3793"/>
                  </a:lnTo>
                  <a:lnTo>
                    <a:pt x="3960" y="3764"/>
                  </a:lnTo>
                  <a:lnTo>
                    <a:pt x="3960" y="3754"/>
                  </a:lnTo>
                  <a:lnTo>
                    <a:pt x="3961" y="3725"/>
                  </a:lnTo>
                  <a:lnTo>
                    <a:pt x="3961" y="3715"/>
                  </a:lnTo>
                  <a:lnTo>
                    <a:pt x="3963" y="3685"/>
                  </a:lnTo>
                  <a:lnTo>
                    <a:pt x="3963" y="3676"/>
                  </a:lnTo>
                  <a:lnTo>
                    <a:pt x="3966" y="3647"/>
                  </a:lnTo>
                  <a:lnTo>
                    <a:pt x="3967" y="3637"/>
                  </a:lnTo>
                  <a:lnTo>
                    <a:pt x="3971" y="3608"/>
                  </a:lnTo>
                  <a:lnTo>
                    <a:pt x="3973" y="3599"/>
                  </a:lnTo>
                  <a:lnTo>
                    <a:pt x="3978" y="3570"/>
                  </a:lnTo>
                  <a:lnTo>
                    <a:pt x="3979" y="3560"/>
                  </a:lnTo>
                  <a:lnTo>
                    <a:pt x="3985" y="3532"/>
                  </a:lnTo>
                  <a:lnTo>
                    <a:pt x="3987" y="3522"/>
                  </a:lnTo>
                  <a:lnTo>
                    <a:pt x="3995" y="3494"/>
                  </a:lnTo>
                  <a:lnTo>
                    <a:pt x="3997" y="3485"/>
                  </a:lnTo>
                  <a:lnTo>
                    <a:pt x="4005" y="3457"/>
                  </a:lnTo>
                  <a:lnTo>
                    <a:pt x="4008" y="3448"/>
                  </a:lnTo>
                  <a:lnTo>
                    <a:pt x="4017" y="3420"/>
                  </a:lnTo>
                  <a:lnTo>
                    <a:pt x="4020" y="3411"/>
                  </a:lnTo>
                  <a:lnTo>
                    <a:pt x="4030" y="3383"/>
                  </a:lnTo>
                  <a:lnTo>
                    <a:pt x="4034" y="3375"/>
                  </a:lnTo>
                  <a:lnTo>
                    <a:pt x="4045" y="3348"/>
                  </a:lnTo>
                  <a:lnTo>
                    <a:pt x="4049" y="3339"/>
                  </a:lnTo>
                  <a:lnTo>
                    <a:pt x="4061" y="3312"/>
                  </a:lnTo>
                  <a:lnTo>
                    <a:pt x="4065" y="3304"/>
                  </a:lnTo>
                  <a:lnTo>
                    <a:pt x="4078" y="3278"/>
                  </a:lnTo>
                  <a:lnTo>
                    <a:pt x="4083" y="3269"/>
                  </a:lnTo>
                  <a:lnTo>
                    <a:pt x="4097" y="3243"/>
                  </a:lnTo>
                  <a:lnTo>
                    <a:pt x="4101" y="3236"/>
                  </a:lnTo>
                  <a:lnTo>
                    <a:pt x="4117" y="3210"/>
                  </a:lnTo>
                  <a:lnTo>
                    <a:pt x="4122" y="3202"/>
                  </a:lnTo>
                  <a:lnTo>
                    <a:pt x="4138" y="3177"/>
                  </a:lnTo>
                  <a:lnTo>
                    <a:pt x="4143" y="3169"/>
                  </a:lnTo>
                  <a:lnTo>
                    <a:pt x="4160" y="3145"/>
                  </a:lnTo>
                  <a:lnTo>
                    <a:pt x="4166" y="3137"/>
                  </a:lnTo>
                  <a:lnTo>
                    <a:pt x="4184" y="3114"/>
                  </a:lnTo>
                  <a:lnTo>
                    <a:pt x="4190" y="3106"/>
                  </a:lnTo>
                  <a:lnTo>
                    <a:pt x="4209" y="3084"/>
                  </a:lnTo>
                  <a:lnTo>
                    <a:pt x="4215" y="3077"/>
                  </a:lnTo>
                  <a:lnTo>
                    <a:pt x="4234" y="3055"/>
                  </a:lnTo>
                  <a:lnTo>
                    <a:pt x="4241" y="3048"/>
                  </a:lnTo>
                  <a:lnTo>
                    <a:pt x="4261" y="3026"/>
                  </a:lnTo>
                  <a:lnTo>
                    <a:pt x="4268" y="3020"/>
                  </a:lnTo>
                  <a:lnTo>
                    <a:pt x="4289" y="2999"/>
                  </a:lnTo>
                  <a:lnTo>
                    <a:pt x="4296" y="2993"/>
                  </a:lnTo>
                  <a:lnTo>
                    <a:pt x="4318" y="2973"/>
                  </a:lnTo>
                  <a:lnTo>
                    <a:pt x="4325" y="2967"/>
                  </a:lnTo>
                  <a:lnTo>
                    <a:pt x="4348" y="2949"/>
                  </a:lnTo>
                  <a:lnTo>
                    <a:pt x="4355" y="2943"/>
                  </a:lnTo>
                  <a:lnTo>
                    <a:pt x="4378" y="2925"/>
                  </a:lnTo>
                  <a:lnTo>
                    <a:pt x="4386" y="2919"/>
                  </a:lnTo>
                  <a:lnTo>
                    <a:pt x="4410" y="2902"/>
                  </a:lnTo>
                  <a:lnTo>
                    <a:pt x="4417" y="2897"/>
                  </a:lnTo>
                  <a:lnTo>
                    <a:pt x="4442" y="2881"/>
                  </a:lnTo>
                  <a:lnTo>
                    <a:pt x="4450" y="2876"/>
                  </a:lnTo>
                  <a:lnTo>
                    <a:pt x="4475" y="2860"/>
                  </a:lnTo>
                  <a:lnTo>
                    <a:pt x="4484" y="2855"/>
                  </a:lnTo>
                  <a:lnTo>
                    <a:pt x="4510" y="2841"/>
                  </a:lnTo>
                  <a:lnTo>
                    <a:pt x="4519" y="2836"/>
                  </a:lnTo>
                  <a:lnTo>
                    <a:pt x="4545" y="2823"/>
                  </a:lnTo>
                  <a:lnTo>
                    <a:pt x="4554" y="2819"/>
                  </a:lnTo>
                  <a:lnTo>
                    <a:pt x="4581" y="2807"/>
                  </a:lnTo>
                  <a:lnTo>
                    <a:pt x="4589" y="2803"/>
                  </a:lnTo>
                  <a:lnTo>
                    <a:pt x="4616" y="2792"/>
                  </a:lnTo>
                  <a:lnTo>
                    <a:pt x="4625" y="2788"/>
                  </a:lnTo>
                  <a:lnTo>
                    <a:pt x="4653" y="2778"/>
                  </a:lnTo>
                  <a:lnTo>
                    <a:pt x="4662" y="2775"/>
                  </a:lnTo>
                  <a:lnTo>
                    <a:pt x="4690" y="2766"/>
                  </a:lnTo>
                  <a:lnTo>
                    <a:pt x="4698" y="2763"/>
                  </a:lnTo>
                  <a:lnTo>
                    <a:pt x="4727" y="2755"/>
                  </a:lnTo>
                  <a:lnTo>
                    <a:pt x="4736" y="2753"/>
                  </a:lnTo>
                  <a:lnTo>
                    <a:pt x="4764" y="2746"/>
                  </a:lnTo>
                  <a:lnTo>
                    <a:pt x="4773" y="2744"/>
                  </a:lnTo>
                  <a:lnTo>
                    <a:pt x="4802" y="2738"/>
                  </a:lnTo>
                  <a:lnTo>
                    <a:pt x="4811" y="2736"/>
                  </a:lnTo>
                  <a:lnTo>
                    <a:pt x="4840" y="2731"/>
                  </a:lnTo>
                  <a:lnTo>
                    <a:pt x="4850" y="2730"/>
                  </a:lnTo>
                  <a:lnTo>
                    <a:pt x="4879" y="2726"/>
                  </a:lnTo>
                  <a:lnTo>
                    <a:pt x="4888" y="2725"/>
                  </a:lnTo>
                  <a:lnTo>
                    <a:pt x="4918" y="2722"/>
                  </a:lnTo>
                  <a:lnTo>
                    <a:pt x="4927" y="2722"/>
                  </a:lnTo>
                  <a:lnTo>
                    <a:pt x="4956" y="2720"/>
                  </a:lnTo>
                  <a:lnTo>
                    <a:pt x="4966" y="2720"/>
                  </a:lnTo>
                  <a:lnTo>
                    <a:pt x="4995" y="2719"/>
                  </a:lnTo>
                  <a:lnTo>
                    <a:pt x="5005" y="2719"/>
                  </a:lnTo>
                  <a:lnTo>
                    <a:pt x="5034" y="2720"/>
                  </a:lnTo>
                  <a:lnTo>
                    <a:pt x="5044" y="2720"/>
                  </a:lnTo>
                  <a:lnTo>
                    <a:pt x="5073" y="2722"/>
                  </a:lnTo>
                  <a:lnTo>
                    <a:pt x="5082" y="2722"/>
                  </a:lnTo>
                  <a:lnTo>
                    <a:pt x="5112" y="2725"/>
                  </a:lnTo>
                  <a:lnTo>
                    <a:pt x="5121" y="2726"/>
                  </a:lnTo>
                  <a:lnTo>
                    <a:pt x="5150" y="2730"/>
                  </a:lnTo>
                  <a:lnTo>
                    <a:pt x="5160" y="2731"/>
                  </a:lnTo>
                  <a:lnTo>
                    <a:pt x="5189" y="2736"/>
                  </a:lnTo>
                  <a:lnTo>
                    <a:pt x="5198" y="2738"/>
                  </a:lnTo>
                  <a:lnTo>
                    <a:pt x="5227" y="2744"/>
                  </a:lnTo>
                  <a:lnTo>
                    <a:pt x="5236" y="2746"/>
                  </a:lnTo>
                  <a:lnTo>
                    <a:pt x="5264" y="2753"/>
                  </a:lnTo>
                  <a:lnTo>
                    <a:pt x="5273" y="2755"/>
                  </a:lnTo>
                  <a:lnTo>
                    <a:pt x="5302" y="2763"/>
                  </a:lnTo>
                  <a:lnTo>
                    <a:pt x="5310" y="2766"/>
                  </a:lnTo>
                  <a:lnTo>
                    <a:pt x="5338" y="2775"/>
                  </a:lnTo>
                  <a:lnTo>
                    <a:pt x="5347" y="2778"/>
                  </a:lnTo>
                  <a:lnTo>
                    <a:pt x="5375" y="2788"/>
                  </a:lnTo>
                  <a:lnTo>
                    <a:pt x="5384" y="2792"/>
                  </a:lnTo>
                  <a:lnTo>
                    <a:pt x="5411" y="2803"/>
                  </a:lnTo>
                  <a:lnTo>
                    <a:pt x="5419" y="2807"/>
                  </a:lnTo>
                  <a:lnTo>
                    <a:pt x="5446" y="2819"/>
                  </a:lnTo>
                  <a:lnTo>
                    <a:pt x="5455" y="2823"/>
                  </a:lnTo>
                  <a:lnTo>
                    <a:pt x="5481" y="2836"/>
                  </a:lnTo>
                  <a:lnTo>
                    <a:pt x="5490" y="2841"/>
                  </a:lnTo>
                  <a:lnTo>
                    <a:pt x="5516" y="2855"/>
                  </a:lnTo>
                  <a:lnTo>
                    <a:pt x="5525" y="2860"/>
                  </a:lnTo>
                  <a:lnTo>
                    <a:pt x="5550" y="2876"/>
                  </a:lnTo>
                  <a:lnTo>
                    <a:pt x="5558" y="2881"/>
                  </a:lnTo>
                  <a:lnTo>
                    <a:pt x="5583" y="2897"/>
                  </a:lnTo>
                  <a:lnTo>
                    <a:pt x="5590" y="2902"/>
                  </a:lnTo>
                  <a:lnTo>
                    <a:pt x="5614" y="2919"/>
                  </a:lnTo>
                  <a:lnTo>
                    <a:pt x="5622" y="2925"/>
                  </a:lnTo>
                  <a:lnTo>
                    <a:pt x="5645" y="2943"/>
                  </a:lnTo>
                  <a:lnTo>
                    <a:pt x="5652" y="2949"/>
                  </a:lnTo>
                  <a:lnTo>
                    <a:pt x="5675" y="2967"/>
                  </a:lnTo>
                  <a:lnTo>
                    <a:pt x="5682" y="2973"/>
                  </a:lnTo>
                  <a:lnTo>
                    <a:pt x="5704" y="2993"/>
                  </a:lnTo>
                  <a:lnTo>
                    <a:pt x="5711" y="2999"/>
                  </a:lnTo>
                  <a:lnTo>
                    <a:pt x="5732" y="3020"/>
                  </a:lnTo>
                  <a:lnTo>
                    <a:pt x="5739" y="3026"/>
                  </a:lnTo>
                  <a:lnTo>
                    <a:pt x="5759" y="3048"/>
                  </a:lnTo>
                  <a:lnTo>
                    <a:pt x="5766" y="3055"/>
                  </a:lnTo>
                  <a:lnTo>
                    <a:pt x="5785" y="3077"/>
                  </a:lnTo>
                  <a:lnTo>
                    <a:pt x="5791" y="3084"/>
                  </a:lnTo>
                  <a:lnTo>
                    <a:pt x="5810" y="3106"/>
                  </a:lnTo>
                  <a:lnTo>
                    <a:pt x="5816" y="3114"/>
                  </a:lnTo>
                  <a:lnTo>
                    <a:pt x="5834" y="3137"/>
                  </a:lnTo>
                  <a:lnTo>
                    <a:pt x="5840" y="3145"/>
                  </a:lnTo>
                  <a:lnTo>
                    <a:pt x="5857" y="3169"/>
                  </a:lnTo>
                  <a:lnTo>
                    <a:pt x="5862" y="3177"/>
                  </a:lnTo>
                  <a:lnTo>
                    <a:pt x="5878" y="3202"/>
                  </a:lnTo>
                  <a:lnTo>
                    <a:pt x="5883" y="3210"/>
                  </a:lnTo>
                  <a:lnTo>
                    <a:pt x="5899" y="3236"/>
                  </a:lnTo>
                  <a:lnTo>
                    <a:pt x="5903" y="3243"/>
                  </a:lnTo>
                  <a:lnTo>
                    <a:pt x="5917" y="3269"/>
                  </a:lnTo>
                  <a:lnTo>
                    <a:pt x="5922" y="3278"/>
                  </a:lnTo>
                  <a:lnTo>
                    <a:pt x="5935" y="3304"/>
                  </a:lnTo>
                  <a:lnTo>
                    <a:pt x="5939" y="3312"/>
                  </a:lnTo>
                  <a:lnTo>
                    <a:pt x="5951" y="3339"/>
                  </a:lnTo>
                  <a:lnTo>
                    <a:pt x="5955" y="3348"/>
                  </a:lnTo>
                  <a:lnTo>
                    <a:pt x="5966" y="3375"/>
                  </a:lnTo>
                  <a:lnTo>
                    <a:pt x="5970" y="3383"/>
                  </a:lnTo>
                  <a:lnTo>
                    <a:pt x="5980" y="3411"/>
                  </a:lnTo>
                  <a:lnTo>
                    <a:pt x="5983" y="3420"/>
                  </a:lnTo>
                  <a:lnTo>
                    <a:pt x="5992" y="3448"/>
                  </a:lnTo>
                  <a:lnTo>
                    <a:pt x="5995" y="3457"/>
                  </a:lnTo>
                  <a:lnTo>
                    <a:pt x="6003" y="3485"/>
                  </a:lnTo>
                  <a:lnTo>
                    <a:pt x="6005" y="3494"/>
                  </a:lnTo>
                  <a:lnTo>
                    <a:pt x="6013" y="3522"/>
                  </a:lnTo>
                  <a:lnTo>
                    <a:pt x="6015" y="3532"/>
                  </a:lnTo>
                  <a:lnTo>
                    <a:pt x="6021" y="3560"/>
                  </a:lnTo>
                  <a:lnTo>
                    <a:pt x="6022" y="3570"/>
                  </a:lnTo>
                  <a:lnTo>
                    <a:pt x="6027" y="3599"/>
                  </a:lnTo>
                  <a:lnTo>
                    <a:pt x="6029" y="3608"/>
                  </a:lnTo>
                  <a:lnTo>
                    <a:pt x="6033" y="3637"/>
                  </a:lnTo>
                  <a:lnTo>
                    <a:pt x="6034" y="3647"/>
                  </a:lnTo>
                  <a:lnTo>
                    <a:pt x="6037" y="3676"/>
                  </a:lnTo>
                  <a:lnTo>
                    <a:pt x="6037" y="3685"/>
                  </a:lnTo>
                  <a:lnTo>
                    <a:pt x="6039" y="3715"/>
                  </a:lnTo>
                  <a:close/>
                  <a:moveTo>
                    <a:pt x="5538" y="3799"/>
                  </a:moveTo>
                  <a:lnTo>
                    <a:pt x="5540" y="3779"/>
                  </a:lnTo>
                  <a:lnTo>
                    <a:pt x="5540" y="3759"/>
                  </a:lnTo>
                  <a:lnTo>
                    <a:pt x="5540" y="3739"/>
                  </a:lnTo>
                  <a:lnTo>
                    <a:pt x="5538" y="3719"/>
                  </a:lnTo>
                  <a:lnTo>
                    <a:pt x="5537" y="3698"/>
                  </a:lnTo>
                  <a:lnTo>
                    <a:pt x="5534" y="3679"/>
                  </a:lnTo>
                  <a:lnTo>
                    <a:pt x="5530" y="3659"/>
                  </a:lnTo>
                  <a:lnTo>
                    <a:pt x="5526" y="3639"/>
                  </a:lnTo>
                  <a:lnTo>
                    <a:pt x="5521" y="3619"/>
                  </a:lnTo>
                  <a:lnTo>
                    <a:pt x="5516" y="3600"/>
                  </a:lnTo>
                  <a:lnTo>
                    <a:pt x="5509" y="3581"/>
                  </a:lnTo>
                  <a:lnTo>
                    <a:pt x="5502" y="3562"/>
                  </a:lnTo>
                  <a:lnTo>
                    <a:pt x="5495" y="3543"/>
                  </a:lnTo>
                  <a:lnTo>
                    <a:pt x="5486" y="3525"/>
                  </a:lnTo>
                  <a:lnTo>
                    <a:pt x="5477" y="3507"/>
                  </a:lnTo>
                  <a:lnTo>
                    <a:pt x="5467" y="3488"/>
                  </a:lnTo>
                  <a:lnTo>
                    <a:pt x="5456" y="3471"/>
                  </a:lnTo>
                  <a:lnTo>
                    <a:pt x="5446" y="3454"/>
                  </a:lnTo>
                  <a:lnTo>
                    <a:pt x="5434" y="3437"/>
                  </a:lnTo>
                  <a:lnTo>
                    <a:pt x="5422" y="3422"/>
                  </a:lnTo>
                  <a:lnTo>
                    <a:pt x="5409" y="3406"/>
                  </a:lnTo>
                  <a:lnTo>
                    <a:pt x="5396" y="3391"/>
                  </a:lnTo>
                  <a:lnTo>
                    <a:pt x="5382" y="3377"/>
                  </a:lnTo>
                  <a:lnTo>
                    <a:pt x="5367" y="3363"/>
                  </a:lnTo>
                  <a:lnTo>
                    <a:pt x="5352" y="3349"/>
                  </a:lnTo>
                  <a:lnTo>
                    <a:pt x="5337" y="3336"/>
                  </a:lnTo>
                  <a:lnTo>
                    <a:pt x="5321" y="3324"/>
                  </a:lnTo>
                  <a:lnTo>
                    <a:pt x="5304" y="3312"/>
                  </a:lnTo>
                  <a:lnTo>
                    <a:pt x="5287" y="3301"/>
                  </a:lnTo>
                  <a:lnTo>
                    <a:pt x="5270" y="3290"/>
                  </a:lnTo>
                  <a:lnTo>
                    <a:pt x="5253" y="3281"/>
                  </a:lnTo>
                  <a:lnTo>
                    <a:pt x="5235" y="3272"/>
                  </a:lnTo>
                  <a:lnTo>
                    <a:pt x="5216" y="3264"/>
                  </a:lnTo>
                  <a:lnTo>
                    <a:pt x="5198" y="3256"/>
                  </a:lnTo>
                  <a:lnTo>
                    <a:pt x="5179" y="3249"/>
                  </a:lnTo>
                  <a:lnTo>
                    <a:pt x="5160" y="3243"/>
                  </a:lnTo>
                  <a:lnTo>
                    <a:pt x="5140" y="3237"/>
                  </a:lnTo>
                  <a:lnTo>
                    <a:pt x="5121" y="3232"/>
                  </a:lnTo>
                  <a:lnTo>
                    <a:pt x="5101" y="3228"/>
                  </a:lnTo>
                  <a:lnTo>
                    <a:pt x="5081" y="3225"/>
                  </a:lnTo>
                  <a:lnTo>
                    <a:pt x="5061" y="3222"/>
                  </a:lnTo>
                  <a:lnTo>
                    <a:pt x="5041" y="3221"/>
                  </a:lnTo>
                  <a:lnTo>
                    <a:pt x="5020" y="3219"/>
                  </a:lnTo>
                  <a:lnTo>
                    <a:pt x="5000" y="3219"/>
                  </a:lnTo>
                  <a:lnTo>
                    <a:pt x="4980" y="3219"/>
                  </a:lnTo>
                  <a:lnTo>
                    <a:pt x="4959" y="3221"/>
                  </a:lnTo>
                  <a:lnTo>
                    <a:pt x="4939" y="3222"/>
                  </a:lnTo>
                  <a:lnTo>
                    <a:pt x="4919" y="3225"/>
                  </a:lnTo>
                  <a:lnTo>
                    <a:pt x="4899" y="3228"/>
                  </a:lnTo>
                  <a:lnTo>
                    <a:pt x="4879" y="3232"/>
                  </a:lnTo>
                  <a:lnTo>
                    <a:pt x="4860" y="3237"/>
                  </a:lnTo>
                  <a:lnTo>
                    <a:pt x="4840" y="3243"/>
                  </a:lnTo>
                  <a:lnTo>
                    <a:pt x="4821" y="3249"/>
                  </a:lnTo>
                  <a:lnTo>
                    <a:pt x="4802" y="3256"/>
                  </a:lnTo>
                  <a:lnTo>
                    <a:pt x="4784" y="3264"/>
                  </a:lnTo>
                  <a:lnTo>
                    <a:pt x="4765" y="3272"/>
                  </a:lnTo>
                  <a:lnTo>
                    <a:pt x="4747" y="3281"/>
                  </a:lnTo>
                  <a:lnTo>
                    <a:pt x="4730" y="3290"/>
                  </a:lnTo>
                  <a:lnTo>
                    <a:pt x="4713" y="3301"/>
                  </a:lnTo>
                  <a:lnTo>
                    <a:pt x="4696" y="3312"/>
                  </a:lnTo>
                  <a:lnTo>
                    <a:pt x="4679" y="3324"/>
                  </a:lnTo>
                  <a:lnTo>
                    <a:pt x="4663" y="3336"/>
                  </a:lnTo>
                  <a:lnTo>
                    <a:pt x="4648" y="3349"/>
                  </a:lnTo>
                  <a:lnTo>
                    <a:pt x="4633" y="3363"/>
                  </a:lnTo>
                  <a:lnTo>
                    <a:pt x="4618" y="3377"/>
                  </a:lnTo>
                  <a:lnTo>
                    <a:pt x="4604" y="3391"/>
                  </a:lnTo>
                  <a:lnTo>
                    <a:pt x="4591" y="3406"/>
                  </a:lnTo>
                  <a:lnTo>
                    <a:pt x="4578" y="3422"/>
                  </a:lnTo>
                  <a:lnTo>
                    <a:pt x="4566" y="3437"/>
                  </a:lnTo>
                  <a:lnTo>
                    <a:pt x="4554" y="3454"/>
                  </a:lnTo>
                  <a:lnTo>
                    <a:pt x="4544" y="3471"/>
                  </a:lnTo>
                  <a:lnTo>
                    <a:pt x="4533" y="3488"/>
                  </a:lnTo>
                  <a:lnTo>
                    <a:pt x="4523" y="3507"/>
                  </a:lnTo>
                  <a:lnTo>
                    <a:pt x="4514" y="3525"/>
                  </a:lnTo>
                  <a:lnTo>
                    <a:pt x="4505" y="3543"/>
                  </a:lnTo>
                  <a:lnTo>
                    <a:pt x="4498" y="3562"/>
                  </a:lnTo>
                  <a:lnTo>
                    <a:pt x="4491" y="3581"/>
                  </a:lnTo>
                  <a:lnTo>
                    <a:pt x="4484" y="3600"/>
                  </a:lnTo>
                  <a:lnTo>
                    <a:pt x="4479" y="3619"/>
                  </a:lnTo>
                  <a:lnTo>
                    <a:pt x="4474" y="3639"/>
                  </a:lnTo>
                  <a:lnTo>
                    <a:pt x="4470" y="3659"/>
                  </a:lnTo>
                  <a:lnTo>
                    <a:pt x="4466" y="3679"/>
                  </a:lnTo>
                  <a:lnTo>
                    <a:pt x="4463" y="3698"/>
                  </a:lnTo>
                  <a:lnTo>
                    <a:pt x="4462" y="3719"/>
                  </a:lnTo>
                  <a:lnTo>
                    <a:pt x="4460" y="3739"/>
                  </a:lnTo>
                  <a:lnTo>
                    <a:pt x="4460" y="3759"/>
                  </a:lnTo>
                  <a:lnTo>
                    <a:pt x="4460" y="3779"/>
                  </a:lnTo>
                  <a:lnTo>
                    <a:pt x="4462" y="3799"/>
                  </a:lnTo>
                  <a:lnTo>
                    <a:pt x="4463" y="3819"/>
                  </a:lnTo>
                  <a:lnTo>
                    <a:pt x="4466" y="3839"/>
                  </a:lnTo>
                  <a:lnTo>
                    <a:pt x="4470" y="3859"/>
                  </a:lnTo>
                  <a:lnTo>
                    <a:pt x="4474" y="3878"/>
                  </a:lnTo>
                  <a:lnTo>
                    <a:pt x="4479" y="3898"/>
                  </a:lnTo>
                  <a:lnTo>
                    <a:pt x="4484" y="3917"/>
                  </a:lnTo>
                  <a:lnTo>
                    <a:pt x="4491" y="3937"/>
                  </a:lnTo>
                  <a:lnTo>
                    <a:pt x="4498" y="3956"/>
                  </a:lnTo>
                  <a:lnTo>
                    <a:pt x="4505" y="3975"/>
                  </a:lnTo>
                  <a:lnTo>
                    <a:pt x="4514" y="3993"/>
                  </a:lnTo>
                  <a:lnTo>
                    <a:pt x="4523" y="4012"/>
                  </a:lnTo>
                  <a:lnTo>
                    <a:pt x="4533" y="4030"/>
                  </a:lnTo>
                  <a:lnTo>
                    <a:pt x="4543" y="4047"/>
                  </a:lnTo>
                  <a:lnTo>
                    <a:pt x="4554" y="4063"/>
                  </a:lnTo>
                  <a:lnTo>
                    <a:pt x="4566" y="4080"/>
                  </a:lnTo>
                  <a:lnTo>
                    <a:pt x="4578" y="4095"/>
                  </a:lnTo>
                  <a:lnTo>
                    <a:pt x="4591" y="4111"/>
                  </a:lnTo>
                  <a:lnTo>
                    <a:pt x="4604" y="4126"/>
                  </a:lnTo>
                  <a:lnTo>
                    <a:pt x="4618" y="4140"/>
                  </a:lnTo>
                  <a:lnTo>
                    <a:pt x="4633" y="4154"/>
                  </a:lnTo>
                  <a:lnTo>
                    <a:pt x="4648" y="4168"/>
                  </a:lnTo>
                  <a:lnTo>
                    <a:pt x="4663" y="4181"/>
                  </a:lnTo>
                  <a:lnTo>
                    <a:pt x="4679" y="4193"/>
                  </a:lnTo>
                  <a:lnTo>
                    <a:pt x="4696" y="4205"/>
                  </a:lnTo>
                  <a:lnTo>
                    <a:pt x="4713" y="4216"/>
                  </a:lnTo>
                  <a:lnTo>
                    <a:pt x="4730" y="4227"/>
                  </a:lnTo>
                  <a:lnTo>
                    <a:pt x="4748" y="4236"/>
                  </a:lnTo>
                  <a:lnTo>
                    <a:pt x="4766" y="4245"/>
                  </a:lnTo>
                  <a:lnTo>
                    <a:pt x="4784" y="4254"/>
                  </a:lnTo>
                  <a:lnTo>
                    <a:pt x="4803" y="4261"/>
                  </a:lnTo>
                  <a:lnTo>
                    <a:pt x="4822" y="4268"/>
                  </a:lnTo>
                  <a:lnTo>
                    <a:pt x="4841" y="4275"/>
                  </a:lnTo>
                  <a:lnTo>
                    <a:pt x="4860" y="4280"/>
                  </a:lnTo>
                  <a:lnTo>
                    <a:pt x="4880" y="4285"/>
                  </a:lnTo>
                  <a:lnTo>
                    <a:pt x="4900" y="4289"/>
                  </a:lnTo>
                  <a:lnTo>
                    <a:pt x="4920" y="4293"/>
                  </a:lnTo>
                  <a:lnTo>
                    <a:pt x="4939" y="4296"/>
                  </a:lnTo>
                  <a:lnTo>
                    <a:pt x="4960" y="4297"/>
                  </a:lnTo>
                  <a:lnTo>
                    <a:pt x="4980" y="4299"/>
                  </a:lnTo>
                  <a:lnTo>
                    <a:pt x="5000" y="4299"/>
                  </a:lnTo>
                  <a:lnTo>
                    <a:pt x="5020" y="4299"/>
                  </a:lnTo>
                  <a:lnTo>
                    <a:pt x="5040" y="4297"/>
                  </a:lnTo>
                  <a:lnTo>
                    <a:pt x="5061" y="4296"/>
                  </a:lnTo>
                  <a:lnTo>
                    <a:pt x="5080" y="4293"/>
                  </a:lnTo>
                  <a:lnTo>
                    <a:pt x="5100" y="4289"/>
                  </a:lnTo>
                  <a:lnTo>
                    <a:pt x="5120" y="4285"/>
                  </a:lnTo>
                  <a:lnTo>
                    <a:pt x="5140" y="4280"/>
                  </a:lnTo>
                  <a:lnTo>
                    <a:pt x="5159" y="4275"/>
                  </a:lnTo>
                  <a:lnTo>
                    <a:pt x="5178" y="4268"/>
                  </a:lnTo>
                  <a:lnTo>
                    <a:pt x="5197" y="4261"/>
                  </a:lnTo>
                  <a:lnTo>
                    <a:pt x="5216" y="4254"/>
                  </a:lnTo>
                  <a:lnTo>
                    <a:pt x="5234" y="4245"/>
                  </a:lnTo>
                  <a:lnTo>
                    <a:pt x="5252" y="4236"/>
                  </a:lnTo>
                  <a:lnTo>
                    <a:pt x="5270" y="4227"/>
                  </a:lnTo>
                  <a:lnTo>
                    <a:pt x="5287" y="4216"/>
                  </a:lnTo>
                  <a:lnTo>
                    <a:pt x="5304" y="4205"/>
                  </a:lnTo>
                  <a:lnTo>
                    <a:pt x="5321" y="4193"/>
                  </a:lnTo>
                  <a:lnTo>
                    <a:pt x="5337" y="4181"/>
                  </a:lnTo>
                  <a:lnTo>
                    <a:pt x="5352" y="4168"/>
                  </a:lnTo>
                  <a:lnTo>
                    <a:pt x="5367" y="4154"/>
                  </a:lnTo>
                  <a:lnTo>
                    <a:pt x="5382" y="4140"/>
                  </a:lnTo>
                  <a:lnTo>
                    <a:pt x="5396" y="4126"/>
                  </a:lnTo>
                  <a:lnTo>
                    <a:pt x="5409" y="4111"/>
                  </a:lnTo>
                  <a:lnTo>
                    <a:pt x="5422" y="4095"/>
                  </a:lnTo>
                  <a:lnTo>
                    <a:pt x="5434" y="4080"/>
                  </a:lnTo>
                  <a:lnTo>
                    <a:pt x="5446" y="4063"/>
                  </a:lnTo>
                  <a:lnTo>
                    <a:pt x="5457" y="4047"/>
                  </a:lnTo>
                  <a:lnTo>
                    <a:pt x="5467" y="4030"/>
                  </a:lnTo>
                  <a:lnTo>
                    <a:pt x="5477" y="4012"/>
                  </a:lnTo>
                  <a:lnTo>
                    <a:pt x="5486" y="3993"/>
                  </a:lnTo>
                  <a:lnTo>
                    <a:pt x="5495" y="3975"/>
                  </a:lnTo>
                  <a:lnTo>
                    <a:pt x="5502" y="3956"/>
                  </a:lnTo>
                  <a:lnTo>
                    <a:pt x="5509" y="3937"/>
                  </a:lnTo>
                  <a:lnTo>
                    <a:pt x="5516" y="3917"/>
                  </a:lnTo>
                  <a:lnTo>
                    <a:pt x="5521" y="3898"/>
                  </a:lnTo>
                  <a:lnTo>
                    <a:pt x="5526" y="3878"/>
                  </a:lnTo>
                  <a:lnTo>
                    <a:pt x="5530" y="3859"/>
                  </a:lnTo>
                  <a:lnTo>
                    <a:pt x="5534" y="3839"/>
                  </a:lnTo>
                  <a:lnTo>
                    <a:pt x="5537" y="3819"/>
                  </a:lnTo>
                  <a:lnTo>
                    <a:pt x="5538" y="37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85" name="Group 13">
            <a:extLst>
              <a:ext uri="{FF2B5EF4-FFF2-40B4-BE49-F238E27FC236}">
                <a16:creationId xmlns:a16="http://schemas.microsoft.com/office/drawing/2014/main" id="{668E2435-651F-4A44-8FCE-22477CB48F04}"/>
              </a:ext>
            </a:extLst>
          </p:cNvPr>
          <p:cNvGrpSpPr/>
          <p:nvPr/>
        </p:nvGrpSpPr>
        <p:grpSpPr>
          <a:xfrm>
            <a:off x="795303" y="5500649"/>
            <a:ext cx="460100" cy="460100"/>
            <a:chOff x="8624067" y="1760585"/>
            <a:chExt cx="633600" cy="633600"/>
          </a:xfrm>
        </p:grpSpPr>
        <p:sp>
          <p:nvSpPr>
            <p:cNvPr id="90086" name="Accent">
              <a:extLst>
                <a:ext uri="{FF2B5EF4-FFF2-40B4-BE49-F238E27FC236}">
                  <a16:creationId xmlns:a16="http://schemas.microsoft.com/office/drawing/2014/main" id="{E2AC7B18-C031-43F3-9532-B8AAD7D45FEA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87" name="Outline">
              <a:extLst>
                <a:ext uri="{FF2B5EF4-FFF2-40B4-BE49-F238E27FC236}">
                  <a16:creationId xmlns:a16="http://schemas.microsoft.com/office/drawing/2014/main" id="{CCBA2FE9-8DBB-4BB4-9688-8D60978A5DCE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49" name="ee4pContent1">
            <a:extLst>
              <a:ext uri="{FF2B5EF4-FFF2-40B4-BE49-F238E27FC236}">
                <a16:creationId xmlns:a16="http://schemas.microsoft.com/office/drawing/2014/main" id="{FEF5821D-C188-4454-9E7D-6DFB1DA09B2A}"/>
              </a:ext>
            </a:extLst>
          </p:cNvPr>
          <p:cNvSpPr txBox="1"/>
          <p:nvPr/>
        </p:nvSpPr>
        <p:spPr>
          <a:xfrm>
            <a:off x="8435868" y="2630112"/>
            <a:ext cx="3442135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bg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Confirm the two squad staffing asks by Friday</a:t>
            </a:r>
          </a:p>
        </p:txBody>
      </p:sp>
      <p:sp>
        <p:nvSpPr>
          <p:cNvPr id="50" name="ee4pContent1">
            <a:extLst>
              <a:ext uri="{FF2B5EF4-FFF2-40B4-BE49-F238E27FC236}">
                <a16:creationId xmlns:a16="http://schemas.microsoft.com/office/drawing/2014/main" id="{4788A60E-6028-4D96-9D7D-99E87D64C889}"/>
              </a:ext>
            </a:extLst>
          </p:cNvPr>
          <p:cNvSpPr txBox="1"/>
          <p:nvPr/>
        </p:nvSpPr>
        <p:spPr>
          <a:xfrm>
            <a:off x="8435868" y="3540530"/>
            <a:ext cx="3442135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bg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Nominate champions for the four open slots</a:t>
            </a:r>
          </a:p>
        </p:txBody>
      </p:sp>
      <p:sp>
        <p:nvSpPr>
          <p:cNvPr id="51" name="ee4pContent1">
            <a:extLst>
              <a:ext uri="{FF2B5EF4-FFF2-40B4-BE49-F238E27FC236}">
                <a16:creationId xmlns:a16="http://schemas.microsoft.com/office/drawing/2014/main" id="{9D168CA7-4B62-4F65-B557-577A82F9002A}"/>
              </a:ext>
            </a:extLst>
          </p:cNvPr>
          <p:cNvSpPr txBox="1"/>
          <p:nvPr/>
        </p:nvSpPr>
        <p:spPr>
          <a:xfrm>
            <a:off x="8435045" y="4450948"/>
            <a:ext cx="3442958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bg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Agree the benefits baseline method with Finance</a:t>
            </a:r>
          </a:p>
        </p:txBody>
      </p:sp>
      <p:sp>
        <p:nvSpPr>
          <p:cNvPr id="52" name="ee4pContent1">
            <a:extLst>
              <a:ext uri="{FF2B5EF4-FFF2-40B4-BE49-F238E27FC236}">
                <a16:creationId xmlns:a16="http://schemas.microsoft.com/office/drawing/2014/main" id="{3D9CB71F-6CD6-4E5E-8617-60600E02B156}"/>
              </a:ext>
            </a:extLst>
          </p:cNvPr>
          <p:cNvSpPr txBox="1"/>
          <p:nvPr/>
        </p:nvSpPr>
        <p:spPr>
          <a:xfrm>
            <a:off x="8435047" y="5361367"/>
            <a:ext cx="3442957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378000" lvl="1" indent="-252000">
              <a:spcAft>
                <a:spcPts val="3000"/>
              </a:spcAft>
              <a:buClr>
                <a:schemeClr val="bg1"/>
              </a:buClr>
              <a:buFont typeface="Trebuchet MS" panose="020B070302020209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Hold August calendars for go-live hypercare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8BFE9A3D-9345-49A5-BAC5-48B86820F611}"/>
              </a:ext>
            </a:extLst>
          </p:cNvPr>
          <p:cNvCxnSpPr>
            <a:cxnSpLocks/>
          </p:cNvCxnSpPr>
          <p:nvPr/>
        </p:nvCxnSpPr>
        <p:spPr>
          <a:xfrm>
            <a:off x="8449518" y="5275490"/>
            <a:ext cx="3535686" cy="0"/>
          </a:xfrm>
          <a:prstGeom prst="line">
            <a:avLst/>
          </a:prstGeom>
          <a:ln w="127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365B91A-DC80-469C-AE5D-11C08D4E7F93}"/>
              </a:ext>
            </a:extLst>
          </p:cNvPr>
          <p:cNvCxnSpPr>
            <a:cxnSpLocks/>
          </p:cNvCxnSpPr>
          <p:nvPr/>
        </p:nvCxnSpPr>
        <p:spPr>
          <a:xfrm>
            <a:off x="8449518" y="4365071"/>
            <a:ext cx="3535686" cy="0"/>
          </a:xfrm>
          <a:prstGeom prst="line">
            <a:avLst/>
          </a:prstGeom>
          <a:ln w="127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D364BCCF-3F3D-40C8-8B49-A7454792CD64}"/>
              </a:ext>
            </a:extLst>
          </p:cNvPr>
          <p:cNvCxnSpPr>
            <a:cxnSpLocks/>
          </p:cNvCxnSpPr>
          <p:nvPr/>
        </p:nvCxnSpPr>
        <p:spPr>
          <a:xfrm>
            <a:off x="8449518" y="3454653"/>
            <a:ext cx="3535687" cy="0"/>
          </a:xfrm>
          <a:prstGeom prst="line">
            <a:avLst/>
          </a:prstGeom>
          <a:ln w="127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109306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03D8ABE-E134-4EB1-A983-7A3EEC90B19F}"/>
              </a:ext>
            </a:extLst>
          </p:cNvPr>
          <p:cNvSpPr/>
          <p:nvPr/>
        </p:nvSpPr>
        <p:spPr>
          <a:xfrm>
            <a:off x="571018" y="4803312"/>
            <a:ext cx="3199521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Trajectory From Here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51</a:t>
            </a:fld>
            <a:endParaRPr lang="en-PH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41F4F50-ACA3-427E-9FB6-A2471ED141F0}"/>
              </a:ext>
            </a:extLst>
          </p:cNvPr>
          <p:cNvSpPr/>
          <p:nvPr/>
        </p:nvSpPr>
        <p:spPr>
          <a:xfrm>
            <a:off x="7501756" y="1902131"/>
            <a:ext cx="4126364" cy="421132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" name="Text 19">
            <a:extLst>
              <a:ext uri="{FF2B5EF4-FFF2-40B4-BE49-F238E27FC236}">
                <a16:creationId xmlns:a16="http://schemas.microsoft.com/office/drawing/2014/main" id="{EFB8884A-7AAA-438B-8729-74F8B3232DAA}"/>
              </a:ext>
            </a:extLst>
          </p:cNvPr>
          <p:cNvSpPr/>
          <p:nvPr/>
        </p:nvSpPr>
        <p:spPr>
          <a:xfrm>
            <a:off x="7761864" y="2567785"/>
            <a:ext cx="3606149" cy="31150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Twenty-seven automations live by mid-2027 is the gate for Wave 3 funding; we are tracking two ahead of that line today.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Every automation on the chart carries a validated benefits baseline, so the value claim grows with the count.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The slope matters more than any single quarter: shared components make each new automation cheaper than the last.</a:t>
            </a:r>
          </a:p>
          <a:p>
            <a:pPr>
              <a:spcAft>
                <a:spcPts val="600"/>
              </a:spcAft>
              <a:buClr>
                <a:schemeClr val="bg1"/>
              </a:buCl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856B9D-2436-4104-8724-269DAC79E4F4}"/>
              </a:ext>
            </a:extLst>
          </p:cNvPr>
          <p:cNvSpPr/>
          <p:nvPr/>
        </p:nvSpPr>
        <p:spPr>
          <a:xfrm>
            <a:off x="7761865" y="2031569"/>
            <a:ext cx="3669790" cy="426648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accent4"/>
                </a:solidFill>
              </a:rPr>
              <a:t>Key Highlights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D7C402E-6660-4066-9419-939B20259EA1}"/>
              </a:ext>
            </a:extLst>
          </p:cNvPr>
          <p:cNvGrpSpPr/>
          <p:nvPr/>
        </p:nvGrpSpPr>
        <p:grpSpPr>
          <a:xfrm>
            <a:off x="571018" y="1915353"/>
            <a:ext cx="6676977" cy="2621904"/>
            <a:chOff x="404190" y="1695434"/>
            <a:chExt cx="6843805" cy="2621904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F3869F4-DE96-4341-9CE3-84D3B009F1B6}"/>
                </a:ext>
              </a:extLst>
            </p:cNvPr>
            <p:cNvSpPr/>
            <p:nvPr/>
          </p:nvSpPr>
          <p:spPr>
            <a:xfrm>
              <a:off x="404190" y="1695434"/>
              <a:ext cx="6843805" cy="262190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11" name="Rectangle: Top Corners Rounded 10">
              <a:extLst>
                <a:ext uri="{FF2B5EF4-FFF2-40B4-BE49-F238E27FC236}">
                  <a16:creationId xmlns:a16="http://schemas.microsoft.com/office/drawing/2014/main" id="{F4F4FB56-EF05-45B4-9F9C-DB792E8D3D13}"/>
                </a:ext>
              </a:extLst>
            </p:cNvPr>
            <p:cNvSpPr/>
            <p:nvPr/>
          </p:nvSpPr>
          <p:spPr>
            <a:xfrm>
              <a:off x="404191" y="1695434"/>
              <a:ext cx="6843804" cy="426648"/>
            </a:xfrm>
            <a:prstGeom prst="round2SameRect">
              <a:avLst>
                <a:gd name="adj1" fmla="val 0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Automations live in production</a:t>
              </a:r>
            </a:p>
          </p:txBody>
        </p:sp>
        <p:graphicFrame>
          <p:nvGraphicFramePr>
            <p:cNvPr id="12" name="Chart 0">
              <a:extLst>
                <a:ext uri="{FF2B5EF4-FFF2-40B4-BE49-F238E27FC236}">
                  <a16:creationId xmlns:a16="http://schemas.microsoft.com/office/drawing/2014/main" id="{746E9074-375A-405A-9FFB-C8F62C9A562C}"/>
                </a:ext>
              </a:extLst>
            </p:cNvPr>
            <p:cNvGraphicFramePr/>
            <p:nvPr/>
          </p:nvGraphicFramePr>
          <p:xfrm>
            <a:off x="623813" y="2376765"/>
            <a:ext cx="6390916" cy="17925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97D3869C-B82C-4EBB-B01B-2DCF06F99B1E}"/>
              </a:ext>
            </a:extLst>
          </p:cNvPr>
          <p:cNvSpPr/>
          <p:nvPr/>
        </p:nvSpPr>
        <p:spPr>
          <a:xfrm>
            <a:off x="790935" y="5057995"/>
            <a:ext cx="674902" cy="67490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grpSp>
        <p:nvGrpSpPr>
          <p:cNvPr id="90265" name="Group 57">
            <a:extLst>
              <a:ext uri="{FF2B5EF4-FFF2-40B4-BE49-F238E27FC236}">
                <a16:creationId xmlns:a16="http://schemas.microsoft.com/office/drawing/2014/main" id="{48B6FC55-9F5E-4B06-AE40-42CBF7349F43}"/>
              </a:ext>
            </a:extLst>
          </p:cNvPr>
          <p:cNvGrpSpPr/>
          <p:nvPr/>
        </p:nvGrpSpPr>
        <p:grpSpPr>
          <a:xfrm>
            <a:off x="840953" y="5108013"/>
            <a:ext cx="574866" cy="574866"/>
            <a:chOff x="8624067" y="5358687"/>
            <a:chExt cx="633600" cy="633600"/>
          </a:xfrm>
        </p:grpSpPr>
        <p:sp>
          <p:nvSpPr>
            <p:cNvPr id="90266" name="Accent">
              <a:extLst>
                <a:ext uri="{FF2B5EF4-FFF2-40B4-BE49-F238E27FC236}">
                  <a16:creationId xmlns:a16="http://schemas.microsoft.com/office/drawing/2014/main" id="{E027B647-4B4E-4732-8757-18A6D4EA02A4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685" y="5891"/>
                  </a:moveTo>
                  <a:lnTo>
                    <a:pt x="6685" y="5912"/>
                  </a:lnTo>
                  <a:lnTo>
                    <a:pt x="6685" y="5933"/>
                  </a:lnTo>
                  <a:lnTo>
                    <a:pt x="6683" y="5954"/>
                  </a:lnTo>
                  <a:lnTo>
                    <a:pt x="6681" y="5975"/>
                  </a:lnTo>
                  <a:lnTo>
                    <a:pt x="6679" y="5996"/>
                  </a:lnTo>
                  <a:lnTo>
                    <a:pt x="6675" y="6017"/>
                  </a:lnTo>
                  <a:lnTo>
                    <a:pt x="6671" y="6037"/>
                  </a:lnTo>
                  <a:lnTo>
                    <a:pt x="6666" y="6058"/>
                  </a:lnTo>
                  <a:lnTo>
                    <a:pt x="6660" y="6078"/>
                  </a:lnTo>
                  <a:lnTo>
                    <a:pt x="6653" y="6098"/>
                  </a:lnTo>
                  <a:lnTo>
                    <a:pt x="6646" y="6117"/>
                  </a:lnTo>
                  <a:lnTo>
                    <a:pt x="6638" y="6137"/>
                  </a:lnTo>
                  <a:lnTo>
                    <a:pt x="6629" y="6156"/>
                  </a:lnTo>
                  <a:lnTo>
                    <a:pt x="6619" y="6175"/>
                  </a:lnTo>
                  <a:lnTo>
                    <a:pt x="6609" y="6193"/>
                  </a:lnTo>
                  <a:lnTo>
                    <a:pt x="6598" y="6211"/>
                  </a:lnTo>
                  <a:lnTo>
                    <a:pt x="6587" y="6229"/>
                  </a:lnTo>
                  <a:lnTo>
                    <a:pt x="6575" y="6246"/>
                  </a:lnTo>
                  <a:lnTo>
                    <a:pt x="6562" y="6263"/>
                  </a:lnTo>
                  <a:lnTo>
                    <a:pt x="6548" y="6279"/>
                  </a:lnTo>
                  <a:lnTo>
                    <a:pt x="6535" y="6295"/>
                  </a:lnTo>
                  <a:lnTo>
                    <a:pt x="6520" y="6310"/>
                  </a:lnTo>
                  <a:lnTo>
                    <a:pt x="6505" y="6324"/>
                  </a:lnTo>
                  <a:lnTo>
                    <a:pt x="6489" y="6338"/>
                  </a:lnTo>
                  <a:lnTo>
                    <a:pt x="6473" y="6352"/>
                  </a:lnTo>
                  <a:lnTo>
                    <a:pt x="6457" y="6365"/>
                  </a:lnTo>
                  <a:lnTo>
                    <a:pt x="6440" y="6377"/>
                  </a:lnTo>
                  <a:lnTo>
                    <a:pt x="6422" y="6388"/>
                  </a:lnTo>
                  <a:lnTo>
                    <a:pt x="6404" y="6399"/>
                  </a:lnTo>
                  <a:lnTo>
                    <a:pt x="6385" y="6409"/>
                  </a:lnTo>
                  <a:lnTo>
                    <a:pt x="6367" y="6419"/>
                  </a:lnTo>
                  <a:lnTo>
                    <a:pt x="6347" y="6427"/>
                  </a:lnTo>
                  <a:lnTo>
                    <a:pt x="6328" y="6435"/>
                  </a:lnTo>
                  <a:lnTo>
                    <a:pt x="6308" y="6443"/>
                  </a:lnTo>
                  <a:lnTo>
                    <a:pt x="6288" y="6449"/>
                  </a:lnTo>
                  <a:lnTo>
                    <a:pt x="6268" y="6455"/>
                  </a:lnTo>
                  <a:lnTo>
                    <a:pt x="6248" y="6460"/>
                  </a:lnTo>
                  <a:lnTo>
                    <a:pt x="6228" y="6464"/>
                  </a:lnTo>
                  <a:lnTo>
                    <a:pt x="6207" y="6468"/>
                  </a:lnTo>
                  <a:lnTo>
                    <a:pt x="6186" y="6470"/>
                  </a:lnTo>
                  <a:lnTo>
                    <a:pt x="6165" y="6472"/>
                  </a:lnTo>
                  <a:lnTo>
                    <a:pt x="6144" y="6474"/>
                  </a:lnTo>
                  <a:lnTo>
                    <a:pt x="6123" y="6474"/>
                  </a:lnTo>
                  <a:lnTo>
                    <a:pt x="6102" y="6474"/>
                  </a:lnTo>
                  <a:lnTo>
                    <a:pt x="6081" y="6472"/>
                  </a:lnTo>
                  <a:lnTo>
                    <a:pt x="6060" y="6470"/>
                  </a:lnTo>
                  <a:lnTo>
                    <a:pt x="6039" y="6468"/>
                  </a:lnTo>
                  <a:lnTo>
                    <a:pt x="6019" y="6464"/>
                  </a:lnTo>
                  <a:lnTo>
                    <a:pt x="5998" y="6460"/>
                  </a:lnTo>
                  <a:lnTo>
                    <a:pt x="5978" y="6455"/>
                  </a:lnTo>
                  <a:lnTo>
                    <a:pt x="5958" y="6449"/>
                  </a:lnTo>
                  <a:lnTo>
                    <a:pt x="5938" y="6443"/>
                  </a:lnTo>
                  <a:lnTo>
                    <a:pt x="5918" y="6435"/>
                  </a:lnTo>
                  <a:lnTo>
                    <a:pt x="5899" y="6427"/>
                  </a:lnTo>
                  <a:lnTo>
                    <a:pt x="5880" y="6419"/>
                  </a:lnTo>
                  <a:lnTo>
                    <a:pt x="5861" y="6409"/>
                  </a:lnTo>
                  <a:lnTo>
                    <a:pt x="5842" y="6399"/>
                  </a:lnTo>
                  <a:lnTo>
                    <a:pt x="5824" y="6388"/>
                  </a:lnTo>
                  <a:lnTo>
                    <a:pt x="5806" y="6377"/>
                  </a:lnTo>
                  <a:lnTo>
                    <a:pt x="5789" y="6365"/>
                  </a:lnTo>
                  <a:lnTo>
                    <a:pt x="5773" y="6352"/>
                  </a:lnTo>
                  <a:lnTo>
                    <a:pt x="5757" y="6338"/>
                  </a:lnTo>
                  <a:lnTo>
                    <a:pt x="5741" y="6324"/>
                  </a:lnTo>
                  <a:lnTo>
                    <a:pt x="5726" y="6310"/>
                  </a:lnTo>
                  <a:lnTo>
                    <a:pt x="5711" y="6295"/>
                  </a:lnTo>
                  <a:lnTo>
                    <a:pt x="5698" y="6279"/>
                  </a:lnTo>
                  <a:lnTo>
                    <a:pt x="5684" y="6263"/>
                  </a:lnTo>
                  <a:lnTo>
                    <a:pt x="5671" y="6246"/>
                  </a:lnTo>
                  <a:lnTo>
                    <a:pt x="5659" y="6229"/>
                  </a:lnTo>
                  <a:lnTo>
                    <a:pt x="5648" y="6211"/>
                  </a:lnTo>
                  <a:lnTo>
                    <a:pt x="5637" y="6193"/>
                  </a:lnTo>
                  <a:lnTo>
                    <a:pt x="5627" y="6175"/>
                  </a:lnTo>
                  <a:lnTo>
                    <a:pt x="5617" y="6156"/>
                  </a:lnTo>
                  <a:lnTo>
                    <a:pt x="5608" y="6137"/>
                  </a:lnTo>
                  <a:lnTo>
                    <a:pt x="5600" y="6117"/>
                  </a:lnTo>
                  <a:lnTo>
                    <a:pt x="5593" y="6098"/>
                  </a:lnTo>
                  <a:lnTo>
                    <a:pt x="5586" y="6078"/>
                  </a:lnTo>
                  <a:lnTo>
                    <a:pt x="5581" y="6058"/>
                  </a:lnTo>
                  <a:lnTo>
                    <a:pt x="5576" y="6037"/>
                  </a:lnTo>
                  <a:lnTo>
                    <a:pt x="5572" y="6017"/>
                  </a:lnTo>
                  <a:lnTo>
                    <a:pt x="5568" y="5996"/>
                  </a:lnTo>
                  <a:lnTo>
                    <a:pt x="5565" y="5975"/>
                  </a:lnTo>
                  <a:lnTo>
                    <a:pt x="5564" y="5954"/>
                  </a:lnTo>
                  <a:lnTo>
                    <a:pt x="5562" y="5933"/>
                  </a:lnTo>
                  <a:lnTo>
                    <a:pt x="5562" y="5912"/>
                  </a:lnTo>
                  <a:lnTo>
                    <a:pt x="5562" y="5891"/>
                  </a:lnTo>
                  <a:lnTo>
                    <a:pt x="5564" y="5870"/>
                  </a:lnTo>
                  <a:lnTo>
                    <a:pt x="5565" y="5849"/>
                  </a:lnTo>
                  <a:lnTo>
                    <a:pt x="5568" y="5829"/>
                  </a:lnTo>
                  <a:lnTo>
                    <a:pt x="5572" y="5808"/>
                  </a:lnTo>
                  <a:lnTo>
                    <a:pt x="5576" y="5787"/>
                  </a:lnTo>
                  <a:lnTo>
                    <a:pt x="5581" y="5767"/>
                  </a:lnTo>
                  <a:lnTo>
                    <a:pt x="5586" y="5747"/>
                  </a:lnTo>
                  <a:lnTo>
                    <a:pt x="5593" y="5727"/>
                  </a:lnTo>
                  <a:lnTo>
                    <a:pt x="5600" y="5708"/>
                  </a:lnTo>
                  <a:lnTo>
                    <a:pt x="5608" y="5688"/>
                  </a:lnTo>
                  <a:lnTo>
                    <a:pt x="5617" y="5669"/>
                  </a:lnTo>
                  <a:lnTo>
                    <a:pt x="5627" y="5650"/>
                  </a:lnTo>
                  <a:lnTo>
                    <a:pt x="5637" y="5632"/>
                  </a:lnTo>
                  <a:lnTo>
                    <a:pt x="5648" y="5614"/>
                  </a:lnTo>
                  <a:lnTo>
                    <a:pt x="5659" y="5596"/>
                  </a:lnTo>
                  <a:lnTo>
                    <a:pt x="5671" y="5579"/>
                  </a:lnTo>
                  <a:lnTo>
                    <a:pt x="5684" y="5562"/>
                  </a:lnTo>
                  <a:lnTo>
                    <a:pt x="5698" y="5546"/>
                  </a:lnTo>
                  <a:lnTo>
                    <a:pt x="5711" y="5530"/>
                  </a:lnTo>
                  <a:lnTo>
                    <a:pt x="5726" y="5515"/>
                  </a:lnTo>
                  <a:lnTo>
                    <a:pt x="5741" y="5501"/>
                  </a:lnTo>
                  <a:lnTo>
                    <a:pt x="5757" y="5487"/>
                  </a:lnTo>
                  <a:lnTo>
                    <a:pt x="5773" y="5473"/>
                  </a:lnTo>
                  <a:lnTo>
                    <a:pt x="5789" y="5460"/>
                  </a:lnTo>
                  <a:lnTo>
                    <a:pt x="5806" y="5448"/>
                  </a:lnTo>
                  <a:lnTo>
                    <a:pt x="5824" y="5437"/>
                  </a:lnTo>
                  <a:lnTo>
                    <a:pt x="5842" y="5426"/>
                  </a:lnTo>
                  <a:lnTo>
                    <a:pt x="5861" y="5416"/>
                  </a:lnTo>
                  <a:lnTo>
                    <a:pt x="5880" y="5406"/>
                  </a:lnTo>
                  <a:lnTo>
                    <a:pt x="5899" y="5398"/>
                  </a:lnTo>
                  <a:lnTo>
                    <a:pt x="5918" y="5390"/>
                  </a:lnTo>
                  <a:lnTo>
                    <a:pt x="5938" y="5382"/>
                  </a:lnTo>
                  <a:lnTo>
                    <a:pt x="5958" y="5376"/>
                  </a:lnTo>
                  <a:lnTo>
                    <a:pt x="5978" y="5370"/>
                  </a:lnTo>
                  <a:lnTo>
                    <a:pt x="5998" y="5365"/>
                  </a:lnTo>
                  <a:lnTo>
                    <a:pt x="6019" y="5361"/>
                  </a:lnTo>
                  <a:lnTo>
                    <a:pt x="6039" y="5357"/>
                  </a:lnTo>
                  <a:lnTo>
                    <a:pt x="6060" y="5355"/>
                  </a:lnTo>
                  <a:lnTo>
                    <a:pt x="6081" y="5353"/>
                  </a:lnTo>
                  <a:lnTo>
                    <a:pt x="6102" y="5351"/>
                  </a:lnTo>
                  <a:lnTo>
                    <a:pt x="6123" y="5351"/>
                  </a:lnTo>
                  <a:lnTo>
                    <a:pt x="6144" y="5351"/>
                  </a:lnTo>
                  <a:lnTo>
                    <a:pt x="6165" y="5353"/>
                  </a:lnTo>
                  <a:lnTo>
                    <a:pt x="6186" y="5355"/>
                  </a:lnTo>
                  <a:lnTo>
                    <a:pt x="6207" y="5357"/>
                  </a:lnTo>
                  <a:lnTo>
                    <a:pt x="6228" y="5361"/>
                  </a:lnTo>
                  <a:lnTo>
                    <a:pt x="6248" y="5365"/>
                  </a:lnTo>
                  <a:lnTo>
                    <a:pt x="6268" y="5370"/>
                  </a:lnTo>
                  <a:lnTo>
                    <a:pt x="6288" y="5376"/>
                  </a:lnTo>
                  <a:lnTo>
                    <a:pt x="6308" y="5382"/>
                  </a:lnTo>
                  <a:lnTo>
                    <a:pt x="6328" y="5390"/>
                  </a:lnTo>
                  <a:lnTo>
                    <a:pt x="6347" y="5398"/>
                  </a:lnTo>
                  <a:lnTo>
                    <a:pt x="6367" y="5406"/>
                  </a:lnTo>
                  <a:lnTo>
                    <a:pt x="6385" y="5416"/>
                  </a:lnTo>
                  <a:lnTo>
                    <a:pt x="6404" y="5426"/>
                  </a:lnTo>
                  <a:lnTo>
                    <a:pt x="6422" y="5437"/>
                  </a:lnTo>
                  <a:lnTo>
                    <a:pt x="6440" y="5448"/>
                  </a:lnTo>
                  <a:lnTo>
                    <a:pt x="6457" y="5460"/>
                  </a:lnTo>
                  <a:lnTo>
                    <a:pt x="6473" y="5473"/>
                  </a:lnTo>
                  <a:lnTo>
                    <a:pt x="6489" y="5487"/>
                  </a:lnTo>
                  <a:lnTo>
                    <a:pt x="6505" y="5501"/>
                  </a:lnTo>
                  <a:lnTo>
                    <a:pt x="6520" y="5515"/>
                  </a:lnTo>
                  <a:lnTo>
                    <a:pt x="6535" y="5530"/>
                  </a:lnTo>
                  <a:lnTo>
                    <a:pt x="6548" y="5546"/>
                  </a:lnTo>
                  <a:lnTo>
                    <a:pt x="6562" y="5562"/>
                  </a:lnTo>
                  <a:lnTo>
                    <a:pt x="6575" y="5579"/>
                  </a:lnTo>
                  <a:lnTo>
                    <a:pt x="6587" y="5596"/>
                  </a:lnTo>
                  <a:lnTo>
                    <a:pt x="6598" y="5614"/>
                  </a:lnTo>
                  <a:lnTo>
                    <a:pt x="6609" y="5632"/>
                  </a:lnTo>
                  <a:lnTo>
                    <a:pt x="6619" y="5650"/>
                  </a:lnTo>
                  <a:lnTo>
                    <a:pt x="6629" y="5669"/>
                  </a:lnTo>
                  <a:lnTo>
                    <a:pt x="6638" y="5688"/>
                  </a:lnTo>
                  <a:lnTo>
                    <a:pt x="6646" y="5708"/>
                  </a:lnTo>
                  <a:lnTo>
                    <a:pt x="6653" y="5727"/>
                  </a:lnTo>
                  <a:lnTo>
                    <a:pt x="6660" y="5747"/>
                  </a:lnTo>
                  <a:lnTo>
                    <a:pt x="6666" y="5767"/>
                  </a:lnTo>
                  <a:lnTo>
                    <a:pt x="6671" y="5787"/>
                  </a:lnTo>
                  <a:lnTo>
                    <a:pt x="6675" y="5808"/>
                  </a:lnTo>
                  <a:lnTo>
                    <a:pt x="6679" y="5829"/>
                  </a:lnTo>
                  <a:lnTo>
                    <a:pt x="6681" y="5849"/>
                  </a:lnTo>
                  <a:lnTo>
                    <a:pt x="6683" y="5870"/>
                  </a:lnTo>
                  <a:lnTo>
                    <a:pt x="6685" y="5891"/>
                  </a:lnTo>
                  <a:close/>
                  <a:moveTo>
                    <a:pt x="4438" y="5891"/>
                  </a:moveTo>
                  <a:lnTo>
                    <a:pt x="4438" y="5912"/>
                  </a:lnTo>
                  <a:lnTo>
                    <a:pt x="4438" y="5933"/>
                  </a:lnTo>
                  <a:lnTo>
                    <a:pt x="4436" y="5954"/>
                  </a:lnTo>
                  <a:lnTo>
                    <a:pt x="4435" y="5975"/>
                  </a:lnTo>
                  <a:lnTo>
                    <a:pt x="4432" y="5996"/>
                  </a:lnTo>
                  <a:lnTo>
                    <a:pt x="4428" y="6017"/>
                  </a:lnTo>
                  <a:lnTo>
                    <a:pt x="4424" y="6037"/>
                  </a:lnTo>
                  <a:lnTo>
                    <a:pt x="4419" y="6058"/>
                  </a:lnTo>
                  <a:lnTo>
                    <a:pt x="4414" y="6078"/>
                  </a:lnTo>
                  <a:lnTo>
                    <a:pt x="4407" y="6098"/>
                  </a:lnTo>
                  <a:lnTo>
                    <a:pt x="4400" y="6117"/>
                  </a:lnTo>
                  <a:lnTo>
                    <a:pt x="4392" y="6137"/>
                  </a:lnTo>
                  <a:lnTo>
                    <a:pt x="4383" y="6156"/>
                  </a:lnTo>
                  <a:lnTo>
                    <a:pt x="4373" y="6175"/>
                  </a:lnTo>
                  <a:lnTo>
                    <a:pt x="4363" y="6193"/>
                  </a:lnTo>
                  <a:lnTo>
                    <a:pt x="4352" y="6211"/>
                  </a:lnTo>
                  <a:lnTo>
                    <a:pt x="4341" y="6229"/>
                  </a:lnTo>
                  <a:lnTo>
                    <a:pt x="4329" y="6246"/>
                  </a:lnTo>
                  <a:lnTo>
                    <a:pt x="4316" y="6263"/>
                  </a:lnTo>
                  <a:lnTo>
                    <a:pt x="4302" y="6279"/>
                  </a:lnTo>
                  <a:lnTo>
                    <a:pt x="4289" y="6295"/>
                  </a:lnTo>
                  <a:lnTo>
                    <a:pt x="4274" y="6310"/>
                  </a:lnTo>
                  <a:lnTo>
                    <a:pt x="4259" y="6324"/>
                  </a:lnTo>
                  <a:lnTo>
                    <a:pt x="4243" y="6338"/>
                  </a:lnTo>
                  <a:lnTo>
                    <a:pt x="4227" y="6352"/>
                  </a:lnTo>
                  <a:lnTo>
                    <a:pt x="4211" y="6365"/>
                  </a:lnTo>
                  <a:lnTo>
                    <a:pt x="4194" y="6377"/>
                  </a:lnTo>
                  <a:lnTo>
                    <a:pt x="4176" y="6388"/>
                  </a:lnTo>
                  <a:lnTo>
                    <a:pt x="4158" y="6399"/>
                  </a:lnTo>
                  <a:lnTo>
                    <a:pt x="4139" y="6409"/>
                  </a:lnTo>
                  <a:lnTo>
                    <a:pt x="4120" y="6419"/>
                  </a:lnTo>
                  <a:lnTo>
                    <a:pt x="4101" y="6427"/>
                  </a:lnTo>
                  <a:lnTo>
                    <a:pt x="4082" y="6435"/>
                  </a:lnTo>
                  <a:lnTo>
                    <a:pt x="4062" y="6443"/>
                  </a:lnTo>
                  <a:lnTo>
                    <a:pt x="4042" y="6449"/>
                  </a:lnTo>
                  <a:lnTo>
                    <a:pt x="4022" y="6455"/>
                  </a:lnTo>
                  <a:lnTo>
                    <a:pt x="4002" y="6460"/>
                  </a:lnTo>
                  <a:lnTo>
                    <a:pt x="3981" y="6464"/>
                  </a:lnTo>
                  <a:lnTo>
                    <a:pt x="3961" y="6468"/>
                  </a:lnTo>
                  <a:lnTo>
                    <a:pt x="3940" y="6470"/>
                  </a:lnTo>
                  <a:lnTo>
                    <a:pt x="3919" y="6472"/>
                  </a:lnTo>
                  <a:lnTo>
                    <a:pt x="3898" y="6474"/>
                  </a:lnTo>
                  <a:lnTo>
                    <a:pt x="3877" y="6474"/>
                  </a:lnTo>
                  <a:lnTo>
                    <a:pt x="3856" y="6474"/>
                  </a:lnTo>
                  <a:lnTo>
                    <a:pt x="3835" y="6472"/>
                  </a:lnTo>
                  <a:lnTo>
                    <a:pt x="3814" y="6470"/>
                  </a:lnTo>
                  <a:lnTo>
                    <a:pt x="3793" y="6468"/>
                  </a:lnTo>
                  <a:lnTo>
                    <a:pt x="3772" y="6464"/>
                  </a:lnTo>
                  <a:lnTo>
                    <a:pt x="3752" y="6460"/>
                  </a:lnTo>
                  <a:lnTo>
                    <a:pt x="3732" y="6455"/>
                  </a:lnTo>
                  <a:lnTo>
                    <a:pt x="3712" y="6449"/>
                  </a:lnTo>
                  <a:lnTo>
                    <a:pt x="3692" y="6443"/>
                  </a:lnTo>
                  <a:lnTo>
                    <a:pt x="3672" y="6435"/>
                  </a:lnTo>
                  <a:lnTo>
                    <a:pt x="3653" y="6427"/>
                  </a:lnTo>
                  <a:lnTo>
                    <a:pt x="3633" y="6419"/>
                  </a:lnTo>
                  <a:lnTo>
                    <a:pt x="3615" y="6409"/>
                  </a:lnTo>
                  <a:lnTo>
                    <a:pt x="3596" y="6399"/>
                  </a:lnTo>
                  <a:lnTo>
                    <a:pt x="3578" y="6388"/>
                  </a:lnTo>
                  <a:lnTo>
                    <a:pt x="3560" y="6377"/>
                  </a:lnTo>
                  <a:lnTo>
                    <a:pt x="3543" y="6365"/>
                  </a:lnTo>
                  <a:lnTo>
                    <a:pt x="3527" y="6352"/>
                  </a:lnTo>
                  <a:lnTo>
                    <a:pt x="3511" y="6338"/>
                  </a:lnTo>
                  <a:lnTo>
                    <a:pt x="3495" y="6324"/>
                  </a:lnTo>
                  <a:lnTo>
                    <a:pt x="3480" y="6310"/>
                  </a:lnTo>
                  <a:lnTo>
                    <a:pt x="3465" y="6295"/>
                  </a:lnTo>
                  <a:lnTo>
                    <a:pt x="3452" y="6279"/>
                  </a:lnTo>
                  <a:lnTo>
                    <a:pt x="3438" y="6263"/>
                  </a:lnTo>
                  <a:lnTo>
                    <a:pt x="3425" y="6246"/>
                  </a:lnTo>
                  <a:lnTo>
                    <a:pt x="3413" y="6229"/>
                  </a:lnTo>
                  <a:lnTo>
                    <a:pt x="3402" y="6211"/>
                  </a:lnTo>
                  <a:lnTo>
                    <a:pt x="3391" y="6193"/>
                  </a:lnTo>
                  <a:lnTo>
                    <a:pt x="3381" y="6175"/>
                  </a:lnTo>
                  <a:lnTo>
                    <a:pt x="3371" y="6156"/>
                  </a:lnTo>
                  <a:lnTo>
                    <a:pt x="3362" y="6137"/>
                  </a:lnTo>
                  <a:lnTo>
                    <a:pt x="3354" y="6117"/>
                  </a:lnTo>
                  <a:lnTo>
                    <a:pt x="3347" y="6098"/>
                  </a:lnTo>
                  <a:lnTo>
                    <a:pt x="3340" y="6078"/>
                  </a:lnTo>
                  <a:lnTo>
                    <a:pt x="3334" y="6058"/>
                  </a:lnTo>
                  <a:lnTo>
                    <a:pt x="3329" y="6037"/>
                  </a:lnTo>
                  <a:lnTo>
                    <a:pt x="3325" y="6017"/>
                  </a:lnTo>
                  <a:lnTo>
                    <a:pt x="3321" y="5996"/>
                  </a:lnTo>
                  <a:lnTo>
                    <a:pt x="3319" y="5975"/>
                  </a:lnTo>
                  <a:lnTo>
                    <a:pt x="3317" y="5954"/>
                  </a:lnTo>
                  <a:lnTo>
                    <a:pt x="3315" y="5933"/>
                  </a:lnTo>
                  <a:lnTo>
                    <a:pt x="3315" y="5912"/>
                  </a:lnTo>
                  <a:lnTo>
                    <a:pt x="3315" y="5891"/>
                  </a:lnTo>
                  <a:lnTo>
                    <a:pt x="3317" y="5870"/>
                  </a:lnTo>
                  <a:lnTo>
                    <a:pt x="3319" y="5849"/>
                  </a:lnTo>
                  <a:lnTo>
                    <a:pt x="3321" y="5829"/>
                  </a:lnTo>
                  <a:lnTo>
                    <a:pt x="3325" y="5808"/>
                  </a:lnTo>
                  <a:lnTo>
                    <a:pt x="3329" y="5787"/>
                  </a:lnTo>
                  <a:lnTo>
                    <a:pt x="3334" y="5767"/>
                  </a:lnTo>
                  <a:lnTo>
                    <a:pt x="3340" y="5747"/>
                  </a:lnTo>
                  <a:lnTo>
                    <a:pt x="3347" y="5727"/>
                  </a:lnTo>
                  <a:lnTo>
                    <a:pt x="3354" y="5708"/>
                  </a:lnTo>
                  <a:lnTo>
                    <a:pt x="3362" y="5688"/>
                  </a:lnTo>
                  <a:lnTo>
                    <a:pt x="3371" y="5669"/>
                  </a:lnTo>
                  <a:lnTo>
                    <a:pt x="3381" y="5650"/>
                  </a:lnTo>
                  <a:lnTo>
                    <a:pt x="3391" y="5632"/>
                  </a:lnTo>
                  <a:lnTo>
                    <a:pt x="3402" y="5614"/>
                  </a:lnTo>
                  <a:lnTo>
                    <a:pt x="3413" y="5596"/>
                  </a:lnTo>
                  <a:lnTo>
                    <a:pt x="3425" y="5579"/>
                  </a:lnTo>
                  <a:lnTo>
                    <a:pt x="3438" y="5562"/>
                  </a:lnTo>
                  <a:lnTo>
                    <a:pt x="3452" y="5546"/>
                  </a:lnTo>
                  <a:lnTo>
                    <a:pt x="3465" y="5530"/>
                  </a:lnTo>
                  <a:lnTo>
                    <a:pt x="3480" y="5515"/>
                  </a:lnTo>
                  <a:lnTo>
                    <a:pt x="3495" y="5501"/>
                  </a:lnTo>
                  <a:lnTo>
                    <a:pt x="3511" y="5487"/>
                  </a:lnTo>
                  <a:lnTo>
                    <a:pt x="3527" y="5473"/>
                  </a:lnTo>
                  <a:lnTo>
                    <a:pt x="3543" y="5460"/>
                  </a:lnTo>
                  <a:lnTo>
                    <a:pt x="3560" y="5448"/>
                  </a:lnTo>
                  <a:lnTo>
                    <a:pt x="3578" y="5437"/>
                  </a:lnTo>
                  <a:lnTo>
                    <a:pt x="3596" y="5426"/>
                  </a:lnTo>
                  <a:lnTo>
                    <a:pt x="3615" y="5416"/>
                  </a:lnTo>
                  <a:lnTo>
                    <a:pt x="3633" y="5406"/>
                  </a:lnTo>
                  <a:lnTo>
                    <a:pt x="3653" y="5398"/>
                  </a:lnTo>
                  <a:lnTo>
                    <a:pt x="3672" y="5390"/>
                  </a:lnTo>
                  <a:lnTo>
                    <a:pt x="3692" y="5382"/>
                  </a:lnTo>
                  <a:lnTo>
                    <a:pt x="3712" y="5376"/>
                  </a:lnTo>
                  <a:lnTo>
                    <a:pt x="3732" y="5370"/>
                  </a:lnTo>
                  <a:lnTo>
                    <a:pt x="3752" y="5365"/>
                  </a:lnTo>
                  <a:lnTo>
                    <a:pt x="3772" y="5361"/>
                  </a:lnTo>
                  <a:lnTo>
                    <a:pt x="3793" y="5357"/>
                  </a:lnTo>
                  <a:lnTo>
                    <a:pt x="3814" y="5355"/>
                  </a:lnTo>
                  <a:lnTo>
                    <a:pt x="3835" y="5353"/>
                  </a:lnTo>
                  <a:lnTo>
                    <a:pt x="3856" y="5351"/>
                  </a:lnTo>
                  <a:lnTo>
                    <a:pt x="3877" y="5351"/>
                  </a:lnTo>
                  <a:lnTo>
                    <a:pt x="3898" y="5351"/>
                  </a:lnTo>
                  <a:lnTo>
                    <a:pt x="3919" y="5353"/>
                  </a:lnTo>
                  <a:lnTo>
                    <a:pt x="3940" y="5355"/>
                  </a:lnTo>
                  <a:lnTo>
                    <a:pt x="3961" y="5357"/>
                  </a:lnTo>
                  <a:lnTo>
                    <a:pt x="3981" y="5361"/>
                  </a:lnTo>
                  <a:lnTo>
                    <a:pt x="4002" y="5365"/>
                  </a:lnTo>
                  <a:lnTo>
                    <a:pt x="4022" y="5370"/>
                  </a:lnTo>
                  <a:lnTo>
                    <a:pt x="4042" y="5376"/>
                  </a:lnTo>
                  <a:lnTo>
                    <a:pt x="4062" y="5382"/>
                  </a:lnTo>
                  <a:lnTo>
                    <a:pt x="4082" y="5390"/>
                  </a:lnTo>
                  <a:lnTo>
                    <a:pt x="4101" y="5398"/>
                  </a:lnTo>
                  <a:lnTo>
                    <a:pt x="4120" y="5406"/>
                  </a:lnTo>
                  <a:lnTo>
                    <a:pt x="4139" y="5416"/>
                  </a:lnTo>
                  <a:lnTo>
                    <a:pt x="4158" y="5426"/>
                  </a:lnTo>
                  <a:lnTo>
                    <a:pt x="4176" y="5437"/>
                  </a:lnTo>
                  <a:lnTo>
                    <a:pt x="4194" y="5448"/>
                  </a:lnTo>
                  <a:lnTo>
                    <a:pt x="4211" y="5460"/>
                  </a:lnTo>
                  <a:lnTo>
                    <a:pt x="4227" y="5473"/>
                  </a:lnTo>
                  <a:lnTo>
                    <a:pt x="4243" y="5487"/>
                  </a:lnTo>
                  <a:lnTo>
                    <a:pt x="4259" y="5501"/>
                  </a:lnTo>
                  <a:lnTo>
                    <a:pt x="4274" y="5515"/>
                  </a:lnTo>
                  <a:lnTo>
                    <a:pt x="4289" y="5530"/>
                  </a:lnTo>
                  <a:lnTo>
                    <a:pt x="4302" y="5546"/>
                  </a:lnTo>
                  <a:lnTo>
                    <a:pt x="4316" y="5562"/>
                  </a:lnTo>
                  <a:lnTo>
                    <a:pt x="4329" y="5579"/>
                  </a:lnTo>
                  <a:lnTo>
                    <a:pt x="4341" y="5596"/>
                  </a:lnTo>
                  <a:lnTo>
                    <a:pt x="4352" y="5614"/>
                  </a:lnTo>
                  <a:lnTo>
                    <a:pt x="4363" y="5632"/>
                  </a:lnTo>
                  <a:lnTo>
                    <a:pt x="4373" y="5650"/>
                  </a:lnTo>
                  <a:lnTo>
                    <a:pt x="4383" y="5669"/>
                  </a:lnTo>
                  <a:lnTo>
                    <a:pt x="4392" y="5688"/>
                  </a:lnTo>
                  <a:lnTo>
                    <a:pt x="4400" y="5708"/>
                  </a:lnTo>
                  <a:lnTo>
                    <a:pt x="4407" y="5727"/>
                  </a:lnTo>
                  <a:lnTo>
                    <a:pt x="4414" y="5747"/>
                  </a:lnTo>
                  <a:lnTo>
                    <a:pt x="4419" y="5767"/>
                  </a:lnTo>
                  <a:lnTo>
                    <a:pt x="4424" y="5787"/>
                  </a:lnTo>
                  <a:lnTo>
                    <a:pt x="4428" y="5808"/>
                  </a:lnTo>
                  <a:lnTo>
                    <a:pt x="4432" y="5829"/>
                  </a:lnTo>
                  <a:lnTo>
                    <a:pt x="4435" y="5849"/>
                  </a:lnTo>
                  <a:lnTo>
                    <a:pt x="4436" y="5870"/>
                  </a:lnTo>
                  <a:lnTo>
                    <a:pt x="4438" y="5891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67" name="Outline">
              <a:extLst>
                <a:ext uri="{FF2B5EF4-FFF2-40B4-BE49-F238E27FC236}">
                  <a16:creationId xmlns:a16="http://schemas.microsoft.com/office/drawing/2014/main" id="{91F7BCC9-83DD-4DAD-9973-2311BC35EA23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570" y="1817"/>
                  </a:moveTo>
                  <a:lnTo>
                    <a:pt x="5571" y="1822"/>
                  </a:lnTo>
                  <a:lnTo>
                    <a:pt x="5571" y="1838"/>
                  </a:lnTo>
                  <a:lnTo>
                    <a:pt x="5571" y="1844"/>
                  </a:lnTo>
                  <a:lnTo>
                    <a:pt x="5571" y="1860"/>
                  </a:lnTo>
                  <a:lnTo>
                    <a:pt x="5570" y="1865"/>
                  </a:lnTo>
                  <a:lnTo>
                    <a:pt x="5570" y="1881"/>
                  </a:lnTo>
                  <a:lnTo>
                    <a:pt x="5569" y="1886"/>
                  </a:lnTo>
                  <a:lnTo>
                    <a:pt x="5568" y="1902"/>
                  </a:lnTo>
                  <a:lnTo>
                    <a:pt x="5567" y="1908"/>
                  </a:lnTo>
                  <a:lnTo>
                    <a:pt x="5565" y="1923"/>
                  </a:lnTo>
                  <a:lnTo>
                    <a:pt x="5564" y="1929"/>
                  </a:lnTo>
                  <a:lnTo>
                    <a:pt x="5562" y="1944"/>
                  </a:lnTo>
                  <a:lnTo>
                    <a:pt x="5561" y="1950"/>
                  </a:lnTo>
                  <a:lnTo>
                    <a:pt x="5558" y="1965"/>
                  </a:lnTo>
                  <a:lnTo>
                    <a:pt x="5556" y="1971"/>
                  </a:lnTo>
                  <a:lnTo>
                    <a:pt x="5553" y="1986"/>
                  </a:lnTo>
                  <a:lnTo>
                    <a:pt x="5551" y="1991"/>
                  </a:lnTo>
                  <a:lnTo>
                    <a:pt x="5547" y="2006"/>
                  </a:lnTo>
                  <a:lnTo>
                    <a:pt x="5545" y="2012"/>
                  </a:lnTo>
                  <a:lnTo>
                    <a:pt x="5540" y="2027"/>
                  </a:lnTo>
                  <a:lnTo>
                    <a:pt x="5539" y="2032"/>
                  </a:lnTo>
                  <a:lnTo>
                    <a:pt x="5533" y="2047"/>
                  </a:lnTo>
                  <a:lnTo>
                    <a:pt x="5531" y="2052"/>
                  </a:lnTo>
                  <a:lnTo>
                    <a:pt x="5525" y="2067"/>
                  </a:lnTo>
                  <a:lnTo>
                    <a:pt x="5523" y="2072"/>
                  </a:lnTo>
                  <a:lnTo>
                    <a:pt x="5516" y="2086"/>
                  </a:lnTo>
                  <a:lnTo>
                    <a:pt x="5514" y="2091"/>
                  </a:lnTo>
                  <a:lnTo>
                    <a:pt x="5507" y="2106"/>
                  </a:lnTo>
                  <a:lnTo>
                    <a:pt x="5504" y="2111"/>
                  </a:lnTo>
                  <a:lnTo>
                    <a:pt x="5496" y="2125"/>
                  </a:lnTo>
                  <a:lnTo>
                    <a:pt x="5493" y="2129"/>
                  </a:lnTo>
                  <a:lnTo>
                    <a:pt x="5485" y="2143"/>
                  </a:lnTo>
                  <a:lnTo>
                    <a:pt x="5482" y="2148"/>
                  </a:lnTo>
                  <a:lnTo>
                    <a:pt x="5474" y="2161"/>
                  </a:lnTo>
                  <a:lnTo>
                    <a:pt x="5470" y="2166"/>
                  </a:lnTo>
                  <a:lnTo>
                    <a:pt x="5461" y="2178"/>
                  </a:lnTo>
                  <a:lnTo>
                    <a:pt x="5458" y="2183"/>
                  </a:lnTo>
                  <a:lnTo>
                    <a:pt x="5448" y="2195"/>
                  </a:lnTo>
                  <a:lnTo>
                    <a:pt x="5445" y="2200"/>
                  </a:lnTo>
                  <a:lnTo>
                    <a:pt x="5435" y="2212"/>
                  </a:lnTo>
                  <a:lnTo>
                    <a:pt x="5431" y="2216"/>
                  </a:lnTo>
                  <a:lnTo>
                    <a:pt x="5421" y="2228"/>
                  </a:lnTo>
                  <a:lnTo>
                    <a:pt x="5417" y="2232"/>
                  </a:lnTo>
                  <a:lnTo>
                    <a:pt x="5406" y="2243"/>
                  </a:lnTo>
                  <a:lnTo>
                    <a:pt x="5402" y="2247"/>
                  </a:lnTo>
                  <a:lnTo>
                    <a:pt x="5391" y="2258"/>
                  </a:lnTo>
                  <a:lnTo>
                    <a:pt x="5387" y="2262"/>
                  </a:lnTo>
                  <a:lnTo>
                    <a:pt x="5375" y="2272"/>
                  </a:lnTo>
                  <a:lnTo>
                    <a:pt x="5371" y="2276"/>
                  </a:lnTo>
                  <a:lnTo>
                    <a:pt x="5359" y="2286"/>
                  </a:lnTo>
                  <a:lnTo>
                    <a:pt x="5354" y="2289"/>
                  </a:lnTo>
                  <a:lnTo>
                    <a:pt x="5342" y="2299"/>
                  </a:lnTo>
                  <a:lnTo>
                    <a:pt x="5337" y="2302"/>
                  </a:lnTo>
                  <a:lnTo>
                    <a:pt x="5325" y="2311"/>
                  </a:lnTo>
                  <a:lnTo>
                    <a:pt x="5320" y="2315"/>
                  </a:lnTo>
                  <a:lnTo>
                    <a:pt x="5307" y="2323"/>
                  </a:lnTo>
                  <a:lnTo>
                    <a:pt x="5302" y="2326"/>
                  </a:lnTo>
                  <a:lnTo>
                    <a:pt x="5288" y="2334"/>
                  </a:lnTo>
                  <a:lnTo>
                    <a:pt x="5284" y="2337"/>
                  </a:lnTo>
                  <a:lnTo>
                    <a:pt x="5270" y="2345"/>
                  </a:lnTo>
                  <a:lnTo>
                    <a:pt x="5265" y="2348"/>
                  </a:lnTo>
                  <a:lnTo>
                    <a:pt x="5251" y="2355"/>
                  </a:lnTo>
                  <a:lnTo>
                    <a:pt x="5250" y="2355"/>
                  </a:lnTo>
                  <a:lnTo>
                    <a:pt x="5250" y="3557"/>
                  </a:lnTo>
                  <a:lnTo>
                    <a:pt x="6965" y="3557"/>
                  </a:lnTo>
                  <a:lnTo>
                    <a:pt x="6970" y="3557"/>
                  </a:lnTo>
                  <a:lnTo>
                    <a:pt x="7001" y="3558"/>
                  </a:lnTo>
                  <a:lnTo>
                    <a:pt x="7011" y="3558"/>
                  </a:lnTo>
                  <a:lnTo>
                    <a:pt x="7042" y="3560"/>
                  </a:lnTo>
                  <a:lnTo>
                    <a:pt x="7052" y="3560"/>
                  </a:lnTo>
                  <a:lnTo>
                    <a:pt x="7083" y="3563"/>
                  </a:lnTo>
                  <a:lnTo>
                    <a:pt x="7092" y="3564"/>
                  </a:lnTo>
                  <a:lnTo>
                    <a:pt x="7124" y="3569"/>
                  </a:lnTo>
                  <a:lnTo>
                    <a:pt x="7133" y="3570"/>
                  </a:lnTo>
                  <a:lnTo>
                    <a:pt x="7164" y="3575"/>
                  </a:lnTo>
                  <a:lnTo>
                    <a:pt x="7173" y="3577"/>
                  </a:lnTo>
                  <a:lnTo>
                    <a:pt x="7204" y="3583"/>
                  </a:lnTo>
                  <a:lnTo>
                    <a:pt x="7213" y="3586"/>
                  </a:lnTo>
                  <a:lnTo>
                    <a:pt x="7244" y="3593"/>
                  </a:lnTo>
                  <a:lnTo>
                    <a:pt x="7253" y="3595"/>
                  </a:lnTo>
                  <a:lnTo>
                    <a:pt x="7283" y="3604"/>
                  </a:lnTo>
                  <a:lnTo>
                    <a:pt x="7292" y="3607"/>
                  </a:lnTo>
                  <a:lnTo>
                    <a:pt x="7322" y="3617"/>
                  </a:lnTo>
                  <a:lnTo>
                    <a:pt x="7331" y="3620"/>
                  </a:lnTo>
                  <a:lnTo>
                    <a:pt x="7360" y="3631"/>
                  </a:lnTo>
                  <a:lnTo>
                    <a:pt x="7369" y="3634"/>
                  </a:lnTo>
                  <a:lnTo>
                    <a:pt x="7398" y="3646"/>
                  </a:lnTo>
                  <a:lnTo>
                    <a:pt x="7407" y="3650"/>
                  </a:lnTo>
                  <a:lnTo>
                    <a:pt x="7435" y="3663"/>
                  </a:lnTo>
                  <a:lnTo>
                    <a:pt x="7444" y="3667"/>
                  </a:lnTo>
                  <a:lnTo>
                    <a:pt x="7472" y="3681"/>
                  </a:lnTo>
                  <a:lnTo>
                    <a:pt x="7480" y="3686"/>
                  </a:lnTo>
                  <a:lnTo>
                    <a:pt x="7508" y="3701"/>
                  </a:lnTo>
                  <a:lnTo>
                    <a:pt x="7516" y="3706"/>
                  </a:lnTo>
                  <a:lnTo>
                    <a:pt x="7543" y="3722"/>
                  </a:lnTo>
                  <a:lnTo>
                    <a:pt x="7551" y="3727"/>
                  </a:lnTo>
                  <a:lnTo>
                    <a:pt x="7578" y="3745"/>
                  </a:lnTo>
                  <a:lnTo>
                    <a:pt x="7585" y="3750"/>
                  </a:lnTo>
                  <a:lnTo>
                    <a:pt x="7611" y="3768"/>
                  </a:lnTo>
                  <a:lnTo>
                    <a:pt x="7618" y="3774"/>
                  </a:lnTo>
                  <a:lnTo>
                    <a:pt x="7643" y="3793"/>
                  </a:lnTo>
                  <a:lnTo>
                    <a:pt x="7651" y="3799"/>
                  </a:lnTo>
                  <a:lnTo>
                    <a:pt x="7675" y="3819"/>
                  </a:lnTo>
                  <a:lnTo>
                    <a:pt x="7682" y="3825"/>
                  </a:lnTo>
                  <a:lnTo>
                    <a:pt x="7705" y="3846"/>
                  </a:lnTo>
                  <a:lnTo>
                    <a:pt x="7712" y="3852"/>
                  </a:lnTo>
                  <a:lnTo>
                    <a:pt x="7735" y="3874"/>
                  </a:lnTo>
                  <a:lnTo>
                    <a:pt x="7741" y="3880"/>
                  </a:lnTo>
                  <a:lnTo>
                    <a:pt x="7763" y="3903"/>
                  </a:lnTo>
                  <a:lnTo>
                    <a:pt x="7769" y="3910"/>
                  </a:lnTo>
                  <a:lnTo>
                    <a:pt x="7790" y="3933"/>
                  </a:lnTo>
                  <a:lnTo>
                    <a:pt x="7796" y="3940"/>
                  </a:lnTo>
                  <a:lnTo>
                    <a:pt x="7816" y="3964"/>
                  </a:lnTo>
                  <a:lnTo>
                    <a:pt x="7822" y="3972"/>
                  </a:lnTo>
                  <a:lnTo>
                    <a:pt x="7841" y="3997"/>
                  </a:lnTo>
                  <a:lnTo>
                    <a:pt x="7847" y="4004"/>
                  </a:lnTo>
                  <a:lnTo>
                    <a:pt x="7865" y="4030"/>
                  </a:lnTo>
                  <a:lnTo>
                    <a:pt x="7870" y="4037"/>
                  </a:lnTo>
                  <a:lnTo>
                    <a:pt x="7888" y="4064"/>
                  </a:lnTo>
                  <a:lnTo>
                    <a:pt x="7893" y="4072"/>
                  </a:lnTo>
                  <a:lnTo>
                    <a:pt x="7909" y="4099"/>
                  </a:lnTo>
                  <a:lnTo>
                    <a:pt x="7914" y="4107"/>
                  </a:lnTo>
                  <a:lnTo>
                    <a:pt x="7929" y="4135"/>
                  </a:lnTo>
                  <a:lnTo>
                    <a:pt x="7933" y="4143"/>
                  </a:lnTo>
                  <a:lnTo>
                    <a:pt x="7948" y="4171"/>
                  </a:lnTo>
                  <a:lnTo>
                    <a:pt x="7952" y="4180"/>
                  </a:lnTo>
                  <a:lnTo>
                    <a:pt x="7965" y="4208"/>
                  </a:lnTo>
                  <a:lnTo>
                    <a:pt x="7969" y="4217"/>
                  </a:lnTo>
                  <a:lnTo>
                    <a:pt x="7981" y="4246"/>
                  </a:lnTo>
                  <a:lnTo>
                    <a:pt x="7984" y="4254"/>
                  </a:lnTo>
                  <a:lnTo>
                    <a:pt x="7995" y="4284"/>
                  </a:lnTo>
                  <a:lnTo>
                    <a:pt x="7998" y="4293"/>
                  </a:lnTo>
                  <a:lnTo>
                    <a:pt x="8008" y="4323"/>
                  </a:lnTo>
                  <a:lnTo>
                    <a:pt x="8011" y="4331"/>
                  </a:lnTo>
                  <a:lnTo>
                    <a:pt x="8019" y="4362"/>
                  </a:lnTo>
                  <a:lnTo>
                    <a:pt x="8022" y="4371"/>
                  </a:lnTo>
                  <a:lnTo>
                    <a:pt x="8029" y="4401"/>
                  </a:lnTo>
                  <a:lnTo>
                    <a:pt x="8032" y="4410"/>
                  </a:lnTo>
                  <a:lnTo>
                    <a:pt x="8038" y="4441"/>
                  </a:lnTo>
                  <a:lnTo>
                    <a:pt x="8040" y="4450"/>
                  </a:lnTo>
                  <a:lnTo>
                    <a:pt x="8045" y="4481"/>
                  </a:lnTo>
                  <a:lnTo>
                    <a:pt x="8046" y="4490"/>
                  </a:lnTo>
                  <a:lnTo>
                    <a:pt x="8051" y="4522"/>
                  </a:lnTo>
                  <a:lnTo>
                    <a:pt x="8052" y="4531"/>
                  </a:lnTo>
                  <a:lnTo>
                    <a:pt x="8055" y="4562"/>
                  </a:lnTo>
                  <a:lnTo>
                    <a:pt x="8055" y="4572"/>
                  </a:lnTo>
                  <a:lnTo>
                    <a:pt x="8057" y="4603"/>
                  </a:lnTo>
                  <a:lnTo>
                    <a:pt x="8057" y="4613"/>
                  </a:lnTo>
                  <a:lnTo>
                    <a:pt x="8058" y="4644"/>
                  </a:lnTo>
                  <a:lnTo>
                    <a:pt x="8058" y="4649"/>
                  </a:lnTo>
                  <a:lnTo>
                    <a:pt x="8058" y="5341"/>
                  </a:lnTo>
                  <a:lnTo>
                    <a:pt x="8650" y="5341"/>
                  </a:lnTo>
                  <a:lnTo>
                    <a:pt x="8670" y="5342"/>
                  </a:lnTo>
                  <a:lnTo>
                    <a:pt x="8689" y="5346"/>
                  </a:lnTo>
                  <a:lnTo>
                    <a:pt x="8707" y="5352"/>
                  </a:lnTo>
                  <a:lnTo>
                    <a:pt x="8725" y="5361"/>
                  </a:lnTo>
                  <a:lnTo>
                    <a:pt x="8741" y="5372"/>
                  </a:lnTo>
                  <a:lnTo>
                    <a:pt x="8756" y="5385"/>
                  </a:lnTo>
                  <a:lnTo>
                    <a:pt x="8769" y="5400"/>
                  </a:lnTo>
                  <a:lnTo>
                    <a:pt x="8780" y="5416"/>
                  </a:lnTo>
                  <a:lnTo>
                    <a:pt x="8789" y="5434"/>
                  </a:lnTo>
                  <a:lnTo>
                    <a:pt x="8795" y="5452"/>
                  </a:lnTo>
                  <a:lnTo>
                    <a:pt x="8799" y="5471"/>
                  </a:lnTo>
                  <a:lnTo>
                    <a:pt x="8800" y="5491"/>
                  </a:lnTo>
                  <a:lnTo>
                    <a:pt x="8800" y="6895"/>
                  </a:lnTo>
                  <a:lnTo>
                    <a:pt x="8799" y="6915"/>
                  </a:lnTo>
                  <a:lnTo>
                    <a:pt x="8795" y="6934"/>
                  </a:lnTo>
                  <a:lnTo>
                    <a:pt x="8789" y="6952"/>
                  </a:lnTo>
                  <a:lnTo>
                    <a:pt x="8780" y="6970"/>
                  </a:lnTo>
                  <a:lnTo>
                    <a:pt x="8769" y="6986"/>
                  </a:lnTo>
                  <a:lnTo>
                    <a:pt x="8756" y="7001"/>
                  </a:lnTo>
                  <a:lnTo>
                    <a:pt x="8741" y="7014"/>
                  </a:lnTo>
                  <a:lnTo>
                    <a:pt x="8725" y="7025"/>
                  </a:lnTo>
                  <a:lnTo>
                    <a:pt x="8707" y="7034"/>
                  </a:lnTo>
                  <a:lnTo>
                    <a:pt x="8689" y="7040"/>
                  </a:lnTo>
                  <a:lnTo>
                    <a:pt x="8670" y="7044"/>
                  </a:lnTo>
                  <a:lnTo>
                    <a:pt x="8650" y="7045"/>
                  </a:lnTo>
                  <a:lnTo>
                    <a:pt x="8058" y="7045"/>
                  </a:lnTo>
                  <a:lnTo>
                    <a:pt x="8058" y="7738"/>
                  </a:lnTo>
                  <a:lnTo>
                    <a:pt x="8058" y="7743"/>
                  </a:lnTo>
                  <a:lnTo>
                    <a:pt x="8057" y="7774"/>
                  </a:lnTo>
                  <a:lnTo>
                    <a:pt x="8057" y="7784"/>
                  </a:lnTo>
                  <a:lnTo>
                    <a:pt x="8055" y="7815"/>
                  </a:lnTo>
                  <a:lnTo>
                    <a:pt x="8055" y="7824"/>
                  </a:lnTo>
                  <a:lnTo>
                    <a:pt x="8052" y="7856"/>
                  </a:lnTo>
                  <a:lnTo>
                    <a:pt x="8051" y="7865"/>
                  </a:lnTo>
                  <a:lnTo>
                    <a:pt x="8046" y="7896"/>
                  </a:lnTo>
                  <a:lnTo>
                    <a:pt x="8045" y="7905"/>
                  </a:lnTo>
                  <a:lnTo>
                    <a:pt x="8040" y="7936"/>
                  </a:lnTo>
                  <a:lnTo>
                    <a:pt x="8038" y="7946"/>
                  </a:lnTo>
                  <a:lnTo>
                    <a:pt x="8032" y="7976"/>
                  </a:lnTo>
                  <a:lnTo>
                    <a:pt x="8029" y="7985"/>
                  </a:lnTo>
                  <a:lnTo>
                    <a:pt x="8022" y="8016"/>
                  </a:lnTo>
                  <a:lnTo>
                    <a:pt x="8019" y="8025"/>
                  </a:lnTo>
                  <a:lnTo>
                    <a:pt x="8011" y="8055"/>
                  </a:lnTo>
                  <a:lnTo>
                    <a:pt x="8008" y="8064"/>
                  </a:lnTo>
                  <a:lnTo>
                    <a:pt x="7998" y="8094"/>
                  </a:lnTo>
                  <a:lnTo>
                    <a:pt x="7995" y="8103"/>
                  </a:lnTo>
                  <a:lnTo>
                    <a:pt x="7984" y="8132"/>
                  </a:lnTo>
                  <a:lnTo>
                    <a:pt x="7981" y="8141"/>
                  </a:lnTo>
                  <a:lnTo>
                    <a:pt x="7969" y="8170"/>
                  </a:lnTo>
                  <a:lnTo>
                    <a:pt x="7965" y="8179"/>
                  </a:lnTo>
                  <a:lnTo>
                    <a:pt x="7952" y="8207"/>
                  </a:lnTo>
                  <a:lnTo>
                    <a:pt x="7948" y="8216"/>
                  </a:lnTo>
                  <a:lnTo>
                    <a:pt x="7934" y="8244"/>
                  </a:lnTo>
                  <a:lnTo>
                    <a:pt x="7929" y="8252"/>
                  </a:lnTo>
                  <a:lnTo>
                    <a:pt x="7914" y="8280"/>
                  </a:lnTo>
                  <a:lnTo>
                    <a:pt x="7909" y="8288"/>
                  </a:lnTo>
                  <a:lnTo>
                    <a:pt x="7893" y="8315"/>
                  </a:lnTo>
                  <a:lnTo>
                    <a:pt x="7888" y="8323"/>
                  </a:lnTo>
                  <a:lnTo>
                    <a:pt x="7870" y="8350"/>
                  </a:lnTo>
                  <a:lnTo>
                    <a:pt x="7865" y="8357"/>
                  </a:lnTo>
                  <a:lnTo>
                    <a:pt x="7847" y="8383"/>
                  </a:lnTo>
                  <a:lnTo>
                    <a:pt x="7841" y="8390"/>
                  </a:lnTo>
                  <a:lnTo>
                    <a:pt x="7822" y="8415"/>
                  </a:lnTo>
                  <a:lnTo>
                    <a:pt x="7816" y="8423"/>
                  </a:lnTo>
                  <a:lnTo>
                    <a:pt x="7796" y="8447"/>
                  </a:lnTo>
                  <a:lnTo>
                    <a:pt x="7790" y="8454"/>
                  </a:lnTo>
                  <a:lnTo>
                    <a:pt x="7769" y="8477"/>
                  </a:lnTo>
                  <a:lnTo>
                    <a:pt x="7763" y="8484"/>
                  </a:lnTo>
                  <a:lnTo>
                    <a:pt x="7741" y="8507"/>
                  </a:lnTo>
                  <a:lnTo>
                    <a:pt x="7735" y="8513"/>
                  </a:lnTo>
                  <a:lnTo>
                    <a:pt x="7712" y="8535"/>
                  </a:lnTo>
                  <a:lnTo>
                    <a:pt x="7705" y="8541"/>
                  </a:lnTo>
                  <a:lnTo>
                    <a:pt x="7682" y="8562"/>
                  </a:lnTo>
                  <a:lnTo>
                    <a:pt x="7675" y="8568"/>
                  </a:lnTo>
                  <a:lnTo>
                    <a:pt x="7651" y="8588"/>
                  </a:lnTo>
                  <a:lnTo>
                    <a:pt x="7643" y="8594"/>
                  </a:lnTo>
                  <a:lnTo>
                    <a:pt x="7618" y="8613"/>
                  </a:lnTo>
                  <a:lnTo>
                    <a:pt x="7611" y="8619"/>
                  </a:lnTo>
                  <a:lnTo>
                    <a:pt x="7585" y="8637"/>
                  </a:lnTo>
                  <a:lnTo>
                    <a:pt x="7578" y="8642"/>
                  </a:lnTo>
                  <a:lnTo>
                    <a:pt x="7551" y="8660"/>
                  </a:lnTo>
                  <a:lnTo>
                    <a:pt x="7543" y="8665"/>
                  </a:lnTo>
                  <a:lnTo>
                    <a:pt x="7516" y="8681"/>
                  </a:lnTo>
                  <a:lnTo>
                    <a:pt x="7508" y="8686"/>
                  </a:lnTo>
                  <a:lnTo>
                    <a:pt x="7480" y="8701"/>
                  </a:lnTo>
                  <a:lnTo>
                    <a:pt x="7472" y="8706"/>
                  </a:lnTo>
                  <a:lnTo>
                    <a:pt x="7444" y="8720"/>
                  </a:lnTo>
                  <a:lnTo>
                    <a:pt x="7435" y="8724"/>
                  </a:lnTo>
                  <a:lnTo>
                    <a:pt x="7407" y="8737"/>
                  </a:lnTo>
                  <a:lnTo>
                    <a:pt x="7398" y="8741"/>
                  </a:lnTo>
                  <a:lnTo>
                    <a:pt x="7369" y="8753"/>
                  </a:lnTo>
                  <a:lnTo>
                    <a:pt x="7360" y="8756"/>
                  </a:lnTo>
                  <a:lnTo>
                    <a:pt x="7331" y="8767"/>
                  </a:lnTo>
                  <a:lnTo>
                    <a:pt x="7322" y="8770"/>
                  </a:lnTo>
                  <a:lnTo>
                    <a:pt x="7292" y="8780"/>
                  </a:lnTo>
                  <a:lnTo>
                    <a:pt x="7283" y="8783"/>
                  </a:lnTo>
                  <a:lnTo>
                    <a:pt x="7253" y="8792"/>
                  </a:lnTo>
                  <a:lnTo>
                    <a:pt x="7244" y="8794"/>
                  </a:lnTo>
                  <a:lnTo>
                    <a:pt x="7213" y="8801"/>
                  </a:lnTo>
                  <a:lnTo>
                    <a:pt x="7204" y="8804"/>
                  </a:lnTo>
                  <a:lnTo>
                    <a:pt x="7173" y="8810"/>
                  </a:lnTo>
                  <a:lnTo>
                    <a:pt x="7164" y="8812"/>
                  </a:lnTo>
                  <a:lnTo>
                    <a:pt x="7133" y="8817"/>
                  </a:lnTo>
                  <a:lnTo>
                    <a:pt x="7124" y="8818"/>
                  </a:lnTo>
                  <a:lnTo>
                    <a:pt x="7092" y="8823"/>
                  </a:lnTo>
                  <a:lnTo>
                    <a:pt x="7083" y="8824"/>
                  </a:lnTo>
                  <a:lnTo>
                    <a:pt x="7052" y="8827"/>
                  </a:lnTo>
                  <a:lnTo>
                    <a:pt x="7042" y="8827"/>
                  </a:lnTo>
                  <a:lnTo>
                    <a:pt x="7011" y="8829"/>
                  </a:lnTo>
                  <a:lnTo>
                    <a:pt x="7001" y="8829"/>
                  </a:lnTo>
                  <a:lnTo>
                    <a:pt x="6970" y="8830"/>
                  </a:lnTo>
                  <a:lnTo>
                    <a:pt x="6965" y="8830"/>
                  </a:lnTo>
                  <a:lnTo>
                    <a:pt x="3035" y="8830"/>
                  </a:lnTo>
                  <a:lnTo>
                    <a:pt x="3030" y="8830"/>
                  </a:lnTo>
                  <a:lnTo>
                    <a:pt x="2999" y="8829"/>
                  </a:lnTo>
                  <a:lnTo>
                    <a:pt x="2989" y="8829"/>
                  </a:lnTo>
                  <a:lnTo>
                    <a:pt x="2958" y="8827"/>
                  </a:lnTo>
                  <a:lnTo>
                    <a:pt x="2948" y="8827"/>
                  </a:lnTo>
                  <a:lnTo>
                    <a:pt x="2917" y="8824"/>
                  </a:lnTo>
                  <a:lnTo>
                    <a:pt x="2908" y="8823"/>
                  </a:lnTo>
                  <a:lnTo>
                    <a:pt x="2876" y="8818"/>
                  </a:lnTo>
                  <a:lnTo>
                    <a:pt x="2867" y="8817"/>
                  </a:lnTo>
                  <a:lnTo>
                    <a:pt x="2836" y="8812"/>
                  </a:lnTo>
                  <a:lnTo>
                    <a:pt x="2827" y="8810"/>
                  </a:lnTo>
                  <a:lnTo>
                    <a:pt x="2796" y="8804"/>
                  </a:lnTo>
                  <a:lnTo>
                    <a:pt x="2787" y="8801"/>
                  </a:lnTo>
                  <a:lnTo>
                    <a:pt x="2756" y="8794"/>
                  </a:lnTo>
                  <a:lnTo>
                    <a:pt x="2747" y="8792"/>
                  </a:lnTo>
                  <a:lnTo>
                    <a:pt x="2717" y="8783"/>
                  </a:lnTo>
                  <a:lnTo>
                    <a:pt x="2708" y="8780"/>
                  </a:lnTo>
                  <a:lnTo>
                    <a:pt x="2678" y="8770"/>
                  </a:lnTo>
                  <a:lnTo>
                    <a:pt x="2669" y="8767"/>
                  </a:lnTo>
                  <a:lnTo>
                    <a:pt x="2640" y="8756"/>
                  </a:lnTo>
                  <a:lnTo>
                    <a:pt x="2631" y="8753"/>
                  </a:lnTo>
                  <a:lnTo>
                    <a:pt x="2602" y="8741"/>
                  </a:lnTo>
                  <a:lnTo>
                    <a:pt x="2593" y="8737"/>
                  </a:lnTo>
                  <a:lnTo>
                    <a:pt x="2565" y="8724"/>
                  </a:lnTo>
                  <a:lnTo>
                    <a:pt x="2556" y="8720"/>
                  </a:lnTo>
                  <a:lnTo>
                    <a:pt x="2528" y="8706"/>
                  </a:lnTo>
                  <a:lnTo>
                    <a:pt x="2520" y="8701"/>
                  </a:lnTo>
                  <a:lnTo>
                    <a:pt x="2492" y="8686"/>
                  </a:lnTo>
                  <a:lnTo>
                    <a:pt x="2484" y="8681"/>
                  </a:lnTo>
                  <a:lnTo>
                    <a:pt x="2457" y="8665"/>
                  </a:lnTo>
                  <a:lnTo>
                    <a:pt x="2449" y="8660"/>
                  </a:lnTo>
                  <a:lnTo>
                    <a:pt x="2422" y="8642"/>
                  </a:lnTo>
                  <a:lnTo>
                    <a:pt x="2415" y="8637"/>
                  </a:lnTo>
                  <a:lnTo>
                    <a:pt x="2389" y="8619"/>
                  </a:lnTo>
                  <a:lnTo>
                    <a:pt x="2382" y="8613"/>
                  </a:lnTo>
                  <a:lnTo>
                    <a:pt x="2357" y="8594"/>
                  </a:lnTo>
                  <a:lnTo>
                    <a:pt x="2349" y="8588"/>
                  </a:lnTo>
                  <a:lnTo>
                    <a:pt x="2325" y="8568"/>
                  </a:lnTo>
                  <a:lnTo>
                    <a:pt x="2318" y="8562"/>
                  </a:lnTo>
                  <a:lnTo>
                    <a:pt x="2295" y="8541"/>
                  </a:lnTo>
                  <a:lnTo>
                    <a:pt x="2288" y="8535"/>
                  </a:lnTo>
                  <a:lnTo>
                    <a:pt x="2265" y="8513"/>
                  </a:lnTo>
                  <a:lnTo>
                    <a:pt x="2259" y="8507"/>
                  </a:lnTo>
                  <a:lnTo>
                    <a:pt x="2237" y="8484"/>
                  </a:lnTo>
                  <a:lnTo>
                    <a:pt x="2231" y="8477"/>
                  </a:lnTo>
                  <a:lnTo>
                    <a:pt x="2210" y="8454"/>
                  </a:lnTo>
                  <a:lnTo>
                    <a:pt x="2204" y="8447"/>
                  </a:lnTo>
                  <a:lnTo>
                    <a:pt x="2184" y="8423"/>
                  </a:lnTo>
                  <a:lnTo>
                    <a:pt x="2178" y="8415"/>
                  </a:lnTo>
                  <a:lnTo>
                    <a:pt x="2159" y="8390"/>
                  </a:lnTo>
                  <a:lnTo>
                    <a:pt x="2153" y="8383"/>
                  </a:lnTo>
                  <a:lnTo>
                    <a:pt x="2135" y="8357"/>
                  </a:lnTo>
                  <a:lnTo>
                    <a:pt x="2130" y="8350"/>
                  </a:lnTo>
                  <a:lnTo>
                    <a:pt x="2112" y="8323"/>
                  </a:lnTo>
                  <a:lnTo>
                    <a:pt x="2107" y="8315"/>
                  </a:lnTo>
                  <a:lnTo>
                    <a:pt x="2091" y="8288"/>
                  </a:lnTo>
                  <a:lnTo>
                    <a:pt x="2086" y="8280"/>
                  </a:lnTo>
                  <a:lnTo>
                    <a:pt x="2071" y="8252"/>
                  </a:lnTo>
                  <a:lnTo>
                    <a:pt x="2066" y="8244"/>
                  </a:lnTo>
                  <a:lnTo>
                    <a:pt x="2052" y="8216"/>
                  </a:lnTo>
                  <a:lnTo>
                    <a:pt x="2048" y="8207"/>
                  </a:lnTo>
                  <a:lnTo>
                    <a:pt x="2035" y="8179"/>
                  </a:lnTo>
                  <a:lnTo>
                    <a:pt x="2031" y="8170"/>
                  </a:lnTo>
                  <a:lnTo>
                    <a:pt x="2019" y="8141"/>
                  </a:lnTo>
                  <a:lnTo>
                    <a:pt x="2016" y="8132"/>
                  </a:lnTo>
                  <a:lnTo>
                    <a:pt x="2005" y="8103"/>
                  </a:lnTo>
                  <a:lnTo>
                    <a:pt x="2002" y="8094"/>
                  </a:lnTo>
                  <a:lnTo>
                    <a:pt x="1992" y="8064"/>
                  </a:lnTo>
                  <a:lnTo>
                    <a:pt x="1989" y="8055"/>
                  </a:lnTo>
                  <a:lnTo>
                    <a:pt x="1981" y="8025"/>
                  </a:lnTo>
                  <a:lnTo>
                    <a:pt x="1978" y="8016"/>
                  </a:lnTo>
                  <a:lnTo>
                    <a:pt x="1971" y="7985"/>
                  </a:lnTo>
                  <a:lnTo>
                    <a:pt x="1968" y="7976"/>
                  </a:lnTo>
                  <a:lnTo>
                    <a:pt x="1962" y="7946"/>
                  </a:lnTo>
                  <a:lnTo>
                    <a:pt x="1960" y="7936"/>
                  </a:lnTo>
                  <a:lnTo>
                    <a:pt x="1955" y="7905"/>
                  </a:lnTo>
                  <a:lnTo>
                    <a:pt x="1954" y="7896"/>
                  </a:lnTo>
                  <a:lnTo>
                    <a:pt x="1949" y="7865"/>
                  </a:lnTo>
                  <a:lnTo>
                    <a:pt x="1948" y="7856"/>
                  </a:lnTo>
                  <a:lnTo>
                    <a:pt x="1945" y="7824"/>
                  </a:lnTo>
                  <a:lnTo>
                    <a:pt x="1945" y="7815"/>
                  </a:lnTo>
                  <a:lnTo>
                    <a:pt x="1943" y="7784"/>
                  </a:lnTo>
                  <a:lnTo>
                    <a:pt x="1943" y="7774"/>
                  </a:lnTo>
                  <a:lnTo>
                    <a:pt x="1942" y="7743"/>
                  </a:lnTo>
                  <a:lnTo>
                    <a:pt x="1942" y="7738"/>
                  </a:lnTo>
                  <a:lnTo>
                    <a:pt x="1942" y="7045"/>
                  </a:lnTo>
                  <a:lnTo>
                    <a:pt x="1350" y="7045"/>
                  </a:lnTo>
                  <a:lnTo>
                    <a:pt x="1330" y="7044"/>
                  </a:lnTo>
                  <a:lnTo>
                    <a:pt x="1311" y="7040"/>
                  </a:lnTo>
                  <a:lnTo>
                    <a:pt x="1293" y="7034"/>
                  </a:lnTo>
                  <a:lnTo>
                    <a:pt x="1275" y="7025"/>
                  </a:lnTo>
                  <a:lnTo>
                    <a:pt x="1259" y="7014"/>
                  </a:lnTo>
                  <a:lnTo>
                    <a:pt x="1244" y="7001"/>
                  </a:lnTo>
                  <a:lnTo>
                    <a:pt x="1231" y="6986"/>
                  </a:lnTo>
                  <a:lnTo>
                    <a:pt x="1220" y="6970"/>
                  </a:lnTo>
                  <a:lnTo>
                    <a:pt x="1211" y="6952"/>
                  </a:lnTo>
                  <a:lnTo>
                    <a:pt x="1205" y="6934"/>
                  </a:lnTo>
                  <a:lnTo>
                    <a:pt x="1201" y="6915"/>
                  </a:lnTo>
                  <a:lnTo>
                    <a:pt x="1200" y="6895"/>
                  </a:lnTo>
                  <a:lnTo>
                    <a:pt x="1200" y="5491"/>
                  </a:lnTo>
                  <a:lnTo>
                    <a:pt x="1201" y="5471"/>
                  </a:lnTo>
                  <a:lnTo>
                    <a:pt x="1205" y="5452"/>
                  </a:lnTo>
                  <a:lnTo>
                    <a:pt x="1211" y="5434"/>
                  </a:lnTo>
                  <a:lnTo>
                    <a:pt x="1220" y="5416"/>
                  </a:lnTo>
                  <a:lnTo>
                    <a:pt x="1231" y="5400"/>
                  </a:lnTo>
                  <a:lnTo>
                    <a:pt x="1244" y="5385"/>
                  </a:lnTo>
                  <a:lnTo>
                    <a:pt x="1259" y="5372"/>
                  </a:lnTo>
                  <a:lnTo>
                    <a:pt x="1275" y="5361"/>
                  </a:lnTo>
                  <a:lnTo>
                    <a:pt x="1293" y="5352"/>
                  </a:lnTo>
                  <a:lnTo>
                    <a:pt x="1311" y="5346"/>
                  </a:lnTo>
                  <a:lnTo>
                    <a:pt x="1330" y="5342"/>
                  </a:lnTo>
                  <a:lnTo>
                    <a:pt x="1350" y="5341"/>
                  </a:lnTo>
                  <a:lnTo>
                    <a:pt x="1942" y="5341"/>
                  </a:lnTo>
                  <a:lnTo>
                    <a:pt x="1942" y="4649"/>
                  </a:lnTo>
                  <a:lnTo>
                    <a:pt x="1942" y="4644"/>
                  </a:lnTo>
                  <a:lnTo>
                    <a:pt x="1943" y="4613"/>
                  </a:lnTo>
                  <a:lnTo>
                    <a:pt x="1943" y="4603"/>
                  </a:lnTo>
                  <a:lnTo>
                    <a:pt x="1945" y="4572"/>
                  </a:lnTo>
                  <a:lnTo>
                    <a:pt x="1945" y="4562"/>
                  </a:lnTo>
                  <a:lnTo>
                    <a:pt x="1948" y="4531"/>
                  </a:lnTo>
                  <a:lnTo>
                    <a:pt x="1949" y="4522"/>
                  </a:lnTo>
                  <a:lnTo>
                    <a:pt x="1954" y="4490"/>
                  </a:lnTo>
                  <a:lnTo>
                    <a:pt x="1955" y="4481"/>
                  </a:lnTo>
                  <a:lnTo>
                    <a:pt x="1960" y="4450"/>
                  </a:lnTo>
                  <a:lnTo>
                    <a:pt x="1962" y="4441"/>
                  </a:lnTo>
                  <a:lnTo>
                    <a:pt x="1968" y="4410"/>
                  </a:lnTo>
                  <a:lnTo>
                    <a:pt x="1971" y="4401"/>
                  </a:lnTo>
                  <a:lnTo>
                    <a:pt x="1978" y="4371"/>
                  </a:lnTo>
                  <a:lnTo>
                    <a:pt x="1981" y="4362"/>
                  </a:lnTo>
                  <a:lnTo>
                    <a:pt x="1989" y="4331"/>
                  </a:lnTo>
                  <a:lnTo>
                    <a:pt x="1992" y="4323"/>
                  </a:lnTo>
                  <a:lnTo>
                    <a:pt x="2002" y="4293"/>
                  </a:lnTo>
                  <a:lnTo>
                    <a:pt x="2005" y="4284"/>
                  </a:lnTo>
                  <a:lnTo>
                    <a:pt x="2016" y="4254"/>
                  </a:lnTo>
                  <a:lnTo>
                    <a:pt x="2019" y="4246"/>
                  </a:lnTo>
                  <a:lnTo>
                    <a:pt x="2031" y="4217"/>
                  </a:lnTo>
                  <a:lnTo>
                    <a:pt x="2035" y="4208"/>
                  </a:lnTo>
                  <a:lnTo>
                    <a:pt x="2048" y="4180"/>
                  </a:lnTo>
                  <a:lnTo>
                    <a:pt x="2052" y="4171"/>
                  </a:lnTo>
                  <a:lnTo>
                    <a:pt x="2067" y="4143"/>
                  </a:lnTo>
                  <a:lnTo>
                    <a:pt x="2071" y="4135"/>
                  </a:lnTo>
                  <a:lnTo>
                    <a:pt x="2086" y="4107"/>
                  </a:lnTo>
                  <a:lnTo>
                    <a:pt x="2091" y="4099"/>
                  </a:lnTo>
                  <a:lnTo>
                    <a:pt x="2107" y="4072"/>
                  </a:lnTo>
                  <a:lnTo>
                    <a:pt x="2112" y="4064"/>
                  </a:lnTo>
                  <a:lnTo>
                    <a:pt x="2130" y="4037"/>
                  </a:lnTo>
                  <a:lnTo>
                    <a:pt x="2135" y="4030"/>
                  </a:lnTo>
                  <a:lnTo>
                    <a:pt x="2153" y="4004"/>
                  </a:lnTo>
                  <a:lnTo>
                    <a:pt x="2159" y="3997"/>
                  </a:lnTo>
                  <a:lnTo>
                    <a:pt x="2178" y="3972"/>
                  </a:lnTo>
                  <a:lnTo>
                    <a:pt x="2184" y="3964"/>
                  </a:lnTo>
                  <a:lnTo>
                    <a:pt x="2204" y="3940"/>
                  </a:lnTo>
                  <a:lnTo>
                    <a:pt x="2210" y="3933"/>
                  </a:lnTo>
                  <a:lnTo>
                    <a:pt x="2231" y="3910"/>
                  </a:lnTo>
                  <a:lnTo>
                    <a:pt x="2237" y="3903"/>
                  </a:lnTo>
                  <a:lnTo>
                    <a:pt x="2259" y="3880"/>
                  </a:lnTo>
                  <a:lnTo>
                    <a:pt x="2265" y="3874"/>
                  </a:lnTo>
                  <a:lnTo>
                    <a:pt x="2288" y="3852"/>
                  </a:lnTo>
                  <a:lnTo>
                    <a:pt x="2295" y="3846"/>
                  </a:lnTo>
                  <a:lnTo>
                    <a:pt x="2318" y="3825"/>
                  </a:lnTo>
                  <a:lnTo>
                    <a:pt x="2325" y="3819"/>
                  </a:lnTo>
                  <a:lnTo>
                    <a:pt x="2349" y="3799"/>
                  </a:lnTo>
                  <a:lnTo>
                    <a:pt x="2357" y="3793"/>
                  </a:lnTo>
                  <a:lnTo>
                    <a:pt x="2382" y="3774"/>
                  </a:lnTo>
                  <a:lnTo>
                    <a:pt x="2389" y="3768"/>
                  </a:lnTo>
                  <a:lnTo>
                    <a:pt x="2415" y="3750"/>
                  </a:lnTo>
                  <a:lnTo>
                    <a:pt x="2422" y="3745"/>
                  </a:lnTo>
                  <a:lnTo>
                    <a:pt x="2449" y="3727"/>
                  </a:lnTo>
                  <a:lnTo>
                    <a:pt x="2457" y="3722"/>
                  </a:lnTo>
                  <a:lnTo>
                    <a:pt x="2484" y="3706"/>
                  </a:lnTo>
                  <a:lnTo>
                    <a:pt x="2492" y="3701"/>
                  </a:lnTo>
                  <a:lnTo>
                    <a:pt x="2520" y="3686"/>
                  </a:lnTo>
                  <a:lnTo>
                    <a:pt x="2528" y="3681"/>
                  </a:lnTo>
                  <a:lnTo>
                    <a:pt x="2556" y="3667"/>
                  </a:lnTo>
                  <a:lnTo>
                    <a:pt x="2565" y="3663"/>
                  </a:lnTo>
                  <a:lnTo>
                    <a:pt x="2593" y="3650"/>
                  </a:lnTo>
                  <a:lnTo>
                    <a:pt x="2602" y="3646"/>
                  </a:lnTo>
                  <a:lnTo>
                    <a:pt x="2631" y="3634"/>
                  </a:lnTo>
                  <a:lnTo>
                    <a:pt x="2640" y="3631"/>
                  </a:lnTo>
                  <a:lnTo>
                    <a:pt x="2669" y="3620"/>
                  </a:lnTo>
                  <a:lnTo>
                    <a:pt x="2678" y="3617"/>
                  </a:lnTo>
                  <a:lnTo>
                    <a:pt x="2708" y="3607"/>
                  </a:lnTo>
                  <a:lnTo>
                    <a:pt x="2717" y="3604"/>
                  </a:lnTo>
                  <a:lnTo>
                    <a:pt x="2747" y="3595"/>
                  </a:lnTo>
                  <a:lnTo>
                    <a:pt x="2756" y="3593"/>
                  </a:lnTo>
                  <a:lnTo>
                    <a:pt x="2787" y="3586"/>
                  </a:lnTo>
                  <a:lnTo>
                    <a:pt x="2796" y="3583"/>
                  </a:lnTo>
                  <a:lnTo>
                    <a:pt x="2827" y="3577"/>
                  </a:lnTo>
                  <a:lnTo>
                    <a:pt x="2836" y="3575"/>
                  </a:lnTo>
                  <a:lnTo>
                    <a:pt x="2867" y="3570"/>
                  </a:lnTo>
                  <a:lnTo>
                    <a:pt x="2876" y="3569"/>
                  </a:lnTo>
                  <a:lnTo>
                    <a:pt x="2908" y="3564"/>
                  </a:lnTo>
                  <a:lnTo>
                    <a:pt x="2917" y="3563"/>
                  </a:lnTo>
                  <a:lnTo>
                    <a:pt x="2948" y="3560"/>
                  </a:lnTo>
                  <a:lnTo>
                    <a:pt x="2958" y="3560"/>
                  </a:lnTo>
                  <a:lnTo>
                    <a:pt x="2989" y="3558"/>
                  </a:lnTo>
                  <a:lnTo>
                    <a:pt x="2999" y="3558"/>
                  </a:lnTo>
                  <a:lnTo>
                    <a:pt x="3030" y="3557"/>
                  </a:lnTo>
                  <a:lnTo>
                    <a:pt x="3035" y="3557"/>
                  </a:lnTo>
                  <a:lnTo>
                    <a:pt x="4750" y="3557"/>
                  </a:lnTo>
                  <a:lnTo>
                    <a:pt x="4750" y="2355"/>
                  </a:lnTo>
                  <a:lnTo>
                    <a:pt x="4749" y="2355"/>
                  </a:lnTo>
                  <a:lnTo>
                    <a:pt x="4735" y="2348"/>
                  </a:lnTo>
                  <a:lnTo>
                    <a:pt x="4730" y="2345"/>
                  </a:lnTo>
                  <a:lnTo>
                    <a:pt x="4716" y="2337"/>
                  </a:lnTo>
                  <a:lnTo>
                    <a:pt x="4712" y="2334"/>
                  </a:lnTo>
                  <a:lnTo>
                    <a:pt x="4698" y="2326"/>
                  </a:lnTo>
                  <a:lnTo>
                    <a:pt x="4693" y="2323"/>
                  </a:lnTo>
                  <a:lnTo>
                    <a:pt x="4680" y="2315"/>
                  </a:lnTo>
                  <a:lnTo>
                    <a:pt x="4675" y="2311"/>
                  </a:lnTo>
                  <a:lnTo>
                    <a:pt x="4663" y="2302"/>
                  </a:lnTo>
                  <a:lnTo>
                    <a:pt x="4658" y="2299"/>
                  </a:lnTo>
                  <a:lnTo>
                    <a:pt x="4646" y="2289"/>
                  </a:lnTo>
                  <a:lnTo>
                    <a:pt x="4641" y="2286"/>
                  </a:lnTo>
                  <a:lnTo>
                    <a:pt x="4629" y="2276"/>
                  </a:lnTo>
                  <a:lnTo>
                    <a:pt x="4625" y="2272"/>
                  </a:lnTo>
                  <a:lnTo>
                    <a:pt x="4613" y="2262"/>
                  </a:lnTo>
                  <a:lnTo>
                    <a:pt x="4609" y="2258"/>
                  </a:lnTo>
                  <a:lnTo>
                    <a:pt x="4598" y="2247"/>
                  </a:lnTo>
                  <a:lnTo>
                    <a:pt x="4594" y="2243"/>
                  </a:lnTo>
                  <a:lnTo>
                    <a:pt x="4583" y="2232"/>
                  </a:lnTo>
                  <a:lnTo>
                    <a:pt x="4579" y="2228"/>
                  </a:lnTo>
                  <a:lnTo>
                    <a:pt x="4569" y="2216"/>
                  </a:lnTo>
                  <a:lnTo>
                    <a:pt x="4565" y="2212"/>
                  </a:lnTo>
                  <a:lnTo>
                    <a:pt x="4555" y="2200"/>
                  </a:lnTo>
                  <a:lnTo>
                    <a:pt x="4552" y="2195"/>
                  </a:lnTo>
                  <a:lnTo>
                    <a:pt x="4542" y="2183"/>
                  </a:lnTo>
                  <a:lnTo>
                    <a:pt x="4539" y="2178"/>
                  </a:lnTo>
                  <a:lnTo>
                    <a:pt x="4530" y="2166"/>
                  </a:lnTo>
                  <a:lnTo>
                    <a:pt x="4526" y="2161"/>
                  </a:lnTo>
                  <a:lnTo>
                    <a:pt x="4518" y="2148"/>
                  </a:lnTo>
                  <a:lnTo>
                    <a:pt x="4515" y="2143"/>
                  </a:lnTo>
                  <a:lnTo>
                    <a:pt x="4507" y="2129"/>
                  </a:lnTo>
                  <a:lnTo>
                    <a:pt x="4504" y="2125"/>
                  </a:lnTo>
                  <a:lnTo>
                    <a:pt x="4496" y="2111"/>
                  </a:lnTo>
                  <a:lnTo>
                    <a:pt x="4493" y="2106"/>
                  </a:lnTo>
                  <a:lnTo>
                    <a:pt x="4486" y="2091"/>
                  </a:lnTo>
                  <a:lnTo>
                    <a:pt x="4484" y="2086"/>
                  </a:lnTo>
                  <a:lnTo>
                    <a:pt x="4477" y="2072"/>
                  </a:lnTo>
                  <a:lnTo>
                    <a:pt x="4475" y="2067"/>
                  </a:lnTo>
                  <a:lnTo>
                    <a:pt x="4469" y="2052"/>
                  </a:lnTo>
                  <a:lnTo>
                    <a:pt x="4467" y="2047"/>
                  </a:lnTo>
                  <a:lnTo>
                    <a:pt x="4461" y="2032"/>
                  </a:lnTo>
                  <a:lnTo>
                    <a:pt x="4460" y="2027"/>
                  </a:lnTo>
                  <a:lnTo>
                    <a:pt x="4455" y="2012"/>
                  </a:lnTo>
                  <a:lnTo>
                    <a:pt x="4453" y="2006"/>
                  </a:lnTo>
                  <a:lnTo>
                    <a:pt x="4449" y="1991"/>
                  </a:lnTo>
                  <a:lnTo>
                    <a:pt x="4447" y="1986"/>
                  </a:lnTo>
                  <a:lnTo>
                    <a:pt x="4444" y="1971"/>
                  </a:lnTo>
                  <a:lnTo>
                    <a:pt x="4442" y="1965"/>
                  </a:lnTo>
                  <a:lnTo>
                    <a:pt x="4439" y="1950"/>
                  </a:lnTo>
                  <a:lnTo>
                    <a:pt x="4438" y="1944"/>
                  </a:lnTo>
                  <a:lnTo>
                    <a:pt x="4436" y="1929"/>
                  </a:lnTo>
                  <a:lnTo>
                    <a:pt x="4435" y="1923"/>
                  </a:lnTo>
                  <a:lnTo>
                    <a:pt x="4433" y="1908"/>
                  </a:lnTo>
                  <a:lnTo>
                    <a:pt x="4432" y="1902"/>
                  </a:lnTo>
                  <a:lnTo>
                    <a:pt x="4431" y="1886"/>
                  </a:lnTo>
                  <a:lnTo>
                    <a:pt x="4430" y="1881"/>
                  </a:lnTo>
                  <a:lnTo>
                    <a:pt x="4430" y="1865"/>
                  </a:lnTo>
                  <a:lnTo>
                    <a:pt x="4429" y="1860"/>
                  </a:lnTo>
                  <a:lnTo>
                    <a:pt x="4429" y="1844"/>
                  </a:lnTo>
                  <a:lnTo>
                    <a:pt x="4429" y="1838"/>
                  </a:lnTo>
                  <a:lnTo>
                    <a:pt x="4429" y="1822"/>
                  </a:lnTo>
                  <a:lnTo>
                    <a:pt x="4430" y="1817"/>
                  </a:lnTo>
                  <a:lnTo>
                    <a:pt x="4430" y="1801"/>
                  </a:lnTo>
                  <a:lnTo>
                    <a:pt x="4431" y="1796"/>
                  </a:lnTo>
                  <a:lnTo>
                    <a:pt x="4432" y="1780"/>
                  </a:lnTo>
                  <a:lnTo>
                    <a:pt x="4433" y="1774"/>
                  </a:lnTo>
                  <a:lnTo>
                    <a:pt x="4435" y="1759"/>
                  </a:lnTo>
                  <a:lnTo>
                    <a:pt x="4436" y="1753"/>
                  </a:lnTo>
                  <a:lnTo>
                    <a:pt x="4438" y="1738"/>
                  </a:lnTo>
                  <a:lnTo>
                    <a:pt x="4439" y="1732"/>
                  </a:lnTo>
                  <a:lnTo>
                    <a:pt x="4442" y="1717"/>
                  </a:lnTo>
                  <a:lnTo>
                    <a:pt x="4444" y="1712"/>
                  </a:lnTo>
                  <a:lnTo>
                    <a:pt x="4447" y="1696"/>
                  </a:lnTo>
                  <a:lnTo>
                    <a:pt x="4449" y="1691"/>
                  </a:lnTo>
                  <a:lnTo>
                    <a:pt x="4453" y="1676"/>
                  </a:lnTo>
                  <a:lnTo>
                    <a:pt x="4455" y="1671"/>
                  </a:lnTo>
                  <a:lnTo>
                    <a:pt x="4460" y="1656"/>
                  </a:lnTo>
                  <a:lnTo>
                    <a:pt x="4462" y="1650"/>
                  </a:lnTo>
                  <a:lnTo>
                    <a:pt x="4467" y="1636"/>
                  </a:lnTo>
                  <a:lnTo>
                    <a:pt x="4469" y="1630"/>
                  </a:lnTo>
                  <a:lnTo>
                    <a:pt x="4475" y="1616"/>
                  </a:lnTo>
                  <a:lnTo>
                    <a:pt x="4477" y="1611"/>
                  </a:lnTo>
                  <a:lnTo>
                    <a:pt x="4484" y="1596"/>
                  </a:lnTo>
                  <a:lnTo>
                    <a:pt x="4486" y="1591"/>
                  </a:lnTo>
                  <a:lnTo>
                    <a:pt x="4493" y="1577"/>
                  </a:lnTo>
                  <a:lnTo>
                    <a:pt x="4496" y="1572"/>
                  </a:lnTo>
                  <a:lnTo>
                    <a:pt x="4504" y="1558"/>
                  </a:lnTo>
                  <a:lnTo>
                    <a:pt x="4507" y="1554"/>
                  </a:lnTo>
                  <a:lnTo>
                    <a:pt x="4515" y="1540"/>
                  </a:lnTo>
                  <a:lnTo>
                    <a:pt x="4518" y="1535"/>
                  </a:lnTo>
                  <a:lnTo>
                    <a:pt x="4526" y="1522"/>
                  </a:lnTo>
                  <a:lnTo>
                    <a:pt x="4530" y="1517"/>
                  </a:lnTo>
                  <a:lnTo>
                    <a:pt x="4539" y="1505"/>
                  </a:lnTo>
                  <a:lnTo>
                    <a:pt x="4542" y="1500"/>
                  </a:lnTo>
                  <a:lnTo>
                    <a:pt x="4552" y="1488"/>
                  </a:lnTo>
                  <a:lnTo>
                    <a:pt x="4555" y="1483"/>
                  </a:lnTo>
                  <a:lnTo>
                    <a:pt x="4565" y="1471"/>
                  </a:lnTo>
                  <a:lnTo>
                    <a:pt x="4569" y="1467"/>
                  </a:lnTo>
                  <a:lnTo>
                    <a:pt x="4579" y="1455"/>
                  </a:lnTo>
                  <a:lnTo>
                    <a:pt x="4583" y="1451"/>
                  </a:lnTo>
                  <a:lnTo>
                    <a:pt x="4594" y="1440"/>
                  </a:lnTo>
                  <a:lnTo>
                    <a:pt x="4598" y="1436"/>
                  </a:lnTo>
                  <a:lnTo>
                    <a:pt x="4609" y="1425"/>
                  </a:lnTo>
                  <a:lnTo>
                    <a:pt x="4613" y="1421"/>
                  </a:lnTo>
                  <a:lnTo>
                    <a:pt x="4625" y="1411"/>
                  </a:lnTo>
                  <a:lnTo>
                    <a:pt x="4629" y="1407"/>
                  </a:lnTo>
                  <a:lnTo>
                    <a:pt x="4641" y="1397"/>
                  </a:lnTo>
                  <a:lnTo>
                    <a:pt x="4646" y="1394"/>
                  </a:lnTo>
                  <a:lnTo>
                    <a:pt x="4658" y="1384"/>
                  </a:lnTo>
                  <a:lnTo>
                    <a:pt x="4663" y="1381"/>
                  </a:lnTo>
                  <a:lnTo>
                    <a:pt x="4675" y="1372"/>
                  </a:lnTo>
                  <a:lnTo>
                    <a:pt x="4680" y="1368"/>
                  </a:lnTo>
                  <a:lnTo>
                    <a:pt x="4693" y="1360"/>
                  </a:lnTo>
                  <a:lnTo>
                    <a:pt x="4698" y="1357"/>
                  </a:lnTo>
                  <a:lnTo>
                    <a:pt x="4712" y="1349"/>
                  </a:lnTo>
                  <a:lnTo>
                    <a:pt x="4716" y="1346"/>
                  </a:lnTo>
                  <a:lnTo>
                    <a:pt x="4730" y="1338"/>
                  </a:lnTo>
                  <a:lnTo>
                    <a:pt x="4735" y="1335"/>
                  </a:lnTo>
                  <a:lnTo>
                    <a:pt x="4749" y="1328"/>
                  </a:lnTo>
                  <a:lnTo>
                    <a:pt x="4754" y="1326"/>
                  </a:lnTo>
                  <a:lnTo>
                    <a:pt x="4769" y="1319"/>
                  </a:lnTo>
                  <a:lnTo>
                    <a:pt x="4774" y="1317"/>
                  </a:lnTo>
                  <a:lnTo>
                    <a:pt x="4788" y="1311"/>
                  </a:lnTo>
                  <a:lnTo>
                    <a:pt x="4793" y="1309"/>
                  </a:lnTo>
                  <a:lnTo>
                    <a:pt x="4808" y="1303"/>
                  </a:lnTo>
                  <a:lnTo>
                    <a:pt x="4813" y="1302"/>
                  </a:lnTo>
                  <a:lnTo>
                    <a:pt x="4828" y="1297"/>
                  </a:lnTo>
                  <a:lnTo>
                    <a:pt x="4834" y="1295"/>
                  </a:lnTo>
                  <a:lnTo>
                    <a:pt x="4849" y="1291"/>
                  </a:lnTo>
                  <a:lnTo>
                    <a:pt x="4854" y="1289"/>
                  </a:lnTo>
                  <a:lnTo>
                    <a:pt x="4869" y="1285"/>
                  </a:lnTo>
                  <a:lnTo>
                    <a:pt x="4875" y="1284"/>
                  </a:lnTo>
                  <a:lnTo>
                    <a:pt x="4890" y="1281"/>
                  </a:lnTo>
                  <a:lnTo>
                    <a:pt x="4896" y="1280"/>
                  </a:lnTo>
                  <a:lnTo>
                    <a:pt x="4911" y="1277"/>
                  </a:lnTo>
                  <a:lnTo>
                    <a:pt x="4917" y="1276"/>
                  </a:lnTo>
                  <a:lnTo>
                    <a:pt x="4933" y="1274"/>
                  </a:lnTo>
                  <a:lnTo>
                    <a:pt x="4938" y="1273"/>
                  </a:lnTo>
                  <a:lnTo>
                    <a:pt x="4954" y="1272"/>
                  </a:lnTo>
                  <a:lnTo>
                    <a:pt x="4960" y="1271"/>
                  </a:lnTo>
                  <a:lnTo>
                    <a:pt x="4976" y="1271"/>
                  </a:lnTo>
                  <a:lnTo>
                    <a:pt x="4981" y="1270"/>
                  </a:lnTo>
                  <a:lnTo>
                    <a:pt x="4997" y="1270"/>
                  </a:lnTo>
                  <a:lnTo>
                    <a:pt x="5003" y="1270"/>
                  </a:lnTo>
                  <a:lnTo>
                    <a:pt x="5019" y="1270"/>
                  </a:lnTo>
                  <a:lnTo>
                    <a:pt x="5024" y="1271"/>
                  </a:lnTo>
                  <a:lnTo>
                    <a:pt x="5040" y="1271"/>
                  </a:lnTo>
                  <a:lnTo>
                    <a:pt x="5046" y="1272"/>
                  </a:lnTo>
                  <a:lnTo>
                    <a:pt x="5062" y="1273"/>
                  </a:lnTo>
                  <a:lnTo>
                    <a:pt x="5067" y="1274"/>
                  </a:lnTo>
                  <a:lnTo>
                    <a:pt x="5083" y="1276"/>
                  </a:lnTo>
                  <a:lnTo>
                    <a:pt x="5089" y="1277"/>
                  </a:lnTo>
                  <a:lnTo>
                    <a:pt x="5104" y="1280"/>
                  </a:lnTo>
                  <a:lnTo>
                    <a:pt x="5110" y="1281"/>
                  </a:lnTo>
                  <a:lnTo>
                    <a:pt x="5125" y="1284"/>
                  </a:lnTo>
                  <a:lnTo>
                    <a:pt x="5131" y="1285"/>
                  </a:lnTo>
                  <a:lnTo>
                    <a:pt x="5146" y="1289"/>
                  </a:lnTo>
                  <a:lnTo>
                    <a:pt x="5151" y="1291"/>
                  </a:lnTo>
                  <a:lnTo>
                    <a:pt x="5166" y="1295"/>
                  </a:lnTo>
                  <a:lnTo>
                    <a:pt x="5172" y="1297"/>
                  </a:lnTo>
                  <a:lnTo>
                    <a:pt x="5187" y="1302"/>
                  </a:lnTo>
                  <a:lnTo>
                    <a:pt x="5192" y="1303"/>
                  </a:lnTo>
                  <a:lnTo>
                    <a:pt x="5207" y="1309"/>
                  </a:lnTo>
                  <a:lnTo>
                    <a:pt x="5212" y="1311"/>
                  </a:lnTo>
                  <a:lnTo>
                    <a:pt x="5226" y="1317"/>
                  </a:lnTo>
                  <a:lnTo>
                    <a:pt x="5231" y="1319"/>
                  </a:lnTo>
                  <a:lnTo>
                    <a:pt x="5246" y="1326"/>
                  </a:lnTo>
                  <a:lnTo>
                    <a:pt x="5251" y="1328"/>
                  </a:lnTo>
                  <a:lnTo>
                    <a:pt x="5265" y="1335"/>
                  </a:lnTo>
                  <a:lnTo>
                    <a:pt x="5270" y="1338"/>
                  </a:lnTo>
                  <a:lnTo>
                    <a:pt x="5284" y="1346"/>
                  </a:lnTo>
                  <a:lnTo>
                    <a:pt x="5288" y="1349"/>
                  </a:lnTo>
                  <a:lnTo>
                    <a:pt x="5302" y="1357"/>
                  </a:lnTo>
                  <a:lnTo>
                    <a:pt x="5307" y="1360"/>
                  </a:lnTo>
                  <a:lnTo>
                    <a:pt x="5320" y="1368"/>
                  </a:lnTo>
                  <a:lnTo>
                    <a:pt x="5325" y="1372"/>
                  </a:lnTo>
                  <a:lnTo>
                    <a:pt x="5337" y="1381"/>
                  </a:lnTo>
                  <a:lnTo>
                    <a:pt x="5342" y="1384"/>
                  </a:lnTo>
                  <a:lnTo>
                    <a:pt x="5354" y="1394"/>
                  </a:lnTo>
                  <a:lnTo>
                    <a:pt x="5359" y="1397"/>
                  </a:lnTo>
                  <a:lnTo>
                    <a:pt x="5371" y="1407"/>
                  </a:lnTo>
                  <a:lnTo>
                    <a:pt x="5375" y="1411"/>
                  </a:lnTo>
                  <a:lnTo>
                    <a:pt x="5387" y="1421"/>
                  </a:lnTo>
                  <a:lnTo>
                    <a:pt x="5391" y="1425"/>
                  </a:lnTo>
                  <a:lnTo>
                    <a:pt x="5402" y="1436"/>
                  </a:lnTo>
                  <a:lnTo>
                    <a:pt x="5406" y="1440"/>
                  </a:lnTo>
                  <a:lnTo>
                    <a:pt x="5417" y="1451"/>
                  </a:lnTo>
                  <a:lnTo>
                    <a:pt x="5421" y="1455"/>
                  </a:lnTo>
                  <a:lnTo>
                    <a:pt x="5431" y="1467"/>
                  </a:lnTo>
                  <a:lnTo>
                    <a:pt x="5435" y="1471"/>
                  </a:lnTo>
                  <a:lnTo>
                    <a:pt x="5445" y="1483"/>
                  </a:lnTo>
                  <a:lnTo>
                    <a:pt x="5448" y="1488"/>
                  </a:lnTo>
                  <a:lnTo>
                    <a:pt x="5458" y="1500"/>
                  </a:lnTo>
                  <a:lnTo>
                    <a:pt x="5461" y="1505"/>
                  </a:lnTo>
                  <a:lnTo>
                    <a:pt x="5470" y="1517"/>
                  </a:lnTo>
                  <a:lnTo>
                    <a:pt x="5474" y="1522"/>
                  </a:lnTo>
                  <a:lnTo>
                    <a:pt x="5482" y="1535"/>
                  </a:lnTo>
                  <a:lnTo>
                    <a:pt x="5485" y="1540"/>
                  </a:lnTo>
                  <a:lnTo>
                    <a:pt x="5493" y="1554"/>
                  </a:lnTo>
                  <a:lnTo>
                    <a:pt x="5496" y="1558"/>
                  </a:lnTo>
                  <a:lnTo>
                    <a:pt x="5504" y="1572"/>
                  </a:lnTo>
                  <a:lnTo>
                    <a:pt x="5507" y="1577"/>
                  </a:lnTo>
                  <a:lnTo>
                    <a:pt x="5514" y="1591"/>
                  </a:lnTo>
                  <a:lnTo>
                    <a:pt x="5516" y="1596"/>
                  </a:lnTo>
                  <a:lnTo>
                    <a:pt x="5523" y="1611"/>
                  </a:lnTo>
                  <a:lnTo>
                    <a:pt x="5525" y="1616"/>
                  </a:lnTo>
                  <a:lnTo>
                    <a:pt x="5531" y="1630"/>
                  </a:lnTo>
                  <a:lnTo>
                    <a:pt x="5533" y="1636"/>
                  </a:lnTo>
                  <a:lnTo>
                    <a:pt x="5538" y="1650"/>
                  </a:lnTo>
                  <a:lnTo>
                    <a:pt x="5540" y="1656"/>
                  </a:lnTo>
                  <a:lnTo>
                    <a:pt x="5545" y="1671"/>
                  </a:lnTo>
                  <a:lnTo>
                    <a:pt x="5547" y="1676"/>
                  </a:lnTo>
                  <a:lnTo>
                    <a:pt x="5551" y="1691"/>
                  </a:lnTo>
                  <a:lnTo>
                    <a:pt x="5553" y="1696"/>
                  </a:lnTo>
                  <a:lnTo>
                    <a:pt x="5556" y="1712"/>
                  </a:lnTo>
                  <a:lnTo>
                    <a:pt x="5558" y="1717"/>
                  </a:lnTo>
                  <a:lnTo>
                    <a:pt x="5561" y="1732"/>
                  </a:lnTo>
                  <a:lnTo>
                    <a:pt x="5562" y="1738"/>
                  </a:lnTo>
                  <a:lnTo>
                    <a:pt x="5564" y="1753"/>
                  </a:lnTo>
                  <a:lnTo>
                    <a:pt x="5565" y="1759"/>
                  </a:lnTo>
                  <a:lnTo>
                    <a:pt x="5567" y="1774"/>
                  </a:lnTo>
                  <a:lnTo>
                    <a:pt x="5568" y="1780"/>
                  </a:lnTo>
                  <a:lnTo>
                    <a:pt x="5569" y="1796"/>
                  </a:lnTo>
                  <a:lnTo>
                    <a:pt x="5570" y="1801"/>
                  </a:lnTo>
                  <a:lnTo>
                    <a:pt x="5570" y="1817"/>
                  </a:lnTo>
                  <a:close/>
                  <a:moveTo>
                    <a:pt x="8058" y="5641"/>
                  </a:moveTo>
                  <a:lnTo>
                    <a:pt x="8058" y="6745"/>
                  </a:lnTo>
                  <a:lnTo>
                    <a:pt x="8500" y="6745"/>
                  </a:lnTo>
                  <a:lnTo>
                    <a:pt x="8500" y="5641"/>
                  </a:lnTo>
                  <a:lnTo>
                    <a:pt x="8058" y="5641"/>
                  </a:lnTo>
                  <a:close/>
                  <a:moveTo>
                    <a:pt x="7010" y="4059"/>
                  </a:moveTo>
                  <a:lnTo>
                    <a:pt x="6987" y="4057"/>
                  </a:lnTo>
                  <a:lnTo>
                    <a:pt x="6963" y="4057"/>
                  </a:lnTo>
                  <a:lnTo>
                    <a:pt x="5000" y="4057"/>
                  </a:lnTo>
                  <a:lnTo>
                    <a:pt x="3037" y="4057"/>
                  </a:lnTo>
                  <a:lnTo>
                    <a:pt x="3013" y="4057"/>
                  </a:lnTo>
                  <a:lnTo>
                    <a:pt x="2990" y="4059"/>
                  </a:lnTo>
                  <a:lnTo>
                    <a:pt x="2968" y="4061"/>
                  </a:lnTo>
                  <a:lnTo>
                    <a:pt x="2946" y="4064"/>
                  </a:lnTo>
                  <a:lnTo>
                    <a:pt x="2924" y="4067"/>
                  </a:lnTo>
                  <a:lnTo>
                    <a:pt x="2903" y="4072"/>
                  </a:lnTo>
                  <a:lnTo>
                    <a:pt x="2881" y="4077"/>
                  </a:lnTo>
                  <a:lnTo>
                    <a:pt x="2860" y="4083"/>
                  </a:lnTo>
                  <a:lnTo>
                    <a:pt x="2839" y="4090"/>
                  </a:lnTo>
                  <a:lnTo>
                    <a:pt x="2818" y="4098"/>
                  </a:lnTo>
                  <a:lnTo>
                    <a:pt x="2797" y="4107"/>
                  </a:lnTo>
                  <a:lnTo>
                    <a:pt x="2777" y="4116"/>
                  </a:lnTo>
                  <a:lnTo>
                    <a:pt x="2758" y="4126"/>
                  </a:lnTo>
                  <a:lnTo>
                    <a:pt x="2738" y="4136"/>
                  </a:lnTo>
                  <a:lnTo>
                    <a:pt x="2719" y="4148"/>
                  </a:lnTo>
                  <a:lnTo>
                    <a:pt x="2700" y="4160"/>
                  </a:lnTo>
                  <a:lnTo>
                    <a:pt x="2682" y="4173"/>
                  </a:lnTo>
                  <a:lnTo>
                    <a:pt x="2665" y="4186"/>
                  </a:lnTo>
                  <a:lnTo>
                    <a:pt x="2648" y="4201"/>
                  </a:lnTo>
                  <a:lnTo>
                    <a:pt x="2631" y="4215"/>
                  </a:lnTo>
                  <a:lnTo>
                    <a:pt x="2616" y="4231"/>
                  </a:lnTo>
                  <a:lnTo>
                    <a:pt x="2600" y="4246"/>
                  </a:lnTo>
                  <a:lnTo>
                    <a:pt x="2586" y="4263"/>
                  </a:lnTo>
                  <a:lnTo>
                    <a:pt x="2571" y="4280"/>
                  </a:lnTo>
                  <a:lnTo>
                    <a:pt x="2558" y="4297"/>
                  </a:lnTo>
                  <a:lnTo>
                    <a:pt x="2545" y="4315"/>
                  </a:lnTo>
                  <a:lnTo>
                    <a:pt x="2533" y="4334"/>
                  </a:lnTo>
                  <a:lnTo>
                    <a:pt x="2521" y="4353"/>
                  </a:lnTo>
                  <a:lnTo>
                    <a:pt x="2511" y="4373"/>
                  </a:lnTo>
                  <a:lnTo>
                    <a:pt x="2501" y="4392"/>
                  </a:lnTo>
                  <a:lnTo>
                    <a:pt x="2491" y="4413"/>
                  </a:lnTo>
                  <a:lnTo>
                    <a:pt x="2483" y="4433"/>
                  </a:lnTo>
                  <a:lnTo>
                    <a:pt x="2475" y="4454"/>
                  </a:lnTo>
                  <a:lnTo>
                    <a:pt x="2468" y="4475"/>
                  </a:lnTo>
                  <a:lnTo>
                    <a:pt x="2462" y="4496"/>
                  </a:lnTo>
                  <a:lnTo>
                    <a:pt x="2457" y="4517"/>
                  </a:lnTo>
                  <a:lnTo>
                    <a:pt x="2452" y="4539"/>
                  </a:lnTo>
                  <a:lnTo>
                    <a:pt x="2449" y="4561"/>
                  </a:lnTo>
                  <a:lnTo>
                    <a:pt x="2446" y="4583"/>
                  </a:lnTo>
                  <a:lnTo>
                    <a:pt x="2444" y="4605"/>
                  </a:lnTo>
                  <a:lnTo>
                    <a:pt x="2442" y="4627"/>
                  </a:lnTo>
                  <a:lnTo>
                    <a:pt x="2442" y="4651"/>
                  </a:lnTo>
                  <a:lnTo>
                    <a:pt x="2442" y="7736"/>
                  </a:lnTo>
                  <a:lnTo>
                    <a:pt x="2442" y="7760"/>
                  </a:lnTo>
                  <a:lnTo>
                    <a:pt x="2444" y="7782"/>
                  </a:lnTo>
                  <a:lnTo>
                    <a:pt x="2446" y="7804"/>
                  </a:lnTo>
                  <a:lnTo>
                    <a:pt x="2449" y="7826"/>
                  </a:lnTo>
                  <a:lnTo>
                    <a:pt x="2452" y="7848"/>
                  </a:lnTo>
                  <a:lnTo>
                    <a:pt x="2457" y="7869"/>
                  </a:lnTo>
                  <a:lnTo>
                    <a:pt x="2462" y="7891"/>
                  </a:lnTo>
                  <a:lnTo>
                    <a:pt x="2468" y="7912"/>
                  </a:lnTo>
                  <a:lnTo>
                    <a:pt x="2475" y="7933"/>
                  </a:lnTo>
                  <a:lnTo>
                    <a:pt x="2483" y="7954"/>
                  </a:lnTo>
                  <a:lnTo>
                    <a:pt x="2492" y="7974"/>
                  </a:lnTo>
                  <a:lnTo>
                    <a:pt x="2501" y="7995"/>
                  </a:lnTo>
                  <a:lnTo>
                    <a:pt x="2511" y="8014"/>
                  </a:lnTo>
                  <a:lnTo>
                    <a:pt x="2521" y="8034"/>
                  </a:lnTo>
                  <a:lnTo>
                    <a:pt x="2533" y="8053"/>
                  </a:lnTo>
                  <a:lnTo>
                    <a:pt x="2545" y="8072"/>
                  </a:lnTo>
                  <a:lnTo>
                    <a:pt x="2558" y="8090"/>
                  </a:lnTo>
                  <a:lnTo>
                    <a:pt x="2571" y="8107"/>
                  </a:lnTo>
                  <a:lnTo>
                    <a:pt x="2586" y="8124"/>
                  </a:lnTo>
                  <a:lnTo>
                    <a:pt x="2600" y="8141"/>
                  </a:lnTo>
                  <a:lnTo>
                    <a:pt x="2616" y="8156"/>
                  </a:lnTo>
                  <a:lnTo>
                    <a:pt x="2631" y="8172"/>
                  </a:lnTo>
                  <a:lnTo>
                    <a:pt x="2648" y="8186"/>
                  </a:lnTo>
                  <a:lnTo>
                    <a:pt x="2665" y="8201"/>
                  </a:lnTo>
                  <a:lnTo>
                    <a:pt x="2682" y="8214"/>
                  </a:lnTo>
                  <a:lnTo>
                    <a:pt x="2700" y="8227"/>
                  </a:lnTo>
                  <a:lnTo>
                    <a:pt x="2719" y="8239"/>
                  </a:lnTo>
                  <a:lnTo>
                    <a:pt x="2738" y="8251"/>
                  </a:lnTo>
                  <a:lnTo>
                    <a:pt x="2758" y="8261"/>
                  </a:lnTo>
                  <a:lnTo>
                    <a:pt x="2777" y="8271"/>
                  </a:lnTo>
                  <a:lnTo>
                    <a:pt x="2797" y="8280"/>
                  </a:lnTo>
                  <a:lnTo>
                    <a:pt x="2818" y="8289"/>
                  </a:lnTo>
                  <a:lnTo>
                    <a:pt x="2839" y="8297"/>
                  </a:lnTo>
                  <a:lnTo>
                    <a:pt x="2860" y="8304"/>
                  </a:lnTo>
                  <a:lnTo>
                    <a:pt x="2881" y="8310"/>
                  </a:lnTo>
                  <a:lnTo>
                    <a:pt x="2903" y="8315"/>
                  </a:lnTo>
                  <a:lnTo>
                    <a:pt x="2924" y="8320"/>
                  </a:lnTo>
                  <a:lnTo>
                    <a:pt x="2946" y="8323"/>
                  </a:lnTo>
                  <a:lnTo>
                    <a:pt x="2968" y="8326"/>
                  </a:lnTo>
                  <a:lnTo>
                    <a:pt x="2990" y="8328"/>
                  </a:lnTo>
                  <a:lnTo>
                    <a:pt x="3013" y="8330"/>
                  </a:lnTo>
                  <a:lnTo>
                    <a:pt x="3037" y="8330"/>
                  </a:lnTo>
                  <a:lnTo>
                    <a:pt x="6963" y="8330"/>
                  </a:lnTo>
                  <a:lnTo>
                    <a:pt x="6987" y="8330"/>
                  </a:lnTo>
                  <a:lnTo>
                    <a:pt x="7010" y="8328"/>
                  </a:lnTo>
                  <a:lnTo>
                    <a:pt x="7032" y="8326"/>
                  </a:lnTo>
                  <a:lnTo>
                    <a:pt x="7054" y="8323"/>
                  </a:lnTo>
                  <a:lnTo>
                    <a:pt x="7076" y="8320"/>
                  </a:lnTo>
                  <a:lnTo>
                    <a:pt x="7097" y="8315"/>
                  </a:lnTo>
                  <a:lnTo>
                    <a:pt x="7119" y="8310"/>
                  </a:lnTo>
                  <a:lnTo>
                    <a:pt x="7140" y="8304"/>
                  </a:lnTo>
                  <a:lnTo>
                    <a:pt x="7161" y="8297"/>
                  </a:lnTo>
                  <a:lnTo>
                    <a:pt x="7182" y="8289"/>
                  </a:lnTo>
                  <a:lnTo>
                    <a:pt x="7203" y="8280"/>
                  </a:lnTo>
                  <a:lnTo>
                    <a:pt x="7223" y="8271"/>
                  </a:lnTo>
                  <a:lnTo>
                    <a:pt x="7242" y="8261"/>
                  </a:lnTo>
                  <a:lnTo>
                    <a:pt x="7262" y="8251"/>
                  </a:lnTo>
                  <a:lnTo>
                    <a:pt x="7281" y="8239"/>
                  </a:lnTo>
                  <a:lnTo>
                    <a:pt x="7300" y="8227"/>
                  </a:lnTo>
                  <a:lnTo>
                    <a:pt x="7318" y="8214"/>
                  </a:lnTo>
                  <a:lnTo>
                    <a:pt x="7335" y="8201"/>
                  </a:lnTo>
                  <a:lnTo>
                    <a:pt x="7352" y="8186"/>
                  </a:lnTo>
                  <a:lnTo>
                    <a:pt x="7369" y="8172"/>
                  </a:lnTo>
                  <a:lnTo>
                    <a:pt x="7384" y="8156"/>
                  </a:lnTo>
                  <a:lnTo>
                    <a:pt x="7400" y="8141"/>
                  </a:lnTo>
                  <a:lnTo>
                    <a:pt x="7414" y="8124"/>
                  </a:lnTo>
                  <a:lnTo>
                    <a:pt x="7429" y="8107"/>
                  </a:lnTo>
                  <a:lnTo>
                    <a:pt x="7442" y="8090"/>
                  </a:lnTo>
                  <a:lnTo>
                    <a:pt x="7455" y="8072"/>
                  </a:lnTo>
                  <a:lnTo>
                    <a:pt x="7467" y="8053"/>
                  </a:lnTo>
                  <a:lnTo>
                    <a:pt x="7479" y="8034"/>
                  </a:lnTo>
                  <a:lnTo>
                    <a:pt x="7489" y="8014"/>
                  </a:lnTo>
                  <a:lnTo>
                    <a:pt x="7499" y="7995"/>
                  </a:lnTo>
                  <a:lnTo>
                    <a:pt x="7508" y="7974"/>
                  </a:lnTo>
                  <a:lnTo>
                    <a:pt x="7517" y="7954"/>
                  </a:lnTo>
                  <a:lnTo>
                    <a:pt x="7525" y="7933"/>
                  </a:lnTo>
                  <a:lnTo>
                    <a:pt x="7532" y="7912"/>
                  </a:lnTo>
                  <a:lnTo>
                    <a:pt x="7538" y="7891"/>
                  </a:lnTo>
                  <a:lnTo>
                    <a:pt x="7543" y="7869"/>
                  </a:lnTo>
                  <a:lnTo>
                    <a:pt x="7548" y="7848"/>
                  </a:lnTo>
                  <a:lnTo>
                    <a:pt x="7551" y="7826"/>
                  </a:lnTo>
                  <a:lnTo>
                    <a:pt x="7554" y="7804"/>
                  </a:lnTo>
                  <a:lnTo>
                    <a:pt x="7556" y="7782"/>
                  </a:lnTo>
                  <a:lnTo>
                    <a:pt x="7558" y="7760"/>
                  </a:lnTo>
                  <a:lnTo>
                    <a:pt x="7558" y="7736"/>
                  </a:lnTo>
                  <a:lnTo>
                    <a:pt x="7558" y="4651"/>
                  </a:lnTo>
                  <a:lnTo>
                    <a:pt x="7558" y="4627"/>
                  </a:lnTo>
                  <a:lnTo>
                    <a:pt x="7556" y="4605"/>
                  </a:lnTo>
                  <a:lnTo>
                    <a:pt x="7554" y="4583"/>
                  </a:lnTo>
                  <a:lnTo>
                    <a:pt x="7551" y="4561"/>
                  </a:lnTo>
                  <a:lnTo>
                    <a:pt x="7548" y="4539"/>
                  </a:lnTo>
                  <a:lnTo>
                    <a:pt x="7543" y="4517"/>
                  </a:lnTo>
                  <a:lnTo>
                    <a:pt x="7538" y="4496"/>
                  </a:lnTo>
                  <a:lnTo>
                    <a:pt x="7532" y="4475"/>
                  </a:lnTo>
                  <a:lnTo>
                    <a:pt x="7525" y="4454"/>
                  </a:lnTo>
                  <a:lnTo>
                    <a:pt x="7517" y="4433"/>
                  </a:lnTo>
                  <a:lnTo>
                    <a:pt x="7509" y="4413"/>
                  </a:lnTo>
                  <a:lnTo>
                    <a:pt x="7499" y="4392"/>
                  </a:lnTo>
                  <a:lnTo>
                    <a:pt x="7489" y="4373"/>
                  </a:lnTo>
                  <a:lnTo>
                    <a:pt x="7479" y="4353"/>
                  </a:lnTo>
                  <a:lnTo>
                    <a:pt x="7467" y="4334"/>
                  </a:lnTo>
                  <a:lnTo>
                    <a:pt x="7455" y="4315"/>
                  </a:lnTo>
                  <a:lnTo>
                    <a:pt x="7442" y="4297"/>
                  </a:lnTo>
                  <a:lnTo>
                    <a:pt x="7429" y="4280"/>
                  </a:lnTo>
                  <a:lnTo>
                    <a:pt x="7414" y="4263"/>
                  </a:lnTo>
                  <a:lnTo>
                    <a:pt x="7400" y="4246"/>
                  </a:lnTo>
                  <a:lnTo>
                    <a:pt x="7384" y="4231"/>
                  </a:lnTo>
                  <a:lnTo>
                    <a:pt x="7369" y="4215"/>
                  </a:lnTo>
                  <a:lnTo>
                    <a:pt x="7352" y="4201"/>
                  </a:lnTo>
                  <a:lnTo>
                    <a:pt x="7335" y="4186"/>
                  </a:lnTo>
                  <a:lnTo>
                    <a:pt x="7318" y="4173"/>
                  </a:lnTo>
                  <a:lnTo>
                    <a:pt x="7300" y="4160"/>
                  </a:lnTo>
                  <a:lnTo>
                    <a:pt x="7281" y="4148"/>
                  </a:lnTo>
                  <a:lnTo>
                    <a:pt x="7262" y="4136"/>
                  </a:lnTo>
                  <a:lnTo>
                    <a:pt x="7242" y="4126"/>
                  </a:lnTo>
                  <a:lnTo>
                    <a:pt x="7223" y="4116"/>
                  </a:lnTo>
                  <a:lnTo>
                    <a:pt x="7203" y="4107"/>
                  </a:lnTo>
                  <a:lnTo>
                    <a:pt x="7182" y="4098"/>
                  </a:lnTo>
                  <a:lnTo>
                    <a:pt x="7161" y="4090"/>
                  </a:lnTo>
                  <a:lnTo>
                    <a:pt x="7140" y="4083"/>
                  </a:lnTo>
                  <a:lnTo>
                    <a:pt x="7119" y="4077"/>
                  </a:lnTo>
                  <a:lnTo>
                    <a:pt x="7097" y="4072"/>
                  </a:lnTo>
                  <a:lnTo>
                    <a:pt x="7076" y="4067"/>
                  </a:lnTo>
                  <a:lnTo>
                    <a:pt x="7054" y="4064"/>
                  </a:lnTo>
                  <a:lnTo>
                    <a:pt x="7032" y="4061"/>
                  </a:lnTo>
                  <a:lnTo>
                    <a:pt x="7010" y="4059"/>
                  </a:lnTo>
                  <a:close/>
                  <a:moveTo>
                    <a:pt x="5270" y="1862"/>
                  </a:moveTo>
                  <a:lnTo>
                    <a:pt x="5271" y="1851"/>
                  </a:lnTo>
                  <a:lnTo>
                    <a:pt x="5271" y="1841"/>
                  </a:lnTo>
                  <a:lnTo>
                    <a:pt x="5271" y="1831"/>
                  </a:lnTo>
                  <a:lnTo>
                    <a:pt x="5270" y="1820"/>
                  </a:lnTo>
                  <a:lnTo>
                    <a:pt x="5269" y="1810"/>
                  </a:lnTo>
                  <a:lnTo>
                    <a:pt x="5268" y="1800"/>
                  </a:lnTo>
                  <a:lnTo>
                    <a:pt x="5266" y="1790"/>
                  </a:lnTo>
                  <a:lnTo>
                    <a:pt x="5264" y="1781"/>
                  </a:lnTo>
                  <a:lnTo>
                    <a:pt x="5262" y="1771"/>
                  </a:lnTo>
                  <a:lnTo>
                    <a:pt x="5259" y="1761"/>
                  </a:lnTo>
                  <a:lnTo>
                    <a:pt x="5256" y="1752"/>
                  </a:lnTo>
                  <a:lnTo>
                    <a:pt x="5253" y="1742"/>
                  </a:lnTo>
                  <a:lnTo>
                    <a:pt x="5249" y="1733"/>
                  </a:lnTo>
                  <a:lnTo>
                    <a:pt x="5245" y="1724"/>
                  </a:lnTo>
                  <a:lnTo>
                    <a:pt x="5240" y="1715"/>
                  </a:lnTo>
                  <a:lnTo>
                    <a:pt x="5235" y="1706"/>
                  </a:lnTo>
                  <a:lnTo>
                    <a:pt x="5230" y="1697"/>
                  </a:lnTo>
                  <a:lnTo>
                    <a:pt x="5224" y="1689"/>
                  </a:lnTo>
                  <a:lnTo>
                    <a:pt x="5218" y="1681"/>
                  </a:lnTo>
                  <a:lnTo>
                    <a:pt x="5212" y="1673"/>
                  </a:lnTo>
                  <a:lnTo>
                    <a:pt x="5206" y="1665"/>
                  </a:lnTo>
                  <a:lnTo>
                    <a:pt x="5199" y="1657"/>
                  </a:lnTo>
                  <a:lnTo>
                    <a:pt x="5192" y="1650"/>
                  </a:lnTo>
                  <a:lnTo>
                    <a:pt x="5185" y="1643"/>
                  </a:lnTo>
                  <a:lnTo>
                    <a:pt x="5177" y="1636"/>
                  </a:lnTo>
                  <a:lnTo>
                    <a:pt x="5169" y="1630"/>
                  </a:lnTo>
                  <a:lnTo>
                    <a:pt x="5161" y="1624"/>
                  </a:lnTo>
                  <a:lnTo>
                    <a:pt x="5153" y="1618"/>
                  </a:lnTo>
                  <a:lnTo>
                    <a:pt x="5145" y="1612"/>
                  </a:lnTo>
                  <a:lnTo>
                    <a:pt x="5136" y="1607"/>
                  </a:lnTo>
                  <a:lnTo>
                    <a:pt x="5127" y="1602"/>
                  </a:lnTo>
                  <a:lnTo>
                    <a:pt x="5118" y="1597"/>
                  </a:lnTo>
                  <a:lnTo>
                    <a:pt x="5108" y="1593"/>
                  </a:lnTo>
                  <a:lnTo>
                    <a:pt x="5099" y="1589"/>
                  </a:lnTo>
                  <a:lnTo>
                    <a:pt x="5089" y="1585"/>
                  </a:lnTo>
                  <a:lnTo>
                    <a:pt x="5080" y="1582"/>
                  </a:lnTo>
                  <a:lnTo>
                    <a:pt x="5070" y="1579"/>
                  </a:lnTo>
                  <a:lnTo>
                    <a:pt x="5060" y="1577"/>
                  </a:lnTo>
                  <a:lnTo>
                    <a:pt x="5050" y="1575"/>
                  </a:lnTo>
                  <a:lnTo>
                    <a:pt x="5040" y="1573"/>
                  </a:lnTo>
                  <a:lnTo>
                    <a:pt x="5030" y="1572"/>
                  </a:lnTo>
                  <a:lnTo>
                    <a:pt x="5020" y="1571"/>
                  </a:lnTo>
                  <a:lnTo>
                    <a:pt x="5010" y="1570"/>
                  </a:lnTo>
                  <a:lnTo>
                    <a:pt x="5000" y="1570"/>
                  </a:lnTo>
                  <a:lnTo>
                    <a:pt x="4990" y="1570"/>
                  </a:lnTo>
                  <a:lnTo>
                    <a:pt x="4980" y="1571"/>
                  </a:lnTo>
                  <a:lnTo>
                    <a:pt x="4970" y="1572"/>
                  </a:lnTo>
                  <a:lnTo>
                    <a:pt x="4960" y="1573"/>
                  </a:lnTo>
                  <a:lnTo>
                    <a:pt x="4950" y="1575"/>
                  </a:lnTo>
                  <a:lnTo>
                    <a:pt x="4940" y="1577"/>
                  </a:lnTo>
                  <a:lnTo>
                    <a:pt x="4930" y="1579"/>
                  </a:lnTo>
                  <a:lnTo>
                    <a:pt x="4920" y="1582"/>
                  </a:lnTo>
                  <a:lnTo>
                    <a:pt x="4911" y="1585"/>
                  </a:lnTo>
                  <a:lnTo>
                    <a:pt x="4901" y="1589"/>
                  </a:lnTo>
                  <a:lnTo>
                    <a:pt x="4892" y="1593"/>
                  </a:lnTo>
                  <a:lnTo>
                    <a:pt x="4882" y="1597"/>
                  </a:lnTo>
                  <a:lnTo>
                    <a:pt x="4873" y="1602"/>
                  </a:lnTo>
                  <a:lnTo>
                    <a:pt x="4864" y="1607"/>
                  </a:lnTo>
                  <a:lnTo>
                    <a:pt x="4855" y="1612"/>
                  </a:lnTo>
                  <a:lnTo>
                    <a:pt x="4847" y="1618"/>
                  </a:lnTo>
                  <a:lnTo>
                    <a:pt x="4839" y="1624"/>
                  </a:lnTo>
                  <a:lnTo>
                    <a:pt x="4831" y="1630"/>
                  </a:lnTo>
                  <a:lnTo>
                    <a:pt x="4823" y="1636"/>
                  </a:lnTo>
                  <a:lnTo>
                    <a:pt x="4815" y="1643"/>
                  </a:lnTo>
                  <a:lnTo>
                    <a:pt x="4808" y="1650"/>
                  </a:lnTo>
                  <a:lnTo>
                    <a:pt x="4801" y="1657"/>
                  </a:lnTo>
                  <a:lnTo>
                    <a:pt x="4794" y="1665"/>
                  </a:lnTo>
                  <a:lnTo>
                    <a:pt x="4788" y="1673"/>
                  </a:lnTo>
                  <a:lnTo>
                    <a:pt x="4782" y="1681"/>
                  </a:lnTo>
                  <a:lnTo>
                    <a:pt x="4776" y="1689"/>
                  </a:lnTo>
                  <a:lnTo>
                    <a:pt x="4770" y="1697"/>
                  </a:lnTo>
                  <a:lnTo>
                    <a:pt x="4765" y="1706"/>
                  </a:lnTo>
                  <a:lnTo>
                    <a:pt x="4760" y="1715"/>
                  </a:lnTo>
                  <a:lnTo>
                    <a:pt x="4755" y="1724"/>
                  </a:lnTo>
                  <a:lnTo>
                    <a:pt x="4751" y="1733"/>
                  </a:lnTo>
                  <a:lnTo>
                    <a:pt x="4747" y="1742"/>
                  </a:lnTo>
                  <a:lnTo>
                    <a:pt x="4744" y="1752"/>
                  </a:lnTo>
                  <a:lnTo>
                    <a:pt x="4741" y="1761"/>
                  </a:lnTo>
                  <a:lnTo>
                    <a:pt x="4738" y="1771"/>
                  </a:lnTo>
                  <a:lnTo>
                    <a:pt x="4736" y="1781"/>
                  </a:lnTo>
                  <a:lnTo>
                    <a:pt x="4734" y="1790"/>
                  </a:lnTo>
                  <a:lnTo>
                    <a:pt x="4732" y="1800"/>
                  </a:lnTo>
                  <a:lnTo>
                    <a:pt x="4731" y="1810"/>
                  </a:lnTo>
                  <a:lnTo>
                    <a:pt x="4730" y="1820"/>
                  </a:lnTo>
                  <a:lnTo>
                    <a:pt x="4729" y="1831"/>
                  </a:lnTo>
                  <a:lnTo>
                    <a:pt x="4729" y="1841"/>
                  </a:lnTo>
                  <a:lnTo>
                    <a:pt x="4729" y="1851"/>
                  </a:lnTo>
                  <a:lnTo>
                    <a:pt x="4730" y="1862"/>
                  </a:lnTo>
                  <a:lnTo>
                    <a:pt x="4731" y="1872"/>
                  </a:lnTo>
                  <a:lnTo>
                    <a:pt x="4732" y="1882"/>
                  </a:lnTo>
                  <a:lnTo>
                    <a:pt x="4734" y="1892"/>
                  </a:lnTo>
                  <a:lnTo>
                    <a:pt x="4736" y="1902"/>
                  </a:lnTo>
                  <a:lnTo>
                    <a:pt x="4738" y="1912"/>
                  </a:lnTo>
                  <a:lnTo>
                    <a:pt x="4741" y="1922"/>
                  </a:lnTo>
                  <a:lnTo>
                    <a:pt x="4744" y="1931"/>
                  </a:lnTo>
                  <a:lnTo>
                    <a:pt x="4748" y="1941"/>
                  </a:lnTo>
                  <a:lnTo>
                    <a:pt x="4751" y="1950"/>
                  </a:lnTo>
                  <a:lnTo>
                    <a:pt x="4756" y="1959"/>
                  </a:lnTo>
                  <a:lnTo>
                    <a:pt x="4760" y="1968"/>
                  </a:lnTo>
                  <a:lnTo>
                    <a:pt x="4765" y="1977"/>
                  </a:lnTo>
                  <a:lnTo>
                    <a:pt x="4770" y="1986"/>
                  </a:lnTo>
                  <a:lnTo>
                    <a:pt x="4776" y="1994"/>
                  </a:lnTo>
                  <a:lnTo>
                    <a:pt x="4781" y="2002"/>
                  </a:lnTo>
                  <a:lnTo>
                    <a:pt x="4783" y="1997"/>
                  </a:lnTo>
                  <a:lnTo>
                    <a:pt x="4802" y="1970"/>
                  </a:lnTo>
                  <a:lnTo>
                    <a:pt x="4823" y="1945"/>
                  </a:lnTo>
                  <a:lnTo>
                    <a:pt x="4848" y="1924"/>
                  </a:lnTo>
                  <a:lnTo>
                    <a:pt x="4875" y="1905"/>
                  </a:lnTo>
                  <a:lnTo>
                    <a:pt x="4904" y="1891"/>
                  </a:lnTo>
                  <a:lnTo>
                    <a:pt x="4935" y="1881"/>
                  </a:lnTo>
                  <a:lnTo>
                    <a:pt x="4967" y="1874"/>
                  </a:lnTo>
                  <a:lnTo>
                    <a:pt x="5000" y="1872"/>
                  </a:lnTo>
                  <a:lnTo>
                    <a:pt x="5033" y="1874"/>
                  </a:lnTo>
                  <a:lnTo>
                    <a:pt x="5065" y="1881"/>
                  </a:lnTo>
                  <a:lnTo>
                    <a:pt x="5096" y="1891"/>
                  </a:lnTo>
                  <a:lnTo>
                    <a:pt x="5125" y="1905"/>
                  </a:lnTo>
                  <a:lnTo>
                    <a:pt x="5152" y="1924"/>
                  </a:lnTo>
                  <a:lnTo>
                    <a:pt x="5177" y="1945"/>
                  </a:lnTo>
                  <a:lnTo>
                    <a:pt x="5198" y="1970"/>
                  </a:lnTo>
                  <a:lnTo>
                    <a:pt x="5217" y="1997"/>
                  </a:lnTo>
                  <a:lnTo>
                    <a:pt x="5219" y="2002"/>
                  </a:lnTo>
                  <a:lnTo>
                    <a:pt x="5224" y="1994"/>
                  </a:lnTo>
                  <a:lnTo>
                    <a:pt x="5230" y="1986"/>
                  </a:lnTo>
                  <a:lnTo>
                    <a:pt x="5235" y="1977"/>
                  </a:lnTo>
                  <a:lnTo>
                    <a:pt x="5240" y="1968"/>
                  </a:lnTo>
                  <a:lnTo>
                    <a:pt x="5244" y="1959"/>
                  </a:lnTo>
                  <a:lnTo>
                    <a:pt x="5249" y="1950"/>
                  </a:lnTo>
                  <a:lnTo>
                    <a:pt x="5252" y="1941"/>
                  </a:lnTo>
                  <a:lnTo>
                    <a:pt x="5256" y="1931"/>
                  </a:lnTo>
                  <a:lnTo>
                    <a:pt x="5259" y="1922"/>
                  </a:lnTo>
                  <a:lnTo>
                    <a:pt x="5262" y="1912"/>
                  </a:lnTo>
                  <a:lnTo>
                    <a:pt x="5264" y="1902"/>
                  </a:lnTo>
                  <a:lnTo>
                    <a:pt x="5266" y="1892"/>
                  </a:lnTo>
                  <a:lnTo>
                    <a:pt x="5268" y="1882"/>
                  </a:lnTo>
                  <a:lnTo>
                    <a:pt x="5269" y="1872"/>
                  </a:lnTo>
                  <a:lnTo>
                    <a:pt x="5270" y="1862"/>
                  </a:lnTo>
                  <a:close/>
                  <a:moveTo>
                    <a:pt x="1500" y="6745"/>
                  </a:moveTo>
                  <a:lnTo>
                    <a:pt x="1942" y="6745"/>
                  </a:lnTo>
                  <a:lnTo>
                    <a:pt x="1942" y="5641"/>
                  </a:lnTo>
                  <a:lnTo>
                    <a:pt x="1500" y="5641"/>
                  </a:lnTo>
                  <a:lnTo>
                    <a:pt x="1500" y="6745"/>
                  </a:lnTo>
                  <a:close/>
                  <a:moveTo>
                    <a:pt x="6180" y="7596"/>
                  </a:moveTo>
                  <a:lnTo>
                    <a:pt x="6162" y="7602"/>
                  </a:lnTo>
                  <a:lnTo>
                    <a:pt x="6143" y="7606"/>
                  </a:lnTo>
                  <a:lnTo>
                    <a:pt x="6123" y="7607"/>
                  </a:lnTo>
                  <a:lnTo>
                    <a:pt x="3877" y="7607"/>
                  </a:lnTo>
                  <a:lnTo>
                    <a:pt x="3857" y="7606"/>
                  </a:lnTo>
                  <a:lnTo>
                    <a:pt x="3838" y="7602"/>
                  </a:lnTo>
                  <a:lnTo>
                    <a:pt x="3820" y="7596"/>
                  </a:lnTo>
                  <a:lnTo>
                    <a:pt x="3802" y="7587"/>
                  </a:lnTo>
                  <a:lnTo>
                    <a:pt x="3786" y="7576"/>
                  </a:lnTo>
                  <a:lnTo>
                    <a:pt x="3771" y="7563"/>
                  </a:lnTo>
                  <a:lnTo>
                    <a:pt x="3758" y="7548"/>
                  </a:lnTo>
                  <a:lnTo>
                    <a:pt x="3747" y="7532"/>
                  </a:lnTo>
                  <a:lnTo>
                    <a:pt x="3738" y="7514"/>
                  </a:lnTo>
                  <a:lnTo>
                    <a:pt x="3732" y="7496"/>
                  </a:lnTo>
                  <a:lnTo>
                    <a:pt x="3728" y="7477"/>
                  </a:lnTo>
                  <a:lnTo>
                    <a:pt x="3727" y="7457"/>
                  </a:lnTo>
                  <a:lnTo>
                    <a:pt x="3728" y="7437"/>
                  </a:lnTo>
                  <a:lnTo>
                    <a:pt x="3732" y="7418"/>
                  </a:lnTo>
                  <a:lnTo>
                    <a:pt x="3738" y="7400"/>
                  </a:lnTo>
                  <a:lnTo>
                    <a:pt x="3747" y="7382"/>
                  </a:lnTo>
                  <a:lnTo>
                    <a:pt x="3758" y="7366"/>
                  </a:lnTo>
                  <a:lnTo>
                    <a:pt x="3771" y="7351"/>
                  </a:lnTo>
                  <a:lnTo>
                    <a:pt x="3786" y="7338"/>
                  </a:lnTo>
                  <a:lnTo>
                    <a:pt x="3802" y="7327"/>
                  </a:lnTo>
                  <a:lnTo>
                    <a:pt x="3820" y="7318"/>
                  </a:lnTo>
                  <a:lnTo>
                    <a:pt x="3838" y="7312"/>
                  </a:lnTo>
                  <a:lnTo>
                    <a:pt x="3857" y="7308"/>
                  </a:lnTo>
                  <a:lnTo>
                    <a:pt x="3877" y="7307"/>
                  </a:lnTo>
                  <a:lnTo>
                    <a:pt x="6123" y="7307"/>
                  </a:lnTo>
                  <a:lnTo>
                    <a:pt x="6143" y="7308"/>
                  </a:lnTo>
                  <a:lnTo>
                    <a:pt x="6162" y="7312"/>
                  </a:lnTo>
                  <a:lnTo>
                    <a:pt x="6180" y="7318"/>
                  </a:lnTo>
                  <a:lnTo>
                    <a:pt x="6198" y="7327"/>
                  </a:lnTo>
                  <a:lnTo>
                    <a:pt x="6214" y="7338"/>
                  </a:lnTo>
                  <a:lnTo>
                    <a:pt x="6229" y="7351"/>
                  </a:lnTo>
                  <a:lnTo>
                    <a:pt x="6242" y="7366"/>
                  </a:lnTo>
                  <a:lnTo>
                    <a:pt x="6253" y="7382"/>
                  </a:lnTo>
                  <a:lnTo>
                    <a:pt x="6262" y="7400"/>
                  </a:lnTo>
                  <a:lnTo>
                    <a:pt x="6268" y="7418"/>
                  </a:lnTo>
                  <a:lnTo>
                    <a:pt x="6272" y="7437"/>
                  </a:lnTo>
                  <a:lnTo>
                    <a:pt x="6273" y="7457"/>
                  </a:lnTo>
                  <a:lnTo>
                    <a:pt x="6272" y="7477"/>
                  </a:lnTo>
                  <a:lnTo>
                    <a:pt x="6268" y="7496"/>
                  </a:lnTo>
                  <a:lnTo>
                    <a:pt x="6262" y="7514"/>
                  </a:lnTo>
                  <a:lnTo>
                    <a:pt x="6253" y="7532"/>
                  </a:lnTo>
                  <a:lnTo>
                    <a:pt x="6242" y="7548"/>
                  </a:lnTo>
                  <a:lnTo>
                    <a:pt x="6229" y="7563"/>
                  </a:lnTo>
                  <a:lnTo>
                    <a:pt x="6214" y="7576"/>
                  </a:lnTo>
                  <a:lnTo>
                    <a:pt x="6198" y="7587"/>
                  </a:lnTo>
                  <a:lnTo>
                    <a:pt x="6180" y="7596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4" name="Text 4">
            <a:extLst>
              <a:ext uri="{FF2B5EF4-FFF2-40B4-BE49-F238E27FC236}">
                <a16:creationId xmlns:a16="http://schemas.microsoft.com/office/drawing/2014/main" id="{23EF3A96-F2F8-4218-9A0D-2E03BA59D258}"/>
              </a:ext>
            </a:extLst>
          </p:cNvPr>
          <p:cNvSpPr/>
          <p:nvPr/>
        </p:nvSpPr>
        <p:spPr>
          <a:xfrm>
            <a:off x="1676521" y="4997282"/>
            <a:ext cx="1888483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27</a:t>
            </a:r>
          </a:p>
        </p:txBody>
      </p:sp>
      <p:sp>
        <p:nvSpPr>
          <p:cNvPr id="15" name="Text 5">
            <a:extLst>
              <a:ext uri="{FF2B5EF4-FFF2-40B4-BE49-F238E27FC236}">
                <a16:creationId xmlns:a16="http://schemas.microsoft.com/office/drawing/2014/main" id="{DD16A0C1-B989-441B-958F-8D3F4415EBDF}"/>
              </a:ext>
            </a:extLst>
          </p:cNvPr>
          <p:cNvSpPr/>
          <p:nvPr/>
        </p:nvSpPr>
        <p:spPr>
          <a:xfrm>
            <a:off x="1676520" y="5464874"/>
            <a:ext cx="1888483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live automations by mid-2027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CD68E6DE-E0E8-4D42-A5DE-259FC68F21B3}"/>
              </a:ext>
            </a:extLst>
          </p:cNvPr>
          <p:cNvSpPr/>
          <p:nvPr/>
        </p:nvSpPr>
        <p:spPr>
          <a:xfrm>
            <a:off x="4048474" y="4803312"/>
            <a:ext cx="3199521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2" name="Text 4">
            <a:extLst>
              <a:ext uri="{FF2B5EF4-FFF2-40B4-BE49-F238E27FC236}">
                <a16:creationId xmlns:a16="http://schemas.microsoft.com/office/drawing/2014/main" id="{8F368E03-89B7-4BB9-9531-549E570C0F7A}"/>
              </a:ext>
            </a:extLst>
          </p:cNvPr>
          <p:cNvSpPr/>
          <p:nvPr/>
        </p:nvSpPr>
        <p:spPr>
          <a:xfrm>
            <a:off x="5153977" y="4997282"/>
            <a:ext cx="1888483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96%</a:t>
            </a:r>
          </a:p>
        </p:txBody>
      </p:sp>
      <p:sp>
        <p:nvSpPr>
          <p:cNvPr id="23" name="Text 5">
            <a:extLst>
              <a:ext uri="{FF2B5EF4-FFF2-40B4-BE49-F238E27FC236}">
                <a16:creationId xmlns:a16="http://schemas.microsoft.com/office/drawing/2014/main" id="{CC8725B1-3EDA-4E84-BE5E-AAFA203B0878}"/>
              </a:ext>
            </a:extLst>
          </p:cNvPr>
          <p:cNvSpPr/>
          <p:nvPr/>
        </p:nvSpPr>
        <p:spPr>
          <a:xfrm>
            <a:off x="5153976" y="5464874"/>
            <a:ext cx="1888483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bot uptime in business hours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8BB091E-A2EE-4A95-BA85-4D3F44B07FD3}"/>
              </a:ext>
            </a:extLst>
          </p:cNvPr>
          <p:cNvGrpSpPr/>
          <p:nvPr/>
        </p:nvGrpSpPr>
        <p:grpSpPr>
          <a:xfrm>
            <a:off x="4268391" y="5057995"/>
            <a:ext cx="674902" cy="674902"/>
            <a:chOff x="627162" y="4838076"/>
            <a:chExt cx="674902" cy="674902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AB7160E-445A-479A-95E3-A5D7CF4C82FE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90268" name="Group 59">
              <a:extLst>
                <a:ext uri="{FF2B5EF4-FFF2-40B4-BE49-F238E27FC236}">
                  <a16:creationId xmlns:a16="http://schemas.microsoft.com/office/drawing/2014/main" id="{2ABD68D6-7E35-4A06-94FD-4AD3F82EBFAC}"/>
                </a:ext>
              </a:extLst>
            </p:cNvPr>
            <p:cNvGrpSpPr/>
            <p:nvPr/>
          </p:nvGrpSpPr>
          <p:grpSpPr>
            <a:xfrm>
              <a:off x="677180" y="4888094"/>
              <a:ext cx="574866" cy="574866"/>
              <a:chOff x="8624067" y="5358687"/>
              <a:chExt cx="633600" cy="633600"/>
            </a:xfrm>
          </p:grpSpPr>
          <p:sp>
            <p:nvSpPr>
              <p:cNvPr id="90269" name="Accent">
                <a:extLst>
                  <a:ext uri="{FF2B5EF4-FFF2-40B4-BE49-F238E27FC236}">
                    <a16:creationId xmlns:a16="http://schemas.microsoft.com/office/drawing/2014/main" id="{59E33285-AE08-49E3-B60B-A276863A7577}"/>
                  </a:ext>
                </a:extLst>
              </p:cNvPr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195" y="4070"/>
                    </a:moveTo>
                    <a:lnTo>
                      <a:pt x="7177" y="4098"/>
                    </a:lnTo>
                    <a:lnTo>
                      <a:pt x="5534" y="6357"/>
                    </a:lnTo>
                    <a:lnTo>
                      <a:pt x="5535" y="6358"/>
                    </a:lnTo>
                    <a:lnTo>
                      <a:pt x="5546" y="6378"/>
                    </a:lnTo>
                    <a:lnTo>
                      <a:pt x="5557" y="6399"/>
                    </a:lnTo>
                    <a:lnTo>
                      <a:pt x="5566" y="6420"/>
                    </a:lnTo>
                    <a:lnTo>
                      <a:pt x="5575" y="6441"/>
                    </a:lnTo>
                    <a:lnTo>
                      <a:pt x="5583" y="6463"/>
                    </a:lnTo>
                    <a:lnTo>
                      <a:pt x="5590" y="6485"/>
                    </a:lnTo>
                    <a:lnTo>
                      <a:pt x="5596" y="6507"/>
                    </a:lnTo>
                    <a:lnTo>
                      <a:pt x="5602" y="6529"/>
                    </a:lnTo>
                    <a:lnTo>
                      <a:pt x="5606" y="6552"/>
                    </a:lnTo>
                    <a:lnTo>
                      <a:pt x="5610" y="6574"/>
                    </a:lnTo>
                    <a:lnTo>
                      <a:pt x="5613" y="6597"/>
                    </a:lnTo>
                    <a:lnTo>
                      <a:pt x="5615" y="6620"/>
                    </a:lnTo>
                    <a:lnTo>
                      <a:pt x="5617" y="6643"/>
                    </a:lnTo>
                    <a:lnTo>
                      <a:pt x="5617" y="6666"/>
                    </a:lnTo>
                    <a:lnTo>
                      <a:pt x="5617" y="6689"/>
                    </a:lnTo>
                    <a:lnTo>
                      <a:pt x="5615" y="6713"/>
                    </a:lnTo>
                    <a:lnTo>
                      <a:pt x="5613" y="6736"/>
                    </a:lnTo>
                    <a:lnTo>
                      <a:pt x="5610" y="6758"/>
                    </a:lnTo>
                    <a:lnTo>
                      <a:pt x="5606" y="6781"/>
                    </a:lnTo>
                    <a:lnTo>
                      <a:pt x="5602" y="6804"/>
                    </a:lnTo>
                    <a:lnTo>
                      <a:pt x="5596" y="6826"/>
                    </a:lnTo>
                    <a:lnTo>
                      <a:pt x="5590" y="6848"/>
                    </a:lnTo>
                    <a:lnTo>
                      <a:pt x="5583" y="6870"/>
                    </a:lnTo>
                    <a:lnTo>
                      <a:pt x="5575" y="6892"/>
                    </a:lnTo>
                    <a:lnTo>
                      <a:pt x="5566" y="6913"/>
                    </a:lnTo>
                    <a:lnTo>
                      <a:pt x="5557" y="6934"/>
                    </a:lnTo>
                    <a:lnTo>
                      <a:pt x="5546" y="6955"/>
                    </a:lnTo>
                    <a:lnTo>
                      <a:pt x="5535" y="6975"/>
                    </a:lnTo>
                    <a:lnTo>
                      <a:pt x="5523" y="6995"/>
                    </a:lnTo>
                    <a:lnTo>
                      <a:pt x="5510" y="7014"/>
                    </a:lnTo>
                    <a:lnTo>
                      <a:pt x="5497" y="7033"/>
                    </a:lnTo>
                    <a:lnTo>
                      <a:pt x="5482" y="7051"/>
                    </a:lnTo>
                    <a:lnTo>
                      <a:pt x="5468" y="7069"/>
                    </a:lnTo>
                    <a:lnTo>
                      <a:pt x="5452" y="7086"/>
                    </a:lnTo>
                    <a:lnTo>
                      <a:pt x="5436" y="7103"/>
                    </a:lnTo>
                    <a:lnTo>
                      <a:pt x="5420" y="7119"/>
                    </a:lnTo>
                    <a:lnTo>
                      <a:pt x="5403" y="7134"/>
                    </a:lnTo>
                    <a:lnTo>
                      <a:pt x="5385" y="7149"/>
                    </a:lnTo>
                    <a:lnTo>
                      <a:pt x="5367" y="7163"/>
                    </a:lnTo>
                    <a:lnTo>
                      <a:pt x="5348" y="7176"/>
                    </a:lnTo>
                    <a:lnTo>
                      <a:pt x="5329" y="7189"/>
                    </a:lnTo>
                    <a:lnTo>
                      <a:pt x="5309" y="7201"/>
                    </a:lnTo>
                    <a:lnTo>
                      <a:pt x="5289" y="7212"/>
                    </a:lnTo>
                    <a:lnTo>
                      <a:pt x="5268" y="7223"/>
                    </a:lnTo>
                    <a:lnTo>
                      <a:pt x="5247" y="7232"/>
                    </a:lnTo>
                    <a:lnTo>
                      <a:pt x="5226" y="7241"/>
                    </a:lnTo>
                    <a:lnTo>
                      <a:pt x="5204" y="7249"/>
                    </a:lnTo>
                    <a:lnTo>
                      <a:pt x="5182" y="7256"/>
                    </a:lnTo>
                    <a:lnTo>
                      <a:pt x="5160" y="7263"/>
                    </a:lnTo>
                    <a:lnTo>
                      <a:pt x="5137" y="7268"/>
                    </a:lnTo>
                    <a:lnTo>
                      <a:pt x="5115" y="7273"/>
                    </a:lnTo>
                    <a:lnTo>
                      <a:pt x="5092" y="7277"/>
                    </a:lnTo>
                    <a:lnTo>
                      <a:pt x="5069" y="7280"/>
                    </a:lnTo>
                    <a:lnTo>
                      <a:pt x="5046" y="7282"/>
                    </a:lnTo>
                    <a:lnTo>
                      <a:pt x="5023" y="7284"/>
                    </a:lnTo>
                    <a:lnTo>
                      <a:pt x="5000" y="7284"/>
                    </a:lnTo>
                    <a:lnTo>
                      <a:pt x="4977" y="7284"/>
                    </a:lnTo>
                    <a:lnTo>
                      <a:pt x="4954" y="7282"/>
                    </a:lnTo>
                    <a:lnTo>
                      <a:pt x="4931" y="7280"/>
                    </a:lnTo>
                    <a:lnTo>
                      <a:pt x="4908" y="7277"/>
                    </a:lnTo>
                    <a:lnTo>
                      <a:pt x="4885" y="7273"/>
                    </a:lnTo>
                    <a:lnTo>
                      <a:pt x="4863" y="7268"/>
                    </a:lnTo>
                    <a:lnTo>
                      <a:pt x="4840" y="7263"/>
                    </a:lnTo>
                    <a:lnTo>
                      <a:pt x="4818" y="7256"/>
                    </a:lnTo>
                    <a:lnTo>
                      <a:pt x="4796" y="7249"/>
                    </a:lnTo>
                    <a:lnTo>
                      <a:pt x="4774" y="7241"/>
                    </a:lnTo>
                    <a:lnTo>
                      <a:pt x="4753" y="7232"/>
                    </a:lnTo>
                    <a:lnTo>
                      <a:pt x="4732" y="7223"/>
                    </a:lnTo>
                    <a:lnTo>
                      <a:pt x="4711" y="7212"/>
                    </a:lnTo>
                    <a:lnTo>
                      <a:pt x="4691" y="7201"/>
                    </a:lnTo>
                    <a:lnTo>
                      <a:pt x="4671" y="7189"/>
                    </a:lnTo>
                    <a:lnTo>
                      <a:pt x="4652" y="7176"/>
                    </a:lnTo>
                    <a:lnTo>
                      <a:pt x="4633" y="7163"/>
                    </a:lnTo>
                    <a:lnTo>
                      <a:pt x="4615" y="7149"/>
                    </a:lnTo>
                    <a:lnTo>
                      <a:pt x="4597" y="7134"/>
                    </a:lnTo>
                    <a:lnTo>
                      <a:pt x="4580" y="7119"/>
                    </a:lnTo>
                    <a:lnTo>
                      <a:pt x="4564" y="7103"/>
                    </a:lnTo>
                    <a:lnTo>
                      <a:pt x="4548" y="7086"/>
                    </a:lnTo>
                    <a:lnTo>
                      <a:pt x="4532" y="7069"/>
                    </a:lnTo>
                    <a:lnTo>
                      <a:pt x="4518" y="7051"/>
                    </a:lnTo>
                    <a:lnTo>
                      <a:pt x="4503" y="7033"/>
                    </a:lnTo>
                    <a:lnTo>
                      <a:pt x="4490" y="7014"/>
                    </a:lnTo>
                    <a:lnTo>
                      <a:pt x="4477" y="6995"/>
                    </a:lnTo>
                    <a:lnTo>
                      <a:pt x="4465" y="6975"/>
                    </a:lnTo>
                    <a:lnTo>
                      <a:pt x="4454" y="6955"/>
                    </a:lnTo>
                    <a:lnTo>
                      <a:pt x="4443" y="6934"/>
                    </a:lnTo>
                    <a:lnTo>
                      <a:pt x="4434" y="6913"/>
                    </a:lnTo>
                    <a:lnTo>
                      <a:pt x="4425" y="6892"/>
                    </a:lnTo>
                    <a:lnTo>
                      <a:pt x="4417" y="6870"/>
                    </a:lnTo>
                    <a:lnTo>
                      <a:pt x="4410" y="6848"/>
                    </a:lnTo>
                    <a:lnTo>
                      <a:pt x="4404" y="6826"/>
                    </a:lnTo>
                    <a:lnTo>
                      <a:pt x="4398" y="6804"/>
                    </a:lnTo>
                    <a:lnTo>
                      <a:pt x="4394" y="6781"/>
                    </a:lnTo>
                    <a:lnTo>
                      <a:pt x="4390" y="6758"/>
                    </a:lnTo>
                    <a:lnTo>
                      <a:pt x="4387" y="6736"/>
                    </a:lnTo>
                    <a:lnTo>
                      <a:pt x="4385" y="6713"/>
                    </a:lnTo>
                    <a:lnTo>
                      <a:pt x="4383" y="6689"/>
                    </a:lnTo>
                    <a:lnTo>
                      <a:pt x="4383" y="6666"/>
                    </a:lnTo>
                    <a:lnTo>
                      <a:pt x="4383" y="6643"/>
                    </a:lnTo>
                    <a:lnTo>
                      <a:pt x="4385" y="6620"/>
                    </a:lnTo>
                    <a:lnTo>
                      <a:pt x="4387" y="6597"/>
                    </a:lnTo>
                    <a:lnTo>
                      <a:pt x="4390" y="6574"/>
                    </a:lnTo>
                    <a:lnTo>
                      <a:pt x="4394" y="6552"/>
                    </a:lnTo>
                    <a:lnTo>
                      <a:pt x="4398" y="6529"/>
                    </a:lnTo>
                    <a:lnTo>
                      <a:pt x="4404" y="6507"/>
                    </a:lnTo>
                    <a:lnTo>
                      <a:pt x="4410" y="6485"/>
                    </a:lnTo>
                    <a:lnTo>
                      <a:pt x="4417" y="6463"/>
                    </a:lnTo>
                    <a:lnTo>
                      <a:pt x="4425" y="6441"/>
                    </a:lnTo>
                    <a:lnTo>
                      <a:pt x="4434" y="6420"/>
                    </a:lnTo>
                    <a:lnTo>
                      <a:pt x="4443" y="6399"/>
                    </a:lnTo>
                    <a:lnTo>
                      <a:pt x="4454" y="6378"/>
                    </a:lnTo>
                    <a:lnTo>
                      <a:pt x="4465" y="6358"/>
                    </a:lnTo>
                    <a:lnTo>
                      <a:pt x="4477" y="6338"/>
                    </a:lnTo>
                    <a:lnTo>
                      <a:pt x="4490" y="6319"/>
                    </a:lnTo>
                    <a:lnTo>
                      <a:pt x="4503" y="6300"/>
                    </a:lnTo>
                    <a:lnTo>
                      <a:pt x="4518" y="6282"/>
                    </a:lnTo>
                    <a:lnTo>
                      <a:pt x="4532" y="6264"/>
                    </a:lnTo>
                    <a:lnTo>
                      <a:pt x="4548" y="6247"/>
                    </a:lnTo>
                    <a:lnTo>
                      <a:pt x="4564" y="6230"/>
                    </a:lnTo>
                    <a:lnTo>
                      <a:pt x="4580" y="6214"/>
                    </a:lnTo>
                    <a:lnTo>
                      <a:pt x="4597" y="6199"/>
                    </a:lnTo>
                    <a:lnTo>
                      <a:pt x="4615" y="6184"/>
                    </a:lnTo>
                    <a:lnTo>
                      <a:pt x="4633" y="6170"/>
                    </a:lnTo>
                    <a:lnTo>
                      <a:pt x="4652" y="6157"/>
                    </a:lnTo>
                    <a:lnTo>
                      <a:pt x="4671" y="6144"/>
                    </a:lnTo>
                    <a:lnTo>
                      <a:pt x="4691" y="6132"/>
                    </a:lnTo>
                    <a:lnTo>
                      <a:pt x="4711" y="6121"/>
                    </a:lnTo>
                    <a:lnTo>
                      <a:pt x="4732" y="6110"/>
                    </a:lnTo>
                    <a:lnTo>
                      <a:pt x="4753" y="6101"/>
                    </a:lnTo>
                    <a:lnTo>
                      <a:pt x="4774" y="6092"/>
                    </a:lnTo>
                    <a:lnTo>
                      <a:pt x="4796" y="6084"/>
                    </a:lnTo>
                    <a:lnTo>
                      <a:pt x="4818" y="6077"/>
                    </a:lnTo>
                    <a:lnTo>
                      <a:pt x="4840" y="6070"/>
                    </a:lnTo>
                    <a:lnTo>
                      <a:pt x="4863" y="6065"/>
                    </a:lnTo>
                    <a:lnTo>
                      <a:pt x="4885" y="6060"/>
                    </a:lnTo>
                    <a:lnTo>
                      <a:pt x="4908" y="6056"/>
                    </a:lnTo>
                    <a:lnTo>
                      <a:pt x="4931" y="6053"/>
                    </a:lnTo>
                    <a:lnTo>
                      <a:pt x="4954" y="6051"/>
                    </a:lnTo>
                    <a:lnTo>
                      <a:pt x="4977" y="6049"/>
                    </a:lnTo>
                    <a:lnTo>
                      <a:pt x="5000" y="6049"/>
                    </a:lnTo>
                    <a:lnTo>
                      <a:pt x="5023" y="6049"/>
                    </a:lnTo>
                    <a:lnTo>
                      <a:pt x="5046" y="6051"/>
                    </a:lnTo>
                    <a:lnTo>
                      <a:pt x="5069" y="6053"/>
                    </a:lnTo>
                    <a:lnTo>
                      <a:pt x="5092" y="6056"/>
                    </a:lnTo>
                    <a:lnTo>
                      <a:pt x="5115" y="6060"/>
                    </a:lnTo>
                    <a:lnTo>
                      <a:pt x="5129" y="6063"/>
                    </a:lnTo>
                    <a:lnTo>
                      <a:pt x="6773" y="3804"/>
                    </a:lnTo>
                    <a:lnTo>
                      <a:pt x="6794" y="3779"/>
                    </a:lnTo>
                    <a:lnTo>
                      <a:pt x="6818" y="3757"/>
                    </a:lnTo>
                    <a:lnTo>
                      <a:pt x="6845" y="3738"/>
                    </a:lnTo>
                    <a:lnTo>
                      <a:pt x="6873" y="3723"/>
                    </a:lnTo>
                    <a:lnTo>
                      <a:pt x="6904" y="3711"/>
                    </a:lnTo>
                    <a:lnTo>
                      <a:pt x="6936" y="3704"/>
                    </a:lnTo>
                    <a:lnTo>
                      <a:pt x="6969" y="3701"/>
                    </a:lnTo>
                    <a:lnTo>
                      <a:pt x="7001" y="3702"/>
                    </a:lnTo>
                    <a:lnTo>
                      <a:pt x="7034" y="3708"/>
                    </a:lnTo>
                    <a:lnTo>
                      <a:pt x="7065" y="3718"/>
                    </a:lnTo>
                    <a:lnTo>
                      <a:pt x="7094" y="3731"/>
                    </a:lnTo>
                    <a:lnTo>
                      <a:pt x="7122" y="3749"/>
                    </a:lnTo>
                    <a:lnTo>
                      <a:pt x="7147" y="3770"/>
                    </a:lnTo>
                    <a:lnTo>
                      <a:pt x="7169" y="3794"/>
                    </a:lnTo>
                    <a:lnTo>
                      <a:pt x="7188" y="3821"/>
                    </a:lnTo>
                    <a:lnTo>
                      <a:pt x="7203" y="3849"/>
                    </a:lnTo>
                    <a:lnTo>
                      <a:pt x="7215" y="3880"/>
                    </a:lnTo>
                    <a:lnTo>
                      <a:pt x="7222" y="3912"/>
                    </a:lnTo>
                    <a:lnTo>
                      <a:pt x="7225" y="3945"/>
                    </a:lnTo>
                    <a:lnTo>
                      <a:pt x="7224" y="3977"/>
                    </a:lnTo>
                    <a:lnTo>
                      <a:pt x="7218" y="4010"/>
                    </a:lnTo>
                    <a:lnTo>
                      <a:pt x="7208" y="4041"/>
                    </a:lnTo>
                    <a:lnTo>
                      <a:pt x="7195" y="4070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70" name="Outline">
                <a:extLst>
                  <a:ext uri="{FF2B5EF4-FFF2-40B4-BE49-F238E27FC236}">
                    <a16:creationId xmlns:a16="http://schemas.microsoft.com/office/drawing/2014/main" id="{8E2D441C-34C1-47D3-99F9-CBA3366B7AD3}"/>
                  </a:ext>
                </a:extLst>
              </p:cNvPr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855" y="3496"/>
                    </a:moveTo>
                    <a:lnTo>
                      <a:pt x="4851" y="3477"/>
                    </a:lnTo>
                    <a:lnTo>
                      <a:pt x="4850" y="3457"/>
                    </a:lnTo>
                    <a:lnTo>
                      <a:pt x="4850" y="2969"/>
                    </a:lnTo>
                    <a:lnTo>
                      <a:pt x="4723" y="2976"/>
                    </a:lnTo>
                    <a:lnTo>
                      <a:pt x="4585" y="2989"/>
                    </a:lnTo>
                    <a:lnTo>
                      <a:pt x="4448" y="3008"/>
                    </a:lnTo>
                    <a:lnTo>
                      <a:pt x="4312" y="3031"/>
                    </a:lnTo>
                    <a:lnTo>
                      <a:pt x="4176" y="3059"/>
                    </a:lnTo>
                    <a:lnTo>
                      <a:pt x="4042" y="3092"/>
                    </a:lnTo>
                    <a:lnTo>
                      <a:pt x="3910" y="3131"/>
                    </a:lnTo>
                    <a:lnTo>
                      <a:pt x="3779" y="3174"/>
                    </a:lnTo>
                    <a:lnTo>
                      <a:pt x="3649" y="3222"/>
                    </a:lnTo>
                    <a:lnTo>
                      <a:pt x="3521" y="3275"/>
                    </a:lnTo>
                    <a:lnTo>
                      <a:pt x="3396" y="3333"/>
                    </a:lnTo>
                    <a:lnTo>
                      <a:pt x="3272" y="3395"/>
                    </a:lnTo>
                    <a:lnTo>
                      <a:pt x="3150" y="3463"/>
                    </a:lnTo>
                    <a:lnTo>
                      <a:pt x="3031" y="3534"/>
                    </a:lnTo>
                    <a:lnTo>
                      <a:pt x="2915" y="3610"/>
                    </a:lnTo>
                    <a:lnTo>
                      <a:pt x="2802" y="3690"/>
                    </a:lnTo>
                    <a:lnTo>
                      <a:pt x="2693" y="3774"/>
                    </a:lnTo>
                    <a:lnTo>
                      <a:pt x="2586" y="3862"/>
                    </a:lnTo>
                    <a:lnTo>
                      <a:pt x="2483" y="3954"/>
                    </a:lnTo>
                    <a:lnTo>
                      <a:pt x="2384" y="4050"/>
                    </a:lnTo>
                    <a:lnTo>
                      <a:pt x="2288" y="4149"/>
                    </a:lnTo>
                    <a:lnTo>
                      <a:pt x="2196" y="4252"/>
                    </a:lnTo>
                    <a:lnTo>
                      <a:pt x="2108" y="4359"/>
                    </a:lnTo>
                    <a:lnTo>
                      <a:pt x="2024" y="4468"/>
                    </a:lnTo>
                    <a:lnTo>
                      <a:pt x="1943" y="4581"/>
                    </a:lnTo>
                    <a:lnTo>
                      <a:pt x="1867" y="4697"/>
                    </a:lnTo>
                    <a:lnTo>
                      <a:pt x="1796" y="4816"/>
                    </a:lnTo>
                    <a:lnTo>
                      <a:pt x="1729" y="4938"/>
                    </a:lnTo>
                    <a:lnTo>
                      <a:pt x="1666" y="5062"/>
                    </a:lnTo>
                    <a:lnTo>
                      <a:pt x="1664" y="5067"/>
                    </a:lnTo>
                    <a:lnTo>
                      <a:pt x="2331" y="5290"/>
                    </a:lnTo>
                    <a:lnTo>
                      <a:pt x="2350" y="5297"/>
                    </a:lnTo>
                    <a:lnTo>
                      <a:pt x="2367" y="5307"/>
                    </a:lnTo>
                    <a:lnTo>
                      <a:pt x="2382" y="5319"/>
                    </a:lnTo>
                    <a:lnTo>
                      <a:pt x="2396" y="5333"/>
                    </a:lnTo>
                    <a:lnTo>
                      <a:pt x="2408" y="5348"/>
                    </a:lnTo>
                    <a:lnTo>
                      <a:pt x="2418" y="5365"/>
                    </a:lnTo>
                    <a:lnTo>
                      <a:pt x="2426" y="5383"/>
                    </a:lnTo>
                    <a:lnTo>
                      <a:pt x="2431" y="5402"/>
                    </a:lnTo>
                    <a:lnTo>
                      <a:pt x="2434" y="5421"/>
                    </a:lnTo>
                    <a:lnTo>
                      <a:pt x="2434" y="5441"/>
                    </a:lnTo>
                    <a:lnTo>
                      <a:pt x="2431" y="5461"/>
                    </a:lnTo>
                    <a:lnTo>
                      <a:pt x="2426" y="5479"/>
                    </a:lnTo>
                    <a:lnTo>
                      <a:pt x="2419" y="5498"/>
                    </a:lnTo>
                    <a:lnTo>
                      <a:pt x="2409" y="5515"/>
                    </a:lnTo>
                    <a:lnTo>
                      <a:pt x="2397" y="5530"/>
                    </a:lnTo>
                    <a:lnTo>
                      <a:pt x="2383" y="5544"/>
                    </a:lnTo>
                    <a:lnTo>
                      <a:pt x="2368" y="5556"/>
                    </a:lnTo>
                    <a:lnTo>
                      <a:pt x="2351" y="5566"/>
                    </a:lnTo>
                    <a:lnTo>
                      <a:pt x="2333" y="5574"/>
                    </a:lnTo>
                    <a:lnTo>
                      <a:pt x="2314" y="5579"/>
                    </a:lnTo>
                    <a:lnTo>
                      <a:pt x="2295" y="5582"/>
                    </a:lnTo>
                    <a:lnTo>
                      <a:pt x="2275" y="5582"/>
                    </a:lnTo>
                    <a:lnTo>
                      <a:pt x="2255" y="5579"/>
                    </a:lnTo>
                    <a:lnTo>
                      <a:pt x="2237" y="5574"/>
                    </a:lnTo>
                    <a:lnTo>
                      <a:pt x="1545" y="5344"/>
                    </a:lnTo>
                    <a:lnTo>
                      <a:pt x="1508" y="5445"/>
                    </a:lnTo>
                    <a:lnTo>
                      <a:pt x="1464" y="5576"/>
                    </a:lnTo>
                    <a:lnTo>
                      <a:pt x="1426" y="5709"/>
                    </a:lnTo>
                    <a:lnTo>
                      <a:pt x="1393" y="5843"/>
                    </a:lnTo>
                    <a:lnTo>
                      <a:pt x="1365" y="5978"/>
                    </a:lnTo>
                    <a:lnTo>
                      <a:pt x="1342" y="6114"/>
                    </a:lnTo>
                    <a:lnTo>
                      <a:pt x="1323" y="6251"/>
                    </a:lnTo>
                    <a:lnTo>
                      <a:pt x="1310" y="6389"/>
                    </a:lnTo>
                    <a:lnTo>
                      <a:pt x="1303" y="6527"/>
                    </a:lnTo>
                    <a:lnTo>
                      <a:pt x="1300" y="6671"/>
                    </a:lnTo>
                    <a:lnTo>
                      <a:pt x="1297" y="6703"/>
                    </a:lnTo>
                    <a:lnTo>
                      <a:pt x="1290" y="6735"/>
                    </a:lnTo>
                    <a:lnTo>
                      <a:pt x="1279" y="6766"/>
                    </a:lnTo>
                    <a:lnTo>
                      <a:pt x="1264" y="6795"/>
                    </a:lnTo>
                    <a:lnTo>
                      <a:pt x="1245" y="6822"/>
                    </a:lnTo>
                    <a:lnTo>
                      <a:pt x="1223" y="6846"/>
                    </a:lnTo>
                    <a:lnTo>
                      <a:pt x="1198" y="6867"/>
                    </a:lnTo>
                    <a:lnTo>
                      <a:pt x="1171" y="6885"/>
                    </a:lnTo>
                    <a:lnTo>
                      <a:pt x="1141" y="6899"/>
                    </a:lnTo>
                    <a:lnTo>
                      <a:pt x="1110" y="6909"/>
                    </a:lnTo>
                    <a:lnTo>
                      <a:pt x="1078" y="6914"/>
                    </a:lnTo>
                    <a:lnTo>
                      <a:pt x="1045" y="6916"/>
                    </a:lnTo>
                    <a:lnTo>
                      <a:pt x="1013" y="6913"/>
                    </a:lnTo>
                    <a:lnTo>
                      <a:pt x="981" y="6906"/>
                    </a:lnTo>
                    <a:lnTo>
                      <a:pt x="950" y="6895"/>
                    </a:lnTo>
                    <a:lnTo>
                      <a:pt x="921" y="6880"/>
                    </a:lnTo>
                    <a:lnTo>
                      <a:pt x="894" y="6861"/>
                    </a:lnTo>
                    <a:lnTo>
                      <a:pt x="870" y="6839"/>
                    </a:lnTo>
                    <a:lnTo>
                      <a:pt x="849" y="6814"/>
                    </a:lnTo>
                    <a:lnTo>
                      <a:pt x="831" y="6787"/>
                    </a:lnTo>
                    <a:lnTo>
                      <a:pt x="817" y="6757"/>
                    </a:lnTo>
                    <a:lnTo>
                      <a:pt x="807" y="6726"/>
                    </a:lnTo>
                    <a:lnTo>
                      <a:pt x="802" y="6694"/>
                    </a:lnTo>
                    <a:lnTo>
                      <a:pt x="800" y="6661"/>
                    </a:lnTo>
                    <a:lnTo>
                      <a:pt x="803" y="6513"/>
                    </a:lnTo>
                    <a:lnTo>
                      <a:pt x="803" y="6504"/>
                    </a:lnTo>
                    <a:lnTo>
                      <a:pt x="812" y="6356"/>
                    </a:lnTo>
                    <a:lnTo>
                      <a:pt x="812" y="6346"/>
                    </a:lnTo>
                    <a:lnTo>
                      <a:pt x="826" y="6199"/>
                    </a:lnTo>
                    <a:lnTo>
                      <a:pt x="827" y="6190"/>
                    </a:lnTo>
                    <a:lnTo>
                      <a:pt x="847" y="6044"/>
                    </a:lnTo>
                    <a:lnTo>
                      <a:pt x="848" y="6035"/>
                    </a:lnTo>
                    <a:lnTo>
                      <a:pt x="873" y="5889"/>
                    </a:lnTo>
                    <a:lnTo>
                      <a:pt x="874" y="5880"/>
                    </a:lnTo>
                    <a:lnTo>
                      <a:pt x="905" y="5736"/>
                    </a:lnTo>
                    <a:lnTo>
                      <a:pt x="907" y="5727"/>
                    </a:lnTo>
                    <a:lnTo>
                      <a:pt x="942" y="5584"/>
                    </a:lnTo>
                    <a:lnTo>
                      <a:pt x="945" y="5575"/>
                    </a:lnTo>
                    <a:lnTo>
                      <a:pt x="985" y="5433"/>
                    </a:lnTo>
                    <a:lnTo>
                      <a:pt x="988" y="5424"/>
                    </a:lnTo>
                    <a:lnTo>
                      <a:pt x="1034" y="5284"/>
                    </a:lnTo>
                    <a:lnTo>
                      <a:pt x="1037" y="5276"/>
                    </a:lnTo>
                    <a:lnTo>
                      <a:pt x="1088" y="5137"/>
                    </a:lnTo>
                    <a:lnTo>
                      <a:pt x="1092" y="5129"/>
                    </a:lnTo>
                    <a:lnTo>
                      <a:pt x="1148" y="4992"/>
                    </a:lnTo>
                    <a:lnTo>
                      <a:pt x="1152" y="4984"/>
                    </a:lnTo>
                    <a:lnTo>
                      <a:pt x="1213" y="4849"/>
                    </a:lnTo>
                    <a:lnTo>
                      <a:pt x="1217" y="4841"/>
                    </a:lnTo>
                    <a:lnTo>
                      <a:pt x="1284" y="4709"/>
                    </a:lnTo>
                    <a:lnTo>
                      <a:pt x="1288" y="4700"/>
                    </a:lnTo>
                    <a:lnTo>
                      <a:pt x="1360" y="4570"/>
                    </a:lnTo>
                    <a:lnTo>
                      <a:pt x="1365" y="4562"/>
                    </a:lnTo>
                    <a:lnTo>
                      <a:pt x="1442" y="4435"/>
                    </a:lnTo>
                    <a:lnTo>
                      <a:pt x="1447" y="4427"/>
                    </a:lnTo>
                    <a:lnTo>
                      <a:pt x="1528" y="4303"/>
                    </a:lnTo>
                    <a:lnTo>
                      <a:pt x="1533" y="4295"/>
                    </a:lnTo>
                    <a:lnTo>
                      <a:pt x="1619" y="4175"/>
                    </a:lnTo>
                    <a:lnTo>
                      <a:pt x="1624" y="4167"/>
                    </a:lnTo>
                    <a:lnTo>
                      <a:pt x="1714" y="4050"/>
                    </a:lnTo>
                    <a:lnTo>
                      <a:pt x="1720" y="4043"/>
                    </a:lnTo>
                    <a:lnTo>
                      <a:pt x="1814" y="3930"/>
                    </a:lnTo>
                    <a:lnTo>
                      <a:pt x="1820" y="3922"/>
                    </a:lnTo>
                    <a:lnTo>
                      <a:pt x="1919" y="3813"/>
                    </a:lnTo>
                    <a:lnTo>
                      <a:pt x="1925" y="3806"/>
                    </a:lnTo>
                    <a:lnTo>
                      <a:pt x="2027" y="3700"/>
                    </a:lnTo>
                    <a:lnTo>
                      <a:pt x="2034" y="3693"/>
                    </a:lnTo>
                    <a:lnTo>
                      <a:pt x="2140" y="3591"/>
                    </a:lnTo>
                    <a:lnTo>
                      <a:pt x="2147" y="3585"/>
                    </a:lnTo>
                    <a:lnTo>
                      <a:pt x="2257" y="3486"/>
                    </a:lnTo>
                    <a:lnTo>
                      <a:pt x="2264" y="3480"/>
                    </a:lnTo>
                    <a:lnTo>
                      <a:pt x="2377" y="3386"/>
                    </a:lnTo>
                    <a:lnTo>
                      <a:pt x="2384" y="3380"/>
                    </a:lnTo>
                    <a:lnTo>
                      <a:pt x="2502" y="3291"/>
                    </a:lnTo>
                    <a:lnTo>
                      <a:pt x="2509" y="3285"/>
                    </a:lnTo>
                    <a:lnTo>
                      <a:pt x="2630" y="3200"/>
                    </a:lnTo>
                    <a:lnTo>
                      <a:pt x="2637" y="3194"/>
                    </a:lnTo>
                    <a:lnTo>
                      <a:pt x="2761" y="3113"/>
                    </a:lnTo>
                    <a:lnTo>
                      <a:pt x="2769" y="3108"/>
                    </a:lnTo>
                    <a:lnTo>
                      <a:pt x="2896" y="3032"/>
                    </a:lnTo>
                    <a:lnTo>
                      <a:pt x="2904" y="3027"/>
                    </a:lnTo>
                    <a:lnTo>
                      <a:pt x="3034" y="2955"/>
                    </a:lnTo>
                    <a:lnTo>
                      <a:pt x="3042" y="2951"/>
                    </a:lnTo>
                    <a:lnTo>
                      <a:pt x="3174" y="2884"/>
                    </a:lnTo>
                    <a:lnTo>
                      <a:pt x="3183" y="2880"/>
                    </a:lnTo>
                    <a:lnTo>
                      <a:pt x="3317" y="2819"/>
                    </a:lnTo>
                    <a:lnTo>
                      <a:pt x="3326" y="2815"/>
                    </a:lnTo>
                    <a:lnTo>
                      <a:pt x="3462" y="2758"/>
                    </a:lnTo>
                    <a:lnTo>
                      <a:pt x="3471" y="2755"/>
                    </a:lnTo>
                    <a:lnTo>
                      <a:pt x="3609" y="2703"/>
                    </a:lnTo>
                    <a:lnTo>
                      <a:pt x="3618" y="2700"/>
                    </a:lnTo>
                    <a:lnTo>
                      <a:pt x="3758" y="2654"/>
                    </a:lnTo>
                    <a:lnTo>
                      <a:pt x="3767" y="2652"/>
                    </a:lnTo>
                    <a:lnTo>
                      <a:pt x="3908" y="2611"/>
                    </a:lnTo>
                    <a:lnTo>
                      <a:pt x="3917" y="2608"/>
                    </a:lnTo>
                    <a:lnTo>
                      <a:pt x="4060" y="2573"/>
                    </a:lnTo>
                    <a:lnTo>
                      <a:pt x="4069" y="2571"/>
                    </a:lnTo>
                    <a:lnTo>
                      <a:pt x="4214" y="2540"/>
                    </a:lnTo>
                    <a:lnTo>
                      <a:pt x="4223" y="2539"/>
                    </a:lnTo>
                    <a:lnTo>
                      <a:pt x="4368" y="2514"/>
                    </a:lnTo>
                    <a:lnTo>
                      <a:pt x="4378" y="2513"/>
                    </a:lnTo>
                    <a:lnTo>
                      <a:pt x="4524" y="2493"/>
                    </a:lnTo>
                    <a:lnTo>
                      <a:pt x="4533" y="2492"/>
                    </a:lnTo>
                    <a:lnTo>
                      <a:pt x="4680" y="2478"/>
                    </a:lnTo>
                    <a:lnTo>
                      <a:pt x="4690" y="2478"/>
                    </a:lnTo>
                    <a:lnTo>
                      <a:pt x="4838" y="2469"/>
                    </a:lnTo>
                    <a:lnTo>
                      <a:pt x="4847" y="2469"/>
                    </a:lnTo>
                    <a:lnTo>
                      <a:pt x="4995" y="2466"/>
                    </a:lnTo>
                    <a:lnTo>
                      <a:pt x="5005" y="2466"/>
                    </a:lnTo>
                    <a:lnTo>
                      <a:pt x="5153" y="2469"/>
                    </a:lnTo>
                    <a:lnTo>
                      <a:pt x="5162" y="2469"/>
                    </a:lnTo>
                    <a:lnTo>
                      <a:pt x="5310" y="2478"/>
                    </a:lnTo>
                    <a:lnTo>
                      <a:pt x="5320" y="2478"/>
                    </a:lnTo>
                    <a:lnTo>
                      <a:pt x="5467" y="2492"/>
                    </a:lnTo>
                    <a:lnTo>
                      <a:pt x="5476" y="2493"/>
                    </a:lnTo>
                    <a:lnTo>
                      <a:pt x="5622" y="2513"/>
                    </a:lnTo>
                    <a:lnTo>
                      <a:pt x="5632" y="2514"/>
                    </a:lnTo>
                    <a:lnTo>
                      <a:pt x="5777" y="2539"/>
                    </a:lnTo>
                    <a:lnTo>
                      <a:pt x="5786" y="2540"/>
                    </a:lnTo>
                    <a:lnTo>
                      <a:pt x="5931" y="2571"/>
                    </a:lnTo>
                    <a:lnTo>
                      <a:pt x="5940" y="2573"/>
                    </a:lnTo>
                    <a:lnTo>
                      <a:pt x="6083" y="2608"/>
                    </a:lnTo>
                    <a:lnTo>
                      <a:pt x="6092" y="2611"/>
                    </a:lnTo>
                    <a:lnTo>
                      <a:pt x="6233" y="2652"/>
                    </a:lnTo>
                    <a:lnTo>
                      <a:pt x="6242" y="2654"/>
                    </a:lnTo>
                    <a:lnTo>
                      <a:pt x="6382" y="2700"/>
                    </a:lnTo>
                    <a:lnTo>
                      <a:pt x="6391" y="2703"/>
                    </a:lnTo>
                    <a:lnTo>
                      <a:pt x="6529" y="2755"/>
                    </a:lnTo>
                    <a:lnTo>
                      <a:pt x="6538" y="2758"/>
                    </a:lnTo>
                    <a:lnTo>
                      <a:pt x="6674" y="2815"/>
                    </a:lnTo>
                    <a:lnTo>
                      <a:pt x="6683" y="2819"/>
                    </a:lnTo>
                    <a:lnTo>
                      <a:pt x="6817" y="2880"/>
                    </a:lnTo>
                    <a:lnTo>
                      <a:pt x="6826" y="2884"/>
                    </a:lnTo>
                    <a:lnTo>
                      <a:pt x="6958" y="2951"/>
                    </a:lnTo>
                    <a:lnTo>
                      <a:pt x="6966" y="2955"/>
                    </a:lnTo>
                    <a:lnTo>
                      <a:pt x="7096" y="3027"/>
                    </a:lnTo>
                    <a:lnTo>
                      <a:pt x="7104" y="3032"/>
                    </a:lnTo>
                    <a:lnTo>
                      <a:pt x="7231" y="3108"/>
                    </a:lnTo>
                    <a:lnTo>
                      <a:pt x="7239" y="3113"/>
                    </a:lnTo>
                    <a:lnTo>
                      <a:pt x="7363" y="3194"/>
                    </a:lnTo>
                    <a:lnTo>
                      <a:pt x="7370" y="3200"/>
                    </a:lnTo>
                    <a:lnTo>
                      <a:pt x="7491" y="3285"/>
                    </a:lnTo>
                    <a:lnTo>
                      <a:pt x="7498" y="3291"/>
                    </a:lnTo>
                    <a:lnTo>
                      <a:pt x="7616" y="3380"/>
                    </a:lnTo>
                    <a:lnTo>
                      <a:pt x="7623" y="3386"/>
                    </a:lnTo>
                    <a:lnTo>
                      <a:pt x="7736" y="3480"/>
                    </a:lnTo>
                    <a:lnTo>
                      <a:pt x="7743" y="3486"/>
                    </a:lnTo>
                    <a:lnTo>
                      <a:pt x="7853" y="3585"/>
                    </a:lnTo>
                    <a:lnTo>
                      <a:pt x="7860" y="3591"/>
                    </a:lnTo>
                    <a:lnTo>
                      <a:pt x="7966" y="3693"/>
                    </a:lnTo>
                    <a:lnTo>
                      <a:pt x="7973" y="3700"/>
                    </a:lnTo>
                    <a:lnTo>
                      <a:pt x="8075" y="3806"/>
                    </a:lnTo>
                    <a:lnTo>
                      <a:pt x="8081" y="3813"/>
                    </a:lnTo>
                    <a:lnTo>
                      <a:pt x="8180" y="3922"/>
                    </a:lnTo>
                    <a:lnTo>
                      <a:pt x="8186" y="3930"/>
                    </a:lnTo>
                    <a:lnTo>
                      <a:pt x="8280" y="4043"/>
                    </a:lnTo>
                    <a:lnTo>
                      <a:pt x="8286" y="4050"/>
                    </a:lnTo>
                    <a:lnTo>
                      <a:pt x="8376" y="4167"/>
                    </a:lnTo>
                    <a:lnTo>
                      <a:pt x="8381" y="4175"/>
                    </a:lnTo>
                    <a:lnTo>
                      <a:pt x="8467" y="4295"/>
                    </a:lnTo>
                    <a:lnTo>
                      <a:pt x="8472" y="4303"/>
                    </a:lnTo>
                    <a:lnTo>
                      <a:pt x="8553" y="4427"/>
                    </a:lnTo>
                    <a:lnTo>
                      <a:pt x="8558" y="4435"/>
                    </a:lnTo>
                    <a:lnTo>
                      <a:pt x="8635" y="4562"/>
                    </a:lnTo>
                    <a:lnTo>
                      <a:pt x="8640" y="4570"/>
                    </a:lnTo>
                    <a:lnTo>
                      <a:pt x="8712" y="4700"/>
                    </a:lnTo>
                    <a:lnTo>
                      <a:pt x="8716" y="4709"/>
                    </a:lnTo>
                    <a:lnTo>
                      <a:pt x="8783" y="4841"/>
                    </a:lnTo>
                    <a:lnTo>
                      <a:pt x="8787" y="4849"/>
                    </a:lnTo>
                    <a:lnTo>
                      <a:pt x="8848" y="4984"/>
                    </a:lnTo>
                    <a:lnTo>
                      <a:pt x="8852" y="4992"/>
                    </a:lnTo>
                    <a:lnTo>
                      <a:pt x="8908" y="5129"/>
                    </a:lnTo>
                    <a:lnTo>
                      <a:pt x="8912" y="5137"/>
                    </a:lnTo>
                    <a:lnTo>
                      <a:pt x="8963" y="5276"/>
                    </a:lnTo>
                    <a:lnTo>
                      <a:pt x="8966" y="5284"/>
                    </a:lnTo>
                    <a:lnTo>
                      <a:pt x="9012" y="5424"/>
                    </a:lnTo>
                    <a:lnTo>
                      <a:pt x="9015" y="5433"/>
                    </a:lnTo>
                    <a:lnTo>
                      <a:pt x="9055" y="5575"/>
                    </a:lnTo>
                    <a:lnTo>
                      <a:pt x="9058" y="5584"/>
                    </a:lnTo>
                    <a:lnTo>
                      <a:pt x="9093" y="5727"/>
                    </a:lnTo>
                    <a:lnTo>
                      <a:pt x="9095" y="5736"/>
                    </a:lnTo>
                    <a:lnTo>
                      <a:pt x="9126" y="5880"/>
                    </a:lnTo>
                    <a:lnTo>
                      <a:pt x="9127" y="5889"/>
                    </a:lnTo>
                    <a:lnTo>
                      <a:pt x="9152" y="6035"/>
                    </a:lnTo>
                    <a:lnTo>
                      <a:pt x="9153" y="6044"/>
                    </a:lnTo>
                    <a:lnTo>
                      <a:pt x="9173" y="6190"/>
                    </a:lnTo>
                    <a:lnTo>
                      <a:pt x="9174" y="6199"/>
                    </a:lnTo>
                    <a:lnTo>
                      <a:pt x="9188" y="6346"/>
                    </a:lnTo>
                    <a:lnTo>
                      <a:pt x="9188" y="6356"/>
                    </a:lnTo>
                    <a:lnTo>
                      <a:pt x="9197" y="6504"/>
                    </a:lnTo>
                    <a:lnTo>
                      <a:pt x="9197" y="6513"/>
                    </a:lnTo>
                    <a:lnTo>
                      <a:pt x="9200" y="6661"/>
                    </a:lnTo>
                    <a:lnTo>
                      <a:pt x="9198" y="6694"/>
                    </a:lnTo>
                    <a:lnTo>
                      <a:pt x="9193" y="6726"/>
                    </a:lnTo>
                    <a:lnTo>
                      <a:pt x="9183" y="6757"/>
                    </a:lnTo>
                    <a:lnTo>
                      <a:pt x="9169" y="6787"/>
                    </a:lnTo>
                    <a:lnTo>
                      <a:pt x="9151" y="6814"/>
                    </a:lnTo>
                    <a:lnTo>
                      <a:pt x="9130" y="6839"/>
                    </a:lnTo>
                    <a:lnTo>
                      <a:pt x="9106" y="6861"/>
                    </a:lnTo>
                    <a:lnTo>
                      <a:pt x="9079" y="6880"/>
                    </a:lnTo>
                    <a:lnTo>
                      <a:pt x="9050" y="6895"/>
                    </a:lnTo>
                    <a:lnTo>
                      <a:pt x="9019" y="6906"/>
                    </a:lnTo>
                    <a:lnTo>
                      <a:pt x="8987" y="6913"/>
                    </a:lnTo>
                    <a:lnTo>
                      <a:pt x="8955" y="6916"/>
                    </a:lnTo>
                    <a:lnTo>
                      <a:pt x="8922" y="6914"/>
                    </a:lnTo>
                    <a:lnTo>
                      <a:pt x="8890" y="6909"/>
                    </a:lnTo>
                    <a:lnTo>
                      <a:pt x="8859" y="6899"/>
                    </a:lnTo>
                    <a:lnTo>
                      <a:pt x="8829" y="6885"/>
                    </a:lnTo>
                    <a:lnTo>
                      <a:pt x="8802" y="6867"/>
                    </a:lnTo>
                    <a:lnTo>
                      <a:pt x="8777" y="6846"/>
                    </a:lnTo>
                    <a:lnTo>
                      <a:pt x="8755" y="6822"/>
                    </a:lnTo>
                    <a:lnTo>
                      <a:pt x="8736" y="6795"/>
                    </a:lnTo>
                    <a:lnTo>
                      <a:pt x="8721" y="6766"/>
                    </a:lnTo>
                    <a:lnTo>
                      <a:pt x="8710" y="6735"/>
                    </a:lnTo>
                    <a:lnTo>
                      <a:pt x="8703" y="6703"/>
                    </a:lnTo>
                    <a:lnTo>
                      <a:pt x="8700" y="6671"/>
                    </a:lnTo>
                    <a:lnTo>
                      <a:pt x="8697" y="6527"/>
                    </a:lnTo>
                    <a:lnTo>
                      <a:pt x="8690" y="6389"/>
                    </a:lnTo>
                    <a:lnTo>
                      <a:pt x="8677" y="6251"/>
                    </a:lnTo>
                    <a:lnTo>
                      <a:pt x="8658" y="6114"/>
                    </a:lnTo>
                    <a:lnTo>
                      <a:pt x="8635" y="5978"/>
                    </a:lnTo>
                    <a:lnTo>
                      <a:pt x="8607" y="5843"/>
                    </a:lnTo>
                    <a:lnTo>
                      <a:pt x="8574" y="5709"/>
                    </a:lnTo>
                    <a:lnTo>
                      <a:pt x="8536" y="5576"/>
                    </a:lnTo>
                    <a:lnTo>
                      <a:pt x="8492" y="5445"/>
                    </a:lnTo>
                    <a:lnTo>
                      <a:pt x="8455" y="5344"/>
                    </a:lnTo>
                    <a:lnTo>
                      <a:pt x="7763" y="5574"/>
                    </a:lnTo>
                    <a:lnTo>
                      <a:pt x="7745" y="5579"/>
                    </a:lnTo>
                    <a:lnTo>
                      <a:pt x="7725" y="5582"/>
                    </a:lnTo>
                    <a:lnTo>
                      <a:pt x="7705" y="5582"/>
                    </a:lnTo>
                    <a:lnTo>
                      <a:pt x="7686" y="5579"/>
                    </a:lnTo>
                    <a:lnTo>
                      <a:pt x="7667" y="5574"/>
                    </a:lnTo>
                    <a:lnTo>
                      <a:pt x="7649" y="5566"/>
                    </a:lnTo>
                    <a:lnTo>
                      <a:pt x="7632" y="5556"/>
                    </a:lnTo>
                    <a:lnTo>
                      <a:pt x="7617" y="5544"/>
                    </a:lnTo>
                    <a:lnTo>
                      <a:pt x="7603" y="5530"/>
                    </a:lnTo>
                    <a:lnTo>
                      <a:pt x="7591" y="5515"/>
                    </a:lnTo>
                    <a:lnTo>
                      <a:pt x="7581" y="5498"/>
                    </a:lnTo>
                    <a:lnTo>
                      <a:pt x="7574" y="5479"/>
                    </a:lnTo>
                    <a:lnTo>
                      <a:pt x="7569" y="5461"/>
                    </a:lnTo>
                    <a:lnTo>
                      <a:pt x="7566" y="5441"/>
                    </a:lnTo>
                    <a:lnTo>
                      <a:pt x="7566" y="5421"/>
                    </a:lnTo>
                    <a:lnTo>
                      <a:pt x="7569" y="5402"/>
                    </a:lnTo>
                    <a:lnTo>
                      <a:pt x="7574" y="5383"/>
                    </a:lnTo>
                    <a:lnTo>
                      <a:pt x="7582" y="5365"/>
                    </a:lnTo>
                    <a:lnTo>
                      <a:pt x="7592" y="5348"/>
                    </a:lnTo>
                    <a:lnTo>
                      <a:pt x="7604" y="5333"/>
                    </a:lnTo>
                    <a:lnTo>
                      <a:pt x="7618" y="5319"/>
                    </a:lnTo>
                    <a:lnTo>
                      <a:pt x="7633" y="5307"/>
                    </a:lnTo>
                    <a:lnTo>
                      <a:pt x="7650" y="5297"/>
                    </a:lnTo>
                    <a:lnTo>
                      <a:pt x="7669" y="5290"/>
                    </a:lnTo>
                    <a:lnTo>
                      <a:pt x="8336" y="5067"/>
                    </a:lnTo>
                    <a:lnTo>
                      <a:pt x="8334" y="5062"/>
                    </a:lnTo>
                    <a:lnTo>
                      <a:pt x="8271" y="4938"/>
                    </a:lnTo>
                    <a:lnTo>
                      <a:pt x="8204" y="4816"/>
                    </a:lnTo>
                    <a:lnTo>
                      <a:pt x="8133" y="4697"/>
                    </a:lnTo>
                    <a:lnTo>
                      <a:pt x="8057" y="4581"/>
                    </a:lnTo>
                    <a:lnTo>
                      <a:pt x="7976" y="4468"/>
                    </a:lnTo>
                    <a:lnTo>
                      <a:pt x="7892" y="4359"/>
                    </a:lnTo>
                    <a:lnTo>
                      <a:pt x="7804" y="4252"/>
                    </a:lnTo>
                    <a:lnTo>
                      <a:pt x="7712" y="4149"/>
                    </a:lnTo>
                    <a:lnTo>
                      <a:pt x="7616" y="4050"/>
                    </a:lnTo>
                    <a:lnTo>
                      <a:pt x="7517" y="3954"/>
                    </a:lnTo>
                    <a:lnTo>
                      <a:pt x="7414" y="3862"/>
                    </a:lnTo>
                    <a:lnTo>
                      <a:pt x="7307" y="3774"/>
                    </a:lnTo>
                    <a:lnTo>
                      <a:pt x="7198" y="3690"/>
                    </a:lnTo>
                    <a:lnTo>
                      <a:pt x="7085" y="3610"/>
                    </a:lnTo>
                    <a:lnTo>
                      <a:pt x="6969" y="3534"/>
                    </a:lnTo>
                    <a:lnTo>
                      <a:pt x="6850" y="3463"/>
                    </a:lnTo>
                    <a:lnTo>
                      <a:pt x="6728" y="3395"/>
                    </a:lnTo>
                    <a:lnTo>
                      <a:pt x="6604" y="3333"/>
                    </a:lnTo>
                    <a:lnTo>
                      <a:pt x="6479" y="3275"/>
                    </a:lnTo>
                    <a:lnTo>
                      <a:pt x="6351" y="3222"/>
                    </a:lnTo>
                    <a:lnTo>
                      <a:pt x="6221" y="3174"/>
                    </a:lnTo>
                    <a:lnTo>
                      <a:pt x="6090" y="3131"/>
                    </a:lnTo>
                    <a:lnTo>
                      <a:pt x="5958" y="3092"/>
                    </a:lnTo>
                    <a:lnTo>
                      <a:pt x="5824" y="3059"/>
                    </a:lnTo>
                    <a:lnTo>
                      <a:pt x="5688" y="3031"/>
                    </a:lnTo>
                    <a:lnTo>
                      <a:pt x="5552" y="3008"/>
                    </a:lnTo>
                    <a:lnTo>
                      <a:pt x="5415" y="2989"/>
                    </a:lnTo>
                    <a:lnTo>
                      <a:pt x="5277" y="2976"/>
                    </a:lnTo>
                    <a:lnTo>
                      <a:pt x="5150" y="2969"/>
                    </a:lnTo>
                    <a:lnTo>
                      <a:pt x="5150" y="3457"/>
                    </a:lnTo>
                    <a:lnTo>
                      <a:pt x="5149" y="3477"/>
                    </a:lnTo>
                    <a:lnTo>
                      <a:pt x="5145" y="3496"/>
                    </a:lnTo>
                    <a:lnTo>
                      <a:pt x="5139" y="3514"/>
                    </a:lnTo>
                    <a:lnTo>
                      <a:pt x="5130" y="3532"/>
                    </a:lnTo>
                    <a:lnTo>
                      <a:pt x="5119" y="3548"/>
                    </a:lnTo>
                    <a:lnTo>
                      <a:pt x="5106" y="3563"/>
                    </a:lnTo>
                    <a:lnTo>
                      <a:pt x="5091" y="3576"/>
                    </a:lnTo>
                    <a:lnTo>
                      <a:pt x="5075" y="3587"/>
                    </a:lnTo>
                    <a:lnTo>
                      <a:pt x="5057" y="3596"/>
                    </a:lnTo>
                    <a:lnTo>
                      <a:pt x="5039" y="3602"/>
                    </a:lnTo>
                    <a:lnTo>
                      <a:pt x="5020" y="3606"/>
                    </a:lnTo>
                    <a:lnTo>
                      <a:pt x="5000" y="3607"/>
                    </a:lnTo>
                    <a:lnTo>
                      <a:pt x="4980" y="3606"/>
                    </a:lnTo>
                    <a:lnTo>
                      <a:pt x="4961" y="3602"/>
                    </a:lnTo>
                    <a:lnTo>
                      <a:pt x="4943" y="3596"/>
                    </a:lnTo>
                    <a:lnTo>
                      <a:pt x="4925" y="3587"/>
                    </a:lnTo>
                    <a:lnTo>
                      <a:pt x="4909" y="3576"/>
                    </a:lnTo>
                    <a:lnTo>
                      <a:pt x="4894" y="3563"/>
                    </a:lnTo>
                    <a:lnTo>
                      <a:pt x="4881" y="3548"/>
                    </a:lnTo>
                    <a:lnTo>
                      <a:pt x="4870" y="3532"/>
                    </a:lnTo>
                    <a:lnTo>
                      <a:pt x="4861" y="3514"/>
                    </a:lnTo>
                    <a:lnTo>
                      <a:pt x="4855" y="3496"/>
                    </a:lnTo>
                    <a:close/>
                    <a:moveTo>
                      <a:pt x="5765" y="6612"/>
                    </a:moveTo>
                    <a:lnTo>
                      <a:pt x="5766" y="6635"/>
                    </a:lnTo>
                    <a:lnTo>
                      <a:pt x="5767" y="6640"/>
                    </a:lnTo>
                    <a:lnTo>
                      <a:pt x="5767" y="6663"/>
                    </a:lnTo>
                    <a:lnTo>
                      <a:pt x="5767" y="6669"/>
                    </a:lnTo>
                    <a:lnTo>
                      <a:pt x="5767" y="6692"/>
                    </a:lnTo>
                    <a:lnTo>
                      <a:pt x="5766" y="6698"/>
                    </a:lnTo>
                    <a:lnTo>
                      <a:pt x="5765" y="6721"/>
                    </a:lnTo>
                    <a:lnTo>
                      <a:pt x="5765" y="6726"/>
                    </a:lnTo>
                    <a:lnTo>
                      <a:pt x="5763" y="6749"/>
                    </a:lnTo>
                    <a:lnTo>
                      <a:pt x="5762" y="6755"/>
                    </a:lnTo>
                    <a:lnTo>
                      <a:pt x="5759" y="6778"/>
                    </a:lnTo>
                    <a:lnTo>
                      <a:pt x="5758" y="6783"/>
                    </a:lnTo>
                    <a:lnTo>
                      <a:pt x="5754" y="6806"/>
                    </a:lnTo>
                    <a:lnTo>
                      <a:pt x="5753" y="6812"/>
                    </a:lnTo>
                    <a:lnTo>
                      <a:pt x="5749" y="6834"/>
                    </a:lnTo>
                    <a:lnTo>
                      <a:pt x="5747" y="6840"/>
                    </a:lnTo>
                    <a:lnTo>
                      <a:pt x="5742" y="6862"/>
                    </a:lnTo>
                    <a:lnTo>
                      <a:pt x="5741" y="6867"/>
                    </a:lnTo>
                    <a:lnTo>
                      <a:pt x="5734" y="6889"/>
                    </a:lnTo>
                    <a:lnTo>
                      <a:pt x="5733" y="6895"/>
                    </a:lnTo>
                    <a:lnTo>
                      <a:pt x="5725" y="6917"/>
                    </a:lnTo>
                    <a:lnTo>
                      <a:pt x="5724" y="6922"/>
                    </a:lnTo>
                    <a:lnTo>
                      <a:pt x="5716" y="6943"/>
                    </a:lnTo>
                    <a:lnTo>
                      <a:pt x="5714" y="6949"/>
                    </a:lnTo>
                    <a:lnTo>
                      <a:pt x="5705" y="6970"/>
                    </a:lnTo>
                    <a:lnTo>
                      <a:pt x="5703" y="6975"/>
                    </a:lnTo>
                    <a:lnTo>
                      <a:pt x="5693" y="6996"/>
                    </a:lnTo>
                    <a:lnTo>
                      <a:pt x="5691" y="7001"/>
                    </a:lnTo>
                    <a:lnTo>
                      <a:pt x="5680" y="7022"/>
                    </a:lnTo>
                    <a:lnTo>
                      <a:pt x="5678" y="7027"/>
                    </a:lnTo>
                    <a:lnTo>
                      <a:pt x="5666" y="7047"/>
                    </a:lnTo>
                    <a:lnTo>
                      <a:pt x="5663" y="7053"/>
                    </a:lnTo>
                    <a:lnTo>
                      <a:pt x="5651" y="7073"/>
                    </a:lnTo>
                    <a:lnTo>
                      <a:pt x="5648" y="7078"/>
                    </a:lnTo>
                    <a:lnTo>
                      <a:pt x="5635" y="7097"/>
                    </a:lnTo>
                    <a:lnTo>
                      <a:pt x="5632" y="7102"/>
                    </a:lnTo>
                    <a:lnTo>
                      <a:pt x="5619" y="7120"/>
                    </a:lnTo>
                    <a:lnTo>
                      <a:pt x="5615" y="7125"/>
                    </a:lnTo>
                    <a:lnTo>
                      <a:pt x="5601" y="7143"/>
                    </a:lnTo>
                    <a:lnTo>
                      <a:pt x="5598" y="7147"/>
                    </a:lnTo>
                    <a:lnTo>
                      <a:pt x="5583" y="7165"/>
                    </a:lnTo>
                    <a:lnTo>
                      <a:pt x="5579" y="7169"/>
                    </a:lnTo>
                    <a:lnTo>
                      <a:pt x="5564" y="7186"/>
                    </a:lnTo>
                    <a:lnTo>
                      <a:pt x="5560" y="7191"/>
                    </a:lnTo>
                    <a:lnTo>
                      <a:pt x="5544" y="7207"/>
                    </a:lnTo>
                    <a:lnTo>
                      <a:pt x="5540" y="7211"/>
                    </a:lnTo>
                    <a:lnTo>
                      <a:pt x="5524" y="7227"/>
                    </a:lnTo>
                    <a:lnTo>
                      <a:pt x="5520" y="7231"/>
                    </a:lnTo>
                    <a:lnTo>
                      <a:pt x="5503" y="7246"/>
                    </a:lnTo>
                    <a:lnTo>
                      <a:pt x="5498" y="7250"/>
                    </a:lnTo>
                    <a:lnTo>
                      <a:pt x="5481" y="7264"/>
                    </a:lnTo>
                    <a:lnTo>
                      <a:pt x="5476" y="7268"/>
                    </a:lnTo>
                    <a:lnTo>
                      <a:pt x="5458" y="7282"/>
                    </a:lnTo>
                    <a:lnTo>
                      <a:pt x="5454" y="7285"/>
                    </a:lnTo>
                    <a:lnTo>
                      <a:pt x="5435" y="7299"/>
                    </a:lnTo>
                    <a:lnTo>
                      <a:pt x="5430" y="7302"/>
                    </a:lnTo>
                    <a:lnTo>
                      <a:pt x="5411" y="7314"/>
                    </a:lnTo>
                    <a:lnTo>
                      <a:pt x="5406" y="7317"/>
                    </a:lnTo>
                    <a:lnTo>
                      <a:pt x="5387" y="7329"/>
                    </a:lnTo>
                    <a:lnTo>
                      <a:pt x="5381" y="7332"/>
                    </a:lnTo>
                    <a:lnTo>
                      <a:pt x="5361" y="7344"/>
                    </a:lnTo>
                    <a:lnTo>
                      <a:pt x="5356" y="7346"/>
                    </a:lnTo>
                    <a:lnTo>
                      <a:pt x="5335" y="7357"/>
                    </a:lnTo>
                    <a:lnTo>
                      <a:pt x="5330" y="7359"/>
                    </a:lnTo>
                    <a:lnTo>
                      <a:pt x="5309" y="7369"/>
                    </a:lnTo>
                    <a:lnTo>
                      <a:pt x="5304" y="7371"/>
                    </a:lnTo>
                    <a:lnTo>
                      <a:pt x="5283" y="7380"/>
                    </a:lnTo>
                    <a:lnTo>
                      <a:pt x="5278" y="7382"/>
                    </a:lnTo>
                    <a:lnTo>
                      <a:pt x="5256" y="7390"/>
                    </a:lnTo>
                    <a:lnTo>
                      <a:pt x="5251" y="7392"/>
                    </a:lnTo>
                    <a:lnTo>
                      <a:pt x="5229" y="7399"/>
                    </a:lnTo>
                    <a:lnTo>
                      <a:pt x="5224" y="7400"/>
                    </a:lnTo>
                    <a:lnTo>
                      <a:pt x="5201" y="7407"/>
                    </a:lnTo>
                    <a:lnTo>
                      <a:pt x="5196" y="7408"/>
                    </a:lnTo>
                    <a:lnTo>
                      <a:pt x="5174" y="7414"/>
                    </a:lnTo>
                    <a:lnTo>
                      <a:pt x="5168" y="7415"/>
                    </a:lnTo>
                    <a:lnTo>
                      <a:pt x="5146" y="7420"/>
                    </a:lnTo>
                    <a:lnTo>
                      <a:pt x="5140" y="7421"/>
                    </a:lnTo>
                    <a:lnTo>
                      <a:pt x="5117" y="7425"/>
                    </a:lnTo>
                    <a:lnTo>
                      <a:pt x="5112" y="7426"/>
                    </a:lnTo>
                    <a:lnTo>
                      <a:pt x="5089" y="7429"/>
                    </a:lnTo>
                    <a:lnTo>
                      <a:pt x="5083" y="7429"/>
                    </a:lnTo>
                    <a:lnTo>
                      <a:pt x="5060" y="7432"/>
                    </a:lnTo>
                    <a:lnTo>
                      <a:pt x="5055" y="7432"/>
                    </a:lnTo>
                    <a:lnTo>
                      <a:pt x="5032" y="7433"/>
                    </a:lnTo>
                    <a:lnTo>
                      <a:pt x="5026" y="7434"/>
                    </a:lnTo>
                    <a:lnTo>
                      <a:pt x="5003" y="7434"/>
                    </a:lnTo>
                    <a:lnTo>
                      <a:pt x="4997" y="7434"/>
                    </a:lnTo>
                    <a:lnTo>
                      <a:pt x="4974" y="7434"/>
                    </a:lnTo>
                    <a:lnTo>
                      <a:pt x="4968" y="7433"/>
                    </a:lnTo>
                    <a:lnTo>
                      <a:pt x="4945" y="7432"/>
                    </a:lnTo>
                    <a:lnTo>
                      <a:pt x="4940" y="7432"/>
                    </a:lnTo>
                    <a:lnTo>
                      <a:pt x="4917" y="7429"/>
                    </a:lnTo>
                    <a:lnTo>
                      <a:pt x="4911" y="7429"/>
                    </a:lnTo>
                    <a:lnTo>
                      <a:pt x="4888" y="7426"/>
                    </a:lnTo>
                    <a:lnTo>
                      <a:pt x="4883" y="7425"/>
                    </a:lnTo>
                    <a:lnTo>
                      <a:pt x="4860" y="7421"/>
                    </a:lnTo>
                    <a:lnTo>
                      <a:pt x="4854" y="7420"/>
                    </a:lnTo>
                    <a:lnTo>
                      <a:pt x="4832" y="7415"/>
                    </a:lnTo>
                    <a:lnTo>
                      <a:pt x="4826" y="7414"/>
                    </a:lnTo>
                    <a:lnTo>
                      <a:pt x="4804" y="7408"/>
                    </a:lnTo>
                    <a:lnTo>
                      <a:pt x="4799" y="7407"/>
                    </a:lnTo>
                    <a:lnTo>
                      <a:pt x="4776" y="7400"/>
                    </a:lnTo>
                    <a:lnTo>
                      <a:pt x="4771" y="7399"/>
                    </a:lnTo>
                    <a:lnTo>
                      <a:pt x="4749" y="7392"/>
                    </a:lnTo>
                    <a:lnTo>
                      <a:pt x="4744" y="7390"/>
                    </a:lnTo>
                    <a:lnTo>
                      <a:pt x="4722" y="7382"/>
                    </a:lnTo>
                    <a:lnTo>
                      <a:pt x="4717" y="7380"/>
                    </a:lnTo>
                    <a:lnTo>
                      <a:pt x="4696" y="7371"/>
                    </a:lnTo>
                    <a:lnTo>
                      <a:pt x="4691" y="7369"/>
                    </a:lnTo>
                    <a:lnTo>
                      <a:pt x="4670" y="7359"/>
                    </a:lnTo>
                    <a:lnTo>
                      <a:pt x="4665" y="7357"/>
                    </a:lnTo>
                    <a:lnTo>
                      <a:pt x="4644" y="7346"/>
                    </a:lnTo>
                    <a:lnTo>
                      <a:pt x="4639" y="7344"/>
                    </a:lnTo>
                    <a:lnTo>
                      <a:pt x="4619" y="7332"/>
                    </a:lnTo>
                    <a:lnTo>
                      <a:pt x="4613" y="7329"/>
                    </a:lnTo>
                    <a:lnTo>
                      <a:pt x="4594" y="7317"/>
                    </a:lnTo>
                    <a:lnTo>
                      <a:pt x="4589" y="7314"/>
                    </a:lnTo>
                    <a:lnTo>
                      <a:pt x="4570" y="7302"/>
                    </a:lnTo>
                    <a:lnTo>
                      <a:pt x="4565" y="7299"/>
                    </a:lnTo>
                    <a:lnTo>
                      <a:pt x="4546" y="7285"/>
                    </a:lnTo>
                    <a:lnTo>
                      <a:pt x="4542" y="7282"/>
                    </a:lnTo>
                    <a:lnTo>
                      <a:pt x="4524" y="7268"/>
                    </a:lnTo>
                    <a:lnTo>
                      <a:pt x="4519" y="7264"/>
                    </a:lnTo>
                    <a:lnTo>
                      <a:pt x="4502" y="7250"/>
                    </a:lnTo>
                    <a:lnTo>
                      <a:pt x="4497" y="7246"/>
                    </a:lnTo>
                    <a:lnTo>
                      <a:pt x="4480" y="7231"/>
                    </a:lnTo>
                    <a:lnTo>
                      <a:pt x="4476" y="7227"/>
                    </a:lnTo>
                    <a:lnTo>
                      <a:pt x="4460" y="7211"/>
                    </a:lnTo>
                    <a:lnTo>
                      <a:pt x="4456" y="7207"/>
                    </a:lnTo>
                    <a:lnTo>
                      <a:pt x="4440" y="7191"/>
                    </a:lnTo>
                    <a:lnTo>
                      <a:pt x="4436" y="7186"/>
                    </a:lnTo>
                    <a:lnTo>
                      <a:pt x="4421" y="7169"/>
                    </a:lnTo>
                    <a:lnTo>
                      <a:pt x="4417" y="7165"/>
                    </a:lnTo>
                    <a:lnTo>
                      <a:pt x="4402" y="7147"/>
                    </a:lnTo>
                    <a:lnTo>
                      <a:pt x="4399" y="7143"/>
                    </a:lnTo>
                    <a:lnTo>
                      <a:pt x="4385" y="7125"/>
                    </a:lnTo>
                    <a:lnTo>
                      <a:pt x="4381" y="7120"/>
                    </a:lnTo>
                    <a:lnTo>
                      <a:pt x="4368" y="7102"/>
                    </a:lnTo>
                    <a:lnTo>
                      <a:pt x="4365" y="7097"/>
                    </a:lnTo>
                    <a:lnTo>
                      <a:pt x="4352" y="7078"/>
                    </a:lnTo>
                    <a:lnTo>
                      <a:pt x="4349" y="7073"/>
                    </a:lnTo>
                    <a:lnTo>
                      <a:pt x="4337" y="7053"/>
                    </a:lnTo>
                    <a:lnTo>
                      <a:pt x="4334" y="7047"/>
                    </a:lnTo>
                    <a:lnTo>
                      <a:pt x="4322" y="7027"/>
                    </a:lnTo>
                    <a:lnTo>
                      <a:pt x="4320" y="7022"/>
                    </a:lnTo>
                    <a:lnTo>
                      <a:pt x="4309" y="7001"/>
                    </a:lnTo>
                    <a:lnTo>
                      <a:pt x="4307" y="6996"/>
                    </a:lnTo>
                    <a:lnTo>
                      <a:pt x="4297" y="6975"/>
                    </a:lnTo>
                    <a:lnTo>
                      <a:pt x="4295" y="6970"/>
                    </a:lnTo>
                    <a:lnTo>
                      <a:pt x="4286" y="6949"/>
                    </a:lnTo>
                    <a:lnTo>
                      <a:pt x="4284" y="6943"/>
                    </a:lnTo>
                    <a:lnTo>
                      <a:pt x="4276" y="6922"/>
                    </a:lnTo>
                    <a:lnTo>
                      <a:pt x="4275" y="6917"/>
                    </a:lnTo>
                    <a:lnTo>
                      <a:pt x="4267" y="6895"/>
                    </a:lnTo>
                    <a:lnTo>
                      <a:pt x="4266" y="6889"/>
                    </a:lnTo>
                    <a:lnTo>
                      <a:pt x="4259" y="6867"/>
                    </a:lnTo>
                    <a:lnTo>
                      <a:pt x="4258" y="6862"/>
                    </a:lnTo>
                    <a:lnTo>
                      <a:pt x="4253" y="6840"/>
                    </a:lnTo>
                    <a:lnTo>
                      <a:pt x="4251" y="6834"/>
                    </a:lnTo>
                    <a:lnTo>
                      <a:pt x="4247" y="6812"/>
                    </a:lnTo>
                    <a:lnTo>
                      <a:pt x="4246" y="6806"/>
                    </a:lnTo>
                    <a:lnTo>
                      <a:pt x="4242" y="6783"/>
                    </a:lnTo>
                    <a:lnTo>
                      <a:pt x="4241" y="6778"/>
                    </a:lnTo>
                    <a:lnTo>
                      <a:pt x="4238" y="6755"/>
                    </a:lnTo>
                    <a:lnTo>
                      <a:pt x="4237" y="6749"/>
                    </a:lnTo>
                    <a:lnTo>
                      <a:pt x="4235" y="6726"/>
                    </a:lnTo>
                    <a:lnTo>
                      <a:pt x="4235" y="6721"/>
                    </a:lnTo>
                    <a:lnTo>
                      <a:pt x="4234" y="6698"/>
                    </a:lnTo>
                    <a:lnTo>
                      <a:pt x="4233" y="6692"/>
                    </a:lnTo>
                    <a:lnTo>
                      <a:pt x="4233" y="6669"/>
                    </a:lnTo>
                    <a:lnTo>
                      <a:pt x="4233" y="6663"/>
                    </a:lnTo>
                    <a:lnTo>
                      <a:pt x="4233" y="6640"/>
                    </a:lnTo>
                    <a:lnTo>
                      <a:pt x="4234" y="6635"/>
                    </a:lnTo>
                    <a:lnTo>
                      <a:pt x="4235" y="6612"/>
                    </a:lnTo>
                    <a:lnTo>
                      <a:pt x="4235" y="6606"/>
                    </a:lnTo>
                    <a:lnTo>
                      <a:pt x="4237" y="6583"/>
                    </a:lnTo>
                    <a:lnTo>
                      <a:pt x="4238" y="6578"/>
                    </a:lnTo>
                    <a:lnTo>
                      <a:pt x="4241" y="6555"/>
                    </a:lnTo>
                    <a:lnTo>
                      <a:pt x="4242" y="6549"/>
                    </a:lnTo>
                    <a:lnTo>
                      <a:pt x="4246" y="6527"/>
                    </a:lnTo>
                    <a:lnTo>
                      <a:pt x="4247" y="6521"/>
                    </a:lnTo>
                    <a:lnTo>
                      <a:pt x="4251" y="6499"/>
                    </a:lnTo>
                    <a:lnTo>
                      <a:pt x="4253" y="6493"/>
                    </a:lnTo>
                    <a:lnTo>
                      <a:pt x="4258" y="6471"/>
                    </a:lnTo>
                    <a:lnTo>
                      <a:pt x="4260" y="6466"/>
                    </a:lnTo>
                    <a:lnTo>
                      <a:pt x="4266" y="6443"/>
                    </a:lnTo>
                    <a:lnTo>
                      <a:pt x="4267" y="6438"/>
                    </a:lnTo>
                    <a:lnTo>
                      <a:pt x="4275" y="6416"/>
                    </a:lnTo>
                    <a:lnTo>
                      <a:pt x="4276" y="6411"/>
                    </a:lnTo>
                    <a:lnTo>
                      <a:pt x="4284" y="6389"/>
                    </a:lnTo>
                    <a:lnTo>
                      <a:pt x="4286" y="6384"/>
                    </a:lnTo>
                    <a:lnTo>
                      <a:pt x="4295" y="6363"/>
                    </a:lnTo>
                    <a:lnTo>
                      <a:pt x="4297" y="6358"/>
                    </a:lnTo>
                    <a:lnTo>
                      <a:pt x="4307" y="6337"/>
                    </a:lnTo>
                    <a:lnTo>
                      <a:pt x="4309" y="6332"/>
                    </a:lnTo>
                    <a:lnTo>
                      <a:pt x="4320" y="6311"/>
                    </a:lnTo>
                    <a:lnTo>
                      <a:pt x="4322" y="6306"/>
                    </a:lnTo>
                    <a:lnTo>
                      <a:pt x="4334" y="6286"/>
                    </a:lnTo>
                    <a:lnTo>
                      <a:pt x="4337" y="6280"/>
                    </a:lnTo>
                    <a:lnTo>
                      <a:pt x="4349" y="6260"/>
                    </a:lnTo>
                    <a:lnTo>
                      <a:pt x="4352" y="6255"/>
                    </a:lnTo>
                    <a:lnTo>
                      <a:pt x="4365" y="6236"/>
                    </a:lnTo>
                    <a:lnTo>
                      <a:pt x="4368" y="6231"/>
                    </a:lnTo>
                    <a:lnTo>
                      <a:pt x="4381" y="6213"/>
                    </a:lnTo>
                    <a:lnTo>
                      <a:pt x="4385" y="6208"/>
                    </a:lnTo>
                    <a:lnTo>
                      <a:pt x="4399" y="6190"/>
                    </a:lnTo>
                    <a:lnTo>
                      <a:pt x="4402" y="6186"/>
                    </a:lnTo>
                    <a:lnTo>
                      <a:pt x="4417" y="6168"/>
                    </a:lnTo>
                    <a:lnTo>
                      <a:pt x="4421" y="6164"/>
                    </a:lnTo>
                    <a:lnTo>
                      <a:pt x="4436" y="6147"/>
                    </a:lnTo>
                    <a:lnTo>
                      <a:pt x="4440" y="6142"/>
                    </a:lnTo>
                    <a:lnTo>
                      <a:pt x="4456" y="6126"/>
                    </a:lnTo>
                    <a:lnTo>
                      <a:pt x="4460" y="6122"/>
                    </a:lnTo>
                    <a:lnTo>
                      <a:pt x="4476" y="6106"/>
                    </a:lnTo>
                    <a:lnTo>
                      <a:pt x="4480" y="6102"/>
                    </a:lnTo>
                    <a:lnTo>
                      <a:pt x="4497" y="6087"/>
                    </a:lnTo>
                    <a:lnTo>
                      <a:pt x="4502" y="6083"/>
                    </a:lnTo>
                    <a:lnTo>
                      <a:pt x="4519" y="6069"/>
                    </a:lnTo>
                    <a:lnTo>
                      <a:pt x="4524" y="6065"/>
                    </a:lnTo>
                    <a:lnTo>
                      <a:pt x="4542" y="6051"/>
                    </a:lnTo>
                    <a:lnTo>
                      <a:pt x="4546" y="6048"/>
                    </a:lnTo>
                    <a:lnTo>
                      <a:pt x="4565" y="6034"/>
                    </a:lnTo>
                    <a:lnTo>
                      <a:pt x="4570" y="6031"/>
                    </a:lnTo>
                    <a:lnTo>
                      <a:pt x="4589" y="6019"/>
                    </a:lnTo>
                    <a:lnTo>
                      <a:pt x="4594" y="6016"/>
                    </a:lnTo>
                    <a:lnTo>
                      <a:pt x="4613" y="6004"/>
                    </a:lnTo>
                    <a:lnTo>
                      <a:pt x="4619" y="6001"/>
                    </a:lnTo>
                    <a:lnTo>
                      <a:pt x="4639" y="5989"/>
                    </a:lnTo>
                    <a:lnTo>
                      <a:pt x="4644" y="5987"/>
                    </a:lnTo>
                    <a:lnTo>
                      <a:pt x="4665" y="5976"/>
                    </a:lnTo>
                    <a:lnTo>
                      <a:pt x="4670" y="5974"/>
                    </a:lnTo>
                    <a:lnTo>
                      <a:pt x="4691" y="5964"/>
                    </a:lnTo>
                    <a:lnTo>
                      <a:pt x="4696" y="5962"/>
                    </a:lnTo>
                    <a:lnTo>
                      <a:pt x="4717" y="5953"/>
                    </a:lnTo>
                    <a:lnTo>
                      <a:pt x="4722" y="5951"/>
                    </a:lnTo>
                    <a:lnTo>
                      <a:pt x="4744" y="5943"/>
                    </a:lnTo>
                    <a:lnTo>
                      <a:pt x="4749" y="5941"/>
                    </a:lnTo>
                    <a:lnTo>
                      <a:pt x="4771" y="5934"/>
                    </a:lnTo>
                    <a:lnTo>
                      <a:pt x="4776" y="5933"/>
                    </a:lnTo>
                    <a:lnTo>
                      <a:pt x="4799" y="5926"/>
                    </a:lnTo>
                    <a:lnTo>
                      <a:pt x="4804" y="5925"/>
                    </a:lnTo>
                    <a:lnTo>
                      <a:pt x="4826" y="5919"/>
                    </a:lnTo>
                    <a:lnTo>
                      <a:pt x="4832" y="5918"/>
                    </a:lnTo>
                    <a:lnTo>
                      <a:pt x="4854" y="5913"/>
                    </a:lnTo>
                    <a:lnTo>
                      <a:pt x="4860" y="5912"/>
                    </a:lnTo>
                    <a:lnTo>
                      <a:pt x="4883" y="5908"/>
                    </a:lnTo>
                    <a:lnTo>
                      <a:pt x="4888" y="5907"/>
                    </a:lnTo>
                    <a:lnTo>
                      <a:pt x="4911" y="5904"/>
                    </a:lnTo>
                    <a:lnTo>
                      <a:pt x="4917" y="5904"/>
                    </a:lnTo>
                    <a:lnTo>
                      <a:pt x="4940" y="5901"/>
                    </a:lnTo>
                    <a:lnTo>
                      <a:pt x="4945" y="5901"/>
                    </a:lnTo>
                    <a:lnTo>
                      <a:pt x="4968" y="5900"/>
                    </a:lnTo>
                    <a:lnTo>
                      <a:pt x="4974" y="5899"/>
                    </a:lnTo>
                    <a:lnTo>
                      <a:pt x="4997" y="5899"/>
                    </a:lnTo>
                    <a:lnTo>
                      <a:pt x="5003" y="5899"/>
                    </a:lnTo>
                    <a:lnTo>
                      <a:pt x="5026" y="5899"/>
                    </a:lnTo>
                    <a:lnTo>
                      <a:pt x="5032" y="5900"/>
                    </a:lnTo>
                    <a:lnTo>
                      <a:pt x="5055" y="5901"/>
                    </a:lnTo>
                    <a:lnTo>
                      <a:pt x="5060" y="5901"/>
                    </a:lnTo>
                    <a:lnTo>
                      <a:pt x="5083" y="5904"/>
                    </a:lnTo>
                    <a:lnTo>
                      <a:pt x="5089" y="5904"/>
                    </a:lnTo>
                    <a:lnTo>
                      <a:pt x="5112" y="5907"/>
                    </a:lnTo>
                    <a:lnTo>
                      <a:pt x="5117" y="5908"/>
                    </a:lnTo>
                    <a:lnTo>
                      <a:pt x="5140" y="5912"/>
                    </a:lnTo>
                    <a:lnTo>
                      <a:pt x="5146" y="5913"/>
                    </a:lnTo>
                    <a:lnTo>
                      <a:pt x="5168" y="5918"/>
                    </a:lnTo>
                    <a:lnTo>
                      <a:pt x="5174" y="5919"/>
                    </a:lnTo>
                    <a:lnTo>
                      <a:pt x="5196" y="5925"/>
                    </a:lnTo>
                    <a:lnTo>
                      <a:pt x="5201" y="5926"/>
                    </a:lnTo>
                    <a:lnTo>
                      <a:pt x="5224" y="5933"/>
                    </a:lnTo>
                    <a:lnTo>
                      <a:pt x="5229" y="5934"/>
                    </a:lnTo>
                    <a:lnTo>
                      <a:pt x="5251" y="5941"/>
                    </a:lnTo>
                    <a:lnTo>
                      <a:pt x="5256" y="5943"/>
                    </a:lnTo>
                    <a:lnTo>
                      <a:pt x="5278" y="5951"/>
                    </a:lnTo>
                    <a:lnTo>
                      <a:pt x="5283" y="5953"/>
                    </a:lnTo>
                    <a:lnTo>
                      <a:pt x="5304" y="5962"/>
                    </a:lnTo>
                    <a:lnTo>
                      <a:pt x="5309" y="5964"/>
                    </a:lnTo>
                    <a:lnTo>
                      <a:pt x="5330" y="5974"/>
                    </a:lnTo>
                    <a:lnTo>
                      <a:pt x="5335" y="5976"/>
                    </a:lnTo>
                    <a:lnTo>
                      <a:pt x="5356" y="5987"/>
                    </a:lnTo>
                    <a:lnTo>
                      <a:pt x="5361" y="5989"/>
                    </a:lnTo>
                    <a:lnTo>
                      <a:pt x="5381" y="6001"/>
                    </a:lnTo>
                    <a:lnTo>
                      <a:pt x="5387" y="6004"/>
                    </a:lnTo>
                    <a:lnTo>
                      <a:pt x="5406" y="6016"/>
                    </a:lnTo>
                    <a:lnTo>
                      <a:pt x="5411" y="6019"/>
                    </a:lnTo>
                    <a:lnTo>
                      <a:pt x="5430" y="6031"/>
                    </a:lnTo>
                    <a:lnTo>
                      <a:pt x="5435" y="6034"/>
                    </a:lnTo>
                    <a:lnTo>
                      <a:pt x="5454" y="6048"/>
                    </a:lnTo>
                    <a:lnTo>
                      <a:pt x="5458" y="6051"/>
                    </a:lnTo>
                    <a:lnTo>
                      <a:pt x="5476" y="6065"/>
                    </a:lnTo>
                    <a:lnTo>
                      <a:pt x="5481" y="6069"/>
                    </a:lnTo>
                    <a:lnTo>
                      <a:pt x="5498" y="6083"/>
                    </a:lnTo>
                    <a:lnTo>
                      <a:pt x="5503" y="6087"/>
                    </a:lnTo>
                    <a:lnTo>
                      <a:pt x="5520" y="6102"/>
                    </a:lnTo>
                    <a:lnTo>
                      <a:pt x="5524" y="6106"/>
                    </a:lnTo>
                    <a:lnTo>
                      <a:pt x="5540" y="6122"/>
                    </a:lnTo>
                    <a:lnTo>
                      <a:pt x="5544" y="6126"/>
                    </a:lnTo>
                    <a:lnTo>
                      <a:pt x="5560" y="6142"/>
                    </a:lnTo>
                    <a:lnTo>
                      <a:pt x="5564" y="6147"/>
                    </a:lnTo>
                    <a:lnTo>
                      <a:pt x="5579" y="6164"/>
                    </a:lnTo>
                    <a:lnTo>
                      <a:pt x="5583" y="6168"/>
                    </a:lnTo>
                    <a:lnTo>
                      <a:pt x="5598" y="6186"/>
                    </a:lnTo>
                    <a:lnTo>
                      <a:pt x="5601" y="6190"/>
                    </a:lnTo>
                    <a:lnTo>
                      <a:pt x="5615" y="6208"/>
                    </a:lnTo>
                    <a:lnTo>
                      <a:pt x="5619" y="6213"/>
                    </a:lnTo>
                    <a:lnTo>
                      <a:pt x="5632" y="6231"/>
                    </a:lnTo>
                    <a:lnTo>
                      <a:pt x="5635" y="6236"/>
                    </a:lnTo>
                    <a:lnTo>
                      <a:pt x="5648" y="6255"/>
                    </a:lnTo>
                    <a:lnTo>
                      <a:pt x="5651" y="6260"/>
                    </a:lnTo>
                    <a:lnTo>
                      <a:pt x="5663" y="6280"/>
                    </a:lnTo>
                    <a:lnTo>
                      <a:pt x="5666" y="6286"/>
                    </a:lnTo>
                    <a:lnTo>
                      <a:pt x="5678" y="6306"/>
                    </a:lnTo>
                    <a:lnTo>
                      <a:pt x="5680" y="6311"/>
                    </a:lnTo>
                    <a:lnTo>
                      <a:pt x="5691" y="6332"/>
                    </a:lnTo>
                    <a:lnTo>
                      <a:pt x="5693" y="6337"/>
                    </a:lnTo>
                    <a:lnTo>
                      <a:pt x="5703" y="6358"/>
                    </a:lnTo>
                    <a:lnTo>
                      <a:pt x="5705" y="6363"/>
                    </a:lnTo>
                    <a:lnTo>
                      <a:pt x="5714" y="6384"/>
                    </a:lnTo>
                    <a:lnTo>
                      <a:pt x="5716" y="6389"/>
                    </a:lnTo>
                    <a:lnTo>
                      <a:pt x="5724" y="6411"/>
                    </a:lnTo>
                    <a:lnTo>
                      <a:pt x="5725" y="6416"/>
                    </a:lnTo>
                    <a:lnTo>
                      <a:pt x="5733" y="6438"/>
                    </a:lnTo>
                    <a:lnTo>
                      <a:pt x="5734" y="6443"/>
                    </a:lnTo>
                    <a:lnTo>
                      <a:pt x="5740" y="6466"/>
                    </a:lnTo>
                    <a:lnTo>
                      <a:pt x="5742" y="6471"/>
                    </a:lnTo>
                    <a:lnTo>
                      <a:pt x="5747" y="6493"/>
                    </a:lnTo>
                    <a:lnTo>
                      <a:pt x="5749" y="6499"/>
                    </a:lnTo>
                    <a:lnTo>
                      <a:pt x="5753" y="6521"/>
                    </a:lnTo>
                    <a:lnTo>
                      <a:pt x="5754" y="6527"/>
                    </a:lnTo>
                    <a:lnTo>
                      <a:pt x="5758" y="6549"/>
                    </a:lnTo>
                    <a:lnTo>
                      <a:pt x="5759" y="6555"/>
                    </a:lnTo>
                    <a:lnTo>
                      <a:pt x="5762" y="6578"/>
                    </a:lnTo>
                    <a:lnTo>
                      <a:pt x="5763" y="6583"/>
                    </a:lnTo>
                    <a:lnTo>
                      <a:pt x="5765" y="6606"/>
                    </a:lnTo>
                    <a:lnTo>
                      <a:pt x="5765" y="6612"/>
                    </a:lnTo>
                    <a:close/>
                    <a:moveTo>
                      <a:pt x="5464" y="6719"/>
                    </a:moveTo>
                    <a:lnTo>
                      <a:pt x="5466" y="6701"/>
                    </a:lnTo>
                    <a:lnTo>
                      <a:pt x="5467" y="6684"/>
                    </a:lnTo>
                    <a:lnTo>
                      <a:pt x="5467" y="6666"/>
                    </a:lnTo>
                    <a:lnTo>
                      <a:pt x="5467" y="6648"/>
                    </a:lnTo>
                    <a:lnTo>
                      <a:pt x="5466" y="6631"/>
                    </a:lnTo>
                    <a:lnTo>
                      <a:pt x="5464" y="6614"/>
                    </a:lnTo>
                    <a:lnTo>
                      <a:pt x="5462" y="6596"/>
                    </a:lnTo>
                    <a:lnTo>
                      <a:pt x="5459" y="6579"/>
                    </a:lnTo>
                    <a:lnTo>
                      <a:pt x="5455" y="6562"/>
                    </a:lnTo>
                    <a:lnTo>
                      <a:pt x="5451" y="6545"/>
                    </a:lnTo>
                    <a:lnTo>
                      <a:pt x="5446" y="6529"/>
                    </a:lnTo>
                    <a:lnTo>
                      <a:pt x="5441" y="6512"/>
                    </a:lnTo>
                    <a:lnTo>
                      <a:pt x="5435" y="6496"/>
                    </a:lnTo>
                    <a:lnTo>
                      <a:pt x="5428" y="6480"/>
                    </a:lnTo>
                    <a:lnTo>
                      <a:pt x="5421" y="6464"/>
                    </a:lnTo>
                    <a:lnTo>
                      <a:pt x="5413" y="6448"/>
                    </a:lnTo>
                    <a:lnTo>
                      <a:pt x="5405" y="6433"/>
                    </a:lnTo>
                    <a:lnTo>
                      <a:pt x="5396" y="6419"/>
                    </a:lnTo>
                    <a:lnTo>
                      <a:pt x="5386" y="6404"/>
                    </a:lnTo>
                    <a:lnTo>
                      <a:pt x="5376" y="6389"/>
                    </a:lnTo>
                    <a:lnTo>
                      <a:pt x="5365" y="6375"/>
                    </a:lnTo>
                    <a:lnTo>
                      <a:pt x="5354" y="6362"/>
                    </a:lnTo>
                    <a:lnTo>
                      <a:pt x="5342" y="6349"/>
                    </a:lnTo>
                    <a:lnTo>
                      <a:pt x="5330" y="6336"/>
                    </a:lnTo>
                    <a:lnTo>
                      <a:pt x="5318" y="6324"/>
                    </a:lnTo>
                    <a:lnTo>
                      <a:pt x="5305" y="6312"/>
                    </a:lnTo>
                    <a:lnTo>
                      <a:pt x="5291" y="6301"/>
                    </a:lnTo>
                    <a:lnTo>
                      <a:pt x="5277" y="6290"/>
                    </a:lnTo>
                    <a:lnTo>
                      <a:pt x="5263" y="6280"/>
                    </a:lnTo>
                    <a:lnTo>
                      <a:pt x="5249" y="6271"/>
                    </a:lnTo>
                    <a:lnTo>
                      <a:pt x="5234" y="6262"/>
                    </a:lnTo>
                    <a:lnTo>
                      <a:pt x="5219" y="6254"/>
                    </a:lnTo>
                    <a:lnTo>
                      <a:pt x="5203" y="6246"/>
                    </a:lnTo>
                    <a:lnTo>
                      <a:pt x="5187" y="6238"/>
                    </a:lnTo>
                    <a:lnTo>
                      <a:pt x="5171" y="6232"/>
                    </a:lnTo>
                    <a:lnTo>
                      <a:pt x="5154" y="6225"/>
                    </a:lnTo>
                    <a:lnTo>
                      <a:pt x="5138" y="6220"/>
                    </a:lnTo>
                    <a:lnTo>
                      <a:pt x="5121" y="6215"/>
                    </a:lnTo>
                    <a:lnTo>
                      <a:pt x="5104" y="6211"/>
                    </a:lnTo>
                    <a:lnTo>
                      <a:pt x="5087" y="6207"/>
                    </a:lnTo>
                    <a:lnTo>
                      <a:pt x="5069" y="6204"/>
                    </a:lnTo>
                    <a:lnTo>
                      <a:pt x="5052" y="6202"/>
                    </a:lnTo>
                    <a:lnTo>
                      <a:pt x="5035" y="6200"/>
                    </a:lnTo>
                    <a:lnTo>
                      <a:pt x="5017" y="6199"/>
                    </a:lnTo>
                    <a:lnTo>
                      <a:pt x="5000" y="6199"/>
                    </a:lnTo>
                    <a:lnTo>
                      <a:pt x="4983" y="6199"/>
                    </a:lnTo>
                    <a:lnTo>
                      <a:pt x="4965" y="6200"/>
                    </a:lnTo>
                    <a:lnTo>
                      <a:pt x="4948" y="6202"/>
                    </a:lnTo>
                    <a:lnTo>
                      <a:pt x="4931" y="6204"/>
                    </a:lnTo>
                    <a:lnTo>
                      <a:pt x="4913" y="6207"/>
                    </a:lnTo>
                    <a:lnTo>
                      <a:pt x="4896" y="6211"/>
                    </a:lnTo>
                    <a:lnTo>
                      <a:pt x="4879" y="6215"/>
                    </a:lnTo>
                    <a:lnTo>
                      <a:pt x="4862" y="6220"/>
                    </a:lnTo>
                    <a:lnTo>
                      <a:pt x="4846" y="6225"/>
                    </a:lnTo>
                    <a:lnTo>
                      <a:pt x="4829" y="6232"/>
                    </a:lnTo>
                    <a:lnTo>
                      <a:pt x="4813" y="6238"/>
                    </a:lnTo>
                    <a:lnTo>
                      <a:pt x="4797" y="6246"/>
                    </a:lnTo>
                    <a:lnTo>
                      <a:pt x="4781" y="6254"/>
                    </a:lnTo>
                    <a:lnTo>
                      <a:pt x="4766" y="6262"/>
                    </a:lnTo>
                    <a:lnTo>
                      <a:pt x="4751" y="6271"/>
                    </a:lnTo>
                    <a:lnTo>
                      <a:pt x="4737" y="6280"/>
                    </a:lnTo>
                    <a:lnTo>
                      <a:pt x="4723" y="6290"/>
                    </a:lnTo>
                    <a:lnTo>
                      <a:pt x="4709" y="6301"/>
                    </a:lnTo>
                    <a:lnTo>
                      <a:pt x="4695" y="6312"/>
                    </a:lnTo>
                    <a:lnTo>
                      <a:pt x="4682" y="6324"/>
                    </a:lnTo>
                    <a:lnTo>
                      <a:pt x="4670" y="6336"/>
                    </a:lnTo>
                    <a:lnTo>
                      <a:pt x="4658" y="6349"/>
                    </a:lnTo>
                    <a:lnTo>
                      <a:pt x="4646" y="6362"/>
                    </a:lnTo>
                    <a:lnTo>
                      <a:pt x="4635" y="6375"/>
                    </a:lnTo>
                    <a:lnTo>
                      <a:pt x="4624" y="6389"/>
                    </a:lnTo>
                    <a:lnTo>
                      <a:pt x="4614" y="6404"/>
                    </a:lnTo>
                    <a:lnTo>
                      <a:pt x="4604" y="6419"/>
                    </a:lnTo>
                    <a:lnTo>
                      <a:pt x="4595" y="6433"/>
                    </a:lnTo>
                    <a:lnTo>
                      <a:pt x="4587" y="6448"/>
                    </a:lnTo>
                    <a:lnTo>
                      <a:pt x="4579" y="6464"/>
                    </a:lnTo>
                    <a:lnTo>
                      <a:pt x="4572" y="6480"/>
                    </a:lnTo>
                    <a:lnTo>
                      <a:pt x="4565" y="6496"/>
                    </a:lnTo>
                    <a:lnTo>
                      <a:pt x="4559" y="6512"/>
                    </a:lnTo>
                    <a:lnTo>
                      <a:pt x="4554" y="6529"/>
                    </a:lnTo>
                    <a:lnTo>
                      <a:pt x="4549" y="6545"/>
                    </a:lnTo>
                    <a:lnTo>
                      <a:pt x="4545" y="6562"/>
                    </a:lnTo>
                    <a:lnTo>
                      <a:pt x="4541" y="6579"/>
                    </a:lnTo>
                    <a:lnTo>
                      <a:pt x="4538" y="6596"/>
                    </a:lnTo>
                    <a:lnTo>
                      <a:pt x="4536" y="6614"/>
                    </a:lnTo>
                    <a:lnTo>
                      <a:pt x="4534" y="6631"/>
                    </a:lnTo>
                    <a:lnTo>
                      <a:pt x="4533" y="6648"/>
                    </a:lnTo>
                    <a:lnTo>
                      <a:pt x="4533" y="6666"/>
                    </a:lnTo>
                    <a:lnTo>
                      <a:pt x="4533" y="6684"/>
                    </a:lnTo>
                    <a:lnTo>
                      <a:pt x="4534" y="6701"/>
                    </a:lnTo>
                    <a:lnTo>
                      <a:pt x="4536" y="6719"/>
                    </a:lnTo>
                    <a:lnTo>
                      <a:pt x="4538" y="6736"/>
                    </a:lnTo>
                    <a:lnTo>
                      <a:pt x="4541" y="6754"/>
                    </a:lnTo>
                    <a:lnTo>
                      <a:pt x="4545" y="6771"/>
                    </a:lnTo>
                    <a:lnTo>
                      <a:pt x="4549" y="6788"/>
                    </a:lnTo>
                    <a:lnTo>
                      <a:pt x="4554" y="6804"/>
                    </a:lnTo>
                    <a:lnTo>
                      <a:pt x="4559" y="6821"/>
                    </a:lnTo>
                    <a:lnTo>
                      <a:pt x="4565" y="6837"/>
                    </a:lnTo>
                    <a:lnTo>
                      <a:pt x="4572" y="6853"/>
                    </a:lnTo>
                    <a:lnTo>
                      <a:pt x="4579" y="6869"/>
                    </a:lnTo>
                    <a:lnTo>
                      <a:pt x="4587" y="6885"/>
                    </a:lnTo>
                    <a:lnTo>
                      <a:pt x="4595" y="6900"/>
                    </a:lnTo>
                    <a:lnTo>
                      <a:pt x="4604" y="6914"/>
                    </a:lnTo>
                    <a:lnTo>
                      <a:pt x="4614" y="6929"/>
                    </a:lnTo>
                    <a:lnTo>
                      <a:pt x="4624" y="6944"/>
                    </a:lnTo>
                    <a:lnTo>
                      <a:pt x="4635" y="6958"/>
                    </a:lnTo>
                    <a:lnTo>
                      <a:pt x="4646" y="6971"/>
                    </a:lnTo>
                    <a:lnTo>
                      <a:pt x="4658" y="6984"/>
                    </a:lnTo>
                    <a:lnTo>
                      <a:pt x="4670" y="6997"/>
                    </a:lnTo>
                    <a:lnTo>
                      <a:pt x="4682" y="7009"/>
                    </a:lnTo>
                    <a:lnTo>
                      <a:pt x="4695" y="7021"/>
                    </a:lnTo>
                    <a:lnTo>
                      <a:pt x="4709" y="7032"/>
                    </a:lnTo>
                    <a:lnTo>
                      <a:pt x="4723" y="7043"/>
                    </a:lnTo>
                    <a:lnTo>
                      <a:pt x="4737" y="7053"/>
                    </a:lnTo>
                    <a:lnTo>
                      <a:pt x="4751" y="7062"/>
                    </a:lnTo>
                    <a:lnTo>
                      <a:pt x="4766" y="7071"/>
                    </a:lnTo>
                    <a:lnTo>
                      <a:pt x="4781" y="7079"/>
                    </a:lnTo>
                    <a:lnTo>
                      <a:pt x="4797" y="7087"/>
                    </a:lnTo>
                    <a:lnTo>
                      <a:pt x="4813" y="7095"/>
                    </a:lnTo>
                    <a:lnTo>
                      <a:pt x="4829" y="7101"/>
                    </a:lnTo>
                    <a:lnTo>
                      <a:pt x="4846" y="7108"/>
                    </a:lnTo>
                    <a:lnTo>
                      <a:pt x="4862" y="7113"/>
                    </a:lnTo>
                    <a:lnTo>
                      <a:pt x="4879" y="7118"/>
                    </a:lnTo>
                    <a:lnTo>
                      <a:pt x="4896" y="7122"/>
                    </a:lnTo>
                    <a:lnTo>
                      <a:pt x="4913" y="7126"/>
                    </a:lnTo>
                    <a:lnTo>
                      <a:pt x="4931" y="7129"/>
                    </a:lnTo>
                    <a:lnTo>
                      <a:pt x="4948" y="7131"/>
                    </a:lnTo>
                    <a:lnTo>
                      <a:pt x="4965" y="7133"/>
                    </a:lnTo>
                    <a:lnTo>
                      <a:pt x="4983" y="7134"/>
                    </a:lnTo>
                    <a:lnTo>
                      <a:pt x="5000" y="7134"/>
                    </a:lnTo>
                    <a:lnTo>
                      <a:pt x="5017" y="7134"/>
                    </a:lnTo>
                    <a:lnTo>
                      <a:pt x="5035" y="7133"/>
                    </a:lnTo>
                    <a:lnTo>
                      <a:pt x="5052" y="7131"/>
                    </a:lnTo>
                    <a:lnTo>
                      <a:pt x="5069" y="7129"/>
                    </a:lnTo>
                    <a:lnTo>
                      <a:pt x="5087" y="7126"/>
                    </a:lnTo>
                    <a:lnTo>
                      <a:pt x="5104" y="7122"/>
                    </a:lnTo>
                    <a:lnTo>
                      <a:pt x="5121" y="7118"/>
                    </a:lnTo>
                    <a:lnTo>
                      <a:pt x="5138" y="7113"/>
                    </a:lnTo>
                    <a:lnTo>
                      <a:pt x="5154" y="7108"/>
                    </a:lnTo>
                    <a:lnTo>
                      <a:pt x="5171" y="7101"/>
                    </a:lnTo>
                    <a:lnTo>
                      <a:pt x="5187" y="7095"/>
                    </a:lnTo>
                    <a:lnTo>
                      <a:pt x="5203" y="7087"/>
                    </a:lnTo>
                    <a:lnTo>
                      <a:pt x="5219" y="7079"/>
                    </a:lnTo>
                    <a:lnTo>
                      <a:pt x="5234" y="7071"/>
                    </a:lnTo>
                    <a:lnTo>
                      <a:pt x="5249" y="7062"/>
                    </a:lnTo>
                    <a:lnTo>
                      <a:pt x="5263" y="7053"/>
                    </a:lnTo>
                    <a:lnTo>
                      <a:pt x="5277" y="7043"/>
                    </a:lnTo>
                    <a:lnTo>
                      <a:pt x="5291" y="7032"/>
                    </a:lnTo>
                    <a:lnTo>
                      <a:pt x="5305" y="7021"/>
                    </a:lnTo>
                    <a:lnTo>
                      <a:pt x="5318" y="7009"/>
                    </a:lnTo>
                    <a:lnTo>
                      <a:pt x="5330" y="6997"/>
                    </a:lnTo>
                    <a:lnTo>
                      <a:pt x="5342" y="6984"/>
                    </a:lnTo>
                    <a:lnTo>
                      <a:pt x="5354" y="6971"/>
                    </a:lnTo>
                    <a:lnTo>
                      <a:pt x="5365" y="6958"/>
                    </a:lnTo>
                    <a:lnTo>
                      <a:pt x="5376" y="6944"/>
                    </a:lnTo>
                    <a:lnTo>
                      <a:pt x="5386" y="6929"/>
                    </a:lnTo>
                    <a:lnTo>
                      <a:pt x="5396" y="6914"/>
                    </a:lnTo>
                    <a:lnTo>
                      <a:pt x="5405" y="6900"/>
                    </a:lnTo>
                    <a:lnTo>
                      <a:pt x="5413" y="6885"/>
                    </a:lnTo>
                    <a:lnTo>
                      <a:pt x="5421" y="6869"/>
                    </a:lnTo>
                    <a:lnTo>
                      <a:pt x="5428" y="6853"/>
                    </a:lnTo>
                    <a:lnTo>
                      <a:pt x="5435" y="6837"/>
                    </a:lnTo>
                    <a:lnTo>
                      <a:pt x="5441" y="6821"/>
                    </a:lnTo>
                    <a:lnTo>
                      <a:pt x="5446" y="6804"/>
                    </a:lnTo>
                    <a:lnTo>
                      <a:pt x="5451" y="6788"/>
                    </a:lnTo>
                    <a:lnTo>
                      <a:pt x="5455" y="6771"/>
                    </a:lnTo>
                    <a:lnTo>
                      <a:pt x="5459" y="6754"/>
                    </a:lnTo>
                    <a:lnTo>
                      <a:pt x="5462" y="6736"/>
                    </a:lnTo>
                    <a:lnTo>
                      <a:pt x="5464" y="6719"/>
                    </a:lnTo>
                    <a:close/>
                  </a:path>
                </a:pathLst>
              </a:custGeom>
              <a:solidFill>
                <a:srgbClr val="0A5338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EF644A9A-8938-4862-8543-77C808FBB75E}"/>
              </a:ext>
            </a:extLst>
          </p:cNvPr>
          <p:cNvSpPr txBox="1"/>
          <p:nvPr/>
        </p:nvSpPr>
        <p:spPr>
          <a:xfrm>
            <a:off x="571018" y="1442648"/>
            <a:ext cx="11480075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Counting only production bots on the platform</a:t>
            </a:r>
          </a:p>
        </p:txBody>
      </p:sp>
    </p:spTree>
    <p:extLst>
      <p:ext uri="{BB962C8B-B14F-4D97-AF65-F5344CB8AC3E}">
        <p14:creationId xmlns:p14="http://schemas.microsoft.com/office/powerpoint/2010/main" val="39161290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08C24E-F5F0-4933-8CD9-84377196D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What We Need From You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EAB6BBF-CA05-4801-ADCD-0E7D08C7B484}"/>
              </a:ext>
            </a:extLst>
          </p:cNvPr>
          <p:cNvGrpSpPr/>
          <p:nvPr/>
        </p:nvGrpSpPr>
        <p:grpSpPr>
          <a:xfrm>
            <a:off x="6006551" y="680879"/>
            <a:ext cx="5614431" cy="1706648"/>
            <a:chOff x="5835874" y="925345"/>
            <a:chExt cx="5785108" cy="1706648"/>
          </a:xfrm>
        </p:grpSpPr>
        <p:sp>
          <p:nvSpPr>
            <p:cNvPr id="6" name="Text Placeholder 11">
              <a:extLst>
                <a:ext uri="{FF2B5EF4-FFF2-40B4-BE49-F238E27FC236}">
                  <a16:creationId xmlns:a16="http://schemas.microsoft.com/office/drawing/2014/main" id="{2E2D4449-F8C7-4046-B332-9AB405666F0B}"/>
                </a:ext>
              </a:extLst>
            </p:cNvPr>
            <p:cNvSpPr txBox="1">
              <a:spLocks/>
            </p:cNvSpPr>
            <p:nvPr/>
          </p:nvSpPr>
          <p:spPr>
            <a:xfrm>
              <a:off x="5835874" y="1403944"/>
              <a:ext cx="5785108" cy="1228049"/>
            </a:xfrm>
            <a:prstGeom prst="rect">
              <a:avLst/>
            </a:prstGeom>
          </p:spPr>
          <p:txBody>
            <a:bodyPr lIns="0" tIns="0" rIns="0" bIns="0"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28B974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638" indent="-182563"/>
              <a:r>
                <a:rPr lang="en-PH" sz="1800" dirty="0">
                  <a:latin typeface="Arial" panose="020B0604020202020204" pitchFamily="34" charset="0"/>
                </a:rPr>
                <a:t>Send people, not just ideas: nominate one champion and two citizen-developer candidates per department by end of June, and protect their training time in Q3.</a:t>
              </a:r>
            </a:p>
          </p:txBody>
        </p:sp>
        <p:sp>
          <p:nvSpPr>
            <p:cNvPr id="9" name="Text Placeholder 8">
              <a:extLst>
                <a:ext uri="{FF2B5EF4-FFF2-40B4-BE49-F238E27FC236}">
                  <a16:creationId xmlns:a16="http://schemas.microsoft.com/office/drawing/2014/main" id="{5097E952-93B2-4709-BAC3-E10EA108EED8}"/>
                </a:ext>
              </a:extLst>
            </p:cNvPr>
            <p:cNvSpPr txBox="1">
              <a:spLocks/>
            </p:cNvSpPr>
            <p:nvPr/>
          </p:nvSpPr>
          <p:spPr>
            <a:xfrm>
              <a:off x="5835874" y="925345"/>
              <a:ext cx="5785068" cy="455449"/>
            </a:xfrm>
            <a:prstGeom prst="rect">
              <a:avLst/>
            </a:prstGeom>
          </p:spPr>
          <p:txBody>
            <a:bodyPr lIns="0" tIns="0" rIns="0" bIns="0" anchor="b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28B974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Nominate</a:t>
              </a:r>
              <a:r>
                <a:rPr lang="en-PH" sz="2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 people</a:t>
              </a: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D726D11-10E4-41D4-B5AF-879F0112BF72}"/>
              </a:ext>
            </a:extLst>
          </p:cNvPr>
          <p:cNvCxnSpPr/>
          <p:nvPr/>
        </p:nvCxnSpPr>
        <p:spPr>
          <a:xfrm>
            <a:off x="4375230" y="4380807"/>
            <a:ext cx="7245713" cy="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761AC9B-30D5-40EB-AAF9-35CCDD7AC35D}"/>
              </a:ext>
            </a:extLst>
          </p:cNvPr>
          <p:cNvCxnSpPr/>
          <p:nvPr/>
        </p:nvCxnSpPr>
        <p:spPr>
          <a:xfrm>
            <a:off x="4375230" y="2483071"/>
            <a:ext cx="7245713" cy="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6013E28-69F9-409F-88B1-C2E6E7C98905}"/>
              </a:ext>
            </a:extLst>
          </p:cNvPr>
          <p:cNvGrpSpPr/>
          <p:nvPr/>
        </p:nvGrpSpPr>
        <p:grpSpPr>
          <a:xfrm>
            <a:off x="6006551" y="2578615"/>
            <a:ext cx="5614431" cy="1706648"/>
            <a:chOff x="5835874" y="925345"/>
            <a:chExt cx="5785108" cy="1706648"/>
          </a:xfrm>
        </p:grpSpPr>
        <p:sp>
          <p:nvSpPr>
            <p:cNvPr id="18" name="Text Placeholder 11">
              <a:extLst>
                <a:ext uri="{FF2B5EF4-FFF2-40B4-BE49-F238E27FC236}">
                  <a16:creationId xmlns:a16="http://schemas.microsoft.com/office/drawing/2014/main" id="{2E56CC00-1DB5-41B3-B8D9-005DCE6B2D78}"/>
                </a:ext>
              </a:extLst>
            </p:cNvPr>
            <p:cNvSpPr txBox="1">
              <a:spLocks/>
            </p:cNvSpPr>
            <p:nvPr/>
          </p:nvSpPr>
          <p:spPr>
            <a:xfrm>
              <a:off x="5835874" y="1403944"/>
              <a:ext cx="5785108" cy="1228049"/>
            </a:xfrm>
            <a:prstGeom prst="rect">
              <a:avLst/>
            </a:prstGeom>
          </p:spPr>
          <p:txBody>
            <a:bodyPr lIns="0" tIns="0" rIns="0" bIns="0"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28B974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638" indent="-182563"/>
              <a:r>
                <a:rPr lang="en-PH" sz="1800" dirty="0">
                  <a:latin typeface="Arial" panose="020B0604020202020204" pitchFamily="34" charset="0"/>
                </a:rPr>
                <a:t>Bring your worst process to the funnel first: the intake portal opens July 1, and the best Wave 2 slots go to well-documented, owner-backed submissions.</a:t>
              </a:r>
            </a:p>
          </p:txBody>
        </p:sp>
        <p:sp>
          <p:nvSpPr>
            <p:cNvPr id="19" name="Text Placeholder 8">
              <a:extLst>
                <a:ext uri="{FF2B5EF4-FFF2-40B4-BE49-F238E27FC236}">
                  <a16:creationId xmlns:a16="http://schemas.microsoft.com/office/drawing/2014/main" id="{C3639A3E-1DB2-4B95-A7A0-E79E500503CF}"/>
                </a:ext>
              </a:extLst>
            </p:cNvPr>
            <p:cNvSpPr txBox="1">
              <a:spLocks/>
            </p:cNvSpPr>
            <p:nvPr/>
          </p:nvSpPr>
          <p:spPr>
            <a:xfrm>
              <a:off x="5835874" y="925345"/>
              <a:ext cx="5785068" cy="455449"/>
            </a:xfrm>
            <a:prstGeom prst="rect">
              <a:avLst/>
            </a:prstGeom>
          </p:spPr>
          <p:txBody>
            <a:bodyPr lIns="0" tIns="0" rIns="0" bIns="0" anchor="b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28B974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Feed the</a:t>
              </a:r>
              <a:r>
                <a:rPr lang="en-PH" sz="2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 funnel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D1DB192-E0F2-4E12-8875-1B9F5726AD27}"/>
              </a:ext>
            </a:extLst>
          </p:cNvPr>
          <p:cNvGrpSpPr/>
          <p:nvPr/>
        </p:nvGrpSpPr>
        <p:grpSpPr>
          <a:xfrm>
            <a:off x="6006551" y="4476350"/>
            <a:ext cx="5614431" cy="1706648"/>
            <a:chOff x="5835874" y="925345"/>
            <a:chExt cx="5785108" cy="1706648"/>
          </a:xfrm>
        </p:grpSpPr>
        <p:sp>
          <p:nvSpPr>
            <p:cNvPr id="21" name="Text Placeholder 11">
              <a:extLst>
                <a:ext uri="{FF2B5EF4-FFF2-40B4-BE49-F238E27FC236}">
                  <a16:creationId xmlns:a16="http://schemas.microsoft.com/office/drawing/2014/main" id="{F5E6C9EE-FED1-4BC3-9419-7B4B99A84946}"/>
                </a:ext>
              </a:extLst>
            </p:cNvPr>
            <p:cNvSpPr txBox="1">
              <a:spLocks/>
            </p:cNvSpPr>
            <p:nvPr/>
          </p:nvSpPr>
          <p:spPr>
            <a:xfrm>
              <a:off x="5835874" y="1403944"/>
              <a:ext cx="5785108" cy="1228049"/>
            </a:xfrm>
            <a:prstGeom prst="rect">
              <a:avLst/>
            </a:prstGeom>
          </p:spPr>
          <p:txBody>
            <a:bodyPr lIns="0" tIns="0" rIns="0" bIns="0"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28B974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638" indent="-182563"/>
              <a:r>
                <a:rPr lang="en-PH" sz="1800" dirty="0">
                  <a:latin typeface="Arial" panose="020B0604020202020204" pitchFamily="34" charset="0"/>
                </a:rPr>
                <a:t>Plan for the hours you get back: every team receiving automation agrees up front where released time goes, so the benefit lands on real work, not evaporates.</a:t>
              </a:r>
            </a:p>
          </p:txBody>
        </p:sp>
        <p:sp>
          <p:nvSpPr>
            <p:cNvPr id="22" name="Text Placeholder 8">
              <a:extLst>
                <a:ext uri="{FF2B5EF4-FFF2-40B4-BE49-F238E27FC236}">
                  <a16:creationId xmlns:a16="http://schemas.microsoft.com/office/drawing/2014/main" id="{5BF13B3B-D3C0-4D0D-9BE4-54246A25935F}"/>
                </a:ext>
              </a:extLst>
            </p:cNvPr>
            <p:cNvSpPr txBox="1">
              <a:spLocks/>
            </p:cNvSpPr>
            <p:nvPr/>
          </p:nvSpPr>
          <p:spPr>
            <a:xfrm>
              <a:off x="5835874" y="925345"/>
              <a:ext cx="5785068" cy="455449"/>
            </a:xfrm>
            <a:prstGeom prst="rect">
              <a:avLst/>
            </a:prstGeom>
          </p:spPr>
          <p:txBody>
            <a:bodyPr lIns="0" tIns="0" rIns="0" bIns="0" anchor="b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28B974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Plan the</a:t>
              </a:r>
              <a:r>
                <a:rPr lang="en-PH" sz="2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 payback</a:t>
              </a:r>
            </a:p>
          </p:txBody>
        </p:sp>
      </p:grpSp>
      <p:grpSp>
        <p:nvGrpSpPr>
          <p:cNvPr id="90088" name="Group 54">
            <a:extLst>
              <a:ext uri="{FF2B5EF4-FFF2-40B4-BE49-F238E27FC236}">
                <a16:creationId xmlns:a16="http://schemas.microsoft.com/office/drawing/2014/main" id="{B04712AC-9C81-4CD9-850C-799E5A2D7323}"/>
              </a:ext>
            </a:extLst>
          </p:cNvPr>
          <p:cNvGrpSpPr/>
          <p:nvPr/>
        </p:nvGrpSpPr>
        <p:grpSpPr>
          <a:xfrm>
            <a:off x="4543435" y="1017958"/>
            <a:ext cx="1032490" cy="1032490"/>
            <a:chOff x="6359457" y="4459160"/>
            <a:chExt cx="633600" cy="633600"/>
          </a:xfrm>
        </p:grpSpPr>
        <p:sp>
          <p:nvSpPr>
            <p:cNvPr id="90089" name="Accent">
              <a:extLst>
                <a:ext uri="{FF2B5EF4-FFF2-40B4-BE49-F238E27FC236}">
                  <a16:creationId xmlns:a16="http://schemas.microsoft.com/office/drawing/2014/main" id="{C43666EE-7555-4493-BCD4-D890EC4F41FA}"/>
                </a:ext>
              </a:extLst>
            </p:cNvPr>
            <p:cNvSpPr/>
            <p:nvPr/>
          </p:nvSpPr>
          <p:spPr>
            <a:xfrm>
              <a:off x="6359457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950" y="4941"/>
                  </a:moveTo>
                  <a:lnTo>
                    <a:pt x="8949" y="4994"/>
                  </a:lnTo>
                  <a:lnTo>
                    <a:pt x="8946" y="5047"/>
                  </a:lnTo>
                  <a:lnTo>
                    <a:pt x="8941" y="5100"/>
                  </a:lnTo>
                  <a:lnTo>
                    <a:pt x="8934" y="5152"/>
                  </a:lnTo>
                  <a:lnTo>
                    <a:pt x="8925" y="5204"/>
                  </a:lnTo>
                  <a:lnTo>
                    <a:pt x="8915" y="5256"/>
                  </a:lnTo>
                  <a:lnTo>
                    <a:pt x="8902" y="5307"/>
                  </a:lnTo>
                  <a:lnTo>
                    <a:pt x="8887" y="5358"/>
                  </a:lnTo>
                  <a:lnTo>
                    <a:pt x="8871" y="5408"/>
                  </a:lnTo>
                  <a:lnTo>
                    <a:pt x="8852" y="5458"/>
                  </a:lnTo>
                  <a:lnTo>
                    <a:pt x="8832" y="5507"/>
                  </a:lnTo>
                  <a:lnTo>
                    <a:pt x="8810" y="5555"/>
                  </a:lnTo>
                  <a:lnTo>
                    <a:pt x="8786" y="5602"/>
                  </a:lnTo>
                  <a:lnTo>
                    <a:pt x="8760" y="5649"/>
                  </a:lnTo>
                  <a:lnTo>
                    <a:pt x="8733" y="5694"/>
                  </a:lnTo>
                  <a:lnTo>
                    <a:pt x="8704" y="5739"/>
                  </a:lnTo>
                  <a:lnTo>
                    <a:pt x="8673" y="5782"/>
                  </a:lnTo>
                  <a:lnTo>
                    <a:pt x="8641" y="5824"/>
                  </a:lnTo>
                  <a:lnTo>
                    <a:pt x="8607" y="5864"/>
                  </a:lnTo>
                  <a:lnTo>
                    <a:pt x="8572" y="5904"/>
                  </a:lnTo>
                  <a:lnTo>
                    <a:pt x="8536" y="5942"/>
                  </a:lnTo>
                  <a:lnTo>
                    <a:pt x="8498" y="5978"/>
                  </a:lnTo>
                  <a:lnTo>
                    <a:pt x="8458" y="6013"/>
                  </a:lnTo>
                  <a:lnTo>
                    <a:pt x="8418" y="6047"/>
                  </a:lnTo>
                  <a:lnTo>
                    <a:pt x="8376" y="6079"/>
                  </a:lnTo>
                  <a:lnTo>
                    <a:pt x="8333" y="6110"/>
                  </a:lnTo>
                  <a:lnTo>
                    <a:pt x="8288" y="6139"/>
                  </a:lnTo>
                  <a:lnTo>
                    <a:pt x="8243" y="6166"/>
                  </a:lnTo>
                  <a:lnTo>
                    <a:pt x="8196" y="6192"/>
                  </a:lnTo>
                  <a:lnTo>
                    <a:pt x="8149" y="6216"/>
                  </a:lnTo>
                  <a:lnTo>
                    <a:pt x="8101" y="6238"/>
                  </a:lnTo>
                  <a:lnTo>
                    <a:pt x="8052" y="6258"/>
                  </a:lnTo>
                  <a:lnTo>
                    <a:pt x="8002" y="6277"/>
                  </a:lnTo>
                  <a:lnTo>
                    <a:pt x="7952" y="6293"/>
                  </a:lnTo>
                  <a:lnTo>
                    <a:pt x="7901" y="6308"/>
                  </a:lnTo>
                  <a:lnTo>
                    <a:pt x="7850" y="6321"/>
                  </a:lnTo>
                  <a:lnTo>
                    <a:pt x="7798" y="6331"/>
                  </a:lnTo>
                  <a:lnTo>
                    <a:pt x="7746" y="6340"/>
                  </a:lnTo>
                  <a:lnTo>
                    <a:pt x="7694" y="6347"/>
                  </a:lnTo>
                  <a:lnTo>
                    <a:pt x="7641" y="6352"/>
                  </a:lnTo>
                  <a:lnTo>
                    <a:pt x="7588" y="6355"/>
                  </a:lnTo>
                  <a:lnTo>
                    <a:pt x="7535" y="6356"/>
                  </a:lnTo>
                  <a:lnTo>
                    <a:pt x="7482" y="6355"/>
                  </a:lnTo>
                  <a:lnTo>
                    <a:pt x="7429" y="6352"/>
                  </a:lnTo>
                  <a:lnTo>
                    <a:pt x="7376" y="6347"/>
                  </a:lnTo>
                  <a:lnTo>
                    <a:pt x="7324" y="6340"/>
                  </a:lnTo>
                  <a:lnTo>
                    <a:pt x="7272" y="6331"/>
                  </a:lnTo>
                  <a:lnTo>
                    <a:pt x="7220" y="6321"/>
                  </a:lnTo>
                  <a:lnTo>
                    <a:pt x="7169" y="6308"/>
                  </a:lnTo>
                  <a:lnTo>
                    <a:pt x="7118" y="6293"/>
                  </a:lnTo>
                  <a:lnTo>
                    <a:pt x="7068" y="6277"/>
                  </a:lnTo>
                  <a:lnTo>
                    <a:pt x="7019" y="6258"/>
                  </a:lnTo>
                  <a:lnTo>
                    <a:pt x="6970" y="6238"/>
                  </a:lnTo>
                  <a:lnTo>
                    <a:pt x="6922" y="6216"/>
                  </a:lnTo>
                  <a:lnTo>
                    <a:pt x="6875" y="6192"/>
                  </a:lnTo>
                  <a:lnTo>
                    <a:pt x="6828" y="6166"/>
                  </a:lnTo>
                  <a:lnTo>
                    <a:pt x="6782" y="6139"/>
                  </a:lnTo>
                  <a:lnTo>
                    <a:pt x="6738" y="6110"/>
                  </a:lnTo>
                  <a:lnTo>
                    <a:pt x="6695" y="6079"/>
                  </a:lnTo>
                  <a:lnTo>
                    <a:pt x="6653" y="6047"/>
                  </a:lnTo>
                  <a:lnTo>
                    <a:pt x="6612" y="6013"/>
                  </a:lnTo>
                  <a:lnTo>
                    <a:pt x="6573" y="5978"/>
                  </a:lnTo>
                  <a:lnTo>
                    <a:pt x="6535" y="5942"/>
                  </a:lnTo>
                  <a:lnTo>
                    <a:pt x="6498" y="5904"/>
                  </a:lnTo>
                  <a:lnTo>
                    <a:pt x="6463" y="5864"/>
                  </a:lnTo>
                  <a:lnTo>
                    <a:pt x="6429" y="5824"/>
                  </a:lnTo>
                  <a:lnTo>
                    <a:pt x="6397" y="5782"/>
                  </a:lnTo>
                  <a:lnTo>
                    <a:pt x="6366" y="5739"/>
                  </a:lnTo>
                  <a:lnTo>
                    <a:pt x="6337" y="5694"/>
                  </a:lnTo>
                  <a:lnTo>
                    <a:pt x="6310" y="5649"/>
                  </a:lnTo>
                  <a:lnTo>
                    <a:pt x="6284" y="5602"/>
                  </a:lnTo>
                  <a:lnTo>
                    <a:pt x="6260" y="5555"/>
                  </a:lnTo>
                  <a:lnTo>
                    <a:pt x="6238" y="5507"/>
                  </a:lnTo>
                  <a:lnTo>
                    <a:pt x="6218" y="5458"/>
                  </a:lnTo>
                  <a:lnTo>
                    <a:pt x="6200" y="5408"/>
                  </a:lnTo>
                  <a:lnTo>
                    <a:pt x="6183" y="5358"/>
                  </a:lnTo>
                  <a:lnTo>
                    <a:pt x="6168" y="5307"/>
                  </a:lnTo>
                  <a:lnTo>
                    <a:pt x="6156" y="5256"/>
                  </a:lnTo>
                  <a:lnTo>
                    <a:pt x="6145" y="5204"/>
                  </a:lnTo>
                  <a:lnTo>
                    <a:pt x="6136" y="5152"/>
                  </a:lnTo>
                  <a:lnTo>
                    <a:pt x="6129" y="5100"/>
                  </a:lnTo>
                  <a:lnTo>
                    <a:pt x="6124" y="5047"/>
                  </a:lnTo>
                  <a:lnTo>
                    <a:pt x="6121" y="4994"/>
                  </a:lnTo>
                  <a:lnTo>
                    <a:pt x="6120" y="4941"/>
                  </a:lnTo>
                  <a:lnTo>
                    <a:pt x="6121" y="4888"/>
                  </a:lnTo>
                  <a:lnTo>
                    <a:pt x="6124" y="4835"/>
                  </a:lnTo>
                  <a:lnTo>
                    <a:pt x="6129" y="4782"/>
                  </a:lnTo>
                  <a:lnTo>
                    <a:pt x="6136" y="4730"/>
                  </a:lnTo>
                  <a:lnTo>
                    <a:pt x="6145" y="4678"/>
                  </a:lnTo>
                  <a:lnTo>
                    <a:pt x="6156" y="4626"/>
                  </a:lnTo>
                  <a:lnTo>
                    <a:pt x="6168" y="4575"/>
                  </a:lnTo>
                  <a:lnTo>
                    <a:pt x="6183" y="4524"/>
                  </a:lnTo>
                  <a:lnTo>
                    <a:pt x="6200" y="4474"/>
                  </a:lnTo>
                  <a:lnTo>
                    <a:pt x="6218" y="4425"/>
                  </a:lnTo>
                  <a:lnTo>
                    <a:pt x="6238" y="4376"/>
                  </a:lnTo>
                  <a:lnTo>
                    <a:pt x="6260" y="4328"/>
                  </a:lnTo>
                  <a:lnTo>
                    <a:pt x="6284" y="4281"/>
                  </a:lnTo>
                  <a:lnTo>
                    <a:pt x="6310" y="4234"/>
                  </a:lnTo>
                  <a:lnTo>
                    <a:pt x="6337" y="4188"/>
                  </a:lnTo>
                  <a:lnTo>
                    <a:pt x="6366" y="4144"/>
                  </a:lnTo>
                  <a:lnTo>
                    <a:pt x="6397" y="4101"/>
                  </a:lnTo>
                  <a:lnTo>
                    <a:pt x="6429" y="4059"/>
                  </a:lnTo>
                  <a:lnTo>
                    <a:pt x="6463" y="4018"/>
                  </a:lnTo>
                  <a:lnTo>
                    <a:pt x="6498" y="3979"/>
                  </a:lnTo>
                  <a:lnTo>
                    <a:pt x="6535" y="3941"/>
                  </a:lnTo>
                  <a:lnTo>
                    <a:pt x="6573" y="3904"/>
                  </a:lnTo>
                  <a:lnTo>
                    <a:pt x="6612" y="3869"/>
                  </a:lnTo>
                  <a:lnTo>
                    <a:pt x="6653" y="3835"/>
                  </a:lnTo>
                  <a:lnTo>
                    <a:pt x="6695" y="3803"/>
                  </a:lnTo>
                  <a:lnTo>
                    <a:pt x="6738" y="3772"/>
                  </a:lnTo>
                  <a:lnTo>
                    <a:pt x="6782" y="3743"/>
                  </a:lnTo>
                  <a:lnTo>
                    <a:pt x="6828" y="3716"/>
                  </a:lnTo>
                  <a:lnTo>
                    <a:pt x="6875" y="3690"/>
                  </a:lnTo>
                  <a:lnTo>
                    <a:pt x="6922" y="3666"/>
                  </a:lnTo>
                  <a:lnTo>
                    <a:pt x="6970" y="3644"/>
                  </a:lnTo>
                  <a:lnTo>
                    <a:pt x="7019" y="3624"/>
                  </a:lnTo>
                  <a:lnTo>
                    <a:pt x="7068" y="3606"/>
                  </a:lnTo>
                  <a:lnTo>
                    <a:pt x="7118" y="3589"/>
                  </a:lnTo>
                  <a:lnTo>
                    <a:pt x="7169" y="3575"/>
                  </a:lnTo>
                  <a:lnTo>
                    <a:pt x="7220" y="3562"/>
                  </a:lnTo>
                  <a:lnTo>
                    <a:pt x="7272" y="3551"/>
                  </a:lnTo>
                  <a:lnTo>
                    <a:pt x="7324" y="3542"/>
                  </a:lnTo>
                  <a:lnTo>
                    <a:pt x="7376" y="3535"/>
                  </a:lnTo>
                  <a:lnTo>
                    <a:pt x="7429" y="3530"/>
                  </a:lnTo>
                  <a:lnTo>
                    <a:pt x="7482" y="3527"/>
                  </a:lnTo>
                  <a:lnTo>
                    <a:pt x="7535" y="3526"/>
                  </a:lnTo>
                  <a:lnTo>
                    <a:pt x="7588" y="3527"/>
                  </a:lnTo>
                  <a:lnTo>
                    <a:pt x="7641" y="3530"/>
                  </a:lnTo>
                  <a:lnTo>
                    <a:pt x="7694" y="3535"/>
                  </a:lnTo>
                  <a:lnTo>
                    <a:pt x="7746" y="3542"/>
                  </a:lnTo>
                  <a:lnTo>
                    <a:pt x="7798" y="3551"/>
                  </a:lnTo>
                  <a:lnTo>
                    <a:pt x="7850" y="3562"/>
                  </a:lnTo>
                  <a:lnTo>
                    <a:pt x="7901" y="3575"/>
                  </a:lnTo>
                  <a:lnTo>
                    <a:pt x="7952" y="3589"/>
                  </a:lnTo>
                  <a:lnTo>
                    <a:pt x="8002" y="3606"/>
                  </a:lnTo>
                  <a:lnTo>
                    <a:pt x="8052" y="3624"/>
                  </a:lnTo>
                  <a:lnTo>
                    <a:pt x="8101" y="3644"/>
                  </a:lnTo>
                  <a:lnTo>
                    <a:pt x="8149" y="3666"/>
                  </a:lnTo>
                  <a:lnTo>
                    <a:pt x="8196" y="3690"/>
                  </a:lnTo>
                  <a:lnTo>
                    <a:pt x="8243" y="3716"/>
                  </a:lnTo>
                  <a:lnTo>
                    <a:pt x="8288" y="3743"/>
                  </a:lnTo>
                  <a:lnTo>
                    <a:pt x="8333" y="3772"/>
                  </a:lnTo>
                  <a:lnTo>
                    <a:pt x="8376" y="3803"/>
                  </a:lnTo>
                  <a:lnTo>
                    <a:pt x="8418" y="3835"/>
                  </a:lnTo>
                  <a:lnTo>
                    <a:pt x="8458" y="3869"/>
                  </a:lnTo>
                  <a:lnTo>
                    <a:pt x="8498" y="3904"/>
                  </a:lnTo>
                  <a:lnTo>
                    <a:pt x="8536" y="3941"/>
                  </a:lnTo>
                  <a:lnTo>
                    <a:pt x="8572" y="3979"/>
                  </a:lnTo>
                  <a:lnTo>
                    <a:pt x="8607" y="4018"/>
                  </a:lnTo>
                  <a:lnTo>
                    <a:pt x="8641" y="4059"/>
                  </a:lnTo>
                  <a:lnTo>
                    <a:pt x="8673" y="4101"/>
                  </a:lnTo>
                  <a:lnTo>
                    <a:pt x="8704" y="4144"/>
                  </a:lnTo>
                  <a:lnTo>
                    <a:pt x="8733" y="4188"/>
                  </a:lnTo>
                  <a:lnTo>
                    <a:pt x="8760" y="4234"/>
                  </a:lnTo>
                  <a:lnTo>
                    <a:pt x="8786" y="4281"/>
                  </a:lnTo>
                  <a:lnTo>
                    <a:pt x="8810" y="4328"/>
                  </a:lnTo>
                  <a:lnTo>
                    <a:pt x="8832" y="4376"/>
                  </a:lnTo>
                  <a:lnTo>
                    <a:pt x="8852" y="4425"/>
                  </a:lnTo>
                  <a:lnTo>
                    <a:pt x="8871" y="4474"/>
                  </a:lnTo>
                  <a:lnTo>
                    <a:pt x="8887" y="4524"/>
                  </a:lnTo>
                  <a:lnTo>
                    <a:pt x="8902" y="4575"/>
                  </a:lnTo>
                  <a:lnTo>
                    <a:pt x="8915" y="4626"/>
                  </a:lnTo>
                  <a:lnTo>
                    <a:pt x="8925" y="4678"/>
                  </a:lnTo>
                  <a:lnTo>
                    <a:pt x="8934" y="4730"/>
                  </a:lnTo>
                  <a:lnTo>
                    <a:pt x="8941" y="4782"/>
                  </a:lnTo>
                  <a:lnTo>
                    <a:pt x="8946" y="4835"/>
                  </a:lnTo>
                  <a:lnTo>
                    <a:pt x="8949" y="4888"/>
                  </a:lnTo>
                  <a:lnTo>
                    <a:pt x="8950" y="4941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90" name="Outline">
              <a:extLst>
                <a:ext uri="{FF2B5EF4-FFF2-40B4-BE49-F238E27FC236}">
                  <a16:creationId xmlns:a16="http://schemas.microsoft.com/office/drawing/2014/main" id="{2E1F13E6-4663-4D97-838A-0D61D7F9993A}"/>
                </a:ext>
              </a:extLst>
            </p:cNvPr>
            <p:cNvSpPr/>
            <p:nvPr/>
          </p:nvSpPr>
          <p:spPr>
            <a:xfrm>
              <a:off x="6359457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9199" y="4874"/>
                  </a:moveTo>
                  <a:lnTo>
                    <a:pt x="9199" y="4883"/>
                  </a:lnTo>
                  <a:lnTo>
                    <a:pt x="9200" y="4936"/>
                  </a:lnTo>
                  <a:lnTo>
                    <a:pt x="9200" y="4946"/>
                  </a:lnTo>
                  <a:lnTo>
                    <a:pt x="9199" y="4999"/>
                  </a:lnTo>
                  <a:lnTo>
                    <a:pt x="9199" y="5008"/>
                  </a:lnTo>
                  <a:lnTo>
                    <a:pt x="9196" y="5061"/>
                  </a:lnTo>
                  <a:lnTo>
                    <a:pt x="9195" y="5070"/>
                  </a:lnTo>
                  <a:lnTo>
                    <a:pt x="9190" y="5123"/>
                  </a:lnTo>
                  <a:lnTo>
                    <a:pt x="9189" y="5132"/>
                  </a:lnTo>
                  <a:lnTo>
                    <a:pt x="9182" y="5185"/>
                  </a:lnTo>
                  <a:lnTo>
                    <a:pt x="9181" y="5194"/>
                  </a:lnTo>
                  <a:lnTo>
                    <a:pt x="9172" y="5246"/>
                  </a:lnTo>
                  <a:lnTo>
                    <a:pt x="9170" y="5255"/>
                  </a:lnTo>
                  <a:lnTo>
                    <a:pt x="9159" y="5307"/>
                  </a:lnTo>
                  <a:lnTo>
                    <a:pt x="9157" y="5316"/>
                  </a:lnTo>
                  <a:lnTo>
                    <a:pt x="9145" y="5367"/>
                  </a:lnTo>
                  <a:lnTo>
                    <a:pt x="9142" y="5376"/>
                  </a:lnTo>
                  <a:lnTo>
                    <a:pt x="9127" y="5427"/>
                  </a:lnTo>
                  <a:lnTo>
                    <a:pt x="9125" y="5436"/>
                  </a:lnTo>
                  <a:lnTo>
                    <a:pt x="9108" y="5486"/>
                  </a:lnTo>
                  <a:lnTo>
                    <a:pt x="9105" y="5495"/>
                  </a:lnTo>
                  <a:lnTo>
                    <a:pt x="9087" y="5545"/>
                  </a:lnTo>
                  <a:lnTo>
                    <a:pt x="9083" y="5553"/>
                  </a:lnTo>
                  <a:lnTo>
                    <a:pt x="9063" y="5602"/>
                  </a:lnTo>
                  <a:lnTo>
                    <a:pt x="9059" y="5611"/>
                  </a:lnTo>
                  <a:lnTo>
                    <a:pt x="9037" y="5659"/>
                  </a:lnTo>
                  <a:lnTo>
                    <a:pt x="9033" y="5668"/>
                  </a:lnTo>
                  <a:lnTo>
                    <a:pt x="9009" y="5715"/>
                  </a:lnTo>
                  <a:lnTo>
                    <a:pt x="9005" y="5723"/>
                  </a:lnTo>
                  <a:lnTo>
                    <a:pt x="8979" y="5770"/>
                  </a:lnTo>
                  <a:lnTo>
                    <a:pt x="8974" y="5778"/>
                  </a:lnTo>
                  <a:lnTo>
                    <a:pt x="8947" y="5823"/>
                  </a:lnTo>
                  <a:lnTo>
                    <a:pt x="8942" y="5831"/>
                  </a:lnTo>
                  <a:lnTo>
                    <a:pt x="8913" y="5876"/>
                  </a:lnTo>
                  <a:lnTo>
                    <a:pt x="8908" y="5883"/>
                  </a:lnTo>
                  <a:lnTo>
                    <a:pt x="8877" y="5927"/>
                  </a:lnTo>
                  <a:lnTo>
                    <a:pt x="8871" y="5934"/>
                  </a:lnTo>
                  <a:lnTo>
                    <a:pt x="8839" y="5976"/>
                  </a:lnTo>
                  <a:lnTo>
                    <a:pt x="8833" y="5983"/>
                  </a:lnTo>
                  <a:lnTo>
                    <a:pt x="8800" y="6024"/>
                  </a:lnTo>
                  <a:lnTo>
                    <a:pt x="8794" y="6031"/>
                  </a:lnTo>
                  <a:lnTo>
                    <a:pt x="8759" y="6070"/>
                  </a:lnTo>
                  <a:lnTo>
                    <a:pt x="8752" y="6077"/>
                  </a:lnTo>
                  <a:lnTo>
                    <a:pt x="8716" y="6115"/>
                  </a:lnTo>
                  <a:lnTo>
                    <a:pt x="8709" y="6122"/>
                  </a:lnTo>
                  <a:lnTo>
                    <a:pt x="8671" y="6158"/>
                  </a:lnTo>
                  <a:lnTo>
                    <a:pt x="8664" y="6165"/>
                  </a:lnTo>
                  <a:lnTo>
                    <a:pt x="8625" y="6200"/>
                  </a:lnTo>
                  <a:lnTo>
                    <a:pt x="8618" y="6206"/>
                  </a:lnTo>
                  <a:lnTo>
                    <a:pt x="8577" y="6239"/>
                  </a:lnTo>
                  <a:lnTo>
                    <a:pt x="8570" y="6245"/>
                  </a:lnTo>
                  <a:lnTo>
                    <a:pt x="8528" y="6277"/>
                  </a:lnTo>
                  <a:lnTo>
                    <a:pt x="8521" y="6283"/>
                  </a:lnTo>
                  <a:lnTo>
                    <a:pt x="8477" y="6314"/>
                  </a:lnTo>
                  <a:lnTo>
                    <a:pt x="8470" y="6319"/>
                  </a:lnTo>
                  <a:lnTo>
                    <a:pt x="8425" y="6348"/>
                  </a:lnTo>
                  <a:lnTo>
                    <a:pt x="8417" y="6353"/>
                  </a:lnTo>
                  <a:lnTo>
                    <a:pt x="8372" y="6380"/>
                  </a:lnTo>
                  <a:lnTo>
                    <a:pt x="8364" y="6385"/>
                  </a:lnTo>
                  <a:lnTo>
                    <a:pt x="8317" y="6411"/>
                  </a:lnTo>
                  <a:lnTo>
                    <a:pt x="8309" y="6415"/>
                  </a:lnTo>
                  <a:lnTo>
                    <a:pt x="8262" y="6439"/>
                  </a:lnTo>
                  <a:lnTo>
                    <a:pt x="8253" y="6443"/>
                  </a:lnTo>
                  <a:lnTo>
                    <a:pt x="8205" y="6465"/>
                  </a:lnTo>
                  <a:lnTo>
                    <a:pt x="8196" y="6469"/>
                  </a:lnTo>
                  <a:lnTo>
                    <a:pt x="8147" y="6489"/>
                  </a:lnTo>
                  <a:lnTo>
                    <a:pt x="8139" y="6493"/>
                  </a:lnTo>
                  <a:lnTo>
                    <a:pt x="8089" y="6511"/>
                  </a:lnTo>
                  <a:lnTo>
                    <a:pt x="8080" y="6514"/>
                  </a:lnTo>
                  <a:lnTo>
                    <a:pt x="8030" y="6531"/>
                  </a:lnTo>
                  <a:lnTo>
                    <a:pt x="8021" y="6533"/>
                  </a:lnTo>
                  <a:lnTo>
                    <a:pt x="7970" y="6548"/>
                  </a:lnTo>
                  <a:lnTo>
                    <a:pt x="7961" y="6551"/>
                  </a:lnTo>
                  <a:lnTo>
                    <a:pt x="7910" y="6563"/>
                  </a:lnTo>
                  <a:lnTo>
                    <a:pt x="7901" y="6565"/>
                  </a:lnTo>
                  <a:lnTo>
                    <a:pt x="7849" y="6576"/>
                  </a:lnTo>
                  <a:lnTo>
                    <a:pt x="7840" y="6578"/>
                  </a:lnTo>
                  <a:lnTo>
                    <a:pt x="7788" y="6587"/>
                  </a:lnTo>
                  <a:lnTo>
                    <a:pt x="7779" y="6588"/>
                  </a:lnTo>
                  <a:lnTo>
                    <a:pt x="7726" y="6595"/>
                  </a:lnTo>
                  <a:lnTo>
                    <a:pt x="7717" y="6596"/>
                  </a:lnTo>
                  <a:lnTo>
                    <a:pt x="7664" y="6601"/>
                  </a:lnTo>
                  <a:lnTo>
                    <a:pt x="7655" y="6602"/>
                  </a:lnTo>
                  <a:lnTo>
                    <a:pt x="7602" y="6605"/>
                  </a:lnTo>
                  <a:lnTo>
                    <a:pt x="7593" y="6605"/>
                  </a:lnTo>
                  <a:lnTo>
                    <a:pt x="7540" y="6606"/>
                  </a:lnTo>
                  <a:lnTo>
                    <a:pt x="7530" y="6606"/>
                  </a:lnTo>
                  <a:lnTo>
                    <a:pt x="7477" y="6605"/>
                  </a:lnTo>
                  <a:lnTo>
                    <a:pt x="7468" y="6605"/>
                  </a:lnTo>
                  <a:lnTo>
                    <a:pt x="7415" y="6602"/>
                  </a:lnTo>
                  <a:lnTo>
                    <a:pt x="7406" y="6601"/>
                  </a:lnTo>
                  <a:lnTo>
                    <a:pt x="7353" y="6596"/>
                  </a:lnTo>
                  <a:lnTo>
                    <a:pt x="7344" y="6595"/>
                  </a:lnTo>
                  <a:lnTo>
                    <a:pt x="7291" y="6588"/>
                  </a:lnTo>
                  <a:lnTo>
                    <a:pt x="7282" y="6587"/>
                  </a:lnTo>
                  <a:lnTo>
                    <a:pt x="7230" y="6578"/>
                  </a:lnTo>
                  <a:lnTo>
                    <a:pt x="7221" y="6576"/>
                  </a:lnTo>
                  <a:lnTo>
                    <a:pt x="7169" y="6565"/>
                  </a:lnTo>
                  <a:lnTo>
                    <a:pt x="7160" y="6563"/>
                  </a:lnTo>
                  <a:lnTo>
                    <a:pt x="7109" y="6551"/>
                  </a:lnTo>
                  <a:lnTo>
                    <a:pt x="7100" y="6548"/>
                  </a:lnTo>
                  <a:lnTo>
                    <a:pt x="7049" y="6533"/>
                  </a:lnTo>
                  <a:lnTo>
                    <a:pt x="7040" y="6531"/>
                  </a:lnTo>
                  <a:lnTo>
                    <a:pt x="6990" y="6514"/>
                  </a:lnTo>
                  <a:lnTo>
                    <a:pt x="6981" y="6511"/>
                  </a:lnTo>
                  <a:lnTo>
                    <a:pt x="6932" y="6493"/>
                  </a:lnTo>
                  <a:lnTo>
                    <a:pt x="6923" y="6489"/>
                  </a:lnTo>
                  <a:lnTo>
                    <a:pt x="6874" y="6469"/>
                  </a:lnTo>
                  <a:lnTo>
                    <a:pt x="6865" y="6465"/>
                  </a:lnTo>
                  <a:lnTo>
                    <a:pt x="6817" y="6443"/>
                  </a:lnTo>
                  <a:lnTo>
                    <a:pt x="6809" y="6439"/>
                  </a:lnTo>
                  <a:lnTo>
                    <a:pt x="6761" y="6415"/>
                  </a:lnTo>
                  <a:lnTo>
                    <a:pt x="6753" y="6410"/>
                  </a:lnTo>
                  <a:lnTo>
                    <a:pt x="6706" y="6384"/>
                  </a:lnTo>
                  <a:lnTo>
                    <a:pt x="6699" y="6380"/>
                  </a:lnTo>
                  <a:lnTo>
                    <a:pt x="6654" y="6353"/>
                  </a:lnTo>
                  <a:lnTo>
                    <a:pt x="6646" y="6348"/>
                  </a:lnTo>
                  <a:lnTo>
                    <a:pt x="6601" y="6319"/>
                  </a:lnTo>
                  <a:lnTo>
                    <a:pt x="6594" y="6314"/>
                  </a:lnTo>
                  <a:lnTo>
                    <a:pt x="6550" y="6283"/>
                  </a:lnTo>
                  <a:lnTo>
                    <a:pt x="6543" y="6278"/>
                  </a:lnTo>
                  <a:lnTo>
                    <a:pt x="6501" y="6245"/>
                  </a:lnTo>
                  <a:lnTo>
                    <a:pt x="6494" y="6240"/>
                  </a:lnTo>
                  <a:lnTo>
                    <a:pt x="6453" y="6206"/>
                  </a:lnTo>
                  <a:lnTo>
                    <a:pt x="6446" y="6200"/>
                  </a:lnTo>
                  <a:lnTo>
                    <a:pt x="6407" y="6165"/>
                  </a:lnTo>
                  <a:lnTo>
                    <a:pt x="6400" y="6158"/>
                  </a:lnTo>
                  <a:lnTo>
                    <a:pt x="6362" y="6122"/>
                  </a:lnTo>
                  <a:lnTo>
                    <a:pt x="6355" y="6115"/>
                  </a:lnTo>
                  <a:lnTo>
                    <a:pt x="6318" y="6077"/>
                  </a:lnTo>
                  <a:lnTo>
                    <a:pt x="6312" y="6071"/>
                  </a:lnTo>
                  <a:lnTo>
                    <a:pt x="6277" y="6031"/>
                  </a:lnTo>
                  <a:lnTo>
                    <a:pt x="6271" y="6024"/>
                  </a:lnTo>
                  <a:lnTo>
                    <a:pt x="6237" y="5984"/>
                  </a:lnTo>
                  <a:lnTo>
                    <a:pt x="6231" y="5976"/>
                  </a:lnTo>
                  <a:lnTo>
                    <a:pt x="6199" y="5934"/>
                  </a:lnTo>
                  <a:lnTo>
                    <a:pt x="6193" y="5927"/>
                  </a:lnTo>
                  <a:lnTo>
                    <a:pt x="6163" y="5884"/>
                  </a:lnTo>
                  <a:lnTo>
                    <a:pt x="6157" y="5876"/>
                  </a:lnTo>
                  <a:lnTo>
                    <a:pt x="6128" y="5832"/>
                  </a:lnTo>
                  <a:lnTo>
                    <a:pt x="6123" y="5823"/>
                  </a:lnTo>
                  <a:lnTo>
                    <a:pt x="6096" y="5778"/>
                  </a:lnTo>
                  <a:lnTo>
                    <a:pt x="6091" y="5769"/>
                  </a:lnTo>
                  <a:lnTo>
                    <a:pt x="6065" y="5723"/>
                  </a:lnTo>
                  <a:lnTo>
                    <a:pt x="6061" y="5715"/>
                  </a:lnTo>
                  <a:lnTo>
                    <a:pt x="6037" y="5667"/>
                  </a:lnTo>
                  <a:lnTo>
                    <a:pt x="6033" y="5659"/>
                  </a:lnTo>
                  <a:lnTo>
                    <a:pt x="6011" y="5611"/>
                  </a:lnTo>
                  <a:lnTo>
                    <a:pt x="6007" y="5602"/>
                  </a:lnTo>
                  <a:lnTo>
                    <a:pt x="5987" y="5553"/>
                  </a:lnTo>
                  <a:lnTo>
                    <a:pt x="5984" y="5545"/>
                  </a:lnTo>
                  <a:lnTo>
                    <a:pt x="5965" y="5495"/>
                  </a:lnTo>
                  <a:lnTo>
                    <a:pt x="5962" y="5486"/>
                  </a:lnTo>
                  <a:lnTo>
                    <a:pt x="5946" y="5436"/>
                  </a:lnTo>
                  <a:lnTo>
                    <a:pt x="5943" y="5427"/>
                  </a:lnTo>
                  <a:lnTo>
                    <a:pt x="5928" y="5376"/>
                  </a:lnTo>
                  <a:lnTo>
                    <a:pt x="5926" y="5367"/>
                  </a:lnTo>
                  <a:lnTo>
                    <a:pt x="5913" y="5316"/>
                  </a:lnTo>
                  <a:lnTo>
                    <a:pt x="5911" y="5307"/>
                  </a:lnTo>
                  <a:lnTo>
                    <a:pt x="5900" y="5255"/>
                  </a:lnTo>
                  <a:lnTo>
                    <a:pt x="5898" y="5246"/>
                  </a:lnTo>
                  <a:lnTo>
                    <a:pt x="5890" y="5194"/>
                  </a:lnTo>
                  <a:lnTo>
                    <a:pt x="5888" y="5185"/>
                  </a:lnTo>
                  <a:lnTo>
                    <a:pt x="5881" y="5133"/>
                  </a:lnTo>
                  <a:lnTo>
                    <a:pt x="5880" y="5123"/>
                  </a:lnTo>
                  <a:lnTo>
                    <a:pt x="5875" y="5071"/>
                  </a:lnTo>
                  <a:lnTo>
                    <a:pt x="5874" y="5061"/>
                  </a:lnTo>
                  <a:lnTo>
                    <a:pt x="5871" y="5008"/>
                  </a:lnTo>
                  <a:lnTo>
                    <a:pt x="5871" y="4999"/>
                  </a:lnTo>
                  <a:lnTo>
                    <a:pt x="5870" y="4946"/>
                  </a:lnTo>
                  <a:lnTo>
                    <a:pt x="5870" y="4936"/>
                  </a:lnTo>
                  <a:lnTo>
                    <a:pt x="5871" y="4883"/>
                  </a:lnTo>
                  <a:lnTo>
                    <a:pt x="5871" y="4874"/>
                  </a:lnTo>
                  <a:lnTo>
                    <a:pt x="5874" y="4821"/>
                  </a:lnTo>
                  <a:lnTo>
                    <a:pt x="5875" y="4811"/>
                  </a:lnTo>
                  <a:lnTo>
                    <a:pt x="5880" y="4759"/>
                  </a:lnTo>
                  <a:lnTo>
                    <a:pt x="5881" y="4749"/>
                  </a:lnTo>
                  <a:lnTo>
                    <a:pt x="5888" y="4697"/>
                  </a:lnTo>
                  <a:lnTo>
                    <a:pt x="5890" y="4688"/>
                  </a:lnTo>
                  <a:lnTo>
                    <a:pt x="5898" y="4636"/>
                  </a:lnTo>
                  <a:lnTo>
                    <a:pt x="5900" y="4627"/>
                  </a:lnTo>
                  <a:lnTo>
                    <a:pt x="5911" y="4575"/>
                  </a:lnTo>
                  <a:lnTo>
                    <a:pt x="5913" y="4566"/>
                  </a:lnTo>
                  <a:lnTo>
                    <a:pt x="5926" y="4515"/>
                  </a:lnTo>
                  <a:lnTo>
                    <a:pt x="5928" y="4506"/>
                  </a:lnTo>
                  <a:lnTo>
                    <a:pt x="5943" y="4455"/>
                  </a:lnTo>
                  <a:lnTo>
                    <a:pt x="5946" y="4446"/>
                  </a:lnTo>
                  <a:lnTo>
                    <a:pt x="5962" y="4396"/>
                  </a:lnTo>
                  <a:lnTo>
                    <a:pt x="5965" y="4387"/>
                  </a:lnTo>
                  <a:lnTo>
                    <a:pt x="5984" y="4338"/>
                  </a:lnTo>
                  <a:lnTo>
                    <a:pt x="5987" y="4329"/>
                  </a:lnTo>
                  <a:lnTo>
                    <a:pt x="6007" y="4280"/>
                  </a:lnTo>
                  <a:lnTo>
                    <a:pt x="6011" y="4272"/>
                  </a:lnTo>
                  <a:lnTo>
                    <a:pt x="6033" y="4224"/>
                  </a:lnTo>
                  <a:lnTo>
                    <a:pt x="6037" y="4215"/>
                  </a:lnTo>
                  <a:lnTo>
                    <a:pt x="6061" y="4168"/>
                  </a:lnTo>
                  <a:lnTo>
                    <a:pt x="6065" y="4160"/>
                  </a:lnTo>
                  <a:lnTo>
                    <a:pt x="6091" y="4113"/>
                  </a:lnTo>
                  <a:lnTo>
                    <a:pt x="6096" y="4105"/>
                  </a:lnTo>
                  <a:lnTo>
                    <a:pt x="6123" y="4060"/>
                  </a:lnTo>
                  <a:lnTo>
                    <a:pt x="6128" y="4052"/>
                  </a:lnTo>
                  <a:lnTo>
                    <a:pt x="6157" y="4007"/>
                  </a:lnTo>
                  <a:lnTo>
                    <a:pt x="6163" y="3999"/>
                  </a:lnTo>
                  <a:lnTo>
                    <a:pt x="6193" y="3956"/>
                  </a:lnTo>
                  <a:lnTo>
                    <a:pt x="6199" y="3949"/>
                  </a:lnTo>
                  <a:lnTo>
                    <a:pt x="6231" y="3907"/>
                  </a:lnTo>
                  <a:lnTo>
                    <a:pt x="6237" y="3899"/>
                  </a:lnTo>
                  <a:lnTo>
                    <a:pt x="6271" y="3859"/>
                  </a:lnTo>
                  <a:lnTo>
                    <a:pt x="6277" y="3852"/>
                  </a:lnTo>
                  <a:lnTo>
                    <a:pt x="6312" y="3812"/>
                  </a:lnTo>
                  <a:lnTo>
                    <a:pt x="6318" y="3805"/>
                  </a:lnTo>
                  <a:lnTo>
                    <a:pt x="6355" y="3767"/>
                  </a:lnTo>
                  <a:lnTo>
                    <a:pt x="6361" y="3761"/>
                  </a:lnTo>
                  <a:lnTo>
                    <a:pt x="6399" y="3724"/>
                  </a:lnTo>
                  <a:lnTo>
                    <a:pt x="6406" y="3718"/>
                  </a:lnTo>
                  <a:lnTo>
                    <a:pt x="6446" y="3683"/>
                  </a:lnTo>
                  <a:lnTo>
                    <a:pt x="6453" y="3677"/>
                  </a:lnTo>
                  <a:lnTo>
                    <a:pt x="6493" y="3643"/>
                  </a:lnTo>
                  <a:lnTo>
                    <a:pt x="6501" y="3637"/>
                  </a:lnTo>
                  <a:lnTo>
                    <a:pt x="6543" y="3605"/>
                  </a:lnTo>
                  <a:lnTo>
                    <a:pt x="6550" y="3599"/>
                  </a:lnTo>
                  <a:lnTo>
                    <a:pt x="6593" y="3569"/>
                  </a:lnTo>
                  <a:lnTo>
                    <a:pt x="6601" y="3563"/>
                  </a:lnTo>
                  <a:lnTo>
                    <a:pt x="6646" y="3534"/>
                  </a:lnTo>
                  <a:lnTo>
                    <a:pt x="6654" y="3529"/>
                  </a:lnTo>
                  <a:lnTo>
                    <a:pt x="6699" y="3502"/>
                  </a:lnTo>
                  <a:lnTo>
                    <a:pt x="6707" y="3497"/>
                  </a:lnTo>
                  <a:lnTo>
                    <a:pt x="6754" y="3471"/>
                  </a:lnTo>
                  <a:lnTo>
                    <a:pt x="6762" y="3467"/>
                  </a:lnTo>
                  <a:lnTo>
                    <a:pt x="6809" y="3443"/>
                  </a:lnTo>
                  <a:lnTo>
                    <a:pt x="6818" y="3439"/>
                  </a:lnTo>
                  <a:lnTo>
                    <a:pt x="6866" y="3417"/>
                  </a:lnTo>
                  <a:lnTo>
                    <a:pt x="6874" y="3413"/>
                  </a:lnTo>
                  <a:lnTo>
                    <a:pt x="6923" y="3393"/>
                  </a:lnTo>
                  <a:lnTo>
                    <a:pt x="6932" y="3390"/>
                  </a:lnTo>
                  <a:lnTo>
                    <a:pt x="6981" y="3371"/>
                  </a:lnTo>
                  <a:lnTo>
                    <a:pt x="6990" y="3368"/>
                  </a:lnTo>
                  <a:lnTo>
                    <a:pt x="7040" y="3352"/>
                  </a:lnTo>
                  <a:lnTo>
                    <a:pt x="7049" y="3349"/>
                  </a:lnTo>
                  <a:lnTo>
                    <a:pt x="7100" y="3334"/>
                  </a:lnTo>
                  <a:lnTo>
                    <a:pt x="7109" y="3332"/>
                  </a:lnTo>
                  <a:lnTo>
                    <a:pt x="7160" y="3319"/>
                  </a:lnTo>
                  <a:lnTo>
                    <a:pt x="7169" y="3317"/>
                  </a:lnTo>
                  <a:lnTo>
                    <a:pt x="7221" y="3306"/>
                  </a:lnTo>
                  <a:lnTo>
                    <a:pt x="7230" y="3304"/>
                  </a:lnTo>
                  <a:lnTo>
                    <a:pt x="7282" y="3296"/>
                  </a:lnTo>
                  <a:lnTo>
                    <a:pt x="7291" y="3294"/>
                  </a:lnTo>
                  <a:lnTo>
                    <a:pt x="7343" y="3287"/>
                  </a:lnTo>
                  <a:lnTo>
                    <a:pt x="7353" y="3286"/>
                  </a:lnTo>
                  <a:lnTo>
                    <a:pt x="7405" y="3281"/>
                  </a:lnTo>
                  <a:lnTo>
                    <a:pt x="7415" y="3280"/>
                  </a:lnTo>
                  <a:lnTo>
                    <a:pt x="7468" y="3277"/>
                  </a:lnTo>
                  <a:lnTo>
                    <a:pt x="7477" y="3277"/>
                  </a:lnTo>
                  <a:lnTo>
                    <a:pt x="7530" y="3276"/>
                  </a:lnTo>
                  <a:lnTo>
                    <a:pt x="7540" y="3276"/>
                  </a:lnTo>
                  <a:lnTo>
                    <a:pt x="7593" y="3277"/>
                  </a:lnTo>
                  <a:lnTo>
                    <a:pt x="7602" y="3277"/>
                  </a:lnTo>
                  <a:lnTo>
                    <a:pt x="7655" y="3280"/>
                  </a:lnTo>
                  <a:lnTo>
                    <a:pt x="7665" y="3281"/>
                  </a:lnTo>
                  <a:lnTo>
                    <a:pt x="7717" y="3286"/>
                  </a:lnTo>
                  <a:lnTo>
                    <a:pt x="7727" y="3287"/>
                  </a:lnTo>
                  <a:lnTo>
                    <a:pt x="7779" y="3294"/>
                  </a:lnTo>
                  <a:lnTo>
                    <a:pt x="7788" y="3296"/>
                  </a:lnTo>
                  <a:lnTo>
                    <a:pt x="7840" y="3304"/>
                  </a:lnTo>
                  <a:lnTo>
                    <a:pt x="7849" y="3306"/>
                  </a:lnTo>
                  <a:lnTo>
                    <a:pt x="7901" y="3317"/>
                  </a:lnTo>
                  <a:lnTo>
                    <a:pt x="7910" y="3319"/>
                  </a:lnTo>
                  <a:lnTo>
                    <a:pt x="7961" y="3332"/>
                  </a:lnTo>
                  <a:lnTo>
                    <a:pt x="7970" y="3334"/>
                  </a:lnTo>
                  <a:lnTo>
                    <a:pt x="8021" y="3349"/>
                  </a:lnTo>
                  <a:lnTo>
                    <a:pt x="8030" y="3352"/>
                  </a:lnTo>
                  <a:lnTo>
                    <a:pt x="8080" y="3368"/>
                  </a:lnTo>
                  <a:lnTo>
                    <a:pt x="8089" y="3371"/>
                  </a:lnTo>
                  <a:lnTo>
                    <a:pt x="8139" y="3390"/>
                  </a:lnTo>
                  <a:lnTo>
                    <a:pt x="8147" y="3393"/>
                  </a:lnTo>
                  <a:lnTo>
                    <a:pt x="8196" y="3413"/>
                  </a:lnTo>
                  <a:lnTo>
                    <a:pt x="8205" y="3417"/>
                  </a:lnTo>
                  <a:lnTo>
                    <a:pt x="8253" y="3439"/>
                  </a:lnTo>
                  <a:lnTo>
                    <a:pt x="8261" y="3443"/>
                  </a:lnTo>
                  <a:lnTo>
                    <a:pt x="8309" y="3467"/>
                  </a:lnTo>
                  <a:lnTo>
                    <a:pt x="8317" y="3471"/>
                  </a:lnTo>
                  <a:lnTo>
                    <a:pt x="8363" y="3497"/>
                  </a:lnTo>
                  <a:lnTo>
                    <a:pt x="8372" y="3502"/>
                  </a:lnTo>
                  <a:lnTo>
                    <a:pt x="8417" y="3529"/>
                  </a:lnTo>
                  <a:lnTo>
                    <a:pt x="8426" y="3534"/>
                  </a:lnTo>
                  <a:lnTo>
                    <a:pt x="8470" y="3563"/>
                  </a:lnTo>
                  <a:lnTo>
                    <a:pt x="8478" y="3569"/>
                  </a:lnTo>
                  <a:lnTo>
                    <a:pt x="8521" y="3599"/>
                  </a:lnTo>
                  <a:lnTo>
                    <a:pt x="8528" y="3605"/>
                  </a:lnTo>
                  <a:lnTo>
                    <a:pt x="8570" y="3637"/>
                  </a:lnTo>
                  <a:lnTo>
                    <a:pt x="8578" y="3643"/>
                  </a:lnTo>
                  <a:lnTo>
                    <a:pt x="8618" y="3677"/>
                  </a:lnTo>
                  <a:lnTo>
                    <a:pt x="8625" y="3683"/>
                  </a:lnTo>
                  <a:lnTo>
                    <a:pt x="8665" y="3718"/>
                  </a:lnTo>
                  <a:lnTo>
                    <a:pt x="8671" y="3724"/>
                  </a:lnTo>
                  <a:lnTo>
                    <a:pt x="8709" y="3761"/>
                  </a:lnTo>
                  <a:lnTo>
                    <a:pt x="8716" y="3768"/>
                  </a:lnTo>
                  <a:lnTo>
                    <a:pt x="8752" y="3806"/>
                  </a:lnTo>
                  <a:lnTo>
                    <a:pt x="8759" y="3813"/>
                  </a:lnTo>
                  <a:lnTo>
                    <a:pt x="8794" y="3852"/>
                  </a:lnTo>
                  <a:lnTo>
                    <a:pt x="8800" y="3859"/>
                  </a:lnTo>
                  <a:lnTo>
                    <a:pt x="8834" y="3900"/>
                  </a:lnTo>
                  <a:lnTo>
                    <a:pt x="8839" y="3907"/>
                  </a:lnTo>
                  <a:lnTo>
                    <a:pt x="8872" y="3949"/>
                  </a:lnTo>
                  <a:lnTo>
                    <a:pt x="8877" y="3956"/>
                  </a:lnTo>
                  <a:lnTo>
                    <a:pt x="8908" y="4000"/>
                  </a:lnTo>
                  <a:lnTo>
                    <a:pt x="8913" y="4007"/>
                  </a:lnTo>
                  <a:lnTo>
                    <a:pt x="8942" y="4052"/>
                  </a:lnTo>
                  <a:lnTo>
                    <a:pt x="8947" y="4060"/>
                  </a:lnTo>
                  <a:lnTo>
                    <a:pt x="8974" y="4105"/>
                  </a:lnTo>
                  <a:lnTo>
                    <a:pt x="8978" y="4112"/>
                  </a:lnTo>
                  <a:lnTo>
                    <a:pt x="9004" y="4159"/>
                  </a:lnTo>
                  <a:lnTo>
                    <a:pt x="9009" y="4167"/>
                  </a:lnTo>
                  <a:lnTo>
                    <a:pt x="9033" y="4215"/>
                  </a:lnTo>
                  <a:lnTo>
                    <a:pt x="9037" y="4223"/>
                  </a:lnTo>
                  <a:lnTo>
                    <a:pt x="9059" y="4271"/>
                  </a:lnTo>
                  <a:lnTo>
                    <a:pt x="9063" y="4280"/>
                  </a:lnTo>
                  <a:lnTo>
                    <a:pt x="9083" y="4329"/>
                  </a:lnTo>
                  <a:lnTo>
                    <a:pt x="9087" y="4338"/>
                  </a:lnTo>
                  <a:lnTo>
                    <a:pt x="9105" y="4387"/>
                  </a:lnTo>
                  <a:lnTo>
                    <a:pt x="9108" y="4396"/>
                  </a:lnTo>
                  <a:lnTo>
                    <a:pt x="9125" y="4446"/>
                  </a:lnTo>
                  <a:lnTo>
                    <a:pt x="9127" y="4455"/>
                  </a:lnTo>
                  <a:lnTo>
                    <a:pt x="9142" y="4506"/>
                  </a:lnTo>
                  <a:lnTo>
                    <a:pt x="9145" y="4515"/>
                  </a:lnTo>
                  <a:lnTo>
                    <a:pt x="9157" y="4566"/>
                  </a:lnTo>
                  <a:lnTo>
                    <a:pt x="9159" y="4575"/>
                  </a:lnTo>
                  <a:lnTo>
                    <a:pt x="9170" y="4627"/>
                  </a:lnTo>
                  <a:lnTo>
                    <a:pt x="9172" y="4636"/>
                  </a:lnTo>
                  <a:lnTo>
                    <a:pt x="9181" y="4688"/>
                  </a:lnTo>
                  <a:lnTo>
                    <a:pt x="9182" y="4697"/>
                  </a:lnTo>
                  <a:lnTo>
                    <a:pt x="9189" y="4750"/>
                  </a:lnTo>
                  <a:lnTo>
                    <a:pt x="9190" y="4759"/>
                  </a:lnTo>
                  <a:lnTo>
                    <a:pt x="9195" y="4812"/>
                  </a:lnTo>
                  <a:lnTo>
                    <a:pt x="9196" y="4821"/>
                  </a:lnTo>
                  <a:lnTo>
                    <a:pt x="9199" y="4874"/>
                  </a:lnTo>
                  <a:close/>
                  <a:moveTo>
                    <a:pt x="8697" y="5028"/>
                  </a:moveTo>
                  <a:lnTo>
                    <a:pt x="8699" y="4985"/>
                  </a:lnTo>
                  <a:lnTo>
                    <a:pt x="8700" y="4941"/>
                  </a:lnTo>
                  <a:lnTo>
                    <a:pt x="8699" y="4897"/>
                  </a:lnTo>
                  <a:lnTo>
                    <a:pt x="8697" y="4854"/>
                  </a:lnTo>
                  <a:lnTo>
                    <a:pt x="8693" y="4810"/>
                  </a:lnTo>
                  <a:lnTo>
                    <a:pt x="8687" y="4767"/>
                  </a:lnTo>
                  <a:lnTo>
                    <a:pt x="8680" y="4724"/>
                  </a:lnTo>
                  <a:lnTo>
                    <a:pt x="8671" y="4682"/>
                  </a:lnTo>
                  <a:lnTo>
                    <a:pt x="8660" y="4640"/>
                  </a:lnTo>
                  <a:lnTo>
                    <a:pt x="8648" y="4598"/>
                  </a:lnTo>
                  <a:lnTo>
                    <a:pt x="8635" y="4557"/>
                  </a:lnTo>
                  <a:lnTo>
                    <a:pt x="8620" y="4516"/>
                  </a:lnTo>
                  <a:lnTo>
                    <a:pt x="8603" y="4476"/>
                  </a:lnTo>
                  <a:lnTo>
                    <a:pt x="8585" y="4437"/>
                  </a:lnTo>
                  <a:lnTo>
                    <a:pt x="8565" y="4398"/>
                  </a:lnTo>
                  <a:lnTo>
                    <a:pt x="8544" y="4359"/>
                  </a:lnTo>
                  <a:lnTo>
                    <a:pt x="8521" y="4321"/>
                  </a:lnTo>
                  <a:lnTo>
                    <a:pt x="8497" y="4285"/>
                  </a:lnTo>
                  <a:lnTo>
                    <a:pt x="8472" y="4249"/>
                  </a:lnTo>
                  <a:lnTo>
                    <a:pt x="8445" y="4215"/>
                  </a:lnTo>
                  <a:lnTo>
                    <a:pt x="8418" y="4181"/>
                  </a:lnTo>
                  <a:lnTo>
                    <a:pt x="8389" y="4149"/>
                  </a:lnTo>
                  <a:lnTo>
                    <a:pt x="8359" y="4117"/>
                  </a:lnTo>
                  <a:lnTo>
                    <a:pt x="8327" y="4087"/>
                  </a:lnTo>
                  <a:lnTo>
                    <a:pt x="8295" y="4058"/>
                  </a:lnTo>
                  <a:lnTo>
                    <a:pt x="8262" y="4031"/>
                  </a:lnTo>
                  <a:lnTo>
                    <a:pt x="8227" y="4004"/>
                  </a:lnTo>
                  <a:lnTo>
                    <a:pt x="8192" y="3979"/>
                  </a:lnTo>
                  <a:lnTo>
                    <a:pt x="8155" y="3955"/>
                  </a:lnTo>
                  <a:lnTo>
                    <a:pt x="8118" y="3933"/>
                  </a:lnTo>
                  <a:lnTo>
                    <a:pt x="8080" y="3912"/>
                  </a:lnTo>
                  <a:lnTo>
                    <a:pt x="8041" y="3892"/>
                  </a:lnTo>
                  <a:lnTo>
                    <a:pt x="8001" y="3874"/>
                  </a:lnTo>
                  <a:lnTo>
                    <a:pt x="7960" y="3857"/>
                  </a:lnTo>
                  <a:lnTo>
                    <a:pt x="7919" y="3842"/>
                  </a:lnTo>
                  <a:lnTo>
                    <a:pt x="7878" y="3828"/>
                  </a:lnTo>
                  <a:lnTo>
                    <a:pt x="7836" y="3816"/>
                  </a:lnTo>
                  <a:lnTo>
                    <a:pt x="7794" y="3805"/>
                  </a:lnTo>
                  <a:lnTo>
                    <a:pt x="7751" y="3797"/>
                  </a:lnTo>
                  <a:lnTo>
                    <a:pt x="7708" y="3789"/>
                  </a:lnTo>
                  <a:lnTo>
                    <a:pt x="7665" y="3783"/>
                  </a:lnTo>
                  <a:lnTo>
                    <a:pt x="7622" y="3779"/>
                  </a:lnTo>
                  <a:lnTo>
                    <a:pt x="7579" y="3777"/>
                  </a:lnTo>
                  <a:lnTo>
                    <a:pt x="7535" y="3776"/>
                  </a:lnTo>
                  <a:lnTo>
                    <a:pt x="7491" y="3777"/>
                  </a:lnTo>
                  <a:lnTo>
                    <a:pt x="7448" y="3779"/>
                  </a:lnTo>
                  <a:lnTo>
                    <a:pt x="7405" y="3783"/>
                  </a:lnTo>
                  <a:lnTo>
                    <a:pt x="7362" y="3789"/>
                  </a:lnTo>
                  <a:lnTo>
                    <a:pt x="7319" y="3797"/>
                  </a:lnTo>
                  <a:lnTo>
                    <a:pt x="7276" y="3805"/>
                  </a:lnTo>
                  <a:lnTo>
                    <a:pt x="7234" y="3816"/>
                  </a:lnTo>
                  <a:lnTo>
                    <a:pt x="7192" y="3828"/>
                  </a:lnTo>
                  <a:lnTo>
                    <a:pt x="7151" y="3842"/>
                  </a:lnTo>
                  <a:lnTo>
                    <a:pt x="7110" y="3857"/>
                  </a:lnTo>
                  <a:lnTo>
                    <a:pt x="7070" y="3874"/>
                  </a:lnTo>
                  <a:lnTo>
                    <a:pt x="7030" y="3892"/>
                  </a:lnTo>
                  <a:lnTo>
                    <a:pt x="6991" y="3911"/>
                  </a:lnTo>
                  <a:lnTo>
                    <a:pt x="6953" y="3933"/>
                  </a:lnTo>
                  <a:lnTo>
                    <a:pt x="6915" y="3955"/>
                  </a:lnTo>
                  <a:lnTo>
                    <a:pt x="6879" y="3979"/>
                  </a:lnTo>
                  <a:lnTo>
                    <a:pt x="6843" y="4004"/>
                  </a:lnTo>
                  <a:lnTo>
                    <a:pt x="6809" y="4031"/>
                  </a:lnTo>
                  <a:lnTo>
                    <a:pt x="6775" y="4059"/>
                  </a:lnTo>
                  <a:lnTo>
                    <a:pt x="6743" y="4088"/>
                  </a:lnTo>
                  <a:lnTo>
                    <a:pt x="6712" y="4118"/>
                  </a:lnTo>
                  <a:lnTo>
                    <a:pt x="6682" y="4149"/>
                  </a:lnTo>
                  <a:lnTo>
                    <a:pt x="6653" y="4181"/>
                  </a:lnTo>
                  <a:lnTo>
                    <a:pt x="6625" y="4215"/>
                  </a:lnTo>
                  <a:lnTo>
                    <a:pt x="6598" y="4249"/>
                  </a:lnTo>
                  <a:lnTo>
                    <a:pt x="6573" y="4285"/>
                  </a:lnTo>
                  <a:lnTo>
                    <a:pt x="6549" y="4321"/>
                  </a:lnTo>
                  <a:lnTo>
                    <a:pt x="6527" y="4359"/>
                  </a:lnTo>
                  <a:lnTo>
                    <a:pt x="6505" y="4397"/>
                  </a:lnTo>
                  <a:lnTo>
                    <a:pt x="6486" y="4436"/>
                  </a:lnTo>
                  <a:lnTo>
                    <a:pt x="6468" y="4476"/>
                  </a:lnTo>
                  <a:lnTo>
                    <a:pt x="6451" y="4516"/>
                  </a:lnTo>
                  <a:lnTo>
                    <a:pt x="6436" y="4557"/>
                  </a:lnTo>
                  <a:lnTo>
                    <a:pt x="6422" y="4598"/>
                  </a:lnTo>
                  <a:lnTo>
                    <a:pt x="6410" y="4640"/>
                  </a:lnTo>
                  <a:lnTo>
                    <a:pt x="6399" y="4682"/>
                  </a:lnTo>
                  <a:lnTo>
                    <a:pt x="6391" y="4725"/>
                  </a:lnTo>
                  <a:lnTo>
                    <a:pt x="6383" y="4768"/>
                  </a:lnTo>
                  <a:lnTo>
                    <a:pt x="6377" y="4811"/>
                  </a:lnTo>
                  <a:lnTo>
                    <a:pt x="6373" y="4854"/>
                  </a:lnTo>
                  <a:lnTo>
                    <a:pt x="6371" y="4897"/>
                  </a:lnTo>
                  <a:lnTo>
                    <a:pt x="6370" y="4941"/>
                  </a:lnTo>
                  <a:lnTo>
                    <a:pt x="6371" y="4985"/>
                  </a:lnTo>
                  <a:lnTo>
                    <a:pt x="6373" y="5028"/>
                  </a:lnTo>
                  <a:lnTo>
                    <a:pt x="6377" y="5071"/>
                  </a:lnTo>
                  <a:lnTo>
                    <a:pt x="6383" y="5114"/>
                  </a:lnTo>
                  <a:lnTo>
                    <a:pt x="6391" y="5157"/>
                  </a:lnTo>
                  <a:lnTo>
                    <a:pt x="6399" y="5200"/>
                  </a:lnTo>
                  <a:lnTo>
                    <a:pt x="6410" y="5242"/>
                  </a:lnTo>
                  <a:lnTo>
                    <a:pt x="6422" y="5284"/>
                  </a:lnTo>
                  <a:lnTo>
                    <a:pt x="6436" y="5325"/>
                  </a:lnTo>
                  <a:lnTo>
                    <a:pt x="6451" y="5366"/>
                  </a:lnTo>
                  <a:lnTo>
                    <a:pt x="6468" y="5407"/>
                  </a:lnTo>
                  <a:lnTo>
                    <a:pt x="6486" y="5447"/>
                  </a:lnTo>
                  <a:lnTo>
                    <a:pt x="6506" y="5486"/>
                  </a:lnTo>
                  <a:lnTo>
                    <a:pt x="6527" y="5524"/>
                  </a:lnTo>
                  <a:lnTo>
                    <a:pt x="6549" y="5561"/>
                  </a:lnTo>
                  <a:lnTo>
                    <a:pt x="6573" y="5598"/>
                  </a:lnTo>
                  <a:lnTo>
                    <a:pt x="6598" y="5633"/>
                  </a:lnTo>
                  <a:lnTo>
                    <a:pt x="6625" y="5668"/>
                  </a:lnTo>
                  <a:lnTo>
                    <a:pt x="6652" y="5701"/>
                  </a:lnTo>
                  <a:lnTo>
                    <a:pt x="6681" y="5733"/>
                  </a:lnTo>
                  <a:lnTo>
                    <a:pt x="6711" y="5765"/>
                  </a:lnTo>
                  <a:lnTo>
                    <a:pt x="6743" y="5795"/>
                  </a:lnTo>
                  <a:lnTo>
                    <a:pt x="6775" y="5824"/>
                  </a:lnTo>
                  <a:lnTo>
                    <a:pt x="6809" y="5851"/>
                  </a:lnTo>
                  <a:lnTo>
                    <a:pt x="6843" y="5878"/>
                  </a:lnTo>
                  <a:lnTo>
                    <a:pt x="6879" y="5903"/>
                  </a:lnTo>
                  <a:lnTo>
                    <a:pt x="6915" y="5927"/>
                  </a:lnTo>
                  <a:lnTo>
                    <a:pt x="6953" y="5950"/>
                  </a:lnTo>
                  <a:lnTo>
                    <a:pt x="6992" y="5971"/>
                  </a:lnTo>
                  <a:lnTo>
                    <a:pt x="7031" y="5991"/>
                  </a:lnTo>
                  <a:lnTo>
                    <a:pt x="7070" y="6009"/>
                  </a:lnTo>
                  <a:lnTo>
                    <a:pt x="7110" y="6026"/>
                  </a:lnTo>
                  <a:lnTo>
                    <a:pt x="7151" y="6041"/>
                  </a:lnTo>
                  <a:lnTo>
                    <a:pt x="7192" y="6054"/>
                  </a:lnTo>
                  <a:lnTo>
                    <a:pt x="7234" y="6066"/>
                  </a:lnTo>
                  <a:lnTo>
                    <a:pt x="7276" y="6077"/>
                  </a:lnTo>
                  <a:lnTo>
                    <a:pt x="7318" y="6086"/>
                  </a:lnTo>
                  <a:lnTo>
                    <a:pt x="7361" y="6093"/>
                  </a:lnTo>
                  <a:lnTo>
                    <a:pt x="7404" y="6099"/>
                  </a:lnTo>
                  <a:lnTo>
                    <a:pt x="7448" y="6103"/>
                  </a:lnTo>
                  <a:lnTo>
                    <a:pt x="7491" y="6105"/>
                  </a:lnTo>
                  <a:lnTo>
                    <a:pt x="7535" y="6106"/>
                  </a:lnTo>
                  <a:lnTo>
                    <a:pt x="7579" y="6105"/>
                  </a:lnTo>
                  <a:lnTo>
                    <a:pt x="7622" y="6103"/>
                  </a:lnTo>
                  <a:lnTo>
                    <a:pt x="7666" y="6099"/>
                  </a:lnTo>
                  <a:lnTo>
                    <a:pt x="7709" y="6093"/>
                  </a:lnTo>
                  <a:lnTo>
                    <a:pt x="7752" y="6086"/>
                  </a:lnTo>
                  <a:lnTo>
                    <a:pt x="7794" y="6077"/>
                  </a:lnTo>
                  <a:lnTo>
                    <a:pt x="7836" y="6066"/>
                  </a:lnTo>
                  <a:lnTo>
                    <a:pt x="7878" y="6054"/>
                  </a:lnTo>
                  <a:lnTo>
                    <a:pt x="7919" y="6041"/>
                  </a:lnTo>
                  <a:lnTo>
                    <a:pt x="7960" y="6026"/>
                  </a:lnTo>
                  <a:lnTo>
                    <a:pt x="8000" y="6009"/>
                  </a:lnTo>
                  <a:lnTo>
                    <a:pt x="8040" y="5991"/>
                  </a:lnTo>
                  <a:lnTo>
                    <a:pt x="8079" y="5971"/>
                  </a:lnTo>
                  <a:lnTo>
                    <a:pt x="8118" y="5949"/>
                  </a:lnTo>
                  <a:lnTo>
                    <a:pt x="8156" y="5927"/>
                  </a:lnTo>
                  <a:lnTo>
                    <a:pt x="8192" y="5903"/>
                  </a:lnTo>
                  <a:lnTo>
                    <a:pt x="8227" y="5878"/>
                  </a:lnTo>
                  <a:lnTo>
                    <a:pt x="8262" y="5851"/>
                  </a:lnTo>
                  <a:lnTo>
                    <a:pt x="8295" y="5824"/>
                  </a:lnTo>
                  <a:lnTo>
                    <a:pt x="8328" y="5795"/>
                  </a:lnTo>
                  <a:lnTo>
                    <a:pt x="8359" y="5765"/>
                  </a:lnTo>
                  <a:lnTo>
                    <a:pt x="8389" y="5734"/>
                  </a:lnTo>
                  <a:lnTo>
                    <a:pt x="8418" y="5701"/>
                  </a:lnTo>
                  <a:lnTo>
                    <a:pt x="8445" y="5668"/>
                  </a:lnTo>
                  <a:lnTo>
                    <a:pt x="8472" y="5633"/>
                  </a:lnTo>
                  <a:lnTo>
                    <a:pt x="8497" y="5598"/>
                  </a:lnTo>
                  <a:lnTo>
                    <a:pt x="8521" y="5562"/>
                  </a:lnTo>
                  <a:lnTo>
                    <a:pt x="8543" y="5524"/>
                  </a:lnTo>
                  <a:lnTo>
                    <a:pt x="8565" y="5485"/>
                  </a:lnTo>
                  <a:lnTo>
                    <a:pt x="8585" y="5446"/>
                  </a:lnTo>
                  <a:lnTo>
                    <a:pt x="8603" y="5406"/>
                  </a:lnTo>
                  <a:lnTo>
                    <a:pt x="8620" y="5366"/>
                  </a:lnTo>
                  <a:lnTo>
                    <a:pt x="8635" y="5325"/>
                  </a:lnTo>
                  <a:lnTo>
                    <a:pt x="8648" y="5284"/>
                  </a:lnTo>
                  <a:lnTo>
                    <a:pt x="8660" y="5242"/>
                  </a:lnTo>
                  <a:lnTo>
                    <a:pt x="8671" y="5200"/>
                  </a:lnTo>
                  <a:lnTo>
                    <a:pt x="8680" y="5158"/>
                  </a:lnTo>
                  <a:lnTo>
                    <a:pt x="8687" y="5115"/>
                  </a:lnTo>
                  <a:lnTo>
                    <a:pt x="8693" y="5072"/>
                  </a:lnTo>
                  <a:lnTo>
                    <a:pt x="8697" y="5028"/>
                  </a:lnTo>
                  <a:close/>
                  <a:moveTo>
                    <a:pt x="8308" y="5182"/>
                  </a:moveTo>
                  <a:lnTo>
                    <a:pt x="8276" y="5189"/>
                  </a:lnTo>
                  <a:lnTo>
                    <a:pt x="8243" y="5191"/>
                  </a:lnTo>
                  <a:lnTo>
                    <a:pt x="7785" y="5191"/>
                  </a:lnTo>
                  <a:lnTo>
                    <a:pt x="7785" y="5649"/>
                  </a:lnTo>
                  <a:lnTo>
                    <a:pt x="7783" y="5682"/>
                  </a:lnTo>
                  <a:lnTo>
                    <a:pt x="7776" y="5714"/>
                  </a:lnTo>
                  <a:lnTo>
                    <a:pt x="7766" y="5745"/>
                  </a:lnTo>
                  <a:lnTo>
                    <a:pt x="7752" y="5774"/>
                  </a:lnTo>
                  <a:lnTo>
                    <a:pt x="7733" y="5801"/>
                  </a:lnTo>
                  <a:lnTo>
                    <a:pt x="7712" y="5826"/>
                  </a:lnTo>
                  <a:lnTo>
                    <a:pt x="7687" y="5847"/>
                  </a:lnTo>
                  <a:lnTo>
                    <a:pt x="7660" y="5866"/>
                  </a:lnTo>
                  <a:lnTo>
                    <a:pt x="7631" y="5880"/>
                  </a:lnTo>
                  <a:lnTo>
                    <a:pt x="7600" y="5890"/>
                  </a:lnTo>
                  <a:lnTo>
                    <a:pt x="7568" y="5897"/>
                  </a:lnTo>
                  <a:lnTo>
                    <a:pt x="7535" y="5899"/>
                  </a:lnTo>
                  <a:lnTo>
                    <a:pt x="7502" y="5897"/>
                  </a:lnTo>
                  <a:lnTo>
                    <a:pt x="7470" y="5890"/>
                  </a:lnTo>
                  <a:lnTo>
                    <a:pt x="7439" y="5880"/>
                  </a:lnTo>
                  <a:lnTo>
                    <a:pt x="7410" y="5866"/>
                  </a:lnTo>
                  <a:lnTo>
                    <a:pt x="7383" y="5847"/>
                  </a:lnTo>
                  <a:lnTo>
                    <a:pt x="7358" y="5826"/>
                  </a:lnTo>
                  <a:lnTo>
                    <a:pt x="7337" y="5801"/>
                  </a:lnTo>
                  <a:lnTo>
                    <a:pt x="7318" y="5774"/>
                  </a:lnTo>
                  <a:lnTo>
                    <a:pt x="7304" y="5745"/>
                  </a:lnTo>
                  <a:lnTo>
                    <a:pt x="7294" y="5714"/>
                  </a:lnTo>
                  <a:lnTo>
                    <a:pt x="7287" y="5682"/>
                  </a:lnTo>
                  <a:lnTo>
                    <a:pt x="7285" y="5649"/>
                  </a:lnTo>
                  <a:lnTo>
                    <a:pt x="7285" y="5191"/>
                  </a:lnTo>
                  <a:lnTo>
                    <a:pt x="6828" y="5191"/>
                  </a:lnTo>
                  <a:lnTo>
                    <a:pt x="6795" y="5189"/>
                  </a:lnTo>
                  <a:lnTo>
                    <a:pt x="6763" y="5182"/>
                  </a:lnTo>
                  <a:lnTo>
                    <a:pt x="6732" y="5172"/>
                  </a:lnTo>
                  <a:lnTo>
                    <a:pt x="6703" y="5158"/>
                  </a:lnTo>
                  <a:lnTo>
                    <a:pt x="6676" y="5139"/>
                  </a:lnTo>
                  <a:lnTo>
                    <a:pt x="6651" y="5118"/>
                  </a:lnTo>
                  <a:lnTo>
                    <a:pt x="6630" y="5093"/>
                  </a:lnTo>
                  <a:lnTo>
                    <a:pt x="6611" y="5066"/>
                  </a:lnTo>
                  <a:lnTo>
                    <a:pt x="6597" y="5037"/>
                  </a:lnTo>
                  <a:lnTo>
                    <a:pt x="6587" y="5006"/>
                  </a:lnTo>
                  <a:lnTo>
                    <a:pt x="6580" y="4974"/>
                  </a:lnTo>
                  <a:lnTo>
                    <a:pt x="6578" y="4941"/>
                  </a:lnTo>
                  <a:lnTo>
                    <a:pt x="6580" y="4908"/>
                  </a:lnTo>
                  <a:lnTo>
                    <a:pt x="6587" y="4876"/>
                  </a:lnTo>
                  <a:lnTo>
                    <a:pt x="6597" y="4845"/>
                  </a:lnTo>
                  <a:lnTo>
                    <a:pt x="6611" y="4816"/>
                  </a:lnTo>
                  <a:lnTo>
                    <a:pt x="6630" y="4789"/>
                  </a:lnTo>
                  <a:lnTo>
                    <a:pt x="6651" y="4764"/>
                  </a:lnTo>
                  <a:lnTo>
                    <a:pt x="6676" y="4743"/>
                  </a:lnTo>
                  <a:lnTo>
                    <a:pt x="6703" y="4724"/>
                  </a:lnTo>
                  <a:lnTo>
                    <a:pt x="6732" y="4710"/>
                  </a:lnTo>
                  <a:lnTo>
                    <a:pt x="6763" y="4700"/>
                  </a:lnTo>
                  <a:lnTo>
                    <a:pt x="6795" y="4693"/>
                  </a:lnTo>
                  <a:lnTo>
                    <a:pt x="6828" y="4691"/>
                  </a:lnTo>
                  <a:lnTo>
                    <a:pt x="7285" y="4691"/>
                  </a:lnTo>
                  <a:lnTo>
                    <a:pt x="7285" y="4234"/>
                  </a:lnTo>
                  <a:lnTo>
                    <a:pt x="7287" y="4201"/>
                  </a:lnTo>
                  <a:lnTo>
                    <a:pt x="7294" y="4169"/>
                  </a:lnTo>
                  <a:lnTo>
                    <a:pt x="7304" y="4138"/>
                  </a:lnTo>
                  <a:lnTo>
                    <a:pt x="7318" y="4109"/>
                  </a:lnTo>
                  <a:lnTo>
                    <a:pt x="7337" y="4082"/>
                  </a:lnTo>
                  <a:lnTo>
                    <a:pt x="7358" y="4057"/>
                  </a:lnTo>
                  <a:lnTo>
                    <a:pt x="7383" y="4036"/>
                  </a:lnTo>
                  <a:lnTo>
                    <a:pt x="7410" y="4017"/>
                  </a:lnTo>
                  <a:lnTo>
                    <a:pt x="7439" y="4003"/>
                  </a:lnTo>
                  <a:lnTo>
                    <a:pt x="7470" y="3993"/>
                  </a:lnTo>
                  <a:lnTo>
                    <a:pt x="7502" y="3986"/>
                  </a:lnTo>
                  <a:lnTo>
                    <a:pt x="7535" y="3984"/>
                  </a:lnTo>
                  <a:lnTo>
                    <a:pt x="7568" y="3986"/>
                  </a:lnTo>
                  <a:lnTo>
                    <a:pt x="7600" y="3993"/>
                  </a:lnTo>
                  <a:lnTo>
                    <a:pt x="7631" y="4003"/>
                  </a:lnTo>
                  <a:lnTo>
                    <a:pt x="7660" y="4017"/>
                  </a:lnTo>
                  <a:lnTo>
                    <a:pt x="7687" y="4036"/>
                  </a:lnTo>
                  <a:lnTo>
                    <a:pt x="7712" y="4057"/>
                  </a:lnTo>
                  <a:lnTo>
                    <a:pt x="7733" y="4082"/>
                  </a:lnTo>
                  <a:lnTo>
                    <a:pt x="7752" y="4109"/>
                  </a:lnTo>
                  <a:lnTo>
                    <a:pt x="7766" y="4138"/>
                  </a:lnTo>
                  <a:lnTo>
                    <a:pt x="7776" y="4169"/>
                  </a:lnTo>
                  <a:lnTo>
                    <a:pt x="7783" y="4201"/>
                  </a:lnTo>
                  <a:lnTo>
                    <a:pt x="7785" y="4234"/>
                  </a:lnTo>
                  <a:lnTo>
                    <a:pt x="7785" y="4691"/>
                  </a:lnTo>
                  <a:lnTo>
                    <a:pt x="8243" y="4691"/>
                  </a:lnTo>
                  <a:lnTo>
                    <a:pt x="8276" y="4693"/>
                  </a:lnTo>
                  <a:lnTo>
                    <a:pt x="8308" y="4700"/>
                  </a:lnTo>
                  <a:lnTo>
                    <a:pt x="8339" y="4710"/>
                  </a:lnTo>
                  <a:lnTo>
                    <a:pt x="8368" y="4724"/>
                  </a:lnTo>
                  <a:lnTo>
                    <a:pt x="8395" y="4743"/>
                  </a:lnTo>
                  <a:lnTo>
                    <a:pt x="8420" y="4764"/>
                  </a:lnTo>
                  <a:lnTo>
                    <a:pt x="8441" y="4789"/>
                  </a:lnTo>
                  <a:lnTo>
                    <a:pt x="8460" y="4816"/>
                  </a:lnTo>
                  <a:lnTo>
                    <a:pt x="8474" y="4845"/>
                  </a:lnTo>
                  <a:lnTo>
                    <a:pt x="8484" y="4876"/>
                  </a:lnTo>
                  <a:lnTo>
                    <a:pt x="8491" y="4908"/>
                  </a:lnTo>
                  <a:lnTo>
                    <a:pt x="8493" y="4941"/>
                  </a:lnTo>
                  <a:lnTo>
                    <a:pt x="8491" y="4974"/>
                  </a:lnTo>
                  <a:lnTo>
                    <a:pt x="8484" y="5006"/>
                  </a:lnTo>
                  <a:lnTo>
                    <a:pt x="8474" y="5037"/>
                  </a:lnTo>
                  <a:lnTo>
                    <a:pt x="8460" y="5066"/>
                  </a:lnTo>
                  <a:lnTo>
                    <a:pt x="8441" y="5093"/>
                  </a:lnTo>
                  <a:lnTo>
                    <a:pt x="8420" y="5118"/>
                  </a:lnTo>
                  <a:lnTo>
                    <a:pt x="8395" y="5139"/>
                  </a:lnTo>
                  <a:lnTo>
                    <a:pt x="8368" y="5158"/>
                  </a:lnTo>
                  <a:lnTo>
                    <a:pt x="8339" y="5172"/>
                  </a:lnTo>
                  <a:lnTo>
                    <a:pt x="8308" y="5182"/>
                  </a:lnTo>
                  <a:close/>
                  <a:moveTo>
                    <a:pt x="2179" y="6937"/>
                  </a:moveTo>
                  <a:lnTo>
                    <a:pt x="1808" y="7140"/>
                  </a:lnTo>
                  <a:lnTo>
                    <a:pt x="1533" y="7387"/>
                  </a:lnTo>
                  <a:lnTo>
                    <a:pt x="1364" y="7673"/>
                  </a:lnTo>
                  <a:lnTo>
                    <a:pt x="1296" y="8051"/>
                  </a:lnTo>
                  <a:lnTo>
                    <a:pt x="1288" y="8083"/>
                  </a:lnTo>
                  <a:lnTo>
                    <a:pt x="1276" y="8113"/>
                  </a:lnTo>
                  <a:lnTo>
                    <a:pt x="1260" y="8142"/>
                  </a:lnTo>
                  <a:lnTo>
                    <a:pt x="1241" y="8168"/>
                  </a:lnTo>
                  <a:lnTo>
                    <a:pt x="1218" y="8192"/>
                  </a:lnTo>
                  <a:lnTo>
                    <a:pt x="1193" y="8212"/>
                  </a:lnTo>
                  <a:lnTo>
                    <a:pt x="1165" y="8229"/>
                  </a:lnTo>
                  <a:lnTo>
                    <a:pt x="1135" y="8242"/>
                  </a:lnTo>
                  <a:lnTo>
                    <a:pt x="1103" y="8251"/>
                  </a:lnTo>
                  <a:lnTo>
                    <a:pt x="1071" y="8256"/>
                  </a:lnTo>
                  <a:lnTo>
                    <a:pt x="1038" y="8257"/>
                  </a:lnTo>
                  <a:lnTo>
                    <a:pt x="1006" y="8253"/>
                  </a:lnTo>
                  <a:lnTo>
                    <a:pt x="974" y="8245"/>
                  </a:lnTo>
                  <a:lnTo>
                    <a:pt x="944" y="8233"/>
                  </a:lnTo>
                  <a:lnTo>
                    <a:pt x="915" y="8217"/>
                  </a:lnTo>
                  <a:lnTo>
                    <a:pt x="889" y="8198"/>
                  </a:lnTo>
                  <a:lnTo>
                    <a:pt x="865" y="8175"/>
                  </a:lnTo>
                  <a:lnTo>
                    <a:pt x="845" y="8150"/>
                  </a:lnTo>
                  <a:lnTo>
                    <a:pt x="828" y="8122"/>
                  </a:lnTo>
                  <a:lnTo>
                    <a:pt x="815" y="8092"/>
                  </a:lnTo>
                  <a:lnTo>
                    <a:pt x="806" y="8060"/>
                  </a:lnTo>
                  <a:lnTo>
                    <a:pt x="801" y="8028"/>
                  </a:lnTo>
                  <a:lnTo>
                    <a:pt x="800" y="7995"/>
                  </a:lnTo>
                  <a:lnTo>
                    <a:pt x="804" y="7963"/>
                  </a:lnTo>
                  <a:lnTo>
                    <a:pt x="880" y="7541"/>
                  </a:lnTo>
                  <a:lnTo>
                    <a:pt x="887" y="7512"/>
                  </a:lnTo>
                  <a:lnTo>
                    <a:pt x="897" y="7484"/>
                  </a:lnTo>
                  <a:lnTo>
                    <a:pt x="911" y="7457"/>
                  </a:lnTo>
                  <a:lnTo>
                    <a:pt x="1122" y="7100"/>
                  </a:lnTo>
                  <a:lnTo>
                    <a:pt x="1144" y="7069"/>
                  </a:lnTo>
                  <a:lnTo>
                    <a:pt x="1170" y="7041"/>
                  </a:lnTo>
                  <a:lnTo>
                    <a:pt x="1495" y="6749"/>
                  </a:lnTo>
                  <a:lnTo>
                    <a:pt x="1518" y="6731"/>
                  </a:lnTo>
                  <a:lnTo>
                    <a:pt x="1543" y="6715"/>
                  </a:lnTo>
                  <a:lnTo>
                    <a:pt x="1959" y="6488"/>
                  </a:lnTo>
                  <a:lnTo>
                    <a:pt x="1999" y="6470"/>
                  </a:lnTo>
                  <a:lnTo>
                    <a:pt x="2483" y="6308"/>
                  </a:lnTo>
                  <a:lnTo>
                    <a:pt x="2517" y="6299"/>
                  </a:lnTo>
                  <a:lnTo>
                    <a:pt x="3047" y="6201"/>
                  </a:lnTo>
                  <a:lnTo>
                    <a:pt x="3077" y="6198"/>
                  </a:lnTo>
                  <a:lnTo>
                    <a:pt x="3629" y="6165"/>
                  </a:lnTo>
                  <a:lnTo>
                    <a:pt x="3659" y="6165"/>
                  </a:lnTo>
                  <a:lnTo>
                    <a:pt x="4211" y="6198"/>
                  </a:lnTo>
                  <a:lnTo>
                    <a:pt x="4241" y="6201"/>
                  </a:lnTo>
                  <a:lnTo>
                    <a:pt x="4771" y="6299"/>
                  </a:lnTo>
                  <a:lnTo>
                    <a:pt x="4805" y="6308"/>
                  </a:lnTo>
                  <a:lnTo>
                    <a:pt x="5289" y="6470"/>
                  </a:lnTo>
                  <a:lnTo>
                    <a:pt x="5329" y="6488"/>
                  </a:lnTo>
                  <a:lnTo>
                    <a:pt x="5745" y="6715"/>
                  </a:lnTo>
                  <a:lnTo>
                    <a:pt x="5770" y="6731"/>
                  </a:lnTo>
                  <a:lnTo>
                    <a:pt x="5793" y="6749"/>
                  </a:lnTo>
                  <a:lnTo>
                    <a:pt x="6118" y="7041"/>
                  </a:lnTo>
                  <a:lnTo>
                    <a:pt x="6144" y="7069"/>
                  </a:lnTo>
                  <a:lnTo>
                    <a:pt x="6166" y="7100"/>
                  </a:lnTo>
                  <a:lnTo>
                    <a:pt x="6377" y="7457"/>
                  </a:lnTo>
                  <a:lnTo>
                    <a:pt x="6391" y="7484"/>
                  </a:lnTo>
                  <a:lnTo>
                    <a:pt x="6401" y="7512"/>
                  </a:lnTo>
                  <a:lnTo>
                    <a:pt x="6408" y="7541"/>
                  </a:lnTo>
                  <a:lnTo>
                    <a:pt x="6484" y="7963"/>
                  </a:lnTo>
                  <a:lnTo>
                    <a:pt x="6488" y="7995"/>
                  </a:lnTo>
                  <a:lnTo>
                    <a:pt x="6487" y="8028"/>
                  </a:lnTo>
                  <a:lnTo>
                    <a:pt x="6482" y="8060"/>
                  </a:lnTo>
                  <a:lnTo>
                    <a:pt x="6473" y="8092"/>
                  </a:lnTo>
                  <a:lnTo>
                    <a:pt x="6460" y="8122"/>
                  </a:lnTo>
                  <a:lnTo>
                    <a:pt x="6443" y="8150"/>
                  </a:lnTo>
                  <a:lnTo>
                    <a:pt x="6423" y="8175"/>
                  </a:lnTo>
                  <a:lnTo>
                    <a:pt x="6399" y="8198"/>
                  </a:lnTo>
                  <a:lnTo>
                    <a:pt x="6373" y="8217"/>
                  </a:lnTo>
                  <a:lnTo>
                    <a:pt x="6344" y="8233"/>
                  </a:lnTo>
                  <a:lnTo>
                    <a:pt x="6314" y="8245"/>
                  </a:lnTo>
                  <a:lnTo>
                    <a:pt x="6282" y="8253"/>
                  </a:lnTo>
                  <a:lnTo>
                    <a:pt x="6250" y="8257"/>
                  </a:lnTo>
                  <a:lnTo>
                    <a:pt x="6217" y="8256"/>
                  </a:lnTo>
                  <a:lnTo>
                    <a:pt x="6185" y="8251"/>
                  </a:lnTo>
                  <a:lnTo>
                    <a:pt x="6153" y="8242"/>
                  </a:lnTo>
                  <a:lnTo>
                    <a:pt x="6123" y="8229"/>
                  </a:lnTo>
                  <a:lnTo>
                    <a:pt x="6095" y="8212"/>
                  </a:lnTo>
                  <a:lnTo>
                    <a:pt x="6070" y="8192"/>
                  </a:lnTo>
                  <a:lnTo>
                    <a:pt x="6047" y="8168"/>
                  </a:lnTo>
                  <a:lnTo>
                    <a:pt x="6028" y="8142"/>
                  </a:lnTo>
                  <a:lnTo>
                    <a:pt x="6012" y="8113"/>
                  </a:lnTo>
                  <a:lnTo>
                    <a:pt x="6000" y="8083"/>
                  </a:lnTo>
                  <a:lnTo>
                    <a:pt x="5992" y="8051"/>
                  </a:lnTo>
                  <a:lnTo>
                    <a:pt x="5924" y="7673"/>
                  </a:lnTo>
                  <a:lnTo>
                    <a:pt x="5755" y="7387"/>
                  </a:lnTo>
                  <a:lnTo>
                    <a:pt x="5480" y="7140"/>
                  </a:lnTo>
                  <a:lnTo>
                    <a:pt x="5109" y="6937"/>
                  </a:lnTo>
                  <a:lnTo>
                    <a:pt x="4663" y="6787"/>
                  </a:lnTo>
                  <a:lnTo>
                    <a:pt x="4166" y="6696"/>
                  </a:lnTo>
                  <a:lnTo>
                    <a:pt x="3644" y="6665"/>
                  </a:lnTo>
                  <a:lnTo>
                    <a:pt x="3122" y="6696"/>
                  </a:lnTo>
                  <a:lnTo>
                    <a:pt x="2625" y="6787"/>
                  </a:lnTo>
                  <a:lnTo>
                    <a:pt x="2179" y="6937"/>
                  </a:lnTo>
                  <a:close/>
                  <a:moveTo>
                    <a:pt x="5426" y="3454"/>
                  </a:moveTo>
                  <a:lnTo>
                    <a:pt x="5426" y="3464"/>
                  </a:lnTo>
                  <a:lnTo>
                    <a:pt x="5427" y="3521"/>
                  </a:lnTo>
                  <a:lnTo>
                    <a:pt x="5427" y="3531"/>
                  </a:lnTo>
                  <a:lnTo>
                    <a:pt x="5426" y="3588"/>
                  </a:lnTo>
                  <a:lnTo>
                    <a:pt x="5426" y="3598"/>
                  </a:lnTo>
                  <a:lnTo>
                    <a:pt x="5422" y="3655"/>
                  </a:lnTo>
                  <a:lnTo>
                    <a:pt x="5422" y="3664"/>
                  </a:lnTo>
                  <a:lnTo>
                    <a:pt x="5416" y="3722"/>
                  </a:lnTo>
                  <a:lnTo>
                    <a:pt x="5415" y="3731"/>
                  </a:lnTo>
                  <a:lnTo>
                    <a:pt x="5408" y="3788"/>
                  </a:lnTo>
                  <a:lnTo>
                    <a:pt x="5406" y="3797"/>
                  </a:lnTo>
                  <a:lnTo>
                    <a:pt x="5397" y="3853"/>
                  </a:lnTo>
                  <a:lnTo>
                    <a:pt x="5395" y="3862"/>
                  </a:lnTo>
                  <a:lnTo>
                    <a:pt x="5383" y="3918"/>
                  </a:lnTo>
                  <a:lnTo>
                    <a:pt x="5381" y="3928"/>
                  </a:lnTo>
                  <a:lnTo>
                    <a:pt x="5367" y="3983"/>
                  </a:lnTo>
                  <a:lnTo>
                    <a:pt x="5365" y="3992"/>
                  </a:lnTo>
                  <a:lnTo>
                    <a:pt x="5349" y="4047"/>
                  </a:lnTo>
                  <a:lnTo>
                    <a:pt x="5346" y="4056"/>
                  </a:lnTo>
                  <a:lnTo>
                    <a:pt x="5329" y="4110"/>
                  </a:lnTo>
                  <a:lnTo>
                    <a:pt x="5326" y="4119"/>
                  </a:lnTo>
                  <a:lnTo>
                    <a:pt x="5306" y="4173"/>
                  </a:lnTo>
                  <a:lnTo>
                    <a:pt x="5302" y="4181"/>
                  </a:lnTo>
                  <a:lnTo>
                    <a:pt x="5280" y="4234"/>
                  </a:lnTo>
                  <a:lnTo>
                    <a:pt x="5277" y="4243"/>
                  </a:lnTo>
                  <a:lnTo>
                    <a:pt x="5253" y="4295"/>
                  </a:lnTo>
                  <a:lnTo>
                    <a:pt x="5249" y="4304"/>
                  </a:lnTo>
                  <a:lnTo>
                    <a:pt x="5223" y="4355"/>
                  </a:lnTo>
                  <a:lnTo>
                    <a:pt x="5219" y="4363"/>
                  </a:lnTo>
                  <a:lnTo>
                    <a:pt x="5191" y="4414"/>
                  </a:lnTo>
                  <a:lnTo>
                    <a:pt x="5186" y="4422"/>
                  </a:lnTo>
                  <a:lnTo>
                    <a:pt x="5156" y="4472"/>
                  </a:lnTo>
                  <a:lnTo>
                    <a:pt x="5151" y="4480"/>
                  </a:lnTo>
                  <a:lnTo>
                    <a:pt x="5119" y="4528"/>
                  </a:lnTo>
                  <a:lnTo>
                    <a:pt x="5114" y="4535"/>
                  </a:lnTo>
                  <a:lnTo>
                    <a:pt x="5081" y="4582"/>
                  </a:lnTo>
                  <a:lnTo>
                    <a:pt x="5075" y="4590"/>
                  </a:lnTo>
                  <a:lnTo>
                    <a:pt x="5040" y="4635"/>
                  </a:lnTo>
                  <a:lnTo>
                    <a:pt x="5035" y="4642"/>
                  </a:lnTo>
                  <a:lnTo>
                    <a:pt x="4998" y="4686"/>
                  </a:lnTo>
                  <a:lnTo>
                    <a:pt x="4992" y="4693"/>
                  </a:lnTo>
                  <a:lnTo>
                    <a:pt x="4954" y="4736"/>
                  </a:lnTo>
                  <a:lnTo>
                    <a:pt x="4947" y="4743"/>
                  </a:lnTo>
                  <a:lnTo>
                    <a:pt x="4908" y="4784"/>
                  </a:lnTo>
                  <a:lnTo>
                    <a:pt x="4901" y="4791"/>
                  </a:lnTo>
                  <a:lnTo>
                    <a:pt x="4860" y="4830"/>
                  </a:lnTo>
                  <a:lnTo>
                    <a:pt x="4853" y="4836"/>
                  </a:lnTo>
                  <a:lnTo>
                    <a:pt x="4810" y="4875"/>
                  </a:lnTo>
                  <a:lnTo>
                    <a:pt x="4803" y="4881"/>
                  </a:lnTo>
                  <a:lnTo>
                    <a:pt x="4759" y="4917"/>
                  </a:lnTo>
                  <a:lnTo>
                    <a:pt x="4752" y="4923"/>
                  </a:lnTo>
                  <a:lnTo>
                    <a:pt x="4706" y="4958"/>
                  </a:lnTo>
                  <a:lnTo>
                    <a:pt x="4699" y="4963"/>
                  </a:lnTo>
                  <a:lnTo>
                    <a:pt x="4652" y="4996"/>
                  </a:lnTo>
                  <a:lnTo>
                    <a:pt x="4645" y="5002"/>
                  </a:lnTo>
                  <a:lnTo>
                    <a:pt x="4596" y="5033"/>
                  </a:lnTo>
                  <a:lnTo>
                    <a:pt x="4589" y="5038"/>
                  </a:lnTo>
                  <a:lnTo>
                    <a:pt x="4539" y="5068"/>
                  </a:lnTo>
                  <a:lnTo>
                    <a:pt x="4531" y="5073"/>
                  </a:lnTo>
                  <a:lnTo>
                    <a:pt x="4480" y="5101"/>
                  </a:lnTo>
                  <a:lnTo>
                    <a:pt x="4472" y="5105"/>
                  </a:lnTo>
                  <a:lnTo>
                    <a:pt x="4421" y="5131"/>
                  </a:lnTo>
                  <a:lnTo>
                    <a:pt x="4412" y="5135"/>
                  </a:lnTo>
                  <a:lnTo>
                    <a:pt x="4360" y="5159"/>
                  </a:lnTo>
                  <a:lnTo>
                    <a:pt x="4352" y="5162"/>
                  </a:lnTo>
                  <a:lnTo>
                    <a:pt x="4299" y="5184"/>
                  </a:lnTo>
                  <a:lnTo>
                    <a:pt x="4290" y="5188"/>
                  </a:lnTo>
                  <a:lnTo>
                    <a:pt x="4237" y="5208"/>
                  </a:lnTo>
                  <a:lnTo>
                    <a:pt x="4228" y="5211"/>
                  </a:lnTo>
                  <a:lnTo>
                    <a:pt x="4173" y="5228"/>
                  </a:lnTo>
                  <a:lnTo>
                    <a:pt x="4165" y="5231"/>
                  </a:lnTo>
                  <a:lnTo>
                    <a:pt x="4110" y="5247"/>
                  </a:lnTo>
                  <a:lnTo>
                    <a:pt x="4101" y="5249"/>
                  </a:lnTo>
                  <a:lnTo>
                    <a:pt x="4045" y="5263"/>
                  </a:lnTo>
                  <a:lnTo>
                    <a:pt x="4036" y="5265"/>
                  </a:lnTo>
                  <a:lnTo>
                    <a:pt x="3980" y="5277"/>
                  </a:lnTo>
                  <a:lnTo>
                    <a:pt x="3971" y="5279"/>
                  </a:lnTo>
                  <a:lnTo>
                    <a:pt x="3915" y="5288"/>
                  </a:lnTo>
                  <a:lnTo>
                    <a:pt x="3905" y="5290"/>
                  </a:lnTo>
                  <a:lnTo>
                    <a:pt x="3849" y="5297"/>
                  </a:lnTo>
                  <a:lnTo>
                    <a:pt x="3839" y="5298"/>
                  </a:lnTo>
                  <a:lnTo>
                    <a:pt x="3782" y="5304"/>
                  </a:lnTo>
                  <a:lnTo>
                    <a:pt x="3773" y="5304"/>
                  </a:lnTo>
                  <a:lnTo>
                    <a:pt x="3716" y="5308"/>
                  </a:lnTo>
                  <a:lnTo>
                    <a:pt x="3706" y="5308"/>
                  </a:lnTo>
                  <a:lnTo>
                    <a:pt x="3649" y="5309"/>
                  </a:lnTo>
                  <a:lnTo>
                    <a:pt x="3639" y="5309"/>
                  </a:lnTo>
                  <a:lnTo>
                    <a:pt x="3582" y="5308"/>
                  </a:lnTo>
                  <a:lnTo>
                    <a:pt x="3572" y="5308"/>
                  </a:lnTo>
                  <a:lnTo>
                    <a:pt x="3515" y="5304"/>
                  </a:lnTo>
                  <a:lnTo>
                    <a:pt x="3506" y="5304"/>
                  </a:lnTo>
                  <a:lnTo>
                    <a:pt x="3449" y="5298"/>
                  </a:lnTo>
                  <a:lnTo>
                    <a:pt x="3439" y="5297"/>
                  </a:lnTo>
                  <a:lnTo>
                    <a:pt x="3383" y="5290"/>
                  </a:lnTo>
                  <a:lnTo>
                    <a:pt x="3373" y="5288"/>
                  </a:lnTo>
                  <a:lnTo>
                    <a:pt x="3317" y="5279"/>
                  </a:lnTo>
                  <a:lnTo>
                    <a:pt x="3308" y="5277"/>
                  </a:lnTo>
                  <a:lnTo>
                    <a:pt x="3252" y="5265"/>
                  </a:lnTo>
                  <a:lnTo>
                    <a:pt x="3243" y="5263"/>
                  </a:lnTo>
                  <a:lnTo>
                    <a:pt x="3187" y="5249"/>
                  </a:lnTo>
                  <a:lnTo>
                    <a:pt x="3178" y="5247"/>
                  </a:lnTo>
                  <a:lnTo>
                    <a:pt x="3123" y="5231"/>
                  </a:lnTo>
                  <a:lnTo>
                    <a:pt x="3115" y="5228"/>
                  </a:lnTo>
                  <a:lnTo>
                    <a:pt x="3060" y="5211"/>
                  </a:lnTo>
                  <a:lnTo>
                    <a:pt x="3051" y="5208"/>
                  </a:lnTo>
                  <a:lnTo>
                    <a:pt x="2998" y="5188"/>
                  </a:lnTo>
                  <a:lnTo>
                    <a:pt x="2989" y="5184"/>
                  </a:lnTo>
                  <a:lnTo>
                    <a:pt x="2936" y="5162"/>
                  </a:lnTo>
                  <a:lnTo>
                    <a:pt x="2928" y="5159"/>
                  </a:lnTo>
                  <a:lnTo>
                    <a:pt x="2876" y="5135"/>
                  </a:lnTo>
                  <a:lnTo>
                    <a:pt x="2867" y="5131"/>
                  </a:lnTo>
                  <a:lnTo>
                    <a:pt x="2816" y="5105"/>
                  </a:lnTo>
                  <a:lnTo>
                    <a:pt x="2808" y="5101"/>
                  </a:lnTo>
                  <a:lnTo>
                    <a:pt x="2757" y="5073"/>
                  </a:lnTo>
                  <a:lnTo>
                    <a:pt x="2749" y="5068"/>
                  </a:lnTo>
                  <a:lnTo>
                    <a:pt x="2699" y="5038"/>
                  </a:lnTo>
                  <a:lnTo>
                    <a:pt x="2692" y="5033"/>
                  </a:lnTo>
                  <a:lnTo>
                    <a:pt x="2643" y="5002"/>
                  </a:lnTo>
                  <a:lnTo>
                    <a:pt x="2636" y="4996"/>
                  </a:lnTo>
                  <a:lnTo>
                    <a:pt x="2589" y="4963"/>
                  </a:lnTo>
                  <a:lnTo>
                    <a:pt x="2582" y="4958"/>
                  </a:lnTo>
                  <a:lnTo>
                    <a:pt x="2536" y="4923"/>
                  </a:lnTo>
                  <a:lnTo>
                    <a:pt x="2529" y="4917"/>
                  </a:lnTo>
                  <a:lnTo>
                    <a:pt x="2485" y="4881"/>
                  </a:lnTo>
                  <a:lnTo>
                    <a:pt x="2478" y="4874"/>
                  </a:lnTo>
                  <a:lnTo>
                    <a:pt x="2435" y="4836"/>
                  </a:lnTo>
                  <a:lnTo>
                    <a:pt x="2428" y="4830"/>
                  </a:lnTo>
                  <a:lnTo>
                    <a:pt x="2387" y="4790"/>
                  </a:lnTo>
                  <a:lnTo>
                    <a:pt x="2380" y="4784"/>
                  </a:lnTo>
                  <a:lnTo>
                    <a:pt x="2341" y="4743"/>
                  </a:lnTo>
                  <a:lnTo>
                    <a:pt x="2334" y="4736"/>
                  </a:lnTo>
                  <a:lnTo>
                    <a:pt x="2296" y="4693"/>
                  </a:lnTo>
                  <a:lnTo>
                    <a:pt x="2290" y="4686"/>
                  </a:lnTo>
                  <a:lnTo>
                    <a:pt x="2254" y="4642"/>
                  </a:lnTo>
                  <a:lnTo>
                    <a:pt x="2248" y="4635"/>
                  </a:lnTo>
                  <a:lnTo>
                    <a:pt x="2213" y="4589"/>
                  </a:lnTo>
                  <a:lnTo>
                    <a:pt x="2207" y="4582"/>
                  </a:lnTo>
                  <a:lnTo>
                    <a:pt x="2174" y="4535"/>
                  </a:lnTo>
                  <a:lnTo>
                    <a:pt x="2169" y="4527"/>
                  </a:lnTo>
                  <a:lnTo>
                    <a:pt x="2137" y="4479"/>
                  </a:lnTo>
                  <a:lnTo>
                    <a:pt x="2132" y="4471"/>
                  </a:lnTo>
                  <a:lnTo>
                    <a:pt x="2103" y="4422"/>
                  </a:lnTo>
                  <a:lnTo>
                    <a:pt x="2098" y="4414"/>
                  </a:lnTo>
                  <a:lnTo>
                    <a:pt x="2070" y="4364"/>
                  </a:lnTo>
                  <a:lnTo>
                    <a:pt x="2066" y="4355"/>
                  </a:lnTo>
                  <a:lnTo>
                    <a:pt x="2040" y="4304"/>
                  </a:lnTo>
                  <a:lnTo>
                    <a:pt x="2036" y="4296"/>
                  </a:lnTo>
                  <a:lnTo>
                    <a:pt x="2012" y="4243"/>
                  </a:lnTo>
                  <a:lnTo>
                    <a:pt x="2008" y="4235"/>
                  </a:lnTo>
                  <a:lnTo>
                    <a:pt x="1986" y="4182"/>
                  </a:lnTo>
                  <a:lnTo>
                    <a:pt x="1983" y="4173"/>
                  </a:lnTo>
                  <a:lnTo>
                    <a:pt x="1963" y="4119"/>
                  </a:lnTo>
                  <a:lnTo>
                    <a:pt x="1960" y="4111"/>
                  </a:lnTo>
                  <a:lnTo>
                    <a:pt x="1942" y="4056"/>
                  </a:lnTo>
                  <a:lnTo>
                    <a:pt x="1939" y="4047"/>
                  </a:lnTo>
                  <a:lnTo>
                    <a:pt x="1923" y="3992"/>
                  </a:lnTo>
                  <a:lnTo>
                    <a:pt x="1921" y="3983"/>
                  </a:lnTo>
                  <a:lnTo>
                    <a:pt x="1907" y="3928"/>
                  </a:lnTo>
                  <a:lnTo>
                    <a:pt x="1905" y="3919"/>
                  </a:lnTo>
                  <a:lnTo>
                    <a:pt x="1893" y="3863"/>
                  </a:lnTo>
                  <a:lnTo>
                    <a:pt x="1891" y="3853"/>
                  </a:lnTo>
                  <a:lnTo>
                    <a:pt x="1882" y="3797"/>
                  </a:lnTo>
                  <a:lnTo>
                    <a:pt x="1880" y="3788"/>
                  </a:lnTo>
                  <a:lnTo>
                    <a:pt x="1873" y="3731"/>
                  </a:lnTo>
                  <a:lnTo>
                    <a:pt x="1872" y="3722"/>
                  </a:lnTo>
                  <a:lnTo>
                    <a:pt x="1866" y="3664"/>
                  </a:lnTo>
                  <a:lnTo>
                    <a:pt x="1866" y="3655"/>
                  </a:lnTo>
                  <a:lnTo>
                    <a:pt x="1862" y="3598"/>
                  </a:lnTo>
                  <a:lnTo>
                    <a:pt x="1862" y="3588"/>
                  </a:lnTo>
                  <a:lnTo>
                    <a:pt x="1861" y="3531"/>
                  </a:lnTo>
                  <a:lnTo>
                    <a:pt x="1861" y="3521"/>
                  </a:lnTo>
                  <a:lnTo>
                    <a:pt x="1862" y="3464"/>
                  </a:lnTo>
                  <a:lnTo>
                    <a:pt x="1862" y="3454"/>
                  </a:lnTo>
                  <a:lnTo>
                    <a:pt x="1866" y="3397"/>
                  </a:lnTo>
                  <a:lnTo>
                    <a:pt x="1866" y="3388"/>
                  </a:lnTo>
                  <a:lnTo>
                    <a:pt x="1872" y="3331"/>
                  </a:lnTo>
                  <a:lnTo>
                    <a:pt x="1873" y="3321"/>
                  </a:lnTo>
                  <a:lnTo>
                    <a:pt x="1880" y="3264"/>
                  </a:lnTo>
                  <a:lnTo>
                    <a:pt x="1882" y="3255"/>
                  </a:lnTo>
                  <a:lnTo>
                    <a:pt x="1891" y="3199"/>
                  </a:lnTo>
                  <a:lnTo>
                    <a:pt x="1893" y="3190"/>
                  </a:lnTo>
                  <a:lnTo>
                    <a:pt x="1905" y="3134"/>
                  </a:lnTo>
                  <a:lnTo>
                    <a:pt x="1907" y="3125"/>
                  </a:lnTo>
                  <a:lnTo>
                    <a:pt x="1921" y="3069"/>
                  </a:lnTo>
                  <a:lnTo>
                    <a:pt x="1923" y="3060"/>
                  </a:lnTo>
                  <a:lnTo>
                    <a:pt x="1939" y="3005"/>
                  </a:lnTo>
                  <a:lnTo>
                    <a:pt x="1942" y="2996"/>
                  </a:lnTo>
                  <a:lnTo>
                    <a:pt x="1960" y="2942"/>
                  </a:lnTo>
                  <a:lnTo>
                    <a:pt x="1963" y="2933"/>
                  </a:lnTo>
                  <a:lnTo>
                    <a:pt x="1983" y="2879"/>
                  </a:lnTo>
                  <a:lnTo>
                    <a:pt x="1986" y="2871"/>
                  </a:lnTo>
                  <a:lnTo>
                    <a:pt x="2008" y="2818"/>
                  </a:lnTo>
                  <a:lnTo>
                    <a:pt x="2012" y="2809"/>
                  </a:lnTo>
                  <a:lnTo>
                    <a:pt x="2036" y="2757"/>
                  </a:lnTo>
                  <a:lnTo>
                    <a:pt x="2040" y="2749"/>
                  </a:lnTo>
                  <a:lnTo>
                    <a:pt x="2066" y="2697"/>
                  </a:lnTo>
                  <a:lnTo>
                    <a:pt x="2070" y="2689"/>
                  </a:lnTo>
                  <a:lnTo>
                    <a:pt x="2098" y="2639"/>
                  </a:lnTo>
                  <a:lnTo>
                    <a:pt x="2103" y="2631"/>
                  </a:lnTo>
                  <a:lnTo>
                    <a:pt x="2132" y="2582"/>
                  </a:lnTo>
                  <a:lnTo>
                    <a:pt x="2137" y="2574"/>
                  </a:lnTo>
                  <a:lnTo>
                    <a:pt x="2169" y="2526"/>
                  </a:lnTo>
                  <a:lnTo>
                    <a:pt x="2174" y="2518"/>
                  </a:lnTo>
                  <a:lnTo>
                    <a:pt x="2207" y="2471"/>
                  </a:lnTo>
                  <a:lnTo>
                    <a:pt x="2213" y="2464"/>
                  </a:lnTo>
                  <a:lnTo>
                    <a:pt x="2248" y="2418"/>
                  </a:lnTo>
                  <a:lnTo>
                    <a:pt x="2254" y="2411"/>
                  </a:lnTo>
                  <a:lnTo>
                    <a:pt x="2290" y="2367"/>
                  </a:lnTo>
                  <a:lnTo>
                    <a:pt x="2296" y="2360"/>
                  </a:lnTo>
                  <a:lnTo>
                    <a:pt x="2334" y="2317"/>
                  </a:lnTo>
                  <a:lnTo>
                    <a:pt x="2341" y="2310"/>
                  </a:lnTo>
                  <a:lnTo>
                    <a:pt x="2380" y="2269"/>
                  </a:lnTo>
                  <a:lnTo>
                    <a:pt x="2387" y="2262"/>
                  </a:lnTo>
                  <a:lnTo>
                    <a:pt x="2428" y="2223"/>
                  </a:lnTo>
                  <a:lnTo>
                    <a:pt x="2435" y="2216"/>
                  </a:lnTo>
                  <a:lnTo>
                    <a:pt x="2478" y="2178"/>
                  </a:lnTo>
                  <a:lnTo>
                    <a:pt x="2485" y="2172"/>
                  </a:lnTo>
                  <a:lnTo>
                    <a:pt x="2529" y="2136"/>
                  </a:lnTo>
                  <a:lnTo>
                    <a:pt x="2536" y="2130"/>
                  </a:lnTo>
                  <a:lnTo>
                    <a:pt x="2582" y="2095"/>
                  </a:lnTo>
                  <a:lnTo>
                    <a:pt x="2589" y="2089"/>
                  </a:lnTo>
                  <a:lnTo>
                    <a:pt x="2636" y="2056"/>
                  </a:lnTo>
                  <a:lnTo>
                    <a:pt x="2644" y="2051"/>
                  </a:lnTo>
                  <a:lnTo>
                    <a:pt x="2692" y="2019"/>
                  </a:lnTo>
                  <a:lnTo>
                    <a:pt x="2700" y="2014"/>
                  </a:lnTo>
                  <a:lnTo>
                    <a:pt x="2749" y="1985"/>
                  </a:lnTo>
                  <a:lnTo>
                    <a:pt x="2757" y="1980"/>
                  </a:lnTo>
                  <a:lnTo>
                    <a:pt x="2807" y="1952"/>
                  </a:lnTo>
                  <a:lnTo>
                    <a:pt x="2815" y="1948"/>
                  </a:lnTo>
                  <a:lnTo>
                    <a:pt x="2867" y="1922"/>
                  </a:lnTo>
                  <a:lnTo>
                    <a:pt x="2875" y="1918"/>
                  </a:lnTo>
                  <a:lnTo>
                    <a:pt x="2927" y="1894"/>
                  </a:lnTo>
                  <a:lnTo>
                    <a:pt x="2936" y="1890"/>
                  </a:lnTo>
                  <a:lnTo>
                    <a:pt x="2989" y="1868"/>
                  </a:lnTo>
                  <a:lnTo>
                    <a:pt x="2997" y="1865"/>
                  </a:lnTo>
                  <a:lnTo>
                    <a:pt x="3051" y="1845"/>
                  </a:lnTo>
                  <a:lnTo>
                    <a:pt x="3060" y="1842"/>
                  </a:lnTo>
                  <a:lnTo>
                    <a:pt x="3114" y="1824"/>
                  </a:lnTo>
                  <a:lnTo>
                    <a:pt x="3123" y="1821"/>
                  </a:lnTo>
                  <a:lnTo>
                    <a:pt x="3178" y="1805"/>
                  </a:lnTo>
                  <a:lnTo>
                    <a:pt x="3187" y="1803"/>
                  </a:lnTo>
                  <a:lnTo>
                    <a:pt x="3243" y="1789"/>
                  </a:lnTo>
                  <a:lnTo>
                    <a:pt x="3252" y="1787"/>
                  </a:lnTo>
                  <a:lnTo>
                    <a:pt x="3308" y="1775"/>
                  </a:lnTo>
                  <a:lnTo>
                    <a:pt x="3317" y="1773"/>
                  </a:lnTo>
                  <a:lnTo>
                    <a:pt x="3373" y="1764"/>
                  </a:lnTo>
                  <a:lnTo>
                    <a:pt x="3382" y="1762"/>
                  </a:lnTo>
                  <a:lnTo>
                    <a:pt x="3439" y="1755"/>
                  </a:lnTo>
                  <a:lnTo>
                    <a:pt x="3449" y="1754"/>
                  </a:lnTo>
                  <a:lnTo>
                    <a:pt x="3506" y="1748"/>
                  </a:lnTo>
                  <a:lnTo>
                    <a:pt x="3515" y="1748"/>
                  </a:lnTo>
                  <a:lnTo>
                    <a:pt x="3572" y="1744"/>
                  </a:lnTo>
                  <a:lnTo>
                    <a:pt x="3582" y="1744"/>
                  </a:lnTo>
                  <a:lnTo>
                    <a:pt x="3639" y="1743"/>
                  </a:lnTo>
                  <a:lnTo>
                    <a:pt x="3649" y="1743"/>
                  </a:lnTo>
                  <a:lnTo>
                    <a:pt x="3706" y="1744"/>
                  </a:lnTo>
                  <a:lnTo>
                    <a:pt x="3716" y="1744"/>
                  </a:lnTo>
                  <a:lnTo>
                    <a:pt x="3773" y="1748"/>
                  </a:lnTo>
                  <a:lnTo>
                    <a:pt x="3782" y="1748"/>
                  </a:lnTo>
                  <a:lnTo>
                    <a:pt x="3839" y="1754"/>
                  </a:lnTo>
                  <a:lnTo>
                    <a:pt x="3849" y="1755"/>
                  </a:lnTo>
                  <a:lnTo>
                    <a:pt x="3906" y="1762"/>
                  </a:lnTo>
                  <a:lnTo>
                    <a:pt x="3915" y="1764"/>
                  </a:lnTo>
                  <a:lnTo>
                    <a:pt x="3971" y="1773"/>
                  </a:lnTo>
                  <a:lnTo>
                    <a:pt x="3980" y="1775"/>
                  </a:lnTo>
                  <a:lnTo>
                    <a:pt x="4036" y="1787"/>
                  </a:lnTo>
                  <a:lnTo>
                    <a:pt x="4045" y="1789"/>
                  </a:lnTo>
                  <a:lnTo>
                    <a:pt x="4101" y="1803"/>
                  </a:lnTo>
                  <a:lnTo>
                    <a:pt x="4110" y="1805"/>
                  </a:lnTo>
                  <a:lnTo>
                    <a:pt x="4165" y="1821"/>
                  </a:lnTo>
                  <a:lnTo>
                    <a:pt x="4174" y="1824"/>
                  </a:lnTo>
                  <a:lnTo>
                    <a:pt x="4228" y="1842"/>
                  </a:lnTo>
                  <a:lnTo>
                    <a:pt x="4237" y="1845"/>
                  </a:lnTo>
                  <a:lnTo>
                    <a:pt x="4291" y="1865"/>
                  </a:lnTo>
                  <a:lnTo>
                    <a:pt x="4299" y="1868"/>
                  </a:lnTo>
                  <a:lnTo>
                    <a:pt x="4352" y="1890"/>
                  </a:lnTo>
                  <a:lnTo>
                    <a:pt x="4361" y="1894"/>
                  </a:lnTo>
                  <a:lnTo>
                    <a:pt x="4413" y="1918"/>
                  </a:lnTo>
                  <a:lnTo>
                    <a:pt x="4421" y="1922"/>
                  </a:lnTo>
                  <a:lnTo>
                    <a:pt x="4473" y="1948"/>
                  </a:lnTo>
                  <a:lnTo>
                    <a:pt x="4481" y="1952"/>
                  </a:lnTo>
                  <a:lnTo>
                    <a:pt x="4531" y="1980"/>
                  </a:lnTo>
                  <a:lnTo>
                    <a:pt x="4539" y="1985"/>
                  </a:lnTo>
                  <a:lnTo>
                    <a:pt x="4588" y="2014"/>
                  </a:lnTo>
                  <a:lnTo>
                    <a:pt x="4596" y="2019"/>
                  </a:lnTo>
                  <a:lnTo>
                    <a:pt x="4644" y="2051"/>
                  </a:lnTo>
                  <a:lnTo>
                    <a:pt x="4652" y="2056"/>
                  </a:lnTo>
                  <a:lnTo>
                    <a:pt x="4699" y="2089"/>
                  </a:lnTo>
                  <a:lnTo>
                    <a:pt x="4706" y="2095"/>
                  </a:lnTo>
                  <a:lnTo>
                    <a:pt x="4752" y="2130"/>
                  </a:lnTo>
                  <a:lnTo>
                    <a:pt x="4759" y="2135"/>
                  </a:lnTo>
                  <a:lnTo>
                    <a:pt x="4803" y="2172"/>
                  </a:lnTo>
                  <a:lnTo>
                    <a:pt x="4810" y="2178"/>
                  </a:lnTo>
                  <a:lnTo>
                    <a:pt x="4853" y="2216"/>
                  </a:lnTo>
                  <a:lnTo>
                    <a:pt x="4860" y="2223"/>
                  </a:lnTo>
                  <a:lnTo>
                    <a:pt x="4901" y="2262"/>
                  </a:lnTo>
                  <a:lnTo>
                    <a:pt x="4908" y="2269"/>
                  </a:lnTo>
                  <a:lnTo>
                    <a:pt x="4947" y="2310"/>
                  </a:lnTo>
                  <a:lnTo>
                    <a:pt x="4954" y="2317"/>
                  </a:lnTo>
                  <a:lnTo>
                    <a:pt x="4992" y="2359"/>
                  </a:lnTo>
                  <a:lnTo>
                    <a:pt x="4998" y="2367"/>
                  </a:lnTo>
                  <a:lnTo>
                    <a:pt x="5035" y="2411"/>
                  </a:lnTo>
                  <a:lnTo>
                    <a:pt x="5040" y="2418"/>
                  </a:lnTo>
                  <a:lnTo>
                    <a:pt x="5075" y="2463"/>
                  </a:lnTo>
                  <a:lnTo>
                    <a:pt x="5081" y="2471"/>
                  </a:lnTo>
                  <a:lnTo>
                    <a:pt x="5114" y="2518"/>
                  </a:lnTo>
                  <a:lnTo>
                    <a:pt x="5120" y="2525"/>
                  </a:lnTo>
                  <a:lnTo>
                    <a:pt x="5151" y="2573"/>
                  </a:lnTo>
                  <a:lnTo>
                    <a:pt x="5156" y="2581"/>
                  </a:lnTo>
                  <a:lnTo>
                    <a:pt x="5186" y="2631"/>
                  </a:lnTo>
                  <a:lnTo>
                    <a:pt x="5191" y="2639"/>
                  </a:lnTo>
                  <a:lnTo>
                    <a:pt x="5219" y="2690"/>
                  </a:lnTo>
                  <a:lnTo>
                    <a:pt x="5223" y="2698"/>
                  </a:lnTo>
                  <a:lnTo>
                    <a:pt x="5249" y="2749"/>
                  </a:lnTo>
                  <a:lnTo>
                    <a:pt x="5253" y="2758"/>
                  </a:lnTo>
                  <a:lnTo>
                    <a:pt x="5277" y="2810"/>
                  </a:lnTo>
                  <a:lnTo>
                    <a:pt x="5280" y="2818"/>
                  </a:lnTo>
                  <a:lnTo>
                    <a:pt x="5302" y="2871"/>
                  </a:lnTo>
                  <a:lnTo>
                    <a:pt x="5306" y="2880"/>
                  </a:lnTo>
                  <a:lnTo>
                    <a:pt x="5326" y="2933"/>
                  </a:lnTo>
                  <a:lnTo>
                    <a:pt x="5329" y="2942"/>
                  </a:lnTo>
                  <a:lnTo>
                    <a:pt x="5346" y="2997"/>
                  </a:lnTo>
                  <a:lnTo>
                    <a:pt x="5349" y="3005"/>
                  </a:lnTo>
                  <a:lnTo>
                    <a:pt x="5365" y="3060"/>
                  </a:lnTo>
                  <a:lnTo>
                    <a:pt x="5367" y="3069"/>
                  </a:lnTo>
                  <a:lnTo>
                    <a:pt x="5381" y="3125"/>
                  </a:lnTo>
                  <a:lnTo>
                    <a:pt x="5383" y="3134"/>
                  </a:lnTo>
                  <a:lnTo>
                    <a:pt x="5395" y="3190"/>
                  </a:lnTo>
                  <a:lnTo>
                    <a:pt x="5397" y="3199"/>
                  </a:lnTo>
                  <a:lnTo>
                    <a:pt x="5406" y="3255"/>
                  </a:lnTo>
                  <a:lnTo>
                    <a:pt x="5408" y="3265"/>
                  </a:lnTo>
                  <a:lnTo>
                    <a:pt x="5415" y="3321"/>
                  </a:lnTo>
                  <a:lnTo>
                    <a:pt x="5416" y="3331"/>
                  </a:lnTo>
                  <a:lnTo>
                    <a:pt x="5422" y="3388"/>
                  </a:lnTo>
                  <a:lnTo>
                    <a:pt x="5422" y="3397"/>
                  </a:lnTo>
                  <a:lnTo>
                    <a:pt x="5426" y="3454"/>
                  </a:lnTo>
                  <a:close/>
                  <a:moveTo>
                    <a:pt x="4923" y="3622"/>
                  </a:moveTo>
                  <a:lnTo>
                    <a:pt x="4926" y="3574"/>
                  </a:lnTo>
                  <a:lnTo>
                    <a:pt x="4927" y="3526"/>
                  </a:lnTo>
                  <a:lnTo>
                    <a:pt x="4926" y="3478"/>
                  </a:lnTo>
                  <a:lnTo>
                    <a:pt x="4923" y="3430"/>
                  </a:lnTo>
                  <a:lnTo>
                    <a:pt x="4919" y="3382"/>
                  </a:lnTo>
                  <a:lnTo>
                    <a:pt x="4913" y="3335"/>
                  </a:lnTo>
                  <a:lnTo>
                    <a:pt x="4905" y="3287"/>
                  </a:lnTo>
                  <a:lnTo>
                    <a:pt x="4895" y="3241"/>
                  </a:lnTo>
                  <a:lnTo>
                    <a:pt x="4883" y="3194"/>
                  </a:lnTo>
                  <a:lnTo>
                    <a:pt x="4870" y="3148"/>
                  </a:lnTo>
                  <a:lnTo>
                    <a:pt x="4855" y="3103"/>
                  </a:lnTo>
                  <a:lnTo>
                    <a:pt x="4838" y="3058"/>
                  </a:lnTo>
                  <a:lnTo>
                    <a:pt x="4820" y="3014"/>
                  </a:lnTo>
                  <a:lnTo>
                    <a:pt x="4800" y="2970"/>
                  </a:lnTo>
                  <a:lnTo>
                    <a:pt x="4779" y="2927"/>
                  </a:lnTo>
                  <a:lnTo>
                    <a:pt x="4755" y="2885"/>
                  </a:lnTo>
                  <a:lnTo>
                    <a:pt x="4731" y="2844"/>
                  </a:lnTo>
                  <a:lnTo>
                    <a:pt x="4704" y="2804"/>
                  </a:lnTo>
                  <a:lnTo>
                    <a:pt x="4676" y="2765"/>
                  </a:lnTo>
                  <a:lnTo>
                    <a:pt x="4647" y="2726"/>
                  </a:lnTo>
                  <a:lnTo>
                    <a:pt x="4616" y="2690"/>
                  </a:lnTo>
                  <a:lnTo>
                    <a:pt x="4584" y="2654"/>
                  </a:lnTo>
                  <a:lnTo>
                    <a:pt x="4551" y="2619"/>
                  </a:lnTo>
                  <a:lnTo>
                    <a:pt x="4517" y="2586"/>
                  </a:lnTo>
                  <a:lnTo>
                    <a:pt x="4481" y="2554"/>
                  </a:lnTo>
                  <a:lnTo>
                    <a:pt x="4444" y="2524"/>
                  </a:lnTo>
                  <a:lnTo>
                    <a:pt x="4406" y="2494"/>
                  </a:lnTo>
                  <a:lnTo>
                    <a:pt x="4367" y="2467"/>
                  </a:lnTo>
                  <a:lnTo>
                    <a:pt x="4327" y="2441"/>
                  </a:lnTo>
                  <a:lnTo>
                    <a:pt x="4285" y="2416"/>
                  </a:lnTo>
                  <a:lnTo>
                    <a:pt x="4242" y="2392"/>
                  </a:lnTo>
                  <a:lnTo>
                    <a:pt x="4200" y="2370"/>
                  </a:lnTo>
                  <a:lnTo>
                    <a:pt x="4156" y="2350"/>
                  </a:lnTo>
                  <a:lnTo>
                    <a:pt x="4112" y="2332"/>
                  </a:lnTo>
                  <a:lnTo>
                    <a:pt x="4067" y="2315"/>
                  </a:lnTo>
                  <a:lnTo>
                    <a:pt x="4021" y="2300"/>
                  </a:lnTo>
                  <a:lnTo>
                    <a:pt x="3976" y="2287"/>
                  </a:lnTo>
                  <a:lnTo>
                    <a:pt x="3929" y="2275"/>
                  </a:lnTo>
                  <a:lnTo>
                    <a:pt x="3882" y="2265"/>
                  </a:lnTo>
                  <a:lnTo>
                    <a:pt x="3835" y="2257"/>
                  </a:lnTo>
                  <a:lnTo>
                    <a:pt x="3788" y="2251"/>
                  </a:lnTo>
                  <a:lnTo>
                    <a:pt x="3740" y="2247"/>
                  </a:lnTo>
                  <a:lnTo>
                    <a:pt x="3692" y="2244"/>
                  </a:lnTo>
                  <a:lnTo>
                    <a:pt x="3644" y="2243"/>
                  </a:lnTo>
                  <a:lnTo>
                    <a:pt x="3596" y="2244"/>
                  </a:lnTo>
                  <a:lnTo>
                    <a:pt x="3548" y="2247"/>
                  </a:lnTo>
                  <a:lnTo>
                    <a:pt x="3500" y="2251"/>
                  </a:lnTo>
                  <a:lnTo>
                    <a:pt x="3453" y="2257"/>
                  </a:lnTo>
                  <a:lnTo>
                    <a:pt x="3406" y="2265"/>
                  </a:lnTo>
                  <a:lnTo>
                    <a:pt x="3359" y="2275"/>
                  </a:lnTo>
                  <a:lnTo>
                    <a:pt x="3312" y="2287"/>
                  </a:lnTo>
                  <a:lnTo>
                    <a:pt x="3267" y="2300"/>
                  </a:lnTo>
                  <a:lnTo>
                    <a:pt x="3221" y="2315"/>
                  </a:lnTo>
                  <a:lnTo>
                    <a:pt x="3176" y="2332"/>
                  </a:lnTo>
                  <a:lnTo>
                    <a:pt x="3132" y="2350"/>
                  </a:lnTo>
                  <a:lnTo>
                    <a:pt x="3088" y="2370"/>
                  </a:lnTo>
                  <a:lnTo>
                    <a:pt x="3046" y="2392"/>
                  </a:lnTo>
                  <a:lnTo>
                    <a:pt x="3003" y="2416"/>
                  </a:lnTo>
                  <a:lnTo>
                    <a:pt x="2961" y="2441"/>
                  </a:lnTo>
                  <a:lnTo>
                    <a:pt x="2921" y="2467"/>
                  </a:lnTo>
                  <a:lnTo>
                    <a:pt x="2882" y="2494"/>
                  </a:lnTo>
                  <a:lnTo>
                    <a:pt x="2844" y="2524"/>
                  </a:lnTo>
                  <a:lnTo>
                    <a:pt x="2807" y="2554"/>
                  </a:lnTo>
                  <a:lnTo>
                    <a:pt x="2772" y="2586"/>
                  </a:lnTo>
                  <a:lnTo>
                    <a:pt x="2737" y="2619"/>
                  </a:lnTo>
                  <a:lnTo>
                    <a:pt x="2704" y="2654"/>
                  </a:lnTo>
                  <a:lnTo>
                    <a:pt x="2672" y="2689"/>
                  </a:lnTo>
                  <a:lnTo>
                    <a:pt x="2642" y="2726"/>
                  </a:lnTo>
                  <a:lnTo>
                    <a:pt x="2612" y="2764"/>
                  </a:lnTo>
                  <a:lnTo>
                    <a:pt x="2585" y="2803"/>
                  </a:lnTo>
                  <a:lnTo>
                    <a:pt x="2559" y="2843"/>
                  </a:lnTo>
                  <a:lnTo>
                    <a:pt x="2534" y="2885"/>
                  </a:lnTo>
                  <a:lnTo>
                    <a:pt x="2510" y="2928"/>
                  </a:lnTo>
                  <a:lnTo>
                    <a:pt x="2488" y="2970"/>
                  </a:lnTo>
                  <a:lnTo>
                    <a:pt x="2468" y="3014"/>
                  </a:lnTo>
                  <a:lnTo>
                    <a:pt x="2450" y="3058"/>
                  </a:lnTo>
                  <a:lnTo>
                    <a:pt x="2433" y="3103"/>
                  </a:lnTo>
                  <a:lnTo>
                    <a:pt x="2418" y="3149"/>
                  </a:lnTo>
                  <a:lnTo>
                    <a:pt x="2405" y="3194"/>
                  </a:lnTo>
                  <a:lnTo>
                    <a:pt x="2393" y="3241"/>
                  </a:lnTo>
                  <a:lnTo>
                    <a:pt x="2383" y="3288"/>
                  </a:lnTo>
                  <a:lnTo>
                    <a:pt x="2375" y="3335"/>
                  </a:lnTo>
                  <a:lnTo>
                    <a:pt x="2369" y="3382"/>
                  </a:lnTo>
                  <a:lnTo>
                    <a:pt x="2365" y="3430"/>
                  </a:lnTo>
                  <a:lnTo>
                    <a:pt x="2362" y="3478"/>
                  </a:lnTo>
                  <a:lnTo>
                    <a:pt x="2361" y="3526"/>
                  </a:lnTo>
                  <a:lnTo>
                    <a:pt x="2362" y="3574"/>
                  </a:lnTo>
                  <a:lnTo>
                    <a:pt x="2365" y="3622"/>
                  </a:lnTo>
                  <a:lnTo>
                    <a:pt x="2369" y="3670"/>
                  </a:lnTo>
                  <a:lnTo>
                    <a:pt x="2375" y="3718"/>
                  </a:lnTo>
                  <a:lnTo>
                    <a:pt x="2384" y="3765"/>
                  </a:lnTo>
                  <a:lnTo>
                    <a:pt x="2393" y="3812"/>
                  </a:lnTo>
                  <a:lnTo>
                    <a:pt x="2405" y="3858"/>
                  </a:lnTo>
                  <a:lnTo>
                    <a:pt x="2418" y="3904"/>
                  </a:lnTo>
                  <a:lnTo>
                    <a:pt x="2433" y="3950"/>
                  </a:lnTo>
                  <a:lnTo>
                    <a:pt x="2450" y="3995"/>
                  </a:lnTo>
                  <a:lnTo>
                    <a:pt x="2468" y="4039"/>
                  </a:lnTo>
                  <a:lnTo>
                    <a:pt x="2488" y="4083"/>
                  </a:lnTo>
                  <a:lnTo>
                    <a:pt x="2510" y="4126"/>
                  </a:lnTo>
                  <a:lnTo>
                    <a:pt x="2534" y="4168"/>
                  </a:lnTo>
                  <a:lnTo>
                    <a:pt x="2558" y="4209"/>
                  </a:lnTo>
                  <a:lnTo>
                    <a:pt x="2585" y="4250"/>
                  </a:lnTo>
                  <a:lnTo>
                    <a:pt x="2612" y="4289"/>
                  </a:lnTo>
                  <a:lnTo>
                    <a:pt x="2641" y="4327"/>
                  </a:lnTo>
                  <a:lnTo>
                    <a:pt x="2672" y="4363"/>
                  </a:lnTo>
                  <a:lnTo>
                    <a:pt x="2704" y="4399"/>
                  </a:lnTo>
                  <a:lnTo>
                    <a:pt x="2737" y="4433"/>
                  </a:lnTo>
                  <a:lnTo>
                    <a:pt x="2772" y="4467"/>
                  </a:lnTo>
                  <a:lnTo>
                    <a:pt x="2807" y="4498"/>
                  </a:lnTo>
                  <a:lnTo>
                    <a:pt x="2844" y="4529"/>
                  </a:lnTo>
                  <a:lnTo>
                    <a:pt x="2882" y="4558"/>
                  </a:lnTo>
                  <a:lnTo>
                    <a:pt x="2922" y="4586"/>
                  </a:lnTo>
                  <a:lnTo>
                    <a:pt x="2962" y="4613"/>
                  </a:lnTo>
                  <a:lnTo>
                    <a:pt x="3003" y="4637"/>
                  </a:lnTo>
                  <a:lnTo>
                    <a:pt x="3045" y="4661"/>
                  </a:lnTo>
                  <a:lnTo>
                    <a:pt x="3088" y="4682"/>
                  </a:lnTo>
                  <a:lnTo>
                    <a:pt x="3132" y="4702"/>
                  </a:lnTo>
                  <a:lnTo>
                    <a:pt x="3176" y="4720"/>
                  </a:lnTo>
                  <a:lnTo>
                    <a:pt x="3221" y="4737"/>
                  </a:lnTo>
                  <a:lnTo>
                    <a:pt x="3266" y="4752"/>
                  </a:lnTo>
                  <a:lnTo>
                    <a:pt x="3312" y="4765"/>
                  </a:lnTo>
                  <a:lnTo>
                    <a:pt x="3359" y="4777"/>
                  </a:lnTo>
                  <a:lnTo>
                    <a:pt x="3405" y="4787"/>
                  </a:lnTo>
                  <a:lnTo>
                    <a:pt x="3453" y="4795"/>
                  </a:lnTo>
                  <a:lnTo>
                    <a:pt x="3500" y="4801"/>
                  </a:lnTo>
                  <a:lnTo>
                    <a:pt x="3548" y="4805"/>
                  </a:lnTo>
                  <a:lnTo>
                    <a:pt x="3596" y="4808"/>
                  </a:lnTo>
                  <a:lnTo>
                    <a:pt x="3644" y="4809"/>
                  </a:lnTo>
                  <a:lnTo>
                    <a:pt x="3692" y="4808"/>
                  </a:lnTo>
                  <a:lnTo>
                    <a:pt x="3740" y="4805"/>
                  </a:lnTo>
                  <a:lnTo>
                    <a:pt x="3788" y="4801"/>
                  </a:lnTo>
                  <a:lnTo>
                    <a:pt x="3835" y="4795"/>
                  </a:lnTo>
                  <a:lnTo>
                    <a:pt x="3883" y="4787"/>
                  </a:lnTo>
                  <a:lnTo>
                    <a:pt x="3929" y="4777"/>
                  </a:lnTo>
                  <a:lnTo>
                    <a:pt x="3976" y="4765"/>
                  </a:lnTo>
                  <a:lnTo>
                    <a:pt x="4022" y="4752"/>
                  </a:lnTo>
                  <a:lnTo>
                    <a:pt x="4067" y="4737"/>
                  </a:lnTo>
                  <a:lnTo>
                    <a:pt x="4112" y="4720"/>
                  </a:lnTo>
                  <a:lnTo>
                    <a:pt x="4156" y="4702"/>
                  </a:lnTo>
                  <a:lnTo>
                    <a:pt x="4200" y="4682"/>
                  </a:lnTo>
                  <a:lnTo>
                    <a:pt x="4243" y="4661"/>
                  </a:lnTo>
                  <a:lnTo>
                    <a:pt x="4285" y="4637"/>
                  </a:lnTo>
                  <a:lnTo>
                    <a:pt x="4326" y="4613"/>
                  </a:lnTo>
                  <a:lnTo>
                    <a:pt x="4366" y="4586"/>
                  </a:lnTo>
                  <a:lnTo>
                    <a:pt x="4406" y="4558"/>
                  </a:lnTo>
                  <a:lnTo>
                    <a:pt x="4444" y="4529"/>
                  </a:lnTo>
                  <a:lnTo>
                    <a:pt x="4481" y="4498"/>
                  </a:lnTo>
                  <a:lnTo>
                    <a:pt x="4517" y="4466"/>
                  </a:lnTo>
                  <a:lnTo>
                    <a:pt x="4551" y="4433"/>
                  </a:lnTo>
                  <a:lnTo>
                    <a:pt x="4584" y="4399"/>
                  </a:lnTo>
                  <a:lnTo>
                    <a:pt x="4616" y="4363"/>
                  </a:lnTo>
                  <a:lnTo>
                    <a:pt x="4647" y="4326"/>
                  </a:lnTo>
                  <a:lnTo>
                    <a:pt x="4676" y="4288"/>
                  </a:lnTo>
                  <a:lnTo>
                    <a:pt x="4704" y="4249"/>
                  </a:lnTo>
                  <a:lnTo>
                    <a:pt x="4731" y="4209"/>
                  </a:lnTo>
                  <a:lnTo>
                    <a:pt x="4755" y="4168"/>
                  </a:lnTo>
                  <a:lnTo>
                    <a:pt x="4778" y="4126"/>
                  </a:lnTo>
                  <a:lnTo>
                    <a:pt x="4800" y="4083"/>
                  </a:lnTo>
                  <a:lnTo>
                    <a:pt x="4820" y="4039"/>
                  </a:lnTo>
                  <a:lnTo>
                    <a:pt x="4838" y="3995"/>
                  </a:lnTo>
                  <a:lnTo>
                    <a:pt x="4855" y="3950"/>
                  </a:lnTo>
                  <a:lnTo>
                    <a:pt x="4870" y="3904"/>
                  </a:lnTo>
                  <a:lnTo>
                    <a:pt x="4883" y="3858"/>
                  </a:lnTo>
                  <a:lnTo>
                    <a:pt x="4895" y="3812"/>
                  </a:lnTo>
                  <a:lnTo>
                    <a:pt x="4905" y="3765"/>
                  </a:lnTo>
                  <a:lnTo>
                    <a:pt x="4913" y="3718"/>
                  </a:lnTo>
                  <a:lnTo>
                    <a:pt x="4919" y="3670"/>
                  </a:lnTo>
                  <a:lnTo>
                    <a:pt x="4923" y="3622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91" name="Group 51">
            <a:extLst>
              <a:ext uri="{FF2B5EF4-FFF2-40B4-BE49-F238E27FC236}">
                <a16:creationId xmlns:a16="http://schemas.microsoft.com/office/drawing/2014/main" id="{35DCCC3B-0860-498A-BC83-860771C5FF38}"/>
              </a:ext>
            </a:extLst>
          </p:cNvPr>
          <p:cNvGrpSpPr/>
          <p:nvPr/>
        </p:nvGrpSpPr>
        <p:grpSpPr>
          <a:xfrm>
            <a:off x="4543435" y="2915694"/>
            <a:ext cx="1032490" cy="1032490"/>
            <a:chOff x="1830237" y="4459160"/>
            <a:chExt cx="633600" cy="633600"/>
          </a:xfrm>
        </p:grpSpPr>
        <p:sp>
          <p:nvSpPr>
            <p:cNvPr id="90092" name="Accent">
              <a:extLst>
                <a:ext uri="{FF2B5EF4-FFF2-40B4-BE49-F238E27FC236}">
                  <a16:creationId xmlns:a16="http://schemas.microsoft.com/office/drawing/2014/main" id="{14B2D441-5EEE-43C5-AFD3-B0201C650F72}"/>
                </a:ext>
              </a:extLst>
            </p:cNvPr>
            <p:cNvSpPr/>
            <p:nvPr/>
          </p:nvSpPr>
          <p:spPr>
            <a:xfrm>
              <a:off x="1830237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270" y="5122"/>
                  </a:moveTo>
                  <a:lnTo>
                    <a:pt x="5730" y="5122"/>
                  </a:lnTo>
                  <a:lnTo>
                    <a:pt x="5730" y="7555"/>
                  </a:lnTo>
                  <a:lnTo>
                    <a:pt x="4270" y="8528"/>
                  </a:lnTo>
                  <a:lnTo>
                    <a:pt x="4270" y="5122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93" name="Outline">
              <a:extLst>
                <a:ext uri="{FF2B5EF4-FFF2-40B4-BE49-F238E27FC236}">
                  <a16:creationId xmlns:a16="http://schemas.microsoft.com/office/drawing/2014/main" id="{A5752AB2-81FF-4B64-B977-4911BD497535}"/>
                </a:ext>
              </a:extLst>
            </p:cNvPr>
            <p:cNvSpPr/>
            <p:nvPr/>
          </p:nvSpPr>
          <p:spPr>
            <a:xfrm>
              <a:off x="1830237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020" y="5210"/>
                  </a:moveTo>
                  <a:lnTo>
                    <a:pt x="1155" y="1628"/>
                  </a:lnTo>
                  <a:lnTo>
                    <a:pt x="1136" y="1601"/>
                  </a:lnTo>
                  <a:lnTo>
                    <a:pt x="1121" y="1572"/>
                  </a:lnTo>
                  <a:lnTo>
                    <a:pt x="1110" y="1541"/>
                  </a:lnTo>
                  <a:lnTo>
                    <a:pt x="1103" y="1508"/>
                  </a:lnTo>
                  <a:lnTo>
                    <a:pt x="1100" y="1476"/>
                  </a:lnTo>
                  <a:lnTo>
                    <a:pt x="1102" y="1443"/>
                  </a:lnTo>
                  <a:lnTo>
                    <a:pt x="1108" y="1410"/>
                  </a:lnTo>
                  <a:lnTo>
                    <a:pt x="1118" y="1379"/>
                  </a:lnTo>
                  <a:lnTo>
                    <a:pt x="1132" y="1349"/>
                  </a:lnTo>
                  <a:lnTo>
                    <a:pt x="1150" y="1321"/>
                  </a:lnTo>
                  <a:lnTo>
                    <a:pt x="1172" y="1296"/>
                  </a:lnTo>
                  <a:lnTo>
                    <a:pt x="1197" y="1275"/>
                  </a:lnTo>
                  <a:lnTo>
                    <a:pt x="1224" y="1256"/>
                  </a:lnTo>
                  <a:lnTo>
                    <a:pt x="1254" y="1241"/>
                  </a:lnTo>
                  <a:lnTo>
                    <a:pt x="1285" y="1231"/>
                  </a:lnTo>
                  <a:lnTo>
                    <a:pt x="1317" y="1224"/>
                  </a:lnTo>
                  <a:lnTo>
                    <a:pt x="1350" y="1222"/>
                  </a:lnTo>
                  <a:lnTo>
                    <a:pt x="8650" y="1222"/>
                  </a:lnTo>
                  <a:lnTo>
                    <a:pt x="8683" y="1224"/>
                  </a:lnTo>
                  <a:lnTo>
                    <a:pt x="8715" y="1231"/>
                  </a:lnTo>
                  <a:lnTo>
                    <a:pt x="8746" y="1241"/>
                  </a:lnTo>
                  <a:lnTo>
                    <a:pt x="8776" y="1256"/>
                  </a:lnTo>
                  <a:lnTo>
                    <a:pt x="8803" y="1275"/>
                  </a:lnTo>
                  <a:lnTo>
                    <a:pt x="8828" y="1296"/>
                  </a:lnTo>
                  <a:lnTo>
                    <a:pt x="8850" y="1321"/>
                  </a:lnTo>
                  <a:lnTo>
                    <a:pt x="8868" y="1349"/>
                  </a:lnTo>
                  <a:lnTo>
                    <a:pt x="8882" y="1379"/>
                  </a:lnTo>
                  <a:lnTo>
                    <a:pt x="8892" y="1410"/>
                  </a:lnTo>
                  <a:lnTo>
                    <a:pt x="8898" y="1443"/>
                  </a:lnTo>
                  <a:lnTo>
                    <a:pt x="8900" y="1476"/>
                  </a:lnTo>
                  <a:lnTo>
                    <a:pt x="8897" y="1508"/>
                  </a:lnTo>
                  <a:lnTo>
                    <a:pt x="8890" y="1541"/>
                  </a:lnTo>
                  <a:lnTo>
                    <a:pt x="8879" y="1572"/>
                  </a:lnTo>
                  <a:lnTo>
                    <a:pt x="8864" y="1601"/>
                  </a:lnTo>
                  <a:lnTo>
                    <a:pt x="8845" y="1628"/>
                  </a:lnTo>
                  <a:lnTo>
                    <a:pt x="5980" y="5210"/>
                  </a:lnTo>
                  <a:lnTo>
                    <a:pt x="5980" y="7555"/>
                  </a:lnTo>
                  <a:lnTo>
                    <a:pt x="5978" y="7586"/>
                  </a:lnTo>
                  <a:lnTo>
                    <a:pt x="5972" y="7616"/>
                  </a:lnTo>
                  <a:lnTo>
                    <a:pt x="5963" y="7645"/>
                  </a:lnTo>
                  <a:lnTo>
                    <a:pt x="5950" y="7673"/>
                  </a:lnTo>
                  <a:lnTo>
                    <a:pt x="5934" y="7699"/>
                  </a:lnTo>
                  <a:lnTo>
                    <a:pt x="5915" y="7723"/>
                  </a:lnTo>
                  <a:lnTo>
                    <a:pt x="5893" y="7744"/>
                  </a:lnTo>
                  <a:lnTo>
                    <a:pt x="5869" y="7763"/>
                  </a:lnTo>
                  <a:lnTo>
                    <a:pt x="4409" y="8736"/>
                  </a:lnTo>
                  <a:lnTo>
                    <a:pt x="4379" y="8753"/>
                  </a:lnTo>
                  <a:lnTo>
                    <a:pt x="4348" y="8765"/>
                  </a:lnTo>
                  <a:lnTo>
                    <a:pt x="4316" y="8774"/>
                  </a:lnTo>
                  <a:lnTo>
                    <a:pt x="4282" y="8778"/>
                  </a:lnTo>
                  <a:lnTo>
                    <a:pt x="4248" y="8777"/>
                  </a:lnTo>
                  <a:lnTo>
                    <a:pt x="4215" y="8772"/>
                  </a:lnTo>
                  <a:lnTo>
                    <a:pt x="4183" y="8762"/>
                  </a:lnTo>
                  <a:lnTo>
                    <a:pt x="4152" y="8748"/>
                  </a:lnTo>
                  <a:lnTo>
                    <a:pt x="4123" y="8731"/>
                  </a:lnTo>
                  <a:lnTo>
                    <a:pt x="4098" y="8709"/>
                  </a:lnTo>
                  <a:lnTo>
                    <a:pt x="4075" y="8684"/>
                  </a:lnTo>
                  <a:lnTo>
                    <a:pt x="4056" y="8656"/>
                  </a:lnTo>
                  <a:lnTo>
                    <a:pt x="4040" y="8626"/>
                  </a:lnTo>
                  <a:lnTo>
                    <a:pt x="4029" y="8595"/>
                  </a:lnTo>
                  <a:lnTo>
                    <a:pt x="4022" y="8562"/>
                  </a:lnTo>
                  <a:lnTo>
                    <a:pt x="4020" y="8528"/>
                  </a:lnTo>
                  <a:lnTo>
                    <a:pt x="4020" y="5210"/>
                  </a:lnTo>
                  <a:close/>
                  <a:moveTo>
                    <a:pt x="8130" y="1722"/>
                  </a:moveTo>
                  <a:lnTo>
                    <a:pt x="1870" y="1722"/>
                  </a:lnTo>
                  <a:lnTo>
                    <a:pt x="4390" y="4872"/>
                  </a:lnTo>
                  <a:lnTo>
                    <a:pt x="5610" y="4872"/>
                  </a:lnTo>
                  <a:lnTo>
                    <a:pt x="8130" y="1722"/>
                  </a:lnTo>
                  <a:close/>
                  <a:moveTo>
                    <a:pt x="5480" y="7421"/>
                  </a:moveTo>
                  <a:lnTo>
                    <a:pt x="5480" y="5372"/>
                  </a:lnTo>
                  <a:lnTo>
                    <a:pt x="4520" y="5372"/>
                  </a:lnTo>
                  <a:lnTo>
                    <a:pt x="4520" y="8061"/>
                  </a:lnTo>
                  <a:lnTo>
                    <a:pt x="5480" y="7421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94" name="Group 3">
            <a:extLst>
              <a:ext uri="{FF2B5EF4-FFF2-40B4-BE49-F238E27FC236}">
                <a16:creationId xmlns:a16="http://schemas.microsoft.com/office/drawing/2014/main" id="{DC0C1744-5DFB-418C-AFBA-521768EBB8EE}"/>
              </a:ext>
            </a:extLst>
          </p:cNvPr>
          <p:cNvGrpSpPr/>
          <p:nvPr/>
        </p:nvGrpSpPr>
        <p:grpSpPr>
          <a:xfrm>
            <a:off x="4543435" y="4813429"/>
            <a:ext cx="1032490" cy="1032490"/>
            <a:chOff x="8624067" y="861060"/>
            <a:chExt cx="633600" cy="633600"/>
          </a:xfrm>
        </p:grpSpPr>
        <p:sp>
          <p:nvSpPr>
            <p:cNvPr id="90095" name="Accent">
              <a:extLst>
                <a:ext uri="{FF2B5EF4-FFF2-40B4-BE49-F238E27FC236}">
                  <a16:creationId xmlns:a16="http://schemas.microsoft.com/office/drawing/2014/main" id="{C925E33D-0DBF-493F-9F3C-62D37E1CE6C7}"/>
                </a:ext>
              </a:extLst>
            </p:cNvPr>
            <p:cNvSpPr/>
            <p:nvPr/>
          </p:nvSpPr>
          <p:spPr>
            <a:xfrm>
              <a:off x="862406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513" y="5000"/>
                  </a:moveTo>
                  <a:lnTo>
                    <a:pt x="5513" y="5019"/>
                  </a:lnTo>
                  <a:lnTo>
                    <a:pt x="5512" y="5038"/>
                  </a:lnTo>
                  <a:lnTo>
                    <a:pt x="5510" y="5058"/>
                  </a:lnTo>
                  <a:lnTo>
                    <a:pt x="5507" y="5077"/>
                  </a:lnTo>
                  <a:lnTo>
                    <a:pt x="5504" y="5096"/>
                  </a:lnTo>
                  <a:lnTo>
                    <a:pt x="5500" y="5114"/>
                  </a:lnTo>
                  <a:lnTo>
                    <a:pt x="5496" y="5133"/>
                  </a:lnTo>
                  <a:lnTo>
                    <a:pt x="5491" y="5151"/>
                  </a:lnTo>
                  <a:lnTo>
                    <a:pt x="5485" y="5170"/>
                  </a:lnTo>
                  <a:lnTo>
                    <a:pt x="5478" y="5188"/>
                  </a:lnTo>
                  <a:lnTo>
                    <a:pt x="5471" y="5205"/>
                  </a:lnTo>
                  <a:lnTo>
                    <a:pt x="5463" y="5223"/>
                  </a:lnTo>
                  <a:lnTo>
                    <a:pt x="5454" y="5240"/>
                  </a:lnTo>
                  <a:lnTo>
                    <a:pt x="5445" y="5257"/>
                  </a:lnTo>
                  <a:lnTo>
                    <a:pt x="5435" y="5273"/>
                  </a:lnTo>
                  <a:lnTo>
                    <a:pt x="5424" y="5290"/>
                  </a:lnTo>
                  <a:lnTo>
                    <a:pt x="5413" y="5305"/>
                  </a:lnTo>
                  <a:lnTo>
                    <a:pt x="5401" y="5320"/>
                  </a:lnTo>
                  <a:lnTo>
                    <a:pt x="5389" y="5335"/>
                  </a:lnTo>
                  <a:lnTo>
                    <a:pt x="5376" y="5349"/>
                  </a:lnTo>
                  <a:lnTo>
                    <a:pt x="5363" y="5363"/>
                  </a:lnTo>
                  <a:lnTo>
                    <a:pt x="5349" y="5376"/>
                  </a:lnTo>
                  <a:lnTo>
                    <a:pt x="5335" y="5389"/>
                  </a:lnTo>
                  <a:lnTo>
                    <a:pt x="5320" y="5401"/>
                  </a:lnTo>
                  <a:lnTo>
                    <a:pt x="5305" y="5413"/>
                  </a:lnTo>
                  <a:lnTo>
                    <a:pt x="5290" y="5424"/>
                  </a:lnTo>
                  <a:lnTo>
                    <a:pt x="5273" y="5435"/>
                  </a:lnTo>
                  <a:lnTo>
                    <a:pt x="5257" y="5445"/>
                  </a:lnTo>
                  <a:lnTo>
                    <a:pt x="5240" y="5454"/>
                  </a:lnTo>
                  <a:lnTo>
                    <a:pt x="5223" y="5463"/>
                  </a:lnTo>
                  <a:lnTo>
                    <a:pt x="5205" y="5471"/>
                  </a:lnTo>
                  <a:lnTo>
                    <a:pt x="5188" y="5478"/>
                  </a:lnTo>
                  <a:lnTo>
                    <a:pt x="5170" y="5485"/>
                  </a:lnTo>
                  <a:lnTo>
                    <a:pt x="5151" y="5491"/>
                  </a:lnTo>
                  <a:lnTo>
                    <a:pt x="5133" y="5496"/>
                  </a:lnTo>
                  <a:lnTo>
                    <a:pt x="5114" y="5500"/>
                  </a:lnTo>
                  <a:lnTo>
                    <a:pt x="5096" y="5504"/>
                  </a:lnTo>
                  <a:lnTo>
                    <a:pt x="5077" y="5507"/>
                  </a:lnTo>
                  <a:lnTo>
                    <a:pt x="5058" y="5510"/>
                  </a:lnTo>
                  <a:lnTo>
                    <a:pt x="5038" y="5512"/>
                  </a:lnTo>
                  <a:lnTo>
                    <a:pt x="5019" y="5513"/>
                  </a:lnTo>
                  <a:lnTo>
                    <a:pt x="5000" y="5513"/>
                  </a:lnTo>
                  <a:lnTo>
                    <a:pt x="4981" y="5513"/>
                  </a:lnTo>
                  <a:lnTo>
                    <a:pt x="4962" y="5512"/>
                  </a:lnTo>
                  <a:lnTo>
                    <a:pt x="4942" y="5510"/>
                  </a:lnTo>
                  <a:lnTo>
                    <a:pt x="4923" y="5507"/>
                  </a:lnTo>
                  <a:lnTo>
                    <a:pt x="4904" y="5504"/>
                  </a:lnTo>
                  <a:lnTo>
                    <a:pt x="4886" y="5500"/>
                  </a:lnTo>
                  <a:lnTo>
                    <a:pt x="4867" y="5496"/>
                  </a:lnTo>
                  <a:lnTo>
                    <a:pt x="4849" y="5491"/>
                  </a:lnTo>
                  <a:lnTo>
                    <a:pt x="4830" y="5485"/>
                  </a:lnTo>
                  <a:lnTo>
                    <a:pt x="4812" y="5478"/>
                  </a:lnTo>
                  <a:lnTo>
                    <a:pt x="4795" y="5471"/>
                  </a:lnTo>
                  <a:lnTo>
                    <a:pt x="4777" y="5463"/>
                  </a:lnTo>
                  <a:lnTo>
                    <a:pt x="4760" y="5454"/>
                  </a:lnTo>
                  <a:lnTo>
                    <a:pt x="4743" y="5445"/>
                  </a:lnTo>
                  <a:lnTo>
                    <a:pt x="4727" y="5435"/>
                  </a:lnTo>
                  <a:lnTo>
                    <a:pt x="4710" y="5424"/>
                  </a:lnTo>
                  <a:lnTo>
                    <a:pt x="4695" y="5413"/>
                  </a:lnTo>
                  <a:lnTo>
                    <a:pt x="4680" y="5401"/>
                  </a:lnTo>
                  <a:lnTo>
                    <a:pt x="4665" y="5389"/>
                  </a:lnTo>
                  <a:lnTo>
                    <a:pt x="4651" y="5376"/>
                  </a:lnTo>
                  <a:lnTo>
                    <a:pt x="4637" y="5363"/>
                  </a:lnTo>
                  <a:lnTo>
                    <a:pt x="4624" y="5349"/>
                  </a:lnTo>
                  <a:lnTo>
                    <a:pt x="4611" y="5335"/>
                  </a:lnTo>
                  <a:lnTo>
                    <a:pt x="4599" y="5320"/>
                  </a:lnTo>
                  <a:lnTo>
                    <a:pt x="4587" y="5305"/>
                  </a:lnTo>
                  <a:lnTo>
                    <a:pt x="4576" y="5290"/>
                  </a:lnTo>
                  <a:lnTo>
                    <a:pt x="4565" y="5273"/>
                  </a:lnTo>
                  <a:lnTo>
                    <a:pt x="4555" y="5257"/>
                  </a:lnTo>
                  <a:lnTo>
                    <a:pt x="4546" y="5240"/>
                  </a:lnTo>
                  <a:lnTo>
                    <a:pt x="4537" y="5223"/>
                  </a:lnTo>
                  <a:lnTo>
                    <a:pt x="4529" y="5205"/>
                  </a:lnTo>
                  <a:lnTo>
                    <a:pt x="4522" y="5188"/>
                  </a:lnTo>
                  <a:lnTo>
                    <a:pt x="4515" y="5170"/>
                  </a:lnTo>
                  <a:lnTo>
                    <a:pt x="4509" y="5151"/>
                  </a:lnTo>
                  <a:lnTo>
                    <a:pt x="4504" y="5133"/>
                  </a:lnTo>
                  <a:lnTo>
                    <a:pt x="4500" y="5114"/>
                  </a:lnTo>
                  <a:lnTo>
                    <a:pt x="4496" y="5096"/>
                  </a:lnTo>
                  <a:lnTo>
                    <a:pt x="4493" y="5077"/>
                  </a:lnTo>
                  <a:lnTo>
                    <a:pt x="4490" y="5058"/>
                  </a:lnTo>
                  <a:lnTo>
                    <a:pt x="4488" y="5038"/>
                  </a:lnTo>
                  <a:lnTo>
                    <a:pt x="4487" y="5019"/>
                  </a:lnTo>
                  <a:lnTo>
                    <a:pt x="4487" y="5000"/>
                  </a:lnTo>
                  <a:lnTo>
                    <a:pt x="4487" y="4981"/>
                  </a:lnTo>
                  <a:lnTo>
                    <a:pt x="4488" y="4962"/>
                  </a:lnTo>
                  <a:lnTo>
                    <a:pt x="4490" y="4942"/>
                  </a:lnTo>
                  <a:lnTo>
                    <a:pt x="4493" y="4923"/>
                  </a:lnTo>
                  <a:lnTo>
                    <a:pt x="4496" y="4904"/>
                  </a:lnTo>
                  <a:lnTo>
                    <a:pt x="4500" y="4886"/>
                  </a:lnTo>
                  <a:lnTo>
                    <a:pt x="4504" y="4867"/>
                  </a:lnTo>
                  <a:lnTo>
                    <a:pt x="4509" y="4849"/>
                  </a:lnTo>
                  <a:lnTo>
                    <a:pt x="4515" y="4830"/>
                  </a:lnTo>
                  <a:lnTo>
                    <a:pt x="4522" y="4812"/>
                  </a:lnTo>
                  <a:lnTo>
                    <a:pt x="4529" y="4795"/>
                  </a:lnTo>
                  <a:lnTo>
                    <a:pt x="4537" y="4777"/>
                  </a:lnTo>
                  <a:lnTo>
                    <a:pt x="4546" y="4760"/>
                  </a:lnTo>
                  <a:lnTo>
                    <a:pt x="4555" y="4743"/>
                  </a:lnTo>
                  <a:lnTo>
                    <a:pt x="4565" y="4727"/>
                  </a:lnTo>
                  <a:lnTo>
                    <a:pt x="4576" y="4710"/>
                  </a:lnTo>
                  <a:lnTo>
                    <a:pt x="4587" y="4695"/>
                  </a:lnTo>
                  <a:lnTo>
                    <a:pt x="4599" y="4680"/>
                  </a:lnTo>
                  <a:lnTo>
                    <a:pt x="4611" y="4665"/>
                  </a:lnTo>
                  <a:lnTo>
                    <a:pt x="4624" y="4651"/>
                  </a:lnTo>
                  <a:lnTo>
                    <a:pt x="4637" y="4637"/>
                  </a:lnTo>
                  <a:lnTo>
                    <a:pt x="4651" y="4624"/>
                  </a:lnTo>
                  <a:lnTo>
                    <a:pt x="4665" y="4611"/>
                  </a:lnTo>
                  <a:lnTo>
                    <a:pt x="4680" y="4599"/>
                  </a:lnTo>
                  <a:lnTo>
                    <a:pt x="4695" y="4587"/>
                  </a:lnTo>
                  <a:lnTo>
                    <a:pt x="4710" y="4576"/>
                  </a:lnTo>
                  <a:lnTo>
                    <a:pt x="4727" y="4565"/>
                  </a:lnTo>
                  <a:lnTo>
                    <a:pt x="4743" y="4555"/>
                  </a:lnTo>
                  <a:lnTo>
                    <a:pt x="4760" y="4546"/>
                  </a:lnTo>
                  <a:lnTo>
                    <a:pt x="4777" y="4537"/>
                  </a:lnTo>
                  <a:lnTo>
                    <a:pt x="4795" y="4529"/>
                  </a:lnTo>
                  <a:lnTo>
                    <a:pt x="4812" y="4522"/>
                  </a:lnTo>
                  <a:lnTo>
                    <a:pt x="4830" y="4515"/>
                  </a:lnTo>
                  <a:lnTo>
                    <a:pt x="4849" y="4509"/>
                  </a:lnTo>
                  <a:lnTo>
                    <a:pt x="4867" y="4504"/>
                  </a:lnTo>
                  <a:lnTo>
                    <a:pt x="4886" y="4500"/>
                  </a:lnTo>
                  <a:lnTo>
                    <a:pt x="4904" y="4496"/>
                  </a:lnTo>
                  <a:lnTo>
                    <a:pt x="4923" y="4493"/>
                  </a:lnTo>
                  <a:lnTo>
                    <a:pt x="4942" y="4490"/>
                  </a:lnTo>
                  <a:lnTo>
                    <a:pt x="4962" y="4488"/>
                  </a:lnTo>
                  <a:lnTo>
                    <a:pt x="4981" y="4487"/>
                  </a:lnTo>
                  <a:lnTo>
                    <a:pt x="5000" y="4487"/>
                  </a:lnTo>
                  <a:lnTo>
                    <a:pt x="5019" y="4487"/>
                  </a:lnTo>
                  <a:lnTo>
                    <a:pt x="5038" y="4488"/>
                  </a:lnTo>
                  <a:lnTo>
                    <a:pt x="5058" y="4490"/>
                  </a:lnTo>
                  <a:lnTo>
                    <a:pt x="5077" y="4493"/>
                  </a:lnTo>
                  <a:lnTo>
                    <a:pt x="5096" y="4496"/>
                  </a:lnTo>
                  <a:lnTo>
                    <a:pt x="5114" y="4500"/>
                  </a:lnTo>
                  <a:lnTo>
                    <a:pt x="5133" y="4504"/>
                  </a:lnTo>
                  <a:lnTo>
                    <a:pt x="5151" y="4509"/>
                  </a:lnTo>
                  <a:lnTo>
                    <a:pt x="5170" y="4515"/>
                  </a:lnTo>
                  <a:lnTo>
                    <a:pt x="5188" y="4522"/>
                  </a:lnTo>
                  <a:lnTo>
                    <a:pt x="5205" y="4529"/>
                  </a:lnTo>
                  <a:lnTo>
                    <a:pt x="5223" y="4537"/>
                  </a:lnTo>
                  <a:lnTo>
                    <a:pt x="5240" y="4546"/>
                  </a:lnTo>
                  <a:lnTo>
                    <a:pt x="5257" y="4555"/>
                  </a:lnTo>
                  <a:lnTo>
                    <a:pt x="5273" y="4565"/>
                  </a:lnTo>
                  <a:lnTo>
                    <a:pt x="5290" y="4576"/>
                  </a:lnTo>
                  <a:lnTo>
                    <a:pt x="5305" y="4587"/>
                  </a:lnTo>
                  <a:lnTo>
                    <a:pt x="5320" y="4599"/>
                  </a:lnTo>
                  <a:lnTo>
                    <a:pt x="5335" y="4611"/>
                  </a:lnTo>
                  <a:lnTo>
                    <a:pt x="5349" y="4624"/>
                  </a:lnTo>
                  <a:lnTo>
                    <a:pt x="5363" y="4637"/>
                  </a:lnTo>
                  <a:lnTo>
                    <a:pt x="5376" y="4651"/>
                  </a:lnTo>
                  <a:lnTo>
                    <a:pt x="5389" y="4665"/>
                  </a:lnTo>
                  <a:lnTo>
                    <a:pt x="5401" y="4680"/>
                  </a:lnTo>
                  <a:lnTo>
                    <a:pt x="5413" y="4695"/>
                  </a:lnTo>
                  <a:lnTo>
                    <a:pt x="5424" y="4710"/>
                  </a:lnTo>
                  <a:lnTo>
                    <a:pt x="5435" y="4727"/>
                  </a:lnTo>
                  <a:lnTo>
                    <a:pt x="5445" y="4743"/>
                  </a:lnTo>
                  <a:lnTo>
                    <a:pt x="5454" y="4760"/>
                  </a:lnTo>
                  <a:lnTo>
                    <a:pt x="5463" y="4777"/>
                  </a:lnTo>
                  <a:lnTo>
                    <a:pt x="5471" y="4795"/>
                  </a:lnTo>
                  <a:lnTo>
                    <a:pt x="5478" y="4812"/>
                  </a:lnTo>
                  <a:lnTo>
                    <a:pt x="5485" y="4830"/>
                  </a:lnTo>
                  <a:lnTo>
                    <a:pt x="5491" y="4849"/>
                  </a:lnTo>
                  <a:lnTo>
                    <a:pt x="5496" y="4867"/>
                  </a:lnTo>
                  <a:lnTo>
                    <a:pt x="5500" y="4886"/>
                  </a:lnTo>
                  <a:lnTo>
                    <a:pt x="5504" y="4904"/>
                  </a:lnTo>
                  <a:lnTo>
                    <a:pt x="5507" y="4923"/>
                  </a:lnTo>
                  <a:lnTo>
                    <a:pt x="5510" y="4942"/>
                  </a:lnTo>
                  <a:lnTo>
                    <a:pt x="5512" y="4962"/>
                  </a:lnTo>
                  <a:lnTo>
                    <a:pt x="5513" y="4981"/>
                  </a:lnTo>
                  <a:lnTo>
                    <a:pt x="5513" y="5000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96" name="Outline">
              <a:extLst>
                <a:ext uri="{FF2B5EF4-FFF2-40B4-BE49-F238E27FC236}">
                  <a16:creationId xmlns:a16="http://schemas.microsoft.com/office/drawing/2014/main" id="{3819C956-33AE-44B1-AF7A-EC594C918EEF}"/>
                </a:ext>
              </a:extLst>
            </p:cNvPr>
            <p:cNvSpPr/>
            <p:nvPr/>
          </p:nvSpPr>
          <p:spPr>
            <a:xfrm>
              <a:off x="862406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4769" y="2587"/>
                  </a:moveTo>
                  <a:lnTo>
                    <a:pt x="4759" y="2556"/>
                  </a:lnTo>
                  <a:lnTo>
                    <a:pt x="4752" y="2524"/>
                  </a:lnTo>
                  <a:lnTo>
                    <a:pt x="4750" y="2491"/>
                  </a:lnTo>
                  <a:lnTo>
                    <a:pt x="4750" y="1806"/>
                  </a:lnTo>
                  <a:lnTo>
                    <a:pt x="4752" y="1773"/>
                  </a:lnTo>
                  <a:lnTo>
                    <a:pt x="4759" y="1741"/>
                  </a:lnTo>
                  <a:lnTo>
                    <a:pt x="4769" y="1710"/>
                  </a:lnTo>
                  <a:lnTo>
                    <a:pt x="4783" y="1681"/>
                  </a:lnTo>
                  <a:lnTo>
                    <a:pt x="4802" y="1654"/>
                  </a:lnTo>
                  <a:lnTo>
                    <a:pt x="4823" y="1629"/>
                  </a:lnTo>
                  <a:lnTo>
                    <a:pt x="4848" y="1608"/>
                  </a:lnTo>
                  <a:lnTo>
                    <a:pt x="4854" y="1603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3" y="4854"/>
                  </a:lnTo>
                  <a:lnTo>
                    <a:pt x="1608" y="4848"/>
                  </a:lnTo>
                  <a:lnTo>
                    <a:pt x="1629" y="4823"/>
                  </a:lnTo>
                  <a:lnTo>
                    <a:pt x="1654" y="4802"/>
                  </a:lnTo>
                  <a:lnTo>
                    <a:pt x="1681" y="4783"/>
                  </a:lnTo>
                  <a:lnTo>
                    <a:pt x="1710" y="4769"/>
                  </a:lnTo>
                  <a:lnTo>
                    <a:pt x="1741" y="4759"/>
                  </a:lnTo>
                  <a:lnTo>
                    <a:pt x="1773" y="4752"/>
                  </a:lnTo>
                  <a:lnTo>
                    <a:pt x="1806" y="4750"/>
                  </a:lnTo>
                  <a:lnTo>
                    <a:pt x="2491" y="4750"/>
                  </a:lnTo>
                  <a:lnTo>
                    <a:pt x="2524" y="4752"/>
                  </a:lnTo>
                  <a:lnTo>
                    <a:pt x="2556" y="4759"/>
                  </a:lnTo>
                  <a:lnTo>
                    <a:pt x="2587" y="4769"/>
                  </a:lnTo>
                  <a:lnTo>
                    <a:pt x="2616" y="4783"/>
                  </a:lnTo>
                  <a:lnTo>
                    <a:pt x="2643" y="4802"/>
                  </a:lnTo>
                  <a:lnTo>
                    <a:pt x="2668" y="4823"/>
                  </a:lnTo>
                  <a:lnTo>
                    <a:pt x="2689" y="4848"/>
                  </a:lnTo>
                  <a:lnTo>
                    <a:pt x="2708" y="4875"/>
                  </a:lnTo>
                  <a:lnTo>
                    <a:pt x="2722" y="4904"/>
                  </a:lnTo>
                  <a:lnTo>
                    <a:pt x="2732" y="4935"/>
                  </a:lnTo>
                  <a:lnTo>
                    <a:pt x="2739" y="4967"/>
                  </a:lnTo>
                  <a:lnTo>
                    <a:pt x="2741" y="5000"/>
                  </a:lnTo>
                  <a:lnTo>
                    <a:pt x="2739" y="5033"/>
                  </a:lnTo>
                  <a:lnTo>
                    <a:pt x="2732" y="5065"/>
                  </a:lnTo>
                  <a:lnTo>
                    <a:pt x="2722" y="5096"/>
                  </a:lnTo>
                  <a:lnTo>
                    <a:pt x="2708" y="5125"/>
                  </a:lnTo>
                  <a:lnTo>
                    <a:pt x="2689" y="5152"/>
                  </a:lnTo>
                  <a:lnTo>
                    <a:pt x="2668" y="5177"/>
                  </a:lnTo>
                  <a:lnTo>
                    <a:pt x="2643" y="5198"/>
                  </a:lnTo>
                  <a:lnTo>
                    <a:pt x="2616" y="5217"/>
                  </a:lnTo>
                  <a:lnTo>
                    <a:pt x="2587" y="5231"/>
                  </a:lnTo>
                  <a:lnTo>
                    <a:pt x="2556" y="5241"/>
                  </a:lnTo>
                  <a:lnTo>
                    <a:pt x="2524" y="5248"/>
                  </a:lnTo>
                  <a:lnTo>
                    <a:pt x="2491" y="5250"/>
                  </a:lnTo>
                  <a:lnTo>
                    <a:pt x="1806" y="5250"/>
                  </a:lnTo>
                  <a:lnTo>
                    <a:pt x="1773" y="5248"/>
                  </a:lnTo>
                  <a:lnTo>
                    <a:pt x="1741" y="5241"/>
                  </a:lnTo>
                  <a:lnTo>
                    <a:pt x="1710" y="5231"/>
                  </a:lnTo>
                  <a:lnTo>
                    <a:pt x="1681" y="5217"/>
                  </a:lnTo>
                  <a:lnTo>
                    <a:pt x="1654" y="5198"/>
                  </a:lnTo>
                  <a:lnTo>
                    <a:pt x="1629" y="5177"/>
                  </a:lnTo>
                  <a:lnTo>
                    <a:pt x="1608" y="5152"/>
                  </a:lnTo>
                  <a:lnTo>
                    <a:pt x="1603" y="5146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54" y="8397"/>
                  </a:lnTo>
                  <a:lnTo>
                    <a:pt x="4848" y="8392"/>
                  </a:lnTo>
                  <a:lnTo>
                    <a:pt x="4823" y="8371"/>
                  </a:lnTo>
                  <a:lnTo>
                    <a:pt x="4802" y="8346"/>
                  </a:lnTo>
                  <a:lnTo>
                    <a:pt x="4783" y="8319"/>
                  </a:lnTo>
                  <a:lnTo>
                    <a:pt x="4769" y="8290"/>
                  </a:lnTo>
                  <a:lnTo>
                    <a:pt x="4759" y="8259"/>
                  </a:lnTo>
                  <a:lnTo>
                    <a:pt x="4752" y="8227"/>
                  </a:lnTo>
                  <a:lnTo>
                    <a:pt x="4750" y="8194"/>
                  </a:lnTo>
                  <a:lnTo>
                    <a:pt x="4750" y="7509"/>
                  </a:lnTo>
                  <a:lnTo>
                    <a:pt x="4752" y="7476"/>
                  </a:lnTo>
                  <a:lnTo>
                    <a:pt x="4759" y="7444"/>
                  </a:lnTo>
                  <a:lnTo>
                    <a:pt x="4769" y="7413"/>
                  </a:lnTo>
                  <a:lnTo>
                    <a:pt x="4783" y="7384"/>
                  </a:lnTo>
                  <a:lnTo>
                    <a:pt x="4802" y="7357"/>
                  </a:lnTo>
                  <a:lnTo>
                    <a:pt x="4823" y="7332"/>
                  </a:lnTo>
                  <a:lnTo>
                    <a:pt x="4848" y="7311"/>
                  </a:lnTo>
                  <a:lnTo>
                    <a:pt x="4875" y="7292"/>
                  </a:lnTo>
                  <a:lnTo>
                    <a:pt x="4904" y="7278"/>
                  </a:lnTo>
                  <a:lnTo>
                    <a:pt x="4935" y="7268"/>
                  </a:lnTo>
                  <a:lnTo>
                    <a:pt x="4967" y="7261"/>
                  </a:lnTo>
                  <a:lnTo>
                    <a:pt x="5000" y="7259"/>
                  </a:lnTo>
                  <a:lnTo>
                    <a:pt x="5033" y="7261"/>
                  </a:lnTo>
                  <a:lnTo>
                    <a:pt x="5065" y="7268"/>
                  </a:lnTo>
                  <a:lnTo>
                    <a:pt x="5096" y="7278"/>
                  </a:lnTo>
                  <a:lnTo>
                    <a:pt x="5125" y="7292"/>
                  </a:lnTo>
                  <a:lnTo>
                    <a:pt x="5152" y="7311"/>
                  </a:lnTo>
                  <a:lnTo>
                    <a:pt x="5177" y="7332"/>
                  </a:lnTo>
                  <a:lnTo>
                    <a:pt x="5198" y="7357"/>
                  </a:lnTo>
                  <a:lnTo>
                    <a:pt x="5217" y="7384"/>
                  </a:lnTo>
                  <a:lnTo>
                    <a:pt x="5231" y="7413"/>
                  </a:lnTo>
                  <a:lnTo>
                    <a:pt x="5241" y="7444"/>
                  </a:lnTo>
                  <a:lnTo>
                    <a:pt x="5248" y="7476"/>
                  </a:lnTo>
                  <a:lnTo>
                    <a:pt x="5250" y="7509"/>
                  </a:lnTo>
                  <a:lnTo>
                    <a:pt x="5250" y="8194"/>
                  </a:lnTo>
                  <a:lnTo>
                    <a:pt x="5248" y="8227"/>
                  </a:lnTo>
                  <a:lnTo>
                    <a:pt x="5241" y="8259"/>
                  </a:lnTo>
                  <a:lnTo>
                    <a:pt x="5231" y="8290"/>
                  </a:lnTo>
                  <a:lnTo>
                    <a:pt x="5217" y="8319"/>
                  </a:lnTo>
                  <a:lnTo>
                    <a:pt x="5198" y="8346"/>
                  </a:lnTo>
                  <a:lnTo>
                    <a:pt x="5177" y="8371"/>
                  </a:lnTo>
                  <a:lnTo>
                    <a:pt x="5152" y="8392"/>
                  </a:lnTo>
                  <a:lnTo>
                    <a:pt x="5146" y="8397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7" y="5146"/>
                  </a:lnTo>
                  <a:lnTo>
                    <a:pt x="8392" y="5152"/>
                  </a:lnTo>
                  <a:lnTo>
                    <a:pt x="8371" y="5177"/>
                  </a:lnTo>
                  <a:lnTo>
                    <a:pt x="8346" y="5198"/>
                  </a:lnTo>
                  <a:lnTo>
                    <a:pt x="8319" y="5217"/>
                  </a:lnTo>
                  <a:lnTo>
                    <a:pt x="8290" y="5231"/>
                  </a:lnTo>
                  <a:lnTo>
                    <a:pt x="8259" y="5241"/>
                  </a:lnTo>
                  <a:lnTo>
                    <a:pt x="8227" y="5248"/>
                  </a:lnTo>
                  <a:lnTo>
                    <a:pt x="8194" y="5250"/>
                  </a:lnTo>
                  <a:lnTo>
                    <a:pt x="7509" y="5250"/>
                  </a:lnTo>
                  <a:lnTo>
                    <a:pt x="7476" y="5248"/>
                  </a:lnTo>
                  <a:lnTo>
                    <a:pt x="7444" y="5241"/>
                  </a:lnTo>
                  <a:lnTo>
                    <a:pt x="7413" y="5231"/>
                  </a:lnTo>
                  <a:lnTo>
                    <a:pt x="7384" y="5217"/>
                  </a:lnTo>
                  <a:lnTo>
                    <a:pt x="7357" y="5198"/>
                  </a:lnTo>
                  <a:lnTo>
                    <a:pt x="7332" y="5177"/>
                  </a:lnTo>
                  <a:lnTo>
                    <a:pt x="7311" y="5152"/>
                  </a:lnTo>
                  <a:lnTo>
                    <a:pt x="7292" y="5125"/>
                  </a:lnTo>
                  <a:lnTo>
                    <a:pt x="7278" y="5096"/>
                  </a:lnTo>
                  <a:lnTo>
                    <a:pt x="7268" y="5065"/>
                  </a:lnTo>
                  <a:lnTo>
                    <a:pt x="7261" y="5033"/>
                  </a:lnTo>
                  <a:lnTo>
                    <a:pt x="7259" y="5000"/>
                  </a:lnTo>
                  <a:lnTo>
                    <a:pt x="7261" y="4967"/>
                  </a:lnTo>
                  <a:lnTo>
                    <a:pt x="7268" y="4935"/>
                  </a:lnTo>
                  <a:lnTo>
                    <a:pt x="7278" y="4904"/>
                  </a:lnTo>
                  <a:lnTo>
                    <a:pt x="7292" y="4875"/>
                  </a:lnTo>
                  <a:lnTo>
                    <a:pt x="7311" y="4848"/>
                  </a:lnTo>
                  <a:lnTo>
                    <a:pt x="7332" y="4823"/>
                  </a:lnTo>
                  <a:lnTo>
                    <a:pt x="7357" y="4802"/>
                  </a:lnTo>
                  <a:lnTo>
                    <a:pt x="7384" y="4783"/>
                  </a:lnTo>
                  <a:lnTo>
                    <a:pt x="7413" y="4769"/>
                  </a:lnTo>
                  <a:lnTo>
                    <a:pt x="7444" y="4759"/>
                  </a:lnTo>
                  <a:lnTo>
                    <a:pt x="7476" y="4752"/>
                  </a:lnTo>
                  <a:lnTo>
                    <a:pt x="7509" y="4750"/>
                  </a:lnTo>
                  <a:lnTo>
                    <a:pt x="8194" y="4750"/>
                  </a:lnTo>
                  <a:lnTo>
                    <a:pt x="8227" y="4752"/>
                  </a:lnTo>
                  <a:lnTo>
                    <a:pt x="8259" y="4759"/>
                  </a:lnTo>
                  <a:lnTo>
                    <a:pt x="8290" y="4769"/>
                  </a:lnTo>
                  <a:lnTo>
                    <a:pt x="8319" y="4783"/>
                  </a:lnTo>
                  <a:lnTo>
                    <a:pt x="8346" y="4802"/>
                  </a:lnTo>
                  <a:lnTo>
                    <a:pt x="8371" y="4823"/>
                  </a:lnTo>
                  <a:lnTo>
                    <a:pt x="8392" y="4848"/>
                  </a:lnTo>
                  <a:lnTo>
                    <a:pt x="8397" y="4854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46" y="1603"/>
                  </a:lnTo>
                  <a:lnTo>
                    <a:pt x="5152" y="1608"/>
                  </a:lnTo>
                  <a:lnTo>
                    <a:pt x="5177" y="1629"/>
                  </a:lnTo>
                  <a:lnTo>
                    <a:pt x="5198" y="1654"/>
                  </a:lnTo>
                  <a:lnTo>
                    <a:pt x="5217" y="1681"/>
                  </a:lnTo>
                  <a:lnTo>
                    <a:pt x="5231" y="1710"/>
                  </a:lnTo>
                  <a:lnTo>
                    <a:pt x="5241" y="1741"/>
                  </a:lnTo>
                  <a:lnTo>
                    <a:pt x="5248" y="1773"/>
                  </a:lnTo>
                  <a:lnTo>
                    <a:pt x="5250" y="1806"/>
                  </a:lnTo>
                  <a:lnTo>
                    <a:pt x="5250" y="2491"/>
                  </a:lnTo>
                  <a:lnTo>
                    <a:pt x="5248" y="2524"/>
                  </a:lnTo>
                  <a:lnTo>
                    <a:pt x="5241" y="2556"/>
                  </a:lnTo>
                  <a:lnTo>
                    <a:pt x="5231" y="2587"/>
                  </a:lnTo>
                  <a:lnTo>
                    <a:pt x="5217" y="2616"/>
                  </a:lnTo>
                  <a:lnTo>
                    <a:pt x="5198" y="2643"/>
                  </a:lnTo>
                  <a:lnTo>
                    <a:pt x="5177" y="2668"/>
                  </a:lnTo>
                  <a:lnTo>
                    <a:pt x="5152" y="2689"/>
                  </a:lnTo>
                  <a:lnTo>
                    <a:pt x="5125" y="2708"/>
                  </a:lnTo>
                  <a:lnTo>
                    <a:pt x="5102" y="2719"/>
                  </a:lnTo>
                  <a:lnTo>
                    <a:pt x="5125" y="2730"/>
                  </a:lnTo>
                  <a:lnTo>
                    <a:pt x="5152" y="2749"/>
                  </a:lnTo>
                  <a:lnTo>
                    <a:pt x="5177" y="2770"/>
                  </a:lnTo>
                  <a:lnTo>
                    <a:pt x="5198" y="2795"/>
                  </a:lnTo>
                  <a:lnTo>
                    <a:pt x="5217" y="2822"/>
                  </a:lnTo>
                  <a:lnTo>
                    <a:pt x="5231" y="2851"/>
                  </a:lnTo>
                  <a:lnTo>
                    <a:pt x="5241" y="2882"/>
                  </a:lnTo>
                  <a:lnTo>
                    <a:pt x="5248" y="2914"/>
                  </a:lnTo>
                  <a:lnTo>
                    <a:pt x="5250" y="2947"/>
                  </a:lnTo>
                  <a:lnTo>
                    <a:pt x="5250" y="4412"/>
                  </a:lnTo>
                  <a:lnTo>
                    <a:pt x="5253" y="4413"/>
                  </a:lnTo>
                  <a:lnTo>
                    <a:pt x="5257" y="4415"/>
                  </a:lnTo>
                  <a:lnTo>
                    <a:pt x="5275" y="4423"/>
                  </a:lnTo>
                  <a:lnTo>
                    <a:pt x="5279" y="4425"/>
                  </a:lnTo>
                  <a:lnTo>
                    <a:pt x="5296" y="4434"/>
                  </a:lnTo>
                  <a:lnTo>
                    <a:pt x="5300" y="4436"/>
                  </a:lnTo>
                  <a:lnTo>
                    <a:pt x="5317" y="4446"/>
                  </a:lnTo>
                  <a:lnTo>
                    <a:pt x="5322" y="4448"/>
                  </a:lnTo>
                  <a:lnTo>
                    <a:pt x="5339" y="4459"/>
                  </a:lnTo>
                  <a:lnTo>
                    <a:pt x="5343" y="4461"/>
                  </a:lnTo>
                  <a:lnTo>
                    <a:pt x="5359" y="4472"/>
                  </a:lnTo>
                  <a:lnTo>
                    <a:pt x="5362" y="4474"/>
                  </a:lnTo>
                  <a:lnTo>
                    <a:pt x="5378" y="4485"/>
                  </a:lnTo>
                  <a:lnTo>
                    <a:pt x="5382" y="4488"/>
                  </a:lnTo>
                  <a:lnTo>
                    <a:pt x="5397" y="4500"/>
                  </a:lnTo>
                  <a:lnTo>
                    <a:pt x="5400" y="4503"/>
                  </a:lnTo>
                  <a:lnTo>
                    <a:pt x="5415" y="4515"/>
                  </a:lnTo>
                  <a:lnTo>
                    <a:pt x="5418" y="4518"/>
                  </a:lnTo>
                  <a:lnTo>
                    <a:pt x="5433" y="4531"/>
                  </a:lnTo>
                  <a:lnTo>
                    <a:pt x="5436" y="4534"/>
                  </a:lnTo>
                  <a:lnTo>
                    <a:pt x="5450" y="4547"/>
                  </a:lnTo>
                  <a:lnTo>
                    <a:pt x="5453" y="4550"/>
                  </a:lnTo>
                  <a:lnTo>
                    <a:pt x="5466" y="4564"/>
                  </a:lnTo>
                  <a:lnTo>
                    <a:pt x="5469" y="4567"/>
                  </a:lnTo>
                  <a:lnTo>
                    <a:pt x="5482" y="4582"/>
                  </a:lnTo>
                  <a:lnTo>
                    <a:pt x="5485" y="4585"/>
                  </a:lnTo>
                  <a:lnTo>
                    <a:pt x="5497" y="4600"/>
                  </a:lnTo>
                  <a:lnTo>
                    <a:pt x="5500" y="4603"/>
                  </a:lnTo>
                  <a:lnTo>
                    <a:pt x="5512" y="4618"/>
                  </a:lnTo>
                  <a:lnTo>
                    <a:pt x="5515" y="4622"/>
                  </a:lnTo>
                  <a:lnTo>
                    <a:pt x="5526" y="4638"/>
                  </a:lnTo>
                  <a:lnTo>
                    <a:pt x="5528" y="4641"/>
                  </a:lnTo>
                  <a:lnTo>
                    <a:pt x="5539" y="4657"/>
                  </a:lnTo>
                  <a:lnTo>
                    <a:pt x="5541" y="4661"/>
                  </a:lnTo>
                  <a:lnTo>
                    <a:pt x="5552" y="4678"/>
                  </a:lnTo>
                  <a:lnTo>
                    <a:pt x="5554" y="4683"/>
                  </a:lnTo>
                  <a:lnTo>
                    <a:pt x="5564" y="4700"/>
                  </a:lnTo>
                  <a:lnTo>
                    <a:pt x="5566" y="4704"/>
                  </a:lnTo>
                  <a:lnTo>
                    <a:pt x="5575" y="4721"/>
                  </a:lnTo>
                  <a:lnTo>
                    <a:pt x="5577" y="4725"/>
                  </a:lnTo>
                  <a:lnTo>
                    <a:pt x="5585" y="4743"/>
                  </a:lnTo>
                  <a:lnTo>
                    <a:pt x="5587" y="4747"/>
                  </a:lnTo>
                  <a:lnTo>
                    <a:pt x="5594" y="4765"/>
                  </a:lnTo>
                  <a:lnTo>
                    <a:pt x="5596" y="4769"/>
                  </a:lnTo>
                  <a:lnTo>
                    <a:pt x="5602" y="4787"/>
                  </a:lnTo>
                  <a:lnTo>
                    <a:pt x="5604" y="4792"/>
                  </a:lnTo>
                  <a:lnTo>
                    <a:pt x="5610" y="4810"/>
                  </a:lnTo>
                  <a:lnTo>
                    <a:pt x="5611" y="4815"/>
                  </a:lnTo>
                  <a:lnTo>
                    <a:pt x="5616" y="4833"/>
                  </a:lnTo>
                  <a:lnTo>
                    <a:pt x="5617" y="4837"/>
                  </a:lnTo>
                  <a:lnTo>
                    <a:pt x="5622" y="4856"/>
                  </a:lnTo>
                  <a:lnTo>
                    <a:pt x="5623" y="4861"/>
                  </a:lnTo>
                  <a:lnTo>
                    <a:pt x="5627" y="4879"/>
                  </a:lnTo>
                  <a:lnTo>
                    <a:pt x="5628" y="4884"/>
                  </a:lnTo>
                  <a:lnTo>
                    <a:pt x="5631" y="4903"/>
                  </a:lnTo>
                  <a:lnTo>
                    <a:pt x="5631" y="4907"/>
                  </a:lnTo>
                  <a:lnTo>
                    <a:pt x="5634" y="4926"/>
                  </a:lnTo>
                  <a:lnTo>
                    <a:pt x="5634" y="4931"/>
                  </a:lnTo>
                  <a:lnTo>
                    <a:pt x="5636" y="4950"/>
                  </a:lnTo>
                  <a:lnTo>
                    <a:pt x="5636" y="4955"/>
                  </a:lnTo>
                  <a:lnTo>
                    <a:pt x="5637" y="4974"/>
                  </a:lnTo>
                  <a:lnTo>
                    <a:pt x="5638" y="4978"/>
                  </a:lnTo>
                  <a:lnTo>
                    <a:pt x="5638" y="4998"/>
                  </a:lnTo>
                  <a:lnTo>
                    <a:pt x="5638" y="5001"/>
                  </a:lnTo>
                  <a:lnTo>
                    <a:pt x="6695" y="5454"/>
                  </a:lnTo>
                  <a:lnTo>
                    <a:pt x="6725" y="5469"/>
                  </a:lnTo>
                  <a:lnTo>
                    <a:pt x="6752" y="5487"/>
                  </a:lnTo>
                  <a:lnTo>
                    <a:pt x="6776" y="5509"/>
                  </a:lnTo>
                  <a:lnTo>
                    <a:pt x="6797" y="5534"/>
                  </a:lnTo>
                  <a:lnTo>
                    <a:pt x="6815" y="5562"/>
                  </a:lnTo>
                  <a:lnTo>
                    <a:pt x="6829" y="5591"/>
                  </a:lnTo>
                  <a:lnTo>
                    <a:pt x="6839" y="5622"/>
                  </a:lnTo>
                  <a:lnTo>
                    <a:pt x="6845" y="5654"/>
                  </a:lnTo>
                  <a:lnTo>
                    <a:pt x="6847" y="5687"/>
                  </a:lnTo>
                  <a:lnTo>
                    <a:pt x="6844" y="5720"/>
                  </a:lnTo>
                  <a:lnTo>
                    <a:pt x="6838" y="5752"/>
                  </a:lnTo>
                  <a:lnTo>
                    <a:pt x="6827" y="5782"/>
                  </a:lnTo>
                  <a:lnTo>
                    <a:pt x="6812" y="5812"/>
                  </a:lnTo>
                  <a:lnTo>
                    <a:pt x="6794" y="5839"/>
                  </a:lnTo>
                  <a:lnTo>
                    <a:pt x="6772" y="5863"/>
                  </a:lnTo>
                  <a:lnTo>
                    <a:pt x="6747" y="5884"/>
                  </a:lnTo>
                  <a:lnTo>
                    <a:pt x="6719" y="5902"/>
                  </a:lnTo>
                  <a:lnTo>
                    <a:pt x="6690" y="5916"/>
                  </a:lnTo>
                  <a:lnTo>
                    <a:pt x="6659" y="5926"/>
                  </a:lnTo>
                  <a:lnTo>
                    <a:pt x="6627" y="5932"/>
                  </a:lnTo>
                  <a:lnTo>
                    <a:pt x="6594" y="5934"/>
                  </a:lnTo>
                  <a:lnTo>
                    <a:pt x="6561" y="5931"/>
                  </a:lnTo>
                  <a:lnTo>
                    <a:pt x="6529" y="5925"/>
                  </a:lnTo>
                  <a:lnTo>
                    <a:pt x="6499" y="5914"/>
                  </a:lnTo>
                  <a:lnTo>
                    <a:pt x="5441" y="5461"/>
                  </a:lnTo>
                  <a:lnTo>
                    <a:pt x="5436" y="5466"/>
                  </a:lnTo>
                  <a:lnTo>
                    <a:pt x="5433" y="5469"/>
                  </a:lnTo>
                  <a:lnTo>
                    <a:pt x="5418" y="5482"/>
                  </a:lnTo>
                  <a:lnTo>
                    <a:pt x="5415" y="5485"/>
                  </a:lnTo>
                  <a:lnTo>
                    <a:pt x="5400" y="5497"/>
                  </a:lnTo>
                  <a:lnTo>
                    <a:pt x="5397" y="5500"/>
                  </a:lnTo>
                  <a:lnTo>
                    <a:pt x="5382" y="5512"/>
                  </a:lnTo>
                  <a:lnTo>
                    <a:pt x="5378" y="5515"/>
                  </a:lnTo>
                  <a:lnTo>
                    <a:pt x="5362" y="5526"/>
                  </a:lnTo>
                  <a:lnTo>
                    <a:pt x="5359" y="5528"/>
                  </a:lnTo>
                  <a:lnTo>
                    <a:pt x="5343" y="5539"/>
                  </a:lnTo>
                  <a:lnTo>
                    <a:pt x="5339" y="5541"/>
                  </a:lnTo>
                  <a:lnTo>
                    <a:pt x="5322" y="5552"/>
                  </a:lnTo>
                  <a:lnTo>
                    <a:pt x="5317" y="5554"/>
                  </a:lnTo>
                  <a:lnTo>
                    <a:pt x="5300" y="5564"/>
                  </a:lnTo>
                  <a:lnTo>
                    <a:pt x="5296" y="5566"/>
                  </a:lnTo>
                  <a:lnTo>
                    <a:pt x="5279" y="5575"/>
                  </a:lnTo>
                  <a:lnTo>
                    <a:pt x="5275" y="5577"/>
                  </a:lnTo>
                  <a:lnTo>
                    <a:pt x="5257" y="5585"/>
                  </a:lnTo>
                  <a:lnTo>
                    <a:pt x="5253" y="5587"/>
                  </a:lnTo>
                  <a:lnTo>
                    <a:pt x="5235" y="5594"/>
                  </a:lnTo>
                  <a:lnTo>
                    <a:pt x="5231" y="5596"/>
                  </a:lnTo>
                  <a:lnTo>
                    <a:pt x="5213" y="5602"/>
                  </a:lnTo>
                  <a:lnTo>
                    <a:pt x="5208" y="5604"/>
                  </a:lnTo>
                  <a:lnTo>
                    <a:pt x="5190" y="5610"/>
                  </a:lnTo>
                  <a:lnTo>
                    <a:pt x="5185" y="5611"/>
                  </a:lnTo>
                  <a:lnTo>
                    <a:pt x="5167" y="5616"/>
                  </a:lnTo>
                  <a:lnTo>
                    <a:pt x="5163" y="5617"/>
                  </a:lnTo>
                  <a:lnTo>
                    <a:pt x="5144" y="5622"/>
                  </a:lnTo>
                  <a:lnTo>
                    <a:pt x="5139" y="5623"/>
                  </a:lnTo>
                  <a:lnTo>
                    <a:pt x="5121" y="5627"/>
                  </a:lnTo>
                  <a:lnTo>
                    <a:pt x="5116" y="5628"/>
                  </a:lnTo>
                  <a:lnTo>
                    <a:pt x="5097" y="5631"/>
                  </a:lnTo>
                  <a:lnTo>
                    <a:pt x="5093" y="5631"/>
                  </a:lnTo>
                  <a:lnTo>
                    <a:pt x="5074" y="5634"/>
                  </a:lnTo>
                  <a:lnTo>
                    <a:pt x="5069" y="5634"/>
                  </a:lnTo>
                  <a:lnTo>
                    <a:pt x="5050" y="5636"/>
                  </a:lnTo>
                  <a:lnTo>
                    <a:pt x="5045" y="5636"/>
                  </a:lnTo>
                  <a:lnTo>
                    <a:pt x="5026" y="5637"/>
                  </a:lnTo>
                  <a:lnTo>
                    <a:pt x="5022" y="5638"/>
                  </a:lnTo>
                  <a:lnTo>
                    <a:pt x="5002" y="5638"/>
                  </a:lnTo>
                  <a:lnTo>
                    <a:pt x="4998" y="5638"/>
                  </a:lnTo>
                  <a:lnTo>
                    <a:pt x="4978" y="5638"/>
                  </a:lnTo>
                  <a:lnTo>
                    <a:pt x="4974" y="5637"/>
                  </a:lnTo>
                  <a:lnTo>
                    <a:pt x="4955" y="5636"/>
                  </a:lnTo>
                  <a:lnTo>
                    <a:pt x="4950" y="5636"/>
                  </a:lnTo>
                  <a:lnTo>
                    <a:pt x="4931" y="5634"/>
                  </a:lnTo>
                  <a:lnTo>
                    <a:pt x="4926" y="5634"/>
                  </a:lnTo>
                  <a:lnTo>
                    <a:pt x="4907" y="5631"/>
                  </a:lnTo>
                  <a:lnTo>
                    <a:pt x="4903" y="5631"/>
                  </a:lnTo>
                  <a:lnTo>
                    <a:pt x="4884" y="5628"/>
                  </a:lnTo>
                  <a:lnTo>
                    <a:pt x="4879" y="5627"/>
                  </a:lnTo>
                  <a:lnTo>
                    <a:pt x="4861" y="5623"/>
                  </a:lnTo>
                  <a:lnTo>
                    <a:pt x="4856" y="5622"/>
                  </a:lnTo>
                  <a:lnTo>
                    <a:pt x="4837" y="5617"/>
                  </a:lnTo>
                  <a:lnTo>
                    <a:pt x="4833" y="5616"/>
                  </a:lnTo>
                  <a:lnTo>
                    <a:pt x="4815" y="5611"/>
                  </a:lnTo>
                  <a:lnTo>
                    <a:pt x="4810" y="5610"/>
                  </a:lnTo>
                  <a:lnTo>
                    <a:pt x="4792" y="5604"/>
                  </a:lnTo>
                  <a:lnTo>
                    <a:pt x="4787" y="5602"/>
                  </a:lnTo>
                  <a:lnTo>
                    <a:pt x="4769" y="5596"/>
                  </a:lnTo>
                  <a:lnTo>
                    <a:pt x="4765" y="5594"/>
                  </a:lnTo>
                  <a:lnTo>
                    <a:pt x="4747" y="5587"/>
                  </a:lnTo>
                  <a:lnTo>
                    <a:pt x="4743" y="5585"/>
                  </a:lnTo>
                  <a:lnTo>
                    <a:pt x="4725" y="5577"/>
                  </a:lnTo>
                  <a:lnTo>
                    <a:pt x="4721" y="5575"/>
                  </a:lnTo>
                  <a:lnTo>
                    <a:pt x="4704" y="5566"/>
                  </a:lnTo>
                  <a:lnTo>
                    <a:pt x="4700" y="5564"/>
                  </a:lnTo>
                  <a:lnTo>
                    <a:pt x="4683" y="5554"/>
                  </a:lnTo>
                  <a:lnTo>
                    <a:pt x="4678" y="5552"/>
                  </a:lnTo>
                  <a:lnTo>
                    <a:pt x="4661" y="5541"/>
                  </a:lnTo>
                  <a:lnTo>
                    <a:pt x="4657" y="5539"/>
                  </a:lnTo>
                  <a:lnTo>
                    <a:pt x="4641" y="5528"/>
                  </a:lnTo>
                  <a:lnTo>
                    <a:pt x="4638" y="5526"/>
                  </a:lnTo>
                  <a:lnTo>
                    <a:pt x="4622" y="5515"/>
                  </a:lnTo>
                  <a:lnTo>
                    <a:pt x="4618" y="5512"/>
                  </a:lnTo>
                  <a:lnTo>
                    <a:pt x="4603" y="5500"/>
                  </a:lnTo>
                  <a:lnTo>
                    <a:pt x="4600" y="5497"/>
                  </a:lnTo>
                  <a:lnTo>
                    <a:pt x="4585" y="5485"/>
                  </a:lnTo>
                  <a:lnTo>
                    <a:pt x="4582" y="5482"/>
                  </a:lnTo>
                  <a:lnTo>
                    <a:pt x="4567" y="5469"/>
                  </a:lnTo>
                  <a:lnTo>
                    <a:pt x="4564" y="5466"/>
                  </a:lnTo>
                  <a:lnTo>
                    <a:pt x="4550" y="5453"/>
                  </a:lnTo>
                  <a:lnTo>
                    <a:pt x="4547" y="5450"/>
                  </a:lnTo>
                  <a:lnTo>
                    <a:pt x="4534" y="5436"/>
                  </a:lnTo>
                  <a:lnTo>
                    <a:pt x="4531" y="5433"/>
                  </a:lnTo>
                  <a:lnTo>
                    <a:pt x="4518" y="5418"/>
                  </a:lnTo>
                  <a:lnTo>
                    <a:pt x="4515" y="5415"/>
                  </a:lnTo>
                  <a:lnTo>
                    <a:pt x="4503" y="5400"/>
                  </a:lnTo>
                  <a:lnTo>
                    <a:pt x="4500" y="5397"/>
                  </a:lnTo>
                  <a:lnTo>
                    <a:pt x="4488" y="5382"/>
                  </a:lnTo>
                  <a:lnTo>
                    <a:pt x="4485" y="5378"/>
                  </a:lnTo>
                  <a:lnTo>
                    <a:pt x="4474" y="5362"/>
                  </a:lnTo>
                  <a:lnTo>
                    <a:pt x="4472" y="5359"/>
                  </a:lnTo>
                  <a:lnTo>
                    <a:pt x="4461" y="5343"/>
                  </a:lnTo>
                  <a:lnTo>
                    <a:pt x="4459" y="5339"/>
                  </a:lnTo>
                  <a:lnTo>
                    <a:pt x="4448" y="5322"/>
                  </a:lnTo>
                  <a:lnTo>
                    <a:pt x="4446" y="5317"/>
                  </a:lnTo>
                  <a:lnTo>
                    <a:pt x="4436" y="5300"/>
                  </a:lnTo>
                  <a:lnTo>
                    <a:pt x="4434" y="5296"/>
                  </a:lnTo>
                  <a:lnTo>
                    <a:pt x="4425" y="5279"/>
                  </a:lnTo>
                  <a:lnTo>
                    <a:pt x="4423" y="5275"/>
                  </a:lnTo>
                  <a:lnTo>
                    <a:pt x="4415" y="5257"/>
                  </a:lnTo>
                  <a:lnTo>
                    <a:pt x="4413" y="5253"/>
                  </a:lnTo>
                  <a:lnTo>
                    <a:pt x="4406" y="5235"/>
                  </a:lnTo>
                  <a:lnTo>
                    <a:pt x="4404" y="5231"/>
                  </a:lnTo>
                  <a:lnTo>
                    <a:pt x="4398" y="5213"/>
                  </a:lnTo>
                  <a:lnTo>
                    <a:pt x="4396" y="5208"/>
                  </a:lnTo>
                  <a:lnTo>
                    <a:pt x="4390" y="5190"/>
                  </a:lnTo>
                  <a:lnTo>
                    <a:pt x="4389" y="5185"/>
                  </a:lnTo>
                  <a:lnTo>
                    <a:pt x="4384" y="5167"/>
                  </a:lnTo>
                  <a:lnTo>
                    <a:pt x="4383" y="5163"/>
                  </a:lnTo>
                  <a:lnTo>
                    <a:pt x="4378" y="5144"/>
                  </a:lnTo>
                  <a:lnTo>
                    <a:pt x="4377" y="5139"/>
                  </a:lnTo>
                  <a:lnTo>
                    <a:pt x="4373" y="5121"/>
                  </a:lnTo>
                  <a:lnTo>
                    <a:pt x="4372" y="5116"/>
                  </a:lnTo>
                  <a:lnTo>
                    <a:pt x="4369" y="5097"/>
                  </a:lnTo>
                  <a:lnTo>
                    <a:pt x="4369" y="5093"/>
                  </a:lnTo>
                  <a:lnTo>
                    <a:pt x="4366" y="5074"/>
                  </a:lnTo>
                  <a:lnTo>
                    <a:pt x="4366" y="5069"/>
                  </a:lnTo>
                  <a:lnTo>
                    <a:pt x="4364" y="5050"/>
                  </a:lnTo>
                  <a:lnTo>
                    <a:pt x="4364" y="5045"/>
                  </a:lnTo>
                  <a:lnTo>
                    <a:pt x="4363" y="5026"/>
                  </a:lnTo>
                  <a:lnTo>
                    <a:pt x="4362" y="5022"/>
                  </a:lnTo>
                  <a:lnTo>
                    <a:pt x="4362" y="5002"/>
                  </a:lnTo>
                  <a:lnTo>
                    <a:pt x="4362" y="4998"/>
                  </a:lnTo>
                  <a:lnTo>
                    <a:pt x="4362" y="4978"/>
                  </a:lnTo>
                  <a:lnTo>
                    <a:pt x="4363" y="4974"/>
                  </a:lnTo>
                  <a:lnTo>
                    <a:pt x="4364" y="4955"/>
                  </a:lnTo>
                  <a:lnTo>
                    <a:pt x="4364" y="4950"/>
                  </a:lnTo>
                  <a:lnTo>
                    <a:pt x="4366" y="4931"/>
                  </a:lnTo>
                  <a:lnTo>
                    <a:pt x="4366" y="4926"/>
                  </a:lnTo>
                  <a:lnTo>
                    <a:pt x="4369" y="4907"/>
                  </a:lnTo>
                  <a:lnTo>
                    <a:pt x="4369" y="4903"/>
                  </a:lnTo>
                  <a:lnTo>
                    <a:pt x="4372" y="4884"/>
                  </a:lnTo>
                  <a:lnTo>
                    <a:pt x="4373" y="4879"/>
                  </a:lnTo>
                  <a:lnTo>
                    <a:pt x="4377" y="4861"/>
                  </a:lnTo>
                  <a:lnTo>
                    <a:pt x="4378" y="4856"/>
                  </a:lnTo>
                  <a:lnTo>
                    <a:pt x="4383" y="4837"/>
                  </a:lnTo>
                  <a:lnTo>
                    <a:pt x="4384" y="4833"/>
                  </a:lnTo>
                  <a:lnTo>
                    <a:pt x="4389" y="4815"/>
                  </a:lnTo>
                  <a:lnTo>
                    <a:pt x="4390" y="4810"/>
                  </a:lnTo>
                  <a:lnTo>
                    <a:pt x="4396" y="4792"/>
                  </a:lnTo>
                  <a:lnTo>
                    <a:pt x="4398" y="4787"/>
                  </a:lnTo>
                  <a:lnTo>
                    <a:pt x="4404" y="4769"/>
                  </a:lnTo>
                  <a:lnTo>
                    <a:pt x="4406" y="4765"/>
                  </a:lnTo>
                  <a:lnTo>
                    <a:pt x="4413" y="4747"/>
                  </a:lnTo>
                  <a:lnTo>
                    <a:pt x="4415" y="4743"/>
                  </a:lnTo>
                  <a:lnTo>
                    <a:pt x="4423" y="4725"/>
                  </a:lnTo>
                  <a:lnTo>
                    <a:pt x="4425" y="4721"/>
                  </a:lnTo>
                  <a:lnTo>
                    <a:pt x="4434" y="4704"/>
                  </a:lnTo>
                  <a:lnTo>
                    <a:pt x="4436" y="4700"/>
                  </a:lnTo>
                  <a:lnTo>
                    <a:pt x="4446" y="4683"/>
                  </a:lnTo>
                  <a:lnTo>
                    <a:pt x="4448" y="4678"/>
                  </a:lnTo>
                  <a:lnTo>
                    <a:pt x="4459" y="4661"/>
                  </a:lnTo>
                  <a:lnTo>
                    <a:pt x="4461" y="4657"/>
                  </a:lnTo>
                  <a:lnTo>
                    <a:pt x="4472" y="4641"/>
                  </a:lnTo>
                  <a:lnTo>
                    <a:pt x="4474" y="4638"/>
                  </a:lnTo>
                  <a:lnTo>
                    <a:pt x="4485" y="4622"/>
                  </a:lnTo>
                  <a:lnTo>
                    <a:pt x="4488" y="4618"/>
                  </a:lnTo>
                  <a:lnTo>
                    <a:pt x="4500" y="4603"/>
                  </a:lnTo>
                  <a:lnTo>
                    <a:pt x="4503" y="4600"/>
                  </a:lnTo>
                  <a:lnTo>
                    <a:pt x="4515" y="4585"/>
                  </a:lnTo>
                  <a:lnTo>
                    <a:pt x="4518" y="4582"/>
                  </a:lnTo>
                  <a:lnTo>
                    <a:pt x="4531" y="4567"/>
                  </a:lnTo>
                  <a:lnTo>
                    <a:pt x="4534" y="4564"/>
                  </a:lnTo>
                  <a:lnTo>
                    <a:pt x="4547" y="4550"/>
                  </a:lnTo>
                  <a:lnTo>
                    <a:pt x="4550" y="4547"/>
                  </a:lnTo>
                  <a:lnTo>
                    <a:pt x="4564" y="4534"/>
                  </a:lnTo>
                  <a:lnTo>
                    <a:pt x="4567" y="4531"/>
                  </a:lnTo>
                  <a:lnTo>
                    <a:pt x="4582" y="4518"/>
                  </a:lnTo>
                  <a:lnTo>
                    <a:pt x="4585" y="4515"/>
                  </a:lnTo>
                  <a:lnTo>
                    <a:pt x="4600" y="4503"/>
                  </a:lnTo>
                  <a:lnTo>
                    <a:pt x="4603" y="4500"/>
                  </a:lnTo>
                  <a:lnTo>
                    <a:pt x="4618" y="4488"/>
                  </a:lnTo>
                  <a:lnTo>
                    <a:pt x="4622" y="4485"/>
                  </a:lnTo>
                  <a:lnTo>
                    <a:pt x="4638" y="4474"/>
                  </a:lnTo>
                  <a:lnTo>
                    <a:pt x="4641" y="4472"/>
                  </a:lnTo>
                  <a:lnTo>
                    <a:pt x="4657" y="4461"/>
                  </a:lnTo>
                  <a:lnTo>
                    <a:pt x="4661" y="4459"/>
                  </a:lnTo>
                  <a:lnTo>
                    <a:pt x="4678" y="4448"/>
                  </a:lnTo>
                  <a:lnTo>
                    <a:pt x="4683" y="4446"/>
                  </a:lnTo>
                  <a:lnTo>
                    <a:pt x="4700" y="4436"/>
                  </a:lnTo>
                  <a:lnTo>
                    <a:pt x="4704" y="4434"/>
                  </a:lnTo>
                  <a:lnTo>
                    <a:pt x="4721" y="4425"/>
                  </a:lnTo>
                  <a:lnTo>
                    <a:pt x="4725" y="4423"/>
                  </a:lnTo>
                  <a:lnTo>
                    <a:pt x="4743" y="4415"/>
                  </a:lnTo>
                  <a:lnTo>
                    <a:pt x="4747" y="4413"/>
                  </a:lnTo>
                  <a:lnTo>
                    <a:pt x="4750" y="4412"/>
                  </a:lnTo>
                  <a:lnTo>
                    <a:pt x="4750" y="2947"/>
                  </a:lnTo>
                  <a:lnTo>
                    <a:pt x="4752" y="2914"/>
                  </a:lnTo>
                  <a:lnTo>
                    <a:pt x="4759" y="2882"/>
                  </a:lnTo>
                  <a:lnTo>
                    <a:pt x="4769" y="2851"/>
                  </a:lnTo>
                  <a:lnTo>
                    <a:pt x="4783" y="2822"/>
                  </a:lnTo>
                  <a:lnTo>
                    <a:pt x="4802" y="2795"/>
                  </a:lnTo>
                  <a:lnTo>
                    <a:pt x="4823" y="2770"/>
                  </a:lnTo>
                  <a:lnTo>
                    <a:pt x="4848" y="2749"/>
                  </a:lnTo>
                  <a:lnTo>
                    <a:pt x="4875" y="2730"/>
                  </a:lnTo>
                  <a:lnTo>
                    <a:pt x="4898" y="2719"/>
                  </a:lnTo>
                  <a:lnTo>
                    <a:pt x="4875" y="2708"/>
                  </a:lnTo>
                  <a:lnTo>
                    <a:pt x="4848" y="2689"/>
                  </a:lnTo>
                  <a:lnTo>
                    <a:pt x="4823" y="2668"/>
                  </a:lnTo>
                  <a:lnTo>
                    <a:pt x="4802" y="2643"/>
                  </a:lnTo>
                  <a:lnTo>
                    <a:pt x="4783" y="2616"/>
                  </a:lnTo>
                  <a:lnTo>
                    <a:pt x="4769" y="2587"/>
                  </a:lnTo>
                  <a:close/>
                  <a:moveTo>
                    <a:pt x="5250" y="4703"/>
                  </a:moveTo>
                  <a:lnTo>
                    <a:pt x="5250" y="4835"/>
                  </a:lnTo>
                  <a:lnTo>
                    <a:pt x="5372" y="4887"/>
                  </a:lnTo>
                  <a:lnTo>
                    <a:pt x="5371" y="4885"/>
                  </a:lnTo>
                  <a:lnTo>
                    <a:pt x="5367" y="4871"/>
                  </a:lnTo>
                  <a:lnTo>
                    <a:pt x="5362" y="4857"/>
                  </a:lnTo>
                  <a:lnTo>
                    <a:pt x="5356" y="4844"/>
                  </a:lnTo>
                  <a:lnTo>
                    <a:pt x="5350" y="4831"/>
                  </a:lnTo>
                  <a:lnTo>
                    <a:pt x="5344" y="4818"/>
                  </a:lnTo>
                  <a:lnTo>
                    <a:pt x="5337" y="4806"/>
                  </a:lnTo>
                  <a:lnTo>
                    <a:pt x="5330" y="4794"/>
                  </a:lnTo>
                  <a:lnTo>
                    <a:pt x="5321" y="4781"/>
                  </a:lnTo>
                  <a:lnTo>
                    <a:pt x="5313" y="4770"/>
                  </a:lnTo>
                  <a:lnTo>
                    <a:pt x="5304" y="4758"/>
                  </a:lnTo>
                  <a:lnTo>
                    <a:pt x="5294" y="4747"/>
                  </a:lnTo>
                  <a:lnTo>
                    <a:pt x="5285" y="4736"/>
                  </a:lnTo>
                  <a:lnTo>
                    <a:pt x="5275" y="4725"/>
                  </a:lnTo>
                  <a:lnTo>
                    <a:pt x="5264" y="4715"/>
                  </a:lnTo>
                  <a:lnTo>
                    <a:pt x="5253" y="4706"/>
                  </a:lnTo>
                  <a:lnTo>
                    <a:pt x="5250" y="4703"/>
                  </a:lnTo>
                  <a:close/>
                  <a:moveTo>
                    <a:pt x="4750" y="5000"/>
                  </a:moveTo>
                  <a:lnTo>
                    <a:pt x="4750" y="4703"/>
                  </a:lnTo>
                  <a:lnTo>
                    <a:pt x="4747" y="4706"/>
                  </a:lnTo>
                  <a:lnTo>
                    <a:pt x="4736" y="4715"/>
                  </a:lnTo>
                  <a:lnTo>
                    <a:pt x="4725" y="4725"/>
                  </a:lnTo>
                  <a:lnTo>
                    <a:pt x="4715" y="4736"/>
                  </a:lnTo>
                  <a:lnTo>
                    <a:pt x="4706" y="4747"/>
                  </a:lnTo>
                  <a:lnTo>
                    <a:pt x="4696" y="4758"/>
                  </a:lnTo>
                  <a:lnTo>
                    <a:pt x="4687" y="4770"/>
                  </a:lnTo>
                  <a:lnTo>
                    <a:pt x="4679" y="4781"/>
                  </a:lnTo>
                  <a:lnTo>
                    <a:pt x="4670" y="4794"/>
                  </a:lnTo>
                  <a:lnTo>
                    <a:pt x="4663" y="4806"/>
                  </a:lnTo>
                  <a:lnTo>
                    <a:pt x="4656" y="4818"/>
                  </a:lnTo>
                  <a:lnTo>
                    <a:pt x="4650" y="4831"/>
                  </a:lnTo>
                  <a:lnTo>
                    <a:pt x="4644" y="4844"/>
                  </a:lnTo>
                  <a:lnTo>
                    <a:pt x="4638" y="4857"/>
                  </a:lnTo>
                  <a:lnTo>
                    <a:pt x="4633" y="4871"/>
                  </a:lnTo>
                  <a:lnTo>
                    <a:pt x="4629" y="4885"/>
                  </a:lnTo>
                  <a:lnTo>
                    <a:pt x="4625" y="4899"/>
                  </a:lnTo>
                  <a:lnTo>
                    <a:pt x="4622" y="4913"/>
                  </a:lnTo>
                  <a:lnTo>
                    <a:pt x="4619" y="4927"/>
                  </a:lnTo>
                  <a:lnTo>
                    <a:pt x="4616" y="4942"/>
                  </a:lnTo>
                  <a:lnTo>
                    <a:pt x="4614" y="4956"/>
                  </a:lnTo>
                  <a:lnTo>
                    <a:pt x="4613" y="4971"/>
                  </a:lnTo>
                  <a:lnTo>
                    <a:pt x="4612" y="4985"/>
                  </a:lnTo>
                  <a:lnTo>
                    <a:pt x="4612" y="5000"/>
                  </a:lnTo>
                  <a:lnTo>
                    <a:pt x="4612" y="5015"/>
                  </a:lnTo>
                  <a:lnTo>
                    <a:pt x="4613" y="5029"/>
                  </a:lnTo>
                  <a:lnTo>
                    <a:pt x="4614" y="5044"/>
                  </a:lnTo>
                  <a:lnTo>
                    <a:pt x="4616" y="5058"/>
                  </a:lnTo>
                  <a:lnTo>
                    <a:pt x="4619" y="5073"/>
                  </a:lnTo>
                  <a:lnTo>
                    <a:pt x="4622" y="5087"/>
                  </a:lnTo>
                  <a:lnTo>
                    <a:pt x="4625" y="5101"/>
                  </a:lnTo>
                  <a:lnTo>
                    <a:pt x="4629" y="5115"/>
                  </a:lnTo>
                  <a:lnTo>
                    <a:pt x="4633" y="5129"/>
                  </a:lnTo>
                  <a:lnTo>
                    <a:pt x="4638" y="5143"/>
                  </a:lnTo>
                  <a:lnTo>
                    <a:pt x="4644" y="5156"/>
                  </a:lnTo>
                  <a:lnTo>
                    <a:pt x="4650" y="5169"/>
                  </a:lnTo>
                  <a:lnTo>
                    <a:pt x="4656" y="5182"/>
                  </a:lnTo>
                  <a:lnTo>
                    <a:pt x="4663" y="5194"/>
                  </a:lnTo>
                  <a:lnTo>
                    <a:pt x="4670" y="5206"/>
                  </a:lnTo>
                  <a:lnTo>
                    <a:pt x="4679" y="5219"/>
                  </a:lnTo>
                  <a:lnTo>
                    <a:pt x="4687" y="5230"/>
                  </a:lnTo>
                  <a:lnTo>
                    <a:pt x="4696" y="5242"/>
                  </a:lnTo>
                  <a:lnTo>
                    <a:pt x="4706" y="5253"/>
                  </a:lnTo>
                  <a:lnTo>
                    <a:pt x="4715" y="5264"/>
                  </a:lnTo>
                  <a:lnTo>
                    <a:pt x="4725" y="5275"/>
                  </a:lnTo>
                  <a:lnTo>
                    <a:pt x="4736" y="5285"/>
                  </a:lnTo>
                  <a:lnTo>
                    <a:pt x="4747" y="5294"/>
                  </a:lnTo>
                  <a:lnTo>
                    <a:pt x="4758" y="5304"/>
                  </a:lnTo>
                  <a:lnTo>
                    <a:pt x="4770" y="5313"/>
                  </a:lnTo>
                  <a:lnTo>
                    <a:pt x="4781" y="5321"/>
                  </a:lnTo>
                  <a:lnTo>
                    <a:pt x="4794" y="5330"/>
                  </a:lnTo>
                  <a:lnTo>
                    <a:pt x="4806" y="5337"/>
                  </a:lnTo>
                  <a:lnTo>
                    <a:pt x="4818" y="5344"/>
                  </a:lnTo>
                  <a:lnTo>
                    <a:pt x="4831" y="5350"/>
                  </a:lnTo>
                  <a:lnTo>
                    <a:pt x="4844" y="5356"/>
                  </a:lnTo>
                  <a:lnTo>
                    <a:pt x="4857" y="5362"/>
                  </a:lnTo>
                  <a:lnTo>
                    <a:pt x="4871" y="5367"/>
                  </a:lnTo>
                  <a:lnTo>
                    <a:pt x="4885" y="5371"/>
                  </a:lnTo>
                  <a:lnTo>
                    <a:pt x="4899" y="5375"/>
                  </a:lnTo>
                  <a:lnTo>
                    <a:pt x="4913" y="5378"/>
                  </a:lnTo>
                  <a:lnTo>
                    <a:pt x="4927" y="5381"/>
                  </a:lnTo>
                  <a:lnTo>
                    <a:pt x="4942" y="5384"/>
                  </a:lnTo>
                  <a:lnTo>
                    <a:pt x="4956" y="5386"/>
                  </a:lnTo>
                  <a:lnTo>
                    <a:pt x="4971" y="5387"/>
                  </a:lnTo>
                  <a:lnTo>
                    <a:pt x="4985" y="5388"/>
                  </a:lnTo>
                  <a:lnTo>
                    <a:pt x="5000" y="5388"/>
                  </a:lnTo>
                  <a:lnTo>
                    <a:pt x="5015" y="5388"/>
                  </a:lnTo>
                  <a:lnTo>
                    <a:pt x="5029" y="5387"/>
                  </a:lnTo>
                  <a:lnTo>
                    <a:pt x="5044" y="5386"/>
                  </a:lnTo>
                  <a:lnTo>
                    <a:pt x="5058" y="5384"/>
                  </a:lnTo>
                  <a:lnTo>
                    <a:pt x="5073" y="5381"/>
                  </a:lnTo>
                  <a:lnTo>
                    <a:pt x="5087" y="5378"/>
                  </a:lnTo>
                  <a:lnTo>
                    <a:pt x="5101" y="5375"/>
                  </a:lnTo>
                  <a:lnTo>
                    <a:pt x="5115" y="5371"/>
                  </a:lnTo>
                  <a:lnTo>
                    <a:pt x="5129" y="5367"/>
                  </a:lnTo>
                  <a:lnTo>
                    <a:pt x="5143" y="5362"/>
                  </a:lnTo>
                  <a:lnTo>
                    <a:pt x="5156" y="5356"/>
                  </a:lnTo>
                  <a:lnTo>
                    <a:pt x="5169" y="5350"/>
                  </a:lnTo>
                  <a:lnTo>
                    <a:pt x="5175" y="5347"/>
                  </a:lnTo>
                  <a:lnTo>
                    <a:pt x="4902" y="5230"/>
                  </a:lnTo>
                  <a:lnTo>
                    <a:pt x="4888" y="5223"/>
                  </a:lnTo>
                  <a:lnTo>
                    <a:pt x="4875" y="5217"/>
                  </a:lnTo>
                  <a:lnTo>
                    <a:pt x="4874" y="5216"/>
                  </a:lnTo>
                  <a:lnTo>
                    <a:pt x="4872" y="5215"/>
                  </a:lnTo>
                  <a:lnTo>
                    <a:pt x="4860" y="5207"/>
                  </a:lnTo>
                  <a:lnTo>
                    <a:pt x="4848" y="5198"/>
                  </a:lnTo>
                  <a:lnTo>
                    <a:pt x="4847" y="5197"/>
                  </a:lnTo>
                  <a:lnTo>
                    <a:pt x="4845" y="5197"/>
                  </a:lnTo>
                  <a:lnTo>
                    <a:pt x="4834" y="5187"/>
                  </a:lnTo>
                  <a:lnTo>
                    <a:pt x="4823" y="5177"/>
                  </a:lnTo>
                  <a:lnTo>
                    <a:pt x="4822" y="5176"/>
                  </a:lnTo>
                  <a:lnTo>
                    <a:pt x="4821" y="5175"/>
                  </a:lnTo>
                  <a:lnTo>
                    <a:pt x="4811" y="5163"/>
                  </a:lnTo>
                  <a:lnTo>
                    <a:pt x="4802" y="5152"/>
                  </a:lnTo>
                  <a:lnTo>
                    <a:pt x="4801" y="5151"/>
                  </a:lnTo>
                  <a:lnTo>
                    <a:pt x="4800" y="5150"/>
                  </a:lnTo>
                  <a:lnTo>
                    <a:pt x="4792" y="5137"/>
                  </a:lnTo>
                  <a:lnTo>
                    <a:pt x="4783" y="5125"/>
                  </a:lnTo>
                  <a:lnTo>
                    <a:pt x="4783" y="5124"/>
                  </a:lnTo>
                  <a:lnTo>
                    <a:pt x="4782" y="5122"/>
                  </a:lnTo>
                  <a:lnTo>
                    <a:pt x="4776" y="5109"/>
                  </a:lnTo>
                  <a:lnTo>
                    <a:pt x="4769" y="5096"/>
                  </a:lnTo>
                  <a:lnTo>
                    <a:pt x="4769" y="5094"/>
                  </a:lnTo>
                  <a:lnTo>
                    <a:pt x="4768" y="5093"/>
                  </a:lnTo>
                  <a:lnTo>
                    <a:pt x="4763" y="5079"/>
                  </a:lnTo>
                  <a:lnTo>
                    <a:pt x="4759" y="5065"/>
                  </a:lnTo>
                  <a:lnTo>
                    <a:pt x="4758" y="5063"/>
                  </a:lnTo>
                  <a:lnTo>
                    <a:pt x="4758" y="5062"/>
                  </a:lnTo>
                  <a:lnTo>
                    <a:pt x="4755" y="5047"/>
                  </a:lnTo>
                  <a:lnTo>
                    <a:pt x="4752" y="5033"/>
                  </a:lnTo>
                  <a:lnTo>
                    <a:pt x="4752" y="5031"/>
                  </a:lnTo>
                  <a:lnTo>
                    <a:pt x="4752" y="5030"/>
                  </a:lnTo>
                  <a:lnTo>
                    <a:pt x="4751" y="5015"/>
                  </a:lnTo>
                  <a:lnTo>
                    <a:pt x="4750" y="5000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2E2C9FB5-E88A-4745-A78B-5D2E4EE19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52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504142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F0D4D0-F95E-48A5-8FBB-7F9A74A81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53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05910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Where Effort Goes Today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6</a:t>
            </a:fld>
            <a:endParaRPr lang="en-PH" dirty="0"/>
          </a:p>
        </p:txBody>
      </p:sp>
      <p:graphicFrame>
        <p:nvGraphicFramePr>
          <p:cNvPr id="6" name="Chart 0">
            <a:extLst>
              <a:ext uri="{FF2B5EF4-FFF2-40B4-BE49-F238E27FC236}">
                <a16:creationId xmlns:a16="http://schemas.microsoft.com/office/drawing/2014/main" id="{D8278D8D-6A78-4397-AE13-102A86625979}"/>
              </a:ext>
            </a:extLst>
          </p:cNvPr>
          <p:cNvGraphicFramePr/>
          <p:nvPr/>
        </p:nvGraphicFramePr>
        <p:xfrm>
          <a:off x="571018" y="2024456"/>
          <a:ext cx="4910238" cy="3909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Rectangle: Top Corners Rounded 24">
            <a:extLst>
              <a:ext uri="{FF2B5EF4-FFF2-40B4-BE49-F238E27FC236}">
                <a16:creationId xmlns:a16="http://schemas.microsoft.com/office/drawing/2014/main" id="{0E4D12F4-BD37-4183-8693-1018095012B3}"/>
              </a:ext>
            </a:extLst>
          </p:cNvPr>
          <p:cNvSpPr/>
          <p:nvPr/>
        </p:nvSpPr>
        <p:spPr>
          <a:xfrm>
            <a:off x="604923" y="1355140"/>
            <a:ext cx="4910238" cy="516875"/>
          </a:xfrm>
          <a:prstGeom prst="round2SameRect">
            <a:avLst>
              <a:gd name="adj1" fmla="val 38803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Share of the 120k annual manual hours</a:t>
            </a:r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25A0C2FF-B71E-42D9-9038-01C8CA4175BF}"/>
              </a:ext>
            </a:extLst>
          </p:cNvPr>
          <p:cNvSpPr/>
          <p:nvPr/>
        </p:nvSpPr>
        <p:spPr>
          <a:xfrm>
            <a:off x="6258159" y="1355140"/>
            <a:ext cx="5362823" cy="47132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Top categories by hours and cost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ED7E3E9-E99F-47BE-A14D-B77E9E5C6695}"/>
              </a:ext>
            </a:extLst>
          </p:cNvPr>
          <p:cNvSpPr txBox="1"/>
          <p:nvPr/>
        </p:nvSpPr>
        <p:spPr>
          <a:xfrm>
            <a:off x="6313617" y="5559409"/>
            <a:ext cx="5307365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>
                <a:solidFill>
                  <a:schemeClr val="accent6"/>
                </a:solidFill>
              </a:rPr>
              <a:t>Five categories account for nearly all manual effort.</a:t>
            </a:r>
            <a:br>
              <a:rPr lang="en-US" sz="1400" dirty="0">
                <a:solidFill>
                  <a:schemeClr val="accent6"/>
                </a:solidFill>
              </a:rPr>
            </a:br>
            <a:r>
              <a:rPr lang="en-US" sz="1400" dirty="0">
                <a:solidFill>
                  <a:schemeClr val="accent6"/>
                </a:solidFill>
              </a:rPr>
              <a:t>Data entry and reporting alone consume six in ten manual hours.</a:t>
            </a:r>
          </a:p>
        </p:txBody>
      </p:sp>
      <p:sp>
        <p:nvSpPr>
          <p:cNvPr id="8" name="Shape 3">
            <a:extLst>
              <a:ext uri="{FF2B5EF4-FFF2-40B4-BE49-F238E27FC236}">
                <a16:creationId xmlns:a16="http://schemas.microsoft.com/office/drawing/2014/main" id="{BF7ADF37-CAF0-451E-B157-3F67F1E6F262}"/>
              </a:ext>
            </a:extLst>
          </p:cNvPr>
          <p:cNvSpPr/>
          <p:nvPr/>
        </p:nvSpPr>
        <p:spPr>
          <a:xfrm>
            <a:off x="6258159" y="1969789"/>
            <a:ext cx="5362823" cy="746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 4">
            <a:extLst>
              <a:ext uri="{FF2B5EF4-FFF2-40B4-BE49-F238E27FC236}">
                <a16:creationId xmlns:a16="http://schemas.microsoft.com/office/drawing/2014/main" id="{23536ECE-3DA3-434C-8591-27BFE94765F5}"/>
              </a:ext>
            </a:extLst>
          </p:cNvPr>
          <p:cNvSpPr/>
          <p:nvPr/>
        </p:nvSpPr>
        <p:spPr>
          <a:xfrm>
            <a:off x="6513532" y="2021649"/>
            <a:ext cx="2553725" cy="31115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Data entry</a:t>
            </a: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236DF6DD-B875-41EB-867E-49350C0E58B2}"/>
              </a:ext>
            </a:extLst>
          </p:cNvPr>
          <p:cNvSpPr/>
          <p:nvPr/>
        </p:nvSpPr>
        <p:spPr>
          <a:xfrm>
            <a:off x="6513532" y="2353550"/>
            <a:ext cx="1915295" cy="2904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ea typeface="Calibri" pitchFamily="34" charset="-122"/>
                <a:cs typeface="Calibri" pitchFamily="34" charset="-120"/>
              </a:rPr>
              <a:t>41k h</a:t>
            </a:r>
            <a:endParaRPr lang="en-US" sz="1400" b="1" dirty="0"/>
          </a:p>
        </p:txBody>
      </p:sp>
      <p:sp>
        <p:nvSpPr>
          <p:cNvPr id="11" name="Text 6">
            <a:extLst>
              <a:ext uri="{FF2B5EF4-FFF2-40B4-BE49-F238E27FC236}">
                <a16:creationId xmlns:a16="http://schemas.microsoft.com/office/drawing/2014/main" id="{766A59BA-0C17-4022-8CBF-BE9BB9DCEEBB}"/>
              </a:ext>
            </a:extLst>
          </p:cNvPr>
          <p:cNvSpPr/>
          <p:nvPr/>
        </p:nvSpPr>
        <p:spPr>
          <a:xfrm>
            <a:off x="9705687" y="2057951"/>
            <a:ext cx="1659922" cy="570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accent2"/>
                </a:solidFill>
                <a:ea typeface="Calibri" pitchFamily="34" charset="-122"/>
                <a:cs typeface="Calibri" pitchFamily="34" charset="-120"/>
              </a:rPr>
              <a:t>34%</a:t>
            </a: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12" name="Shape 7">
            <a:extLst>
              <a:ext uri="{FF2B5EF4-FFF2-40B4-BE49-F238E27FC236}">
                <a16:creationId xmlns:a16="http://schemas.microsoft.com/office/drawing/2014/main" id="{55E3146E-A118-4C82-9C97-D8EE4EAE4134}"/>
              </a:ext>
            </a:extLst>
          </p:cNvPr>
          <p:cNvSpPr/>
          <p:nvPr/>
        </p:nvSpPr>
        <p:spPr>
          <a:xfrm>
            <a:off x="6258159" y="2851404"/>
            <a:ext cx="5362823" cy="746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E888AED0-EAB3-4AC5-B5E9-AAFD44520F47}"/>
              </a:ext>
            </a:extLst>
          </p:cNvPr>
          <p:cNvSpPr/>
          <p:nvPr/>
        </p:nvSpPr>
        <p:spPr>
          <a:xfrm>
            <a:off x="6513532" y="2903263"/>
            <a:ext cx="2553725" cy="31115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Reporting</a:t>
            </a:r>
          </a:p>
        </p:txBody>
      </p:sp>
      <p:sp>
        <p:nvSpPr>
          <p:cNvPr id="14" name="Text 9">
            <a:extLst>
              <a:ext uri="{FF2B5EF4-FFF2-40B4-BE49-F238E27FC236}">
                <a16:creationId xmlns:a16="http://schemas.microsoft.com/office/drawing/2014/main" id="{461EE12C-9EE2-41F6-9060-D0BA39AF96D8}"/>
              </a:ext>
            </a:extLst>
          </p:cNvPr>
          <p:cNvSpPr/>
          <p:nvPr/>
        </p:nvSpPr>
        <p:spPr>
          <a:xfrm>
            <a:off x="6513532" y="3235166"/>
            <a:ext cx="1915295" cy="2904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ea typeface="Calibri" pitchFamily="34" charset="-122"/>
                <a:cs typeface="Calibri" pitchFamily="34" charset="-120"/>
              </a:rPr>
              <a:t>31k h</a:t>
            </a:r>
            <a:endParaRPr lang="en-US" sz="1400" b="1" dirty="0"/>
          </a:p>
        </p:txBody>
      </p:sp>
      <p:sp>
        <p:nvSpPr>
          <p:cNvPr id="15" name="Text 10">
            <a:extLst>
              <a:ext uri="{FF2B5EF4-FFF2-40B4-BE49-F238E27FC236}">
                <a16:creationId xmlns:a16="http://schemas.microsoft.com/office/drawing/2014/main" id="{48C463C0-E0E0-4A1B-9E9E-374FDC3CB6D3}"/>
              </a:ext>
            </a:extLst>
          </p:cNvPr>
          <p:cNvSpPr/>
          <p:nvPr/>
        </p:nvSpPr>
        <p:spPr>
          <a:xfrm>
            <a:off x="9705687" y="2939566"/>
            <a:ext cx="1659922" cy="570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accent2"/>
                </a:solidFill>
                <a:ea typeface="Calibri" pitchFamily="34" charset="-122"/>
                <a:cs typeface="Calibri" pitchFamily="34" charset="-120"/>
              </a:rPr>
              <a:t>26%</a:t>
            </a: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16" name="Shape 11">
            <a:extLst>
              <a:ext uri="{FF2B5EF4-FFF2-40B4-BE49-F238E27FC236}">
                <a16:creationId xmlns:a16="http://schemas.microsoft.com/office/drawing/2014/main" id="{1949B344-DBCB-4F7D-980B-FACA62140580}"/>
              </a:ext>
            </a:extLst>
          </p:cNvPr>
          <p:cNvSpPr/>
          <p:nvPr/>
        </p:nvSpPr>
        <p:spPr>
          <a:xfrm>
            <a:off x="6258159" y="3733020"/>
            <a:ext cx="5362823" cy="746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Text 12">
            <a:extLst>
              <a:ext uri="{FF2B5EF4-FFF2-40B4-BE49-F238E27FC236}">
                <a16:creationId xmlns:a16="http://schemas.microsoft.com/office/drawing/2014/main" id="{A8BBB450-F757-46CF-9C17-3AD7142CAF94}"/>
              </a:ext>
            </a:extLst>
          </p:cNvPr>
          <p:cNvSpPr/>
          <p:nvPr/>
        </p:nvSpPr>
        <p:spPr>
          <a:xfrm>
            <a:off x="6513532" y="3784880"/>
            <a:ext cx="2553725" cy="31115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Reconciliation</a:t>
            </a:r>
          </a:p>
        </p:txBody>
      </p:sp>
      <p:sp>
        <p:nvSpPr>
          <p:cNvPr id="18" name="Text 13">
            <a:extLst>
              <a:ext uri="{FF2B5EF4-FFF2-40B4-BE49-F238E27FC236}">
                <a16:creationId xmlns:a16="http://schemas.microsoft.com/office/drawing/2014/main" id="{F535E314-225B-4238-9EC6-E8CC9FAED0D8}"/>
              </a:ext>
            </a:extLst>
          </p:cNvPr>
          <p:cNvSpPr/>
          <p:nvPr/>
        </p:nvSpPr>
        <p:spPr>
          <a:xfrm>
            <a:off x="6513532" y="4116781"/>
            <a:ext cx="1915295" cy="2904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ea typeface="Calibri" pitchFamily="34" charset="-122"/>
                <a:cs typeface="Calibri" pitchFamily="34" charset="-120"/>
              </a:rPr>
              <a:t>22k h</a:t>
            </a:r>
            <a:endParaRPr lang="en-US" sz="1400" b="1" dirty="0"/>
          </a:p>
        </p:txBody>
      </p:sp>
      <p:sp>
        <p:nvSpPr>
          <p:cNvPr id="19" name="Text 14">
            <a:extLst>
              <a:ext uri="{FF2B5EF4-FFF2-40B4-BE49-F238E27FC236}">
                <a16:creationId xmlns:a16="http://schemas.microsoft.com/office/drawing/2014/main" id="{C1BD9A35-AB6F-444E-9A0F-A490C8311DA4}"/>
              </a:ext>
            </a:extLst>
          </p:cNvPr>
          <p:cNvSpPr/>
          <p:nvPr/>
        </p:nvSpPr>
        <p:spPr>
          <a:xfrm>
            <a:off x="9705687" y="3821181"/>
            <a:ext cx="1659922" cy="570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accent2"/>
                </a:solidFill>
                <a:ea typeface="Calibri" pitchFamily="34" charset="-122"/>
                <a:cs typeface="Calibri" pitchFamily="34" charset="-120"/>
              </a:rPr>
              <a:t>18%</a:t>
            </a: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20" name="Shape 15">
            <a:extLst>
              <a:ext uri="{FF2B5EF4-FFF2-40B4-BE49-F238E27FC236}">
                <a16:creationId xmlns:a16="http://schemas.microsoft.com/office/drawing/2014/main" id="{A2ED9351-433F-4A21-9526-BDCB13A15C2E}"/>
              </a:ext>
            </a:extLst>
          </p:cNvPr>
          <p:cNvSpPr/>
          <p:nvPr/>
        </p:nvSpPr>
        <p:spPr>
          <a:xfrm>
            <a:off x="6258159" y="4614635"/>
            <a:ext cx="5362823" cy="746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Text 16">
            <a:extLst>
              <a:ext uri="{FF2B5EF4-FFF2-40B4-BE49-F238E27FC236}">
                <a16:creationId xmlns:a16="http://schemas.microsoft.com/office/drawing/2014/main" id="{464C6E8C-4268-44D9-96BB-81FD2A2F1161}"/>
              </a:ext>
            </a:extLst>
          </p:cNvPr>
          <p:cNvSpPr/>
          <p:nvPr/>
        </p:nvSpPr>
        <p:spPr>
          <a:xfrm>
            <a:off x="6513532" y="4666495"/>
            <a:ext cx="2553725" cy="31115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Approvals</a:t>
            </a:r>
          </a:p>
        </p:txBody>
      </p:sp>
      <p:sp>
        <p:nvSpPr>
          <p:cNvPr id="22" name="Text 17">
            <a:extLst>
              <a:ext uri="{FF2B5EF4-FFF2-40B4-BE49-F238E27FC236}">
                <a16:creationId xmlns:a16="http://schemas.microsoft.com/office/drawing/2014/main" id="{1F057CF4-DAA4-4E9D-95F2-8D66BBD61DE7}"/>
              </a:ext>
            </a:extLst>
          </p:cNvPr>
          <p:cNvSpPr/>
          <p:nvPr/>
        </p:nvSpPr>
        <p:spPr>
          <a:xfrm>
            <a:off x="6513532" y="4998397"/>
            <a:ext cx="1915295" cy="2904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ea typeface="Calibri" pitchFamily="34" charset="-122"/>
                <a:cs typeface="Calibri" pitchFamily="34" charset="-120"/>
              </a:rPr>
              <a:t>17k h</a:t>
            </a:r>
            <a:endParaRPr lang="en-US" sz="1400" b="1" dirty="0"/>
          </a:p>
        </p:txBody>
      </p:sp>
      <p:sp>
        <p:nvSpPr>
          <p:cNvPr id="23" name="Text 18">
            <a:extLst>
              <a:ext uri="{FF2B5EF4-FFF2-40B4-BE49-F238E27FC236}">
                <a16:creationId xmlns:a16="http://schemas.microsoft.com/office/drawing/2014/main" id="{D63FF62E-E416-48E8-A305-D5322ED82055}"/>
              </a:ext>
            </a:extLst>
          </p:cNvPr>
          <p:cNvSpPr/>
          <p:nvPr/>
        </p:nvSpPr>
        <p:spPr>
          <a:xfrm>
            <a:off x="9705687" y="4702797"/>
            <a:ext cx="1659922" cy="570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accent2"/>
                </a:solidFill>
                <a:ea typeface="Calibri" pitchFamily="34" charset="-122"/>
                <a:cs typeface="Calibri" pitchFamily="34" charset="-120"/>
              </a:rPr>
              <a:t>14%</a:t>
            </a: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870EE561-A4EF-455C-86A3-754D5D033F78}"/>
              </a:ext>
            </a:extLst>
          </p:cNvPr>
          <p:cNvSpPr/>
          <p:nvPr/>
        </p:nvSpPr>
        <p:spPr>
          <a:xfrm rot="5400000">
            <a:off x="9433342" y="2253752"/>
            <a:ext cx="356577" cy="17885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5BAE55C5-6813-43FD-AE6A-57A2227AED8A}"/>
              </a:ext>
            </a:extLst>
          </p:cNvPr>
          <p:cNvSpPr/>
          <p:nvPr/>
        </p:nvSpPr>
        <p:spPr>
          <a:xfrm rot="5400000">
            <a:off x="9433342" y="3135367"/>
            <a:ext cx="356577" cy="17885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0CDFD0A5-AFFD-45C9-BE90-3AA273AFCF69}"/>
              </a:ext>
            </a:extLst>
          </p:cNvPr>
          <p:cNvSpPr/>
          <p:nvPr/>
        </p:nvSpPr>
        <p:spPr>
          <a:xfrm rot="5400000">
            <a:off x="9433342" y="4016983"/>
            <a:ext cx="356577" cy="17885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5A22219C-F731-4836-B7DC-3380B1D5829A}"/>
              </a:ext>
            </a:extLst>
          </p:cNvPr>
          <p:cNvSpPr/>
          <p:nvPr/>
        </p:nvSpPr>
        <p:spPr>
          <a:xfrm rot="5400000">
            <a:off x="9433342" y="4898598"/>
            <a:ext cx="356577" cy="17885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35892EC-013E-4491-AACC-DAE4D3777C32}"/>
              </a:ext>
            </a:extLst>
          </p:cNvPr>
          <p:cNvGrpSpPr/>
          <p:nvPr/>
        </p:nvGrpSpPr>
        <p:grpSpPr>
          <a:xfrm>
            <a:off x="5680780" y="1669098"/>
            <a:ext cx="370800" cy="4533900"/>
            <a:chOff x="7740366" y="1701800"/>
            <a:chExt cx="370800" cy="4533900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DCE7272-646C-4B18-832C-B7228467DFDF}"/>
                </a:ext>
              </a:extLst>
            </p:cNvPr>
            <p:cNvCxnSpPr>
              <a:cxnSpLocks/>
            </p:cNvCxnSpPr>
            <p:nvPr/>
          </p:nvCxnSpPr>
          <p:spPr>
            <a:xfrm>
              <a:off x="7925766" y="1701800"/>
              <a:ext cx="0" cy="4533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D4165A4-BF46-4B08-A7F3-3365646A52C2}"/>
                </a:ext>
              </a:extLst>
            </p:cNvPr>
            <p:cNvSpPr/>
            <p:nvPr/>
          </p:nvSpPr>
          <p:spPr>
            <a:xfrm>
              <a:off x="7740366" y="3783350"/>
              <a:ext cx="370800" cy="370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</a:rPr>
                <a:t>&gt;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38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3C84EE0-B571-47C1-9939-6F6839544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The Cost Of Standing Still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7</a:t>
            </a:fld>
            <a:endParaRPr lang="en-PH" dirty="0"/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0861445"/>
              </p:ext>
            </p:extLst>
          </p:nvPr>
        </p:nvGraphicFramePr>
        <p:xfrm>
          <a:off x="571018" y="2518513"/>
          <a:ext cx="5254100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7" y="1650367"/>
            <a:ext cx="5254100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Cost of manual work, 2023-2026 ($M)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3DECBE2-0225-478A-95A6-B32D514AF364}"/>
              </a:ext>
            </a:extLst>
          </p:cNvPr>
          <p:cNvCxnSpPr>
            <a:cxnSpLocks/>
          </p:cNvCxnSpPr>
          <p:nvPr/>
        </p:nvCxnSpPr>
        <p:spPr>
          <a:xfrm>
            <a:off x="571017" y="2320791"/>
            <a:ext cx="5254100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243F534-713C-472E-93E7-34753F6850F8}"/>
              </a:ext>
            </a:extLst>
          </p:cNvPr>
          <p:cNvSpPr txBox="1"/>
          <p:nvPr/>
        </p:nvSpPr>
        <p:spPr>
          <a:xfrm>
            <a:off x="571017" y="5093812"/>
            <a:ext cx="5254100" cy="81560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Labor tied up in repetitive tasks has grown ~12% a year as volumes rise faster than headcount.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Error rework and opportunity cost compound the bill: every manual handoff adds delay and defects.</a:t>
            </a:r>
          </a:p>
        </p:txBody>
      </p:sp>
      <p:sp>
        <p:nvSpPr>
          <p:cNvPr id="33" name="ee4pHeader1">
            <a:extLst>
              <a:ext uri="{FF2B5EF4-FFF2-40B4-BE49-F238E27FC236}">
                <a16:creationId xmlns:a16="http://schemas.microsoft.com/office/drawing/2014/main" id="{E28976E1-A88F-4518-9384-0391323453D2}"/>
              </a:ext>
            </a:extLst>
          </p:cNvPr>
          <p:cNvSpPr txBox="1"/>
          <p:nvPr/>
        </p:nvSpPr>
        <p:spPr>
          <a:xfrm>
            <a:off x="6754760" y="1650367"/>
            <a:ext cx="4866219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What this means for us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B1851D8-F738-4C40-8CA6-4A5410AFFF47}"/>
              </a:ext>
            </a:extLst>
          </p:cNvPr>
          <p:cNvCxnSpPr>
            <a:cxnSpLocks/>
          </p:cNvCxnSpPr>
          <p:nvPr/>
        </p:nvCxnSpPr>
        <p:spPr>
          <a:xfrm>
            <a:off x="6754761" y="2320791"/>
            <a:ext cx="4866219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6330765-A338-4EE5-B588-C9C3B7A88916}"/>
              </a:ext>
            </a:extLst>
          </p:cNvPr>
          <p:cNvSpPr txBox="1"/>
          <p:nvPr/>
        </p:nvSpPr>
        <p:spPr>
          <a:xfrm>
            <a:off x="7482840" y="2634543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On the current path, manual work costs us over $8M a year by 2026 across labor, rework, and lost capacity.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1E00D70-5BE9-4C05-9BC8-F39580C10142}"/>
              </a:ext>
            </a:extLst>
          </p:cNvPr>
          <p:cNvSpPr txBox="1"/>
          <p:nvPr/>
        </p:nvSpPr>
        <p:spPr>
          <a:xfrm>
            <a:off x="7482840" y="3594603"/>
            <a:ext cx="4138142" cy="40011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Volume growth is outpacing hiring, so the gap gets worse, not better, without automation.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9C326F4-6BC9-41CA-8681-A9161847D196}"/>
              </a:ext>
            </a:extLst>
          </p:cNvPr>
          <p:cNvSpPr txBox="1"/>
          <p:nvPr/>
        </p:nvSpPr>
        <p:spPr>
          <a:xfrm>
            <a:off x="7482840" y="4454638"/>
            <a:ext cx="4138142" cy="40011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The categories growing fastest, data entry and reporting, are also the easiest to automate.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15A3D83-2E8D-420F-9FC3-E16C7E651C4F}"/>
              </a:ext>
            </a:extLst>
          </p:cNvPr>
          <p:cNvSpPr txBox="1"/>
          <p:nvPr/>
        </p:nvSpPr>
        <p:spPr>
          <a:xfrm>
            <a:off x="7482840" y="5314672"/>
            <a:ext cx="4138142" cy="40011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Acting now lets Wave 1 savings fund the later, more advanced waves of the programme.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099E3E-D245-49E3-86F3-F7AFB637B225}"/>
              </a:ext>
            </a:extLst>
          </p:cNvPr>
          <p:cNvCxnSpPr/>
          <p:nvPr/>
        </p:nvCxnSpPr>
        <p:spPr>
          <a:xfrm>
            <a:off x="6754760" y="3387725"/>
            <a:ext cx="48546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7FBC07D-B289-4316-97EF-CE5282203BCB}"/>
              </a:ext>
            </a:extLst>
          </p:cNvPr>
          <p:cNvCxnSpPr/>
          <p:nvPr/>
        </p:nvCxnSpPr>
        <p:spPr>
          <a:xfrm>
            <a:off x="6754760" y="4247759"/>
            <a:ext cx="48546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8FDA0BC-9C37-4849-9B33-1C5F2F4531C5}"/>
              </a:ext>
            </a:extLst>
          </p:cNvPr>
          <p:cNvCxnSpPr/>
          <p:nvPr/>
        </p:nvCxnSpPr>
        <p:spPr>
          <a:xfrm>
            <a:off x="6754760" y="5107794"/>
            <a:ext cx="48546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89ACFFA7-4C4E-4E24-A789-96753CF3BA35}"/>
              </a:ext>
            </a:extLst>
          </p:cNvPr>
          <p:cNvSpPr/>
          <p:nvPr/>
        </p:nvSpPr>
        <p:spPr>
          <a:xfrm>
            <a:off x="6853920" y="2647799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90001" name="Group 13">
            <a:extLst>
              <a:ext uri="{FF2B5EF4-FFF2-40B4-BE49-F238E27FC236}">
                <a16:creationId xmlns:a16="http://schemas.microsoft.com/office/drawing/2014/main" id="{668E2435-651F-4A44-8FCE-22477CB48F04}"/>
              </a:ext>
            </a:extLst>
          </p:cNvPr>
          <p:cNvGrpSpPr/>
          <p:nvPr/>
        </p:nvGrpSpPr>
        <p:grpSpPr>
          <a:xfrm>
            <a:off x="6948034" y="2741913"/>
            <a:ext cx="384400" cy="384400"/>
            <a:chOff x="8624067" y="1760585"/>
            <a:chExt cx="633600" cy="633600"/>
          </a:xfrm>
        </p:grpSpPr>
        <p:sp>
          <p:nvSpPr>
            <p:cNvPr id="90002" name="Accent">
              <a:extLst>
                <a:ext uri="{FF2B5EF4-FFF2-40B4-BE49-F238E27FC236}">
                  <a16:creationId xmlns:a16="http://schemas.microsoft.com/office/drawing/2014/main" id="{E2AC7B18-C031-43F3-9532-B8AAD7D45FEA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03" name="Outline">
              <a:extLst>
                <a:ext uri="{FF2B5EF4-FFF2-40B4-BE49-F238E27FC236}">
                  <a16:creationId xmlns:a16="http://schemas.microsoft.com/office/drawing/2014/main" id="{CCBA2FE9-8DBB-4BB4-9688-8D60978A5DCE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4" name="Oval 53">
            <a:extLst>
              <a:ext uri="{FF2B5EF4-FFF2-40B4-BE49-F238E27FC236}">
                <a16:creationId xmlns:a16="http://schemas.microsoft.com/office/drawing/2014/main" id="{C18A0E7A-82EC-4150-9595-44A30A59BC4D}"/>
              </a:ext>
            </a:extLst>
          </p:cNvPr>
          <p:cNvSpPr/>
          <p:nvPr/>
        </p:nvSpPr>
        <p:spPr>
          <a:xfrm>
            <a:off x="6853920" y="3531426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90004" name="Group 20">
            <a:extLst>
              <a:ext uri="{FF2B5EF4-FFF2-40B4-BE49-F238E27FC236}">
                <a16:creationId xmlns:a16="http://schemas.microsoft.com/office/drawing/2014/main" id="{944E7E08-185B-4EA9-B7BC-45F1E0B2C7FC}"/>
              </a:ext>
            </a:extLst>
          </p:cNvPr>
          <p:cNvGrpSpPr/>
          <p:nvPr/>
        </p:nvGrpSpPr>
        <p:grpSpPr>
          <a:xfrm>
            <a:off x="6948034" y="3625540"/>
            <a:ext cx="384400" cy="384400"/>
            <a:chOff x="8633919" y="2677838"/>
            <a:chExt cx="589280" cy="589280"/>
          </a:xfrm>
        </p:grpSpPr>
        <p:sp>
          <p:nvSpPr>
            <p:cNvPr id="90005" name="Accent">
              <a:extLst>
                <a:ext uri="{FF2B5EF4-FFF2-40B4-BE49-F238E27FC236}">
                  <a16:creationId xmlns:a16="http://schemas.microsoft.com/office/drawing/2014/main" id="{41CB70CF-358A-4265-8B28-2929985E9035}"/>
                </a:ext>
              </a:extLst>
            </p:cNvPr>
            <p:cNvSpPr/>
            <p:nvPr/>
          </p:nvSpPr>
          <p:spPr>
            <a:xfrm>
              <a:off x="8633919" y="2677838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650" y="3157"/>
                  </a:moveTo>
                  <a:lnTo>
                    <a:pt x="8650" y="3175"/>
                  </a:lnTo>
                  <a:lnTo>
                    <a:pt x="8650" y="3193"/>
                  </a:lnTo>
                  <a:lnTo>
                    <a:pt x="8649" y="3211"/>
                  </a:lnTo>
                  <a:lnTo>
                    <a:pt x="8647" y="3229"/>
                  </a:lnTo>
                  <a:lnTo>
                    <a:pt x="8645" y="3247"/>
                  </a:lnTo>
                  <a:lnTo>
                    <a:pt x="8642" y="3265"/>
                  </a:lnTo>
                  <a:lnTo>
                    <a:pt x="8638" y="3283"/>
                  </a:lnTo>
                  <a:lnTo>
                    <a:pt x="8634" y="3301"/>
                  </a:lnTo>
                  <a:lnTo>
                    <a:pt x="8629" y="3318"/>
                  </a:lnTo>
                  <a:lnTo>
                    <a:pt x="8623" y="3335"/>
                  </a:lnTo>
                  <a:lnTo>
                    <a:pt x="8617" y="3352"/>
                  </a:lnTo>
                  <a:lnTo>
                    <a:pt x="8610" y="3369"/>
                  </a:lnTo>
                  <a:lnTo>
                    <a:pt x="8602" y="3386"/>
                  </a:lnTo>
                  <a:lnTo>
                    <a:pt x="8594" y="3402"/>
                  </a:lnTo>
                  <a:lnTo>
                    <a:pt x="8585" y="3418"/>
                  </a:lnTo>
                  <a:lnTo>
                    <a:pt x="8576" y="3434"/>
                  </a:lnTo>
                  <a:lnTo>
                    <a:pt x="8565" y="3449"/>
                  </a:lnTo>
                  <a:lnTo>
                    <a:pt x="8555" y="3464"/>
                  </a:lnTo>
                  <a:lnTo>
                    <a:pt x="8544" y="3478"/>
                  </a:lnTo>
                  <a:lnTo>
                    <a:pt x="8532" y="3492"/>
                  </a:lnTo>
                  <a:lnTo>
                    <a:pt x="8520" y="3506"/>
                  </a:lnTo>
                  <a:lnTo>
                    <a:pt x="8508" y="3519"/>
                  </a:lnTo>
                  <a:lnTo>
                    <a:pt x="8495" y="3532"/>
                  </a:lnTo>
                  <a:lnTo>
                    <a:pt x="8481" y="3544"/>
                  </a:lnTo>
                  <a:lnTo>
                    <a:pt x="8467" y="3555"/>
                  </a:lnTo>
                  <a:lnTo>
                    <a:pt x="8453" y="3566"/>
                  </a:lnTo>
                  <a:lnTo>
                    <a:pt x="8438" y="3577"/>
                  </a:lnTo>
                  <a:lnTo>
                    <a:pt x="8423" y="3587"/>
                  </a:lnTo>
                  <a:lnTo>
                    <a:pt x="8407" y="3596"/>
                  </a:lnTo>
                  <a:lnTo>
                    <a:pt x="8391" y="3605"/>
                  </a:lnTo>
                  <a:lnTo>
                    <a:pt x="8375" y="3613"/>
                  </a:lnTo>
                  <a:lnTo>
                    <a:pt x="8358" y="3621"/>
                  </a:lnTo>
                  <a:lnTo>
                    <a:pt x="8341" y="3628"/>
                  </a:lnTo>
                  <a:lnTo>
                    <a:pt x="8324" y="3634"/>
                  </a:lnTo>
                  <a:lnTo>
                    <a:pt x="8307" y="3640"/>
                  </a:lnTo>
                  <a:lnTo>
                    <a:pt x="8290" y="3645"/>
                  </a:lnTo>
                  <a:lnTo>
                    <a:pt x="8272" y="3650"/>
                  </a:lnTo>
                  <a:lnTo>
                    <a:pt x="8254" y="3653"/>
                  </a:lnTo>
                  <a:lnTo>
                    <a:pt x="8236" y="3656"/>
                  </a:lnTo>
                  <a:lnTo>
                    <a:pt x="8218" y="3659"/>
                  </a:lnTo>
                  <a:lnTo>
                    <a:pt x="8200" y="3661"/>
                  </a:lnTo>
                  <a:lnTo>
                    <a:pt x="8181" y="3662"/>
                  </a:lnTo>
                  <a:lnTo>
                    <a:pt x="8163" y="3662"/>
                  </a:lnTo>
                  <a:lnTo>
                    <a:pt x="8145" y="3662"/>
                  </a:lnTo>
                  <a:lnTo>
                    <a:pt x="8127" y="3661"/>
                  </a:lnTo>
                  <a:lnTo>
                    <a:pt x="8109" y="3659"/>
                  </a:lnTo>
                  <a:lnTo>
                    <a:pt x="8091" y="3656"/>
                  </a:lnTo>
                  <a:lnTo>
                    <a:pt x="8073" y="3653"/>
                  </a:lnTo>
                  <a:lnTo>
                    <a:pt x="8055" y="3650"/>
                  </a:lnTo>
                  <a:lnTo>
                    <a:pt x="8037" y="3645"/>
                  </a:lnTo>
                  <a:lnTo>
                    <a:pt x="8020" y="3640"/>
                  </a:lnTo>
                  <a:lnTo>
                    <a:pt x="8003" y="3634"/>
                  </a:lnTo>
                  <a:lnTo>
                    <a:pt x="7986" y="3628"/>
                  </a:lnTo>
                  <a:lnTo>
                    <a:pt x="7969" y="3621"/>
                  </a:lnTo>
                  <a:lnTo>
                    <a:pt x="7955" y="3614"/>
                  </a:lnTo>
                  <a:lnTo>
                    <a:pt x="6862" y="4342"/>
                  </a:lnTo>
                  <a:lnTo>
                    <a:pt x="5177" y="6029"/>
                  </a:lnTo>
                  <a:lnTo>
                    <a:pt x="5152" y="6050"/>
                  </a:lnTo>
                  <a:lnTo>
                    <a:pt x="5125" y="6068"/>
                  </a:lnTo>
                  <a:lnTo>
                    <a:pt x="5096" y="6083"/>
                  </a:lnTo>
                  <a:lnTo>
                    <a:pt x="5065" y="6093"/>
                  </a:lnTo>
                  <a:lnTo>
                    <a:pt x="5033" y="6100"/>
                  </a:lnTo>
                  <a:lnTo>
                    <a:pt x="5000" y="6102"/>
                  </a:lnTo>
                  <a:lnTo>
                    <a:pt x="4967" y="6100"/>
                  </a:lnTo>
                  <a:lnTo>
                    <a:pt x="4935" y="6094"/>
                  </a:lnTo>
                  <a:lnTo>
                    <a:pt x="4904" y="6083"/>
                  </a:lnTo>
                  <a:lnTo>
                    <a:pt x="4875" y="6069"/>
                  </a:lnTo>
                  <a:lnTo>
                    <a:pt x="4848" y="6050"/>
                  </a:lnTo>
                  <a:lnTo>
                    <a:pt x="4823" y="6029"/>
                  </a:lnTo>
                  <a:lnTo>
                    <a:pt x="4802" y="6004"/>
                  </a:lnTo>
                  <a:lnTo>
                    <a:pt x="4784" y="5977"/>
                  </a:lnTo>
                  <a:lnTo>
                    <a:pt x="4769" y="5948"/>
                  </a:lnTo>
                  <a:lnTo>
                    <a:pt x="4759" y="5917"/>
                  </a:lnTo>
                  <a:lnTo>
                    <a:pt x="4752" y="5885"/>
                  </a:lnTo>
                  <a:lnTo>
                    <a:pt x="4750" y="5852"/>
                  </a:lnTo>
                  <a:lnTo>
                    <a:pt x="4752" y="5819"/>
                  </a:lnTo>
                  <a:lnTo>
                    <a:pt x="4758" y="5787"/>
                  </a:lnTo>
                  <a:lnTo>
                    <a:pt x="4769" y="5756"/>
                  </a:lnTo>
                  <a:lnTo>
                    <a:pt x="4783" y="5727"/>
                  </a:lnTo>
                  <a:lnTo>
                    <a:pt x="4802" y="5700"/>
                  </a:lnTo>
                  <a:lnTo>
                    <a:pt x="4823" y="5675"/>
                  </a:lnTo>
                  <a:lnTo>
                    <a:pt x="6526" y="3971"/>
                  </a:lnTo>
                  <a:lnTo>
                    <a:pt x="6544" y="3955"/>
                  </a:lnTo>
                  <a:lnTo>
                    <a:pt x="6564" y="3940"/>
                  </a:lnTo>
                  <a:lnTo>
                    <a:pt x="7678" y="3198"/>
                  </a:lnTo>
                  <a:lnTo>
                    <a:pt x="7677" y="3193"/>
                  </a:lnTo>
                  <a:lnTo>
                    <a:pt x="7677" y="3175"/>
                  </a:lnTo>
                  <a:lnTo>
                    <a:pt x="7677" y="3157"/>
                  </a:lnTo>
                  <a:lnTo>
                    <a:pt x="7678" y="3139"/>
                  </a:lnTo>
                  <a:lnTo>
                    <a:pt x="7680" y="3121"/>
                  </a:lnTo>
                  <a:lnTo>
                    <a:pt x="7682" y="3103"/>
                  </a:lnTo>
                  <a:lnTo>
                    <a:pt x="7685" y="3085"/>
                  </a:lnTo>
                  <a:lnTo>
                    <a:pt x="7689" y="3067"/>
                  </a:lnTo>
                  <a:lnTo>
                    <a:pt x="7693" y="3049"/>
                  </a:lnTo>
                  <a:lnTo>
                    <a:pt x="7698" y="3032"/>
                  </a:lnTo>
                  <a:lnTo>
                    <a:pt x="7704" y="3015"/>
                  </a:lnTo>
                  <a:lnTo>
                    <a:pt x="7710" y="2998"/>
                  </a:lnTo>
                  <a:lnTo>
                    <a:pt x="7717" y="2981"/>
                  </a:lnTo>
                  <a:lnTo>
                    <a:pt x="7725" y="2964"/>
                  </a:lnTo>
                  <a:lnTo>
                    <a:pt x="7733" y="2948"/>
                  </a:lnTo>
                  <a:lnTo>
                    <a:pt x="7742" y="2932"/>
                  </a:lnTo>
                  <a:lnTo>
                    <a:pt x="7751" y="2916"/>
                  </a:lnTo>
                  <a:lnTo>
                    <a:pt x="7762" y="2901"/>
                  </a:lnTo>
                  <a:lnTo>
                    <a:pt x="7772" y="2886"/>
                  </a:lnTo>
                  <a:lnTo>
                    <a:pt x="7783" y="2872"/>
                  </a:lnTo>
                  <a:lnTo>
                    <a:pt x="7795" y="2858"/>
                  </a:lnTo>
                  <a:lnTo>
                    <a:pt x="7807" y="2844"/>
                  </a:lnTo>
                  <a:lnTo>
                    <a:pt x="7819" y="2831"/>
                  </a:lnTo>
                  <a:lnTo>
                    <a:pt x="7832" y="2818"/>
                  </a:lnTo>
                  <a:lnTo>
                    <a:pt x="7846" y="2806"/>
                  </a:lnTo>
                  <a:lnTo>
                    <a:pt x="7860" y="2795"/>
                  </a:lnTo>
                  <a:lnTo>
                    <a:pt x="7874" y="2784"/>
                  </a:lnTo>
                  <a:lnTo>
                    <a:pt x="7889" y="2773"/>
                  </a:lnTo>
                  <a:lnTo>
                    <a:pt x="7904" y="2763"/>
                  </a:lnTo>
                  <a:lnTo>
                    <a:pt x="7920" y="2754"/>
                  </a:lnTo>
                  <a:lnTo>
                    <a:pt x="7936" y="2745"/>
                  </a:lnTo>
                  <a:lnTo>
                    <a:pt x="7952" y="2737"/>
                  </a:lnTo>
                  <a:lnTo>
                    <a:pt x="7969" y="2729"/>
                  </a:lnTo>
                  <a:lnTo>
                    <a:pt x="7986" y="2722"/>
                  </a:lnTo>
                  <a:lnTo>
                    <a:pt x="8003" y="2716"/>
                  </a:lnTo>
                  <a:lnTo>
                    <a:pt x="8020" y="2710"/>
                  </a:lnTo>
                  <a:lnTo>
                    <a:pt x="8037" y="2705"/>
                  </a:lnTo>
                  <a:lnTo>
                    <a:pt x="8055" y="2700"/>
                  </a:lnTo>
                  <a:lnTo>
                    <a:pt x="8073" y="2697"/>
                  </a:lnTo>
                  <a:lnTo>
                    <a:pt x="8091" y="2694"/>
                  </a:lnTo>
                  <a:lnTo>
                    <a:pt x="8109" y="2691"/>
                  </a:lnTo>
                  <a:lnTo>
                    <a:pt x="8127" y="2689"/>
                  </a:lnTo>
                  <a:lnTo>
                    <a:pt x="8145" y="2688"/>
                  </a:lnTo>
                  <a:lnTo>
                    <a:pt x="8163" y="2688"/>
                  </a:lnTo>
                  <a:lnTo>
                    <a:pt x="8181" y="2688"/>
                  </a:lnTo>
                  <a:lnTo>
                    <a:pt x="8200" y="2689"/>
                  </a:lnTo>
                  <a:lnTo>
                    <a:pt x="8218" y="2691"/>
                  </a:lnTo>
                  <a:lnTo>
                    <a:pt x="8236" y="2694"/>
                  </a:lnTo>
                  <a:lnTo>
                    <a:pt x="8254" y="2697"/>
                  </a:lnTo>
                  <a:lnTo>
                    <a:pt x="8272" y="2700"/>
                  </a:lnTo>
                  <a:lnTo>
                    <a:pt x="8289" y="2705"/>
                  </a:lnTo>
                  <a:lnTo>
                    <a:pt x="8307" y="2710"/>
                  </a:lnTo>
                  <a:lnTo>
                    <a:pt x="8324" y="2716"/>
                  </a:lnTo>
                  <a:lnTo>
                    <a:pt x="8341" y="2722"/>
                  </a:lnTo>
                  <a:lnTo>
                    <a:pt x="8358" y="2729"/>
                  </a:lnTo>
                  <a:lnTo>
                    <a:pt x="8375" y="2737"/>
                  </a:lnTo>
                  <a:lnTo>
                    <a:pt x="8391" y="2745"/>
                  </a:lnTo>
                  <a:lnTo>
                    <a:pt x="8407" y="2754"/>
                  </a:lnTo>
                  <a:lnTo>
                    <a:pt x="8423" y="2763"/>
                  </a:lnTo>
                  <a:lnTo>
                    <a:pt x="8438" y="2773"/>
                  </a:lnTo>
                  <a:lnTo>
                    <a:pt x="8453" y="2784"/>
                  </a:lnTo>
                  <a:lnTo>
                    <a:pt x="8467" y="2795"/>
                  </a:lnTo>
                  <a:lnTo>
                    <a:pt x="8481" y="2806"/>
                  </a:lnTo>
                  <a:lnTo>
                    <a:pt x="8495" y="2818"/>
                  </a:lnTo>
                  <a:lnTo>
                    <a:pt x="8508" y="2831"/>
                  </a:lnTo>
                  <a:lnTo>
                    <a:pt x="8520" y="2844"/>
                  </a:lnTo>
                  <a:lnTo>
                    <a:pt x="8532" y="2858"/>
                  </a:lnTo>
                  <a:lnTo>
                    <a:pt x="8544" y="2872"/>
                  </a:lnTo>
                  <a:lnTo>
                    <a:pt x="8555" y="2886"/>
                  </a:lnTo>
                  <a:lnTo>
                    <a:pt x="8565" y="2901"/>
                  </a:lnTo>
                  <a:lnTo>
                    <a:pt x="8576" y="2916"/>
                  </a:lnTo>
                  <a:lnTo>
                    <a:pt x="8585" y="2932"/>
                  </a:lnTo>
                  <a:lnTo>
                    <a:pt x="8594" y="2948"/>
                  </a:lnTo>
                  <a:lnTo>
                    <a:pt x="8602" y="2964"/>
                  </a:lnTo>
                  <a:lnTo>
                    <a:pt x="8610" y="2981"/>
                  </a:lnTo>
                  <a:lnTo>
                    <a:pt x="8617" y="2998"/>
                  </a:lnTo>
                  <a:lnTo>
                    <a:pt x="8623" y="3015"/>
                  </a:lnTo>
                  <a:lnTo>
                    <a:pt x="8629" y="3032"/>
                  </a:lnTo>
                  <a:lnTo>
                    <a:pt x="8634" y="3049"/>
                  </a:lnTo>
                  <a:lnTo>
                    <a:pt x="8638" y="3067"/>
                  </a:lnTo>
                  <a:lnTo>
                    <a:pt x="8642" y="3085"/>
                  </a:lnTo>
                  <a:lnTo>
                    <a:pt x="8645" y="3103"/>
                  </a:lnTo>
                  <a:lnTo>
                    <a:pt x="8647" y="3121"/>
                  </a:lnTo>
                  <a:lnTo>
                    <a:pt x="8649" y="3139"/>
                  </a:lnTo>
                  <a:lnTo>
                    <a:pt x="8650" y="3157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06" name="Outline">
              <a:extLst>
                <a:ext uri="{FF2B5EF4-FFF2-40B4-BE49-F238E27FC236}">
                  <a16:creationId xmlns:a16="http://schemas.microsoft.com/office/drawing/2014/main" id="{6ECD81D2-8117-4AB1-BD34-75CFC26FC243}"/>
                </a:ext>
              </a:extLst>
            </p:cNvPr>
            <p:cNvSpPr/>
            <p:nvPr/>
          </p:nvSpPr>
          <p:spPr>
            <a:xfrm>
              <a:off x="8633919" y="2677838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102" y="8561"/>
                  </a:moveTo>
                  <a:lnTo>
                    <a:pt x="1100" y="8528"/>
                  </a:lnTo>
                  <a:lnTo>
                    <a:pt x="1100" y="1472"/>
                  </a:lnTo>
                  <a:lnTo>
                    <a:pt x="1102" y="1439"/>
                  </a:lnTo>
                  <a:lnTo>
                    <a:pt x="1109" y="1407"/>
                  </a:lnTo>
                  <a:lnTo>
                    <a:pt x="1119" y="1376"/>
                  </a:lnTo>
                  <a:lnTo>
                    <a:pt x="1133" y="1347"/>
                  </a:lnTo>
                  <a:lnTo>
                    <a:pt x="1152" y="1320"/>
                  </a:lnTo>
                  <a:lnTo>
                    <a:pt x="1173" y="1295"/>
                  </a:lnTo>
                  <a:lnTo>
                    <a:pt x="1198" y="1274"/>
                  </a:lnTo>
                  <a:lnTo>
                    <a:pt x="1225" y="1255"/>
                  </a:lnTo>
                  <a:lnTo>
                    <a:pt x="1254" y="1241"/>
                  </a:lnTo>
                  <a:lnTo>
                    <a:pt x="1285" y="1231"/>
                  </a:lnTo>
                  <a:lnTo>
                    <a:pt x="1317" y="1224"/>
                  </a:lnTo>
                  <a:lnTo>
                    <a:pt x="1350" y="1222"/>
                  </a:lnTo>
                  <a:lnTo>
                    <a:pt x="1383" y="1224"/>
                  </a:lnTo>
                  <a:lnTo>
                    <a:pt x="1415" y="1231"/>
                  </a:lnTo>
                  <a:lnTo>
                    <a:pt x="1446" y="1241"/>
                  </a:lnTo>
                  <a:lnTo>
                    <a:pt x="1475" y="1255"/>
                  </a:lnTo>
                  <a:lnTo>
                    <a:pt x="1502" y="1274"/>
                  </a:lnTo>
                  <a:lnTo>
                    <a:pt x="1527" y="1295"/>
                  </a:lnTo>
                  <a:lnTo>
                    <a:pt x="1548" y="1320"/>
                  </a:lnTo>
                  <a:lnTo>
                    <a:pt x="1567" y="1347"/>
                  </a:lnTo>
                  <a:lnTo>
                    <a:pt x="1581" y="1376"/>
                  </a:lnTo>
                  <a:lnTo>
                    <a:pt x="1591" y="1407"/>
                  </a:lnTo>
                  <a:lnTo>
                    <a:pt x="1598" y="1439"/>
                  </a:lnTo>
                  <a:lnTo>
                    <a:pt x="1600" y="1472"/>
                  </a:lnTo>
                  <a:lnTo>
                    <a:pt x="1600" y="8278"/>
                  </a:lnTo>
                  <a:lnTo>
                    <a:pt x="8650" y="8278"/>
                  </a:lnTo>
                  <a:lnTo>
                    <a:pt x="8683" y="8280"/>
                  </a:lnTo>
                  <a:lnTo>
                    <a:pt x="8715" y="8287"/>
                  </a:lnTo>
                  <a:lnTo>
                    <a:pt x="8746" y="8297"/>
                  </a:lnTo>
                  <a:lnTo>
                    <a:pt x="8775" y="8311"/>
                  </a:lnTo>
                  <a:lnTo>
                    <a:pt x="8802" y="8330"/>
                  </a:lnTo>
                  <a:lnTo>
                    <a:pt x="8827" y="8351"/>
                  </a:lnTo>
                  <a:lnTo>
                    <a:pt x="8848" y="8376"/>
                  </a:lnTo>
                  <a:lnTo>
                    <a:pt x="8867" y="8403"/>
                  </a:lnTo>
                  <a:lnTo>
                    <a:pt x="8881" y="8432"/>
                  </a:lnTo>
                  <a:lnTo>
                    <a:pt x="8891" y="8463"/>
                  </a:lnTo>
                  <a:lnTo>
                    <a:pt x="8898" y="8495"/>
                  </a:lnTo>
                  <a:lnTo>
                    <a:pt x="8900" y="8528"/>
                  </a:lnTo>
                  <a:lnTo>
                    <a:pt x="8898" y="8561"/>
                  </a:lnTo>
                  <a:lnTo>
                    <a:pt x="8891" y="8593"/>
                  </a:lnTo>
                  <a:lnTo>
                    <a:pt x="8881" y="8624"/>
                  </a:lnTo>
                  <a:lnTo>
                    <a:pt x="8867" y="8653"/>
                  </a:lnTo>
                  <a:lnTo>
                    <a:pt x="8848" y="8680"/>
                  </a:lnTo>
                  <a:lnTo>
                    <a:pt x="8827" y="8705"/>
                  </a:lnTo>
                  <a:lnTo>
                    <a:pt x="8802" y="8726"/>
                  </a:lnTo>
                  <a:lnTo>
                    <a:pt x="8775" y="8745"/>
                  </a:lnTo>
                  <a:lnTo>
                    <a:pt x="8746" y="8759"/>
                  </a:lnTo>
                  <a:lnTo>
                    <a:pt x="8715" y="8769"/>
                  </a:lnTo>
                  <a:lnTo>
                    <a:pt x="8683" y="8776"/>
                  </a:lnTo>
                  <a:lnTo>
                    <a:pt x="8650" y="8778"/>
                  </a:lnTo>
                  <a:lnTo>
                    <a:pt x="1350" y="8778"/>
                  </a:lnTo>
                  <a:lnTo>
                    <a:pt x="1317" y="8776"/>
                  </a:lnTo>
                  <a:lnTo>
                    <a:pt x="1285" y="8769"/>
                  </a:lnTo>
                  <a:lnTo>
                    <a:pt x="1254" y="8759"/>
                  </a:lnTo>
                  <a:lnTo>
                    <a:pt x="1225" y="8745"/>
                  </a:lnTo>
                  <a:lnTo>
                    <a:pt x="1198" y="8726"/>
                  </a:lnTo>
                  <a:lnTo>
                    <a:pt x="1173" y="8705"/>
                  </a:lnTo>
                  <a:lnTo>
                    <a:pt x="1152" y="8680"/>
                  </a:lnTo>
                  <a:lnTo>
                    <a:pt x="1133" y="8653"/>
                  </a:lnTo>
                  <a:lnTo>
                    <a:pt x="1119" y="8624"/>
                  </a:lnTo>
                  <a:lnTo>
                    <a:pt x="1109" y="8593"/>
                  </a:lnTo>
                  <a:lnTo>
                    <a:pt x="1102" y="8561"/>
                  </a:lnTo>
                  <a:close/>
                  <a:moveTo>
                    <a:pt x="4921" y="6089"/>
                  </a:moveTo>
                  <a:lnTo>
                    <a:pt x="3593" y="5646"/>
                  </a:lnTo>
                  <a:lnTo>
                    <a:pt x="2240" y="6774"/>
                  </a:lnTo>
                  <a:lnTo>
                    <a:pt x="2214" y="6793"/>
                  </a:lnTo>
                  <a:lnTo>
                    <a:pt x="2185" y="6809"/>
                  </a:lnTo>
                  <a:lnTo>
                    <a:pt x="2154" y="6821"/>
                  </a:lnTo>
                  <a:lnTo>
                    <a:pt x="2123" y="6828"/>
                  </a:lnTo>
                  <a:lnTo>
                    <a:pt x="2090" y="6832"/>
                  </a:lnTo>
                  <a:lnTo>
                    <a:pt x="2057" y="6831"/>
                  </a:lnTo>
                  <a:lnTo>
                    <a:pt x="2025" y="6826"/>
                  </a:lnTo>
                  <a:lnTo>
                    <a:pt x="1994" y="6817"/>
                  </a:lnTo>
                  <a:lnTo>
                    <a:pt x="1964" y="6803"/>
                  </a:lnTo>
                  <a:lnTo>
                    <a:pt x="1936" y="6786"/>
                  </a:lnTo>
                  <a:lnTo>
                    <a:pt x="1911" y="6766"/>
                  </a:lnTo>
                  <a:lnTo>
                    <a:pt x="1888" y="6742"/>
                  </a:lnTo>
                  <a:lnTo>
                    <a:pt x="1869" y="6716"/>
                  </a:lnTo>
                  <a:lnTo>
                    <a:pt x="1853" y="6687"/>
                  </a:lnTo>
                  <a:lnTo>
                    <a:pt x="1841" y="6656"/>
                  </a:lnTo>
                  <a:lnTo>
                    <a:pt x="1834" y="6625"/>
                  </a:lnTo>
                  <a:lnTo>
                    <a:pt x="1830" y="6592"/>
                  </a:lnTo>
                  <a:lnTo>
                    <a:pt x="1831" y="6559"/>
                  </a:lnTo>
                  <a:lnTo>
                    <a:pt x="1836" y="6527"/>
                  </a:lnTo>
                  <a:lnTo>
                    <a:pt x="1845" y="6496"/>
                  </a:lnTo>
                  <a:lnTo>
                    <a:pt x="1859" y="6466"/>
                  </a:lnTo>
                  <a:lnTo>
                    <a:pt x="1876" y="6438"/>
                  </a:lnTo>
                  <a:lnTo>
                    <a:pt x="1896" y="6413"/>
                  </a:lnTo>
                  <a:lnTo>
                    <a:pt x="1920" y="6390"/>
                  </a:lnTo>
                  <a:lnTo>
                    <a:pt x="3380" y="5173"/>
                  </a:lnTo>
                  <a:lnTo>
                    <a:pt x="3406" y="5154"/>
                  </a:lnTo>
                  <a:lnTo>
                    <a:pt x="3433" y="5139"/>
                  </a:lnTo>
                  <a:lnTo>
                    <a:pt x="3463" y="5127"/>
                  </a:lnTo>
                  <a:lnTo>
                    <a:pt x="3494" y="5119"/>
                  </a:lnTo>
                  <a:lnTo>
                    <a:pt x="3525" y="5115"/>
                  </a:lnTo>
                  <a:lnTo>
                    <a:pt x="3557" y="5116"/>
                  </a:lnTo>
                  <a:lnTo>
                    <a:pt x="3588" y="5120"/>
                  </a:lnTo>
                  <a:lnTo>
                    <a:pt x="3619" y="5128"/>
                  </a:lnTo>
                  <a:lnTo>
                    <a:pt x="5079" y="5615"/>
                  </a:lnTo>
                  <a:lnTo>
                    <a:pt x="5109" y="5627"/>
                  </a:lnTo>
                  <a:lnTo>
                    <a:pt x="5138" y="5643"/>
                  </a:lnTo>
                  <a:lnTo>
                    <a:pt x="5164" y="5663"/>
                  </a:lnTo>
                  <a:lnTo>
                    <a:pt x="5187" y="5686"/>
                  </a:lnTo>
                  <a:lnTo>
                    <a:pt x="5207" y="5712"/>
                  </a:lnTo>
                  <a:lnTo>
                    <a:pt x="5224" y="5740"/>
                  </a:lnTo>
                  <a:lnTo>
                    <a:pt x="5236" y="5770"/>
                  </a:lnTo>
                  <a:lnTo>
                    <a:pt x="5245" y="5802"/>
                  </a:lnTo>
                  <a:lnTo>
                    <a:pt x="5249" y="5834"/>
                  </a:lnTo>
                  <a:lnTo>
                    <a:pt x="5250" y="5867"/>
                  </a:lnTo>
                  <a:lnTo>
                    <a:pt x="5245" y="5899"/>
                  </a:lnTo>
                  <a:lnTo>
                    <a:pt x="5237" y="5931"/>
                  </a:lnTo>
                  <a:lnTo>
                    <a:pt x="5225" y="5961"/>
                  </a:lnTo>
                  <a:lnTo>
                    <a:pt x="5209" y="5990"/>
                  </a:lnTo>
                  <a:lnTo>
                    <a:pt x="5189" y="6016"/>
                  </a:lnTo>
                  <a:lnTo>
                    <a:pt x="5166" y="6039"/>
                  </a:lnTo>
                  <a:lnTo>
                    <a:pt x="5140" y="6059"/>
                  </a:lnTo>
                  <a:lnTo>
                    <a:pt x="5112" y="6076"/>
                  </a:lnTo>
                  <a:lnTo>
                    <a:pt x="5082" y="6088"/>
                  </a:lnTo>
                  <a:lnTo>
                    <a:pt x="5050" y="6097"/>
                  </a:lnTo>
                  <a:lnTo>
                    <a:pt x="5018" y="6101"/>
                  </a:lnTo>
                  <a:lnTo>
                    <a:pt x="4985" y="6102"/>
                  </a:lnTo>
                  <a:lnTo>
                    <a:pt x="4953" y="6097"/>
                  </a:lnTo>
                  <a:lnTo>
                    <a:pt x="4921" y="6089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7" name="Oval 56">
            <a:extLst>
              <a:ext uri="{FF2B5EF4-FFF2-40B4-BE49-F238E27FC236}">
                <a16:creationId xmlns:a16="http://schemas.microsoft.com/office/drawing/2014/main" id="{4DC57AE1-9E6B-46FD-98B8-A74C4408159B}"/>
              </a:ext>
            </a:extLst>
          </p:cNvPr>
          <p:cNvSpPr/>
          <p:nvPr/>
        </p:nvSpPr>
        <p:spPr>
          <a:xfrm>
            <a:off x="6853920" y="4391461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90007" name="Group 24">
            <a:extLst>
              <a:ext uri="{FF2B5EF4-FFF2-40B4-BE49-F238E27FC236}">
                <a16:creationId xmlns:a16="http://schemas.microsoft.com/office/drawing/2014/main" id="{19617171-C3DE-4268-A4A4-C5249C0EC8BB}"/>
              </a:ext>
            </a:extLst>
          </p:cNvPr>
          <p:cNvGrpSpPr/>
          <p:nvPr/>
        </p:nvGrpSpPr>
        <p:grpSpPr>
          <a:xfrm>
            <a:off x="6948034" y="4485575"/>
            <a:ext cx="384400" cy="384400"/>
            <a:chOff x="4094847" y="1760585"/>
            <a:chExt cx="633600" cy="633600"/>
          </a:xfrm>
        </p:grpSpPr>
        <p:sp>
          <p:nvSpPr>
            <p:cNvPr id="90008" name="Accent">
              <a:extLst>
                <a:ext uri="{FF2B5EF4-FFF2-40B4-BE49-F238E27FC236}">
                  <a16:creationId xmlns:a16="http://schemas.microsoft.com/office/drawing/2014/main" id="{C5432265-B723-4B7C-8AC4-8BFDFD4334C9}"/>
                </a:ext>
              </a:extLst>
            </p:cNvPr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09" name="Outline">
              <a:extLst>
                <a:ext uri="{FF2B5EF4-FFF2-40B4-BE49-F238E27FC236}">
                  <a16:creationId xmlns:a16="http://schemas.microsoft.com/office/drawing/2014/main" id="{72212518-2BA5-4D89-984D-C668B809FD7A}"/>
                </a:ext>
              </a:extLst>
            </p:cNvPr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60" name="Oval 59">
            <a:extLst>
              <a:ext uri="{FF2B5EF4-FFF2-40B4-BE49-F238E27FC236}">
                <a16:creationId xmlns:a16="http://schemas.microsoft.com/office/drawing/2014/main" id="{D41E6C9A-98F0-4743-A846-238B18E75E5F}"/>
              </a:ext>
            </a:extLst>
          </p:cNvPr>
          <p:cNvSpPr/>
          <p:nvPr/>
        </p:nvSpPr>
        <p:spPr>
          <a:xfrm>
            <a:off x="6853920" y="5251495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90010" name="Group 263">
            <a:extLst>
              <a:ext uri="{FF2B5EF4-FFF2-40B4-BE49-F238E27FC236}">
                <a16:creationId xmlns:a16="http://schemas.microsoft.com/office/drawing/2014/main" id="{490D9D01-9011-4B67-997F-74368B1265CB}"/>
              </a:ext>
            </a:extLst>
          </p:cNvPr>
          <p:cNvGrpSpPr/>
          <p:nvPr/>
        </p:nvGrpSpPr>
        <p:grpSpPr>
          <a:xfrm>
            <a:off x="6948034" y="5345609"/>
            <a:ext cx="384400" cy="384400"/>
            <a:chOff x="9761300" y="3586227"/>
            <a:chExt cx="589280" cy="589280"/>
          </a:xfrm>
        </p:grpSpPr>
        <p:sp>
          <p:nvSpPr>
            <p:cNvPr id="90011" name="Accent">
              <a:extLst>
                <a:ext uri="{FF2B5EF4-FFF2-40B4-BE49-F238E27FC236}">
                  <a16:creationId xmlns:a16="http://schemas.microsoft.com/office/drawing/2014/main" id="{B68994F9-79E8-4378-8417-F68A8611F3B6}"/>
                </a:ext>
              </a:extLst>
            </p:cNvPr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79" y="1739"/>
                  </a:moveTo>
                  <a:lnTo>
                    <a:pt x="4978" y="1736"/>
                  </a:lnTo>
                  <a:lnTo>
                    <a:pt x="4873" y="1735"/>
                  </a:lnTo>
                  <a:lnTo>
                    <a:pt x="4840" y="1733"/>
                  </a:lnTo>
                  <a:lnTo>
                    <a:pt x="4808" y="1726"/>
                  </a:lnTo>
                  <a:lnTo>
                    <a:pt x="4777" y="1715"/>
                  </a:lnTo>
                  <a:lnTo>
                    <a:pt x="4748" y="1701"/>
                  </a:lnTo>
                  <a:lnTo>
                    <a:pt x="4721" y="1682"/>
                  </a:lnTo>
                  <a:lnTo>
                    <a:pt x="4696" y="1661"/>
                  </a:lnTo>
                  <a:lnTo>
                    <a:pt x="4675" y="1636"/>
                  </a:lnTo>
                  <a:lnTo>
                    <a:pt x="4657" y="1609"/>
                  </a:lnTo>
                  <a:lnTo>
                    <a:pt x="4642" y="1579"/>
                  </a:lnTo>
                  <a:lnTo>
                    <a:pt x="4632" y="1548"/>
                  </a:lnTo>
                  <a:lnTo>
                    <a:pt x="4626" y="1516"/>
                  </a:lnTo>
                  <a:lnTo>
                    <a:pt x="4624" y="1484"/>
                  </a:lnTo>
                  <a:lnTo>
                    <a:pt x="4626" y="1451"/>
                  </a:lnTo>
                  <a:lnTo>
                    <a:pt x="4633" y="1419"/>
                  </a:lnTo>
                  <a:lnTo>
                    <a:pt x="4644" y="1388"/>
                  </a:lnTo>
                  <a:lnTo>
                    <a:pt x="4658" y="1359"/>
                  </a:lnTo>
                  <a:lnTo>
                    <a:pt x="4677" y="1332"/>
                  </a:lnTo>
                  <a:lnTo>
                    <a:pt x="4698" y="1307"/>
                  </a:lnTo>
                  <a:lnTo>
                    <a:pt x="4723" y="1286"/>
                  </a:lnTo>
                  <a:lnTo>
                    <a:pt x="4750" y="1268"/>
                  </a:lnTo>
                  <a:lnTo>
                    <a:pt x="4780" y="1253"/>
                  </a:lnTo>
                  <a:lnTo>
                    <a:pt x="4811" y="1243"/>
                  </a:lnTo>
                  <a:lnTo>
                    <a:pt x="4843" y="1237"/>
                  </a:lnTo>
                  <a:lnTo>
                    <a:pt x="4875" y="1235"/>
                  </a:lnTo>
                  <a:lnTo>
                    <a:pt x="4984" y="1236"/>
                  </a:lnTo>
                  <a:lnTo>
                    <a:pt x="4992" y="1236"/>
                  </a:lnTo>
                  <a:lnTo>
                    <a:pt x="5101" y="1240"/>
                  </a:lnTo>
                  <a:lnTo>
                    <a:pt x="5108" y="1240"/>
                  </a:lnTo>
                  <a:lnTo>
                    <a:pt x="5217" y="1247"/>
                  </a:lnTo>
                  <a:lnTo>
                    <a:pt x="5225" y="1248"/>
                  </a:lnTo>
                  <a:lnTo>
                    <a:pt x="5332" y="1259"/>
                  </a:lnTo>
                  <a:lnTo>
                    <a:pt x="5340" y="1260"/>
                  </a:lnTo>
                  <a:lnTo>
                    <a:pt x="5448" y="1273"/>
                  </a:lnTo>
                  <a:lnTo>
                    <a:pt x="5455" y="1275"/>
                  </a:lnTo>
                  <a:lnTo>
                    <a:pt x="5562" y="1292"/>
                  </a:lnTo>
                  <a:lnTo>
                    <a:pt x="5570" y="1293"/>
                  </a:lnTo>
                  <a:lnTo>
                    <a:pt x="5676" y="1313"/>
                  </a:lnTo>
                  <a:lnTo>
                    <a:pt x="5684" y="1315"/>
                  </a:lnTo>
                  <a:lnTo>
                    <a:pt x="5789" y="1339"/>
                  </a:lnTo>
                  <a:lnTo>
                    <a:pt x="5797" y="1341"/>
                  </a:lnTo>
                  <a:lnTo>
                    <a:pt x="5902" y="1367"/>
                  </a:lnTo>
                  <a:lnTo>
                    <a:pt x="5909" y="1369"/>
                  </a:lnTo>
                  <a:lnTo>
                    <a:pt x="6013" y="1400"/>
                  </a:lnTo>
                  <a:lnTo>
                    <a:pt x="6020" y="1402"/>
                  </a:lnTo>
                  <a:lnTo>
                    <a:pt x="6124" y="1435"/>
                  </a:lnTo>
                  <a:lnTo>
                    <a:pt x="6131" y="1438"/>
                  </a:lnTo>
                  <a:lnTo>
                    <a:pt x="6233" y="1474"/>
                  </a:lnTo>
                  <a:lnTo>
                    <a:pt x="6240" y="1477"/>
                  </a:lnTo>
                  <a:lnTo>
                    <a:pt x="6341" y="1516"/>
                  </a:lnTo>
                  <a:lnTo>
                    <a:pt x="6348" y="1519"/>
                  </a:lnTo>
                  <a:lnTo>
                    <a:pt x="6448" y="1562"/>
                  </a:lnTo>
                  <a:lnTo>
                    <a:pt x="6456" y="1565"/>
                  </a:lnTo>
                  <a:lnTo>
                    <a:pt x="6554" y="1612"/>
                  </a:lnTo>
                  <a:lnTo>
                    <a:pt x="6561" y="1615"/>
                  </a:lnTo>
                  <a:lnTo>
                    <a:pt x="6658" y="1664"/>
                  </a:lnTo>
                  <a:lnTo>
                    <a:pt x="6665" y="1667"/>
                  </a:lnTo>
                  <a:lnTo>
                    <a:pt x="6761" y="1719"/>
                  </a:lnTo>
                  <a:lnTo>
                    <a:pt x="6767" y="1723"/>
                  </a:lnTo>
                  <a:lnTo>
                    <a:pt x="6861" y="1778"/>
                  </a:lnTo>
                  <a:lnTo>
                    <a:pt x="6868" y="1782"/>
                  </a:lnTo>
                  <a:lnTo>
                    <a:pt x="6959" y="1840"/>
                  </a:lnTo>
                  <a:lnTo>
                    <a:pt x="6966" y="1844"/>
                  </a:lnTo>
                  <a:lnTo>
                    <a:pt x="7056" y="1904"/>
                  </a:lnTo>
                  <a:lnTo>
                    <a:pt x="7062" y="1908"/>
                  </a:lnTo>
                  <a:lnTo>
                    <a:pt x="7150" y="1971"/>
                  </a:lnTo>
                  <a:lnTo>
                    <a:pt x="7156" y="1976"/>
                  </a:lnTo>
                  <a:lnTo>
                    <a:pt x="7243" y="2042"/>
                  </a:lnTo>
                  <a:lnTo>
                    <a:pt x="7249" y="2046"/>
                  </a:lnTo>
                  <a:lnTo>
                    <a:pt x="7333" y="2115"/>
                  </a:lnTo>
                  <a:lnTo>
                    <a:pt x="7338" y="2120"/>
                  </a:lnTo>
                  <a:lnTo>
                    <a:pt x="7420" y="2191"/>
                  </a:lnTo>
                  <a:lnTo>
                    <a:pt x="7426" y="2196"/>
                  </a:lnTo>
                  <a:lnTo>
                    <a:pt x="7506" y="2269"/>
                  </a:lnTo>
                  <a:lnTo>
                    <a:pt x="7511" y="2275"/>
                  </a:lnTo>
                  <a:lnTo>
                    <a:pt x="7589" y="2350"/>
                  </a:lnTo>
                  <a:lnTo>
                    <a:pt x="7594" y="2356"/>
                  </a:lnTo>
                  <a:lnTo>
                    <a:pt x="7670" y="2434"/>
                  </a:lnTo>
                  <a:lnTo>
                    <a:pt x="7675" y="2440"/>
                  </a:lnTo>
                  <a:lnTo>
                    <a:pt x="7748" y="2521"/>
                  </a:lnTo>
                  <a:lnTo>
                    <a:pt x="7753" y="2526"/>
                  </a:lnTo>
                  <a:lnTo>
                    <a:pt x="7823" y="2609"/>
                  </a:lnTo>
                  <a:lnTo>
                    <a:pt x="7828" y="2615"/>
                  </a:lnTo>
                  <a:lnTo>
                    <a:pt x="7896" y="2700"/>
                  </a:lnTo>
                  <a:lnTo>
                    <a:pt x="7900" y="2707"/>
                  </a:lnTo>
                  <a:lnTo>
                    <a:pt x="7965" y="2794"/>
                  </a:lnTo>
                  <a:lnTo>
                    <a:pt x="7970" y="2800"/>
                  </a:lnTo>
                  <a:lnTo>
                    <a:pt x="8032" y="2889"/>
                  </a:lnTo>
                  <a:lnTo>
                    <a:pt x="8037" y="2895"/>
                  </a:lnTo>
                  <a:lnTo>
                    <a:pt x="8096" y="2986"/>
                  </a:lnTo>
                  <a:lnTo>
                    <a:pt x="8100" y="2992"/>
                  </a:lnTo>
                  <a:lnTo>
                    <a:pt x="8157" y="3084"/>
                  </a:lnTo>
                  <a:lnTo>
                    <a:pt x="8161" y="3091"/>
                  </a:lnTo>
                  <a:lnTo>
                    <a:pt x="8214" y="3185"/>
                  </a:lnTo>
                  <a:lnTo>
                    <a:pt x="8218" y="3192"/>
                  </a:lnTo>
                  <a:lnTo>
                    <a:pt x="8269" y="3288"/>
                  </a:lnTo>
                  <a:lnTo>
                    <a:pt x="8272" y="3294"/>
                  </a:lnTo>
                  <a:lnTo>
                    <a:pt x="8320" y="3392"/>
                  </a:lnTo>
                  <a:lnTo>
                    <a:pt x="8324" y="3398"/>
                  </a:lnTo>
                  <a:lnTo>
                    <a:pt x="8368" y="3497"/>
                  </a:lnTo>
                  <a:lnTo>
                    <a:pt x="8371" y="3504"/>
                  </a:lnTo>
                  <a:lnTo>
                    <a:pt x="8413" y="3604"/>
                  </a:lnTo>
                  <a:lnTo>
                    <a:pt x="8416" y="3611"/>
                  </a:lnTo>
                  <a:lnTo>
                    <a:pt x="8455" y="3713"/>
                  </a:lnTo>
                  <a:lnTo>
                    <a:pt x="8458" y="3720"/>
                  </a:lnTo>
                  <a:lnTo>
                    <a:pt x="8493" y="3823"/>
                  </a:lnTo>
                  <a:lnTo>
                    <a:pt x="8496" y="3830"/>
                  </a:lnTo>
                  <a:lnTo>
                    <a:pt x="8529" y="3934"/>
                  </a:lnTo>
                  <a:lnTo>
                    <a:pt x="8531" y="3942"/>
                  </a:lnTo>
                  <a:lnTo>
                    <a:pt x="8560" y="4047"/>
                  </a:lnTo>
                  <a:lnTo>
                    <a:pt x="8562" y="4054"/>
                  </a:lnTo>
                  <a:lnTo>
                    <a:pt x="8588" y="4160"/>
                  </a:lnTo>
                  <a:lnTo>
                    <a:pt x="8590" y="4167"/>
                  </a:lnTo>
                  <a:lnTo>
                    <a:pt x="8609" y="4259"/>
                  </a:lnTo>
                  <a:lnTo>
                    <a:pt x="8639" y="4256"/>
                  </a:lnTo>
                  <a:lnTo>
                    <a:pt x="8672" y="4257"/>
                  </a:lnTo>
                  <a:lnTo>
                    <a:pt x="8704" y="4262"/>
                  </a:lnTo>
                  <a:lnTo>
                    <a:pt x="8736" y="4271"/>
                  </a:lnTo>
                  <a:lnTo>
                    <a:pt x="8766" y="4284"/>
                  </a:lnTo>
                  <a:lnTo>
                    <a:pt x="8794" y="4301"/>
                  </a:lnTo>
                  <a:lnTo>
                    <a:pt x="8819" y="4322"/>
                  </a:lnTo>
                  <a:lnTo>
                    <a:pt x="8842" y="4345"/>
                  </a:lnTo>
                  <a:lnTo>
                    <a:pt x="8861" y="4372"/>
                  </a:lnTo>
                  <a:lnTo>
                    <a:pt x="8877" y="4401"/>
                  </a:lnTo>
                  <a:lnTo>
                    <a:pt x="8888" y="4431"/>
                  </a:lnTo>
                  <a:lnTo>
                    <a:pt x="8896" y="4463"/>
                  </a:lnTo>
                  <a:lnTo>
                    <a:pt x="8900" y="4495"/>
                  </a:lnTo>
                  <a:lnTo>
                    <a:pt x="8899" y="4528"/>
                  </a:lnTo>
                  <a:lnTo>
                    <a:pt x="8894" y="4560"/>
                  </a:lnTo>
                  <a:lnTo>
                    <a:pt x="8642" y="5692"/>
                  </a:lnTo>
                  <a:lnTo>
                    <a:pt x="8633" y="5723"/>
                  </a:lnTo>
                  <a:lnTo>
                    <a:pt x="8620" y="5752"/>
                  </a:lnTo>
                  <a:lnTo>
                    <a:pt x="8604" y="5779"/>
                  </a:lnTo>
                  <a:lnTo>
                    <a:pt x="8585" y="5804"/>
                  </a:lnTo>
                  <a:lnTo>
                    <a:pt x="8562" y="5827"/>
                  </a:lnTo>
                  <a:lnTo>
                    <a:pt x="8537" y="5846"/>
                  </a:lnTo>
                  <a:lnTo>
                    <a:pt x="8509" y="5862"/>
                  </a:lnTo>
                  <a:lnTo>
                    <a:pt x="8480" y="5874"/>
                  </a:lnTo>
                  <a:lnTo>
                    <a:pt x="8449" y="5883"/>
                  </a:lnTo>
                  <a:lnTo>
                    <a:pt x="8418" y="5887"/>
                  </a:lnTo>
                  <a:lnTo>
                    <a:pt x="8386" y="5888"/>
                  </a:lnTo>
                  <a:lnTo>
                    <a:pt x="8354" y="5884"/>
                  </a:lnTo>
                  <a:lnTo>
                    <a:pt x="8323" y="5877"/>
                  </a:lnTo>
                  <a:lnTo>
                    <a:pt x="8294" y="5865"/>
                  </a:lnTo>
                  <a:lnTo>
                    <a:pt x="8266" y="5850"/>
                  </a:lnTo>
                  <a:lnTo>
                    <a:pt x="7259" y="5221"/>
                  </a:lnTo>
                  <a:lnTo>
                    <a:pt x="7232" y="5202"/>
                  </a:lnTo>
                  <a:lnTo>
                    <a:pt x="7208" y="5180"/>
                  </a:lnTo>
                  <a:lnTo>
                    <a:pt x="7187" y="5154"/>
                  </a:lnTo>
                  <a:lnTo>
                    <a:pt x="7170" y="5126"/>
                  </a:lnTo>
                  <a:lnTo>
                    <a:pt x="7157" y="5097"/>
                  </a:lnTo>
                  <a:lnTo>
                    <a:pt x="7147" y="5065"/>
                  </a:lnTo>
                  <a:lnTo>
                    <a:pt x="7142" y="5033"/>
                  </a:lnTo>
                  <a:lnTo>
                    <a:pt x="7141" y="5000"/>
                  </a:lnTo>
                  <a:lnTo>
                    <a:pt x="7144" y="4968"/>
                  </a:lnTo>
                  <a:lnTo>
                    <a:pt x="7152" y="4936"/>
                  </a:lnTo>
                  <a:lnTo>
                    <a:pt x="7163" y="4905"/>
                  </a:lnTo>
                  <a:lnTo>
                    <a:pt x="7179" y="4877"/>
                  </a:lnTo>
                  <a:lnTo>
                    <a:pt x="7198" y="4850"/>
                  </a:lnTo>
                  <a:lnTo>
                    <a:pt x="7220" y="4826"/>
                  </a:lnTo>
                  <a:lnTo>
                    <a:pt x="7246" y="4805"/>
                  </a:lnTo>
                  <a:lnTo>
                    <a:pt x="7274" y="4788"/>
                  </a:lnTo>
                  <a:lnTo>
                    <a:pt x="7303" y="4775"/>
                  </a:lnTo>
                  <a:lnTo>
                    <a:pt x="7335" y="4765"/>
                  </a:lnTo>
                  <a:lnTo>
                    <a:pt x="7367" y="4760"/>
                  </a:lnTo>
                  <a:lnTo>
                    <a:pt x="7400" y="4759"/>
                  </a:lnTo>
                  <a:lnTo>
                    <a:pt x="7432" y="4762"/>
                  </a:lnTo>
                  <a:lnTo>
                    <a:pt x="7464" y="4770"/>
                  </a:lnTo>
                  <a:lnTo>
                    <a:pt x="7495" y="4781"/>
                  </a:lnTo>
                  <a:lnTo>
                    <a:pt x="7523" y="4797"/>
                  </a:lnTo>
                  <a:lnTo>
                    <a:pt x="8178" y="5206"/>
                  </a:lnTo>
                  <a:lnTo>
                    <a:pt x="8180" y="5175"/>
                  </a:lnTo>
                  <a:lnTo>
                    <a:pt x="8184" y="5074"/>
                  </a:lnTo>
                  <a:lnTo>
                    <a:pt x="8184" y="4974"/>
                  </a:lnTo>
                  <a:lnTo>
                    <a:pt x="8182" y="4873"/>
                  </a:lnTo>
                  <a:lnTo>
                    <a:pt x="8176" y="4773"/>
                  </a:lnTo>
                  <a:lnTo>
                    <a:pt x="8167" y="4672"/>
                  </a:lnTo>
                  <a:lnTo>
                    <a:pt x="8155" y="4572"/>
                  </a:lnTo>
                  <a:lnTo>
                    <a:pt x="8140" y="4473"/>
                  </a:lnTo>
                  <a:lnTo>
                    <a:pt x="8123" y="4374"/>
                  </a:lnTo>
                  <a:lnTo>
                    <a:pt x="8101" y="4275"/>
                  </a:lnTo>
                  <a:lnTo>
                    <a:pt x="8077" y="4177"/>
                  </a:lnTo>
                  <a:lnTo>
                    <a:pt x="8050" y="4080"/>
                  </a:lnTo>
                  <a:lnTo>
                    <a:pt x="8020" y="3984"/>
                  </a:lnTo>
                  <a:lnTo>
                    <a:pt x="7987" y="3888"/>
                  </a:lnTo>
                  <a:lnTo>
                    <a:pt x="7951" y="3794"/>
                  </a:lnTo>
                  <a:lnTo>
                    <a:pt x="7912" y="3701"/>
                  </a:lnTo>
                  <a:lnTo>
                    <a:pt x="7870" y="3609"/>
                  </a:lnTo>
                  <a:lnTo>
                    <a:pt x="7825" y="3519"/>
                  </a:lnTo>
                  <a:lnTo>
                    <a:pt x="7778" y="3430"/>
                  </a:lnTo>
                  <a:lnTo>
                    <a:pt x="7728" y="3342"/>
                  </a:lnTo>
                  <a:lnTo>
                    <a:pt x="7676" y="3257"/>
                  </a:lnTo>
                  <a:lnTo>
                    <a:pt x="7621" y="3172"/>
                  </a:lnTo>
                  <a:lnTo>
                    <a:pt x="7563" y="3090"/>
                  </a:lnTo>
                  <a:lnTo>
                    <a:pt x="7502" y="3009"/>
                  </a:lnTo>
                  <a:lnTo>
                    <a:pt x="7439" y="2930"/>
                  </a:lnTo>
                  <a:lnTo>
                    <a:pt x="7374" y="2853"/>
                  </a:lnTo>
                  <a:lnTo>
                    <a:pt x="7306" y="2778"/>
                  </a:lnTo>
                  <a:lnTo>
                    <a:pt x="7236" y="2705"/>
                  </a:lnTo>
                  <a:lnTo>
                    <a:pt x="7164" y="2634"/>
                  </a:lnTo>
                  <a:lnTo>
                    <a:pt x="7090" y="2566"/>
                  </a:lnTo>
                  <a:lnTo>
                    <a:pt x="7014" y="2500"/>
                  </a:lnTo>
                  <a:lnTo>
                    <a:pt x="6936" y="2437"/>
                  </a:lnTo>
                  <a:lnTo>
                    <a:pt x="6856" y="2376"/>
                  </a:lnTo>
                  <a:lnTo>
                    <a:pt x="6774" y="2317"/>
                  </a:lnTo>
                  <a:lnTo>
                    <a:pt x="6691" y="2261"/>
                  </a:lnTo>
                  <a:lnTo>
                    <a:pt x="6605" y="2208"/>
                  </a:lnTo>
                  <a:lnTo>
                    <a:pt x="6518" y="2157"/>
                  </a:lnTo>
                  <a:lnTo>
                    <a:pt x="6430" y="2109"/>
                  </a:lnTo>
                  <a:lnTo>
                    <a:pt x="6339" y="2063"/>
                  </a:lnTo>
                  <a:lnTo>
                    <a:pt x="6248" y="2020"/>
                  </a:lnTo>
                  <a:lnTo>
                    <a:pt x="6155" y="1981"/>
                  </a:lnTo>
                  <a:lnTo>
                    <a:pt x="6061" y="1944"/>
                  </a:lnTo>
                  <a:lnTo>
                    <a:pt x="5966" y="1910"/>
                  </a:lnTo>
                  <a:lnTo>
                    <a:pt x="5870" y="1879"/>
                  </a:lnTo>
                  <a:lnTo>
                    <a:pt x="5774" y="1851"/>
                  </a:lnTo>
                  <a:lnTo>
                    <a:pt x="5676" y="1826"/>
                  </a:lnTo>
                  <a:lnTo>
                    <a:pt x="5578" y="1804"/>
                  </a:lnTo>
                  <a:lnTo>
                    <a:pt x="5479" y="1785"/>
                  </a:lnTo>
                  <a:lnTo>
                    <a:pt x="5380" y="1769"/>
                  </a:lnTo>
                  <a:lnTo>
                    <a:pt x="5280" y="1756"/>
                  </a:lnTo>
                  <a:lnTo>
                    <a:pt x="5179" y="1746"/>
                  </a:lnTo>
                  <a:lnTo>
                    <a:pt x="5079" y="1739"/>
                  </a:lnTo>
                  <a:close/>
                  <a:moveTo>
                    <a:pt x="5627" y="4953"/>
                  </a:moveTo>
                  <a:lnTo>
                    <a:pt x="5628" y="4981"/>
                  </a:lnTo>
                  <a:lnTo>
                    <a:pt x="5629" y="5009"/>
                  </a:lnTo>
                  <a:lnTo>
                    <a:pt x="5628" y="5037"/>
                  </a:lnTo>
                  <a:lnTo>
                    <a:pt x="5627" y="5066"/>
                  </a:lnTo>
                  <a:lnTo>
                    <a:pt x="5624" y="5094"/>
                  </a:lnTo>
                  <a:lnTo>
                    <a:pt x="5621" y="5122"/>
                  </a:lnTo>
                  <a:lnTo>
                    <a:pt x="5616" y="5150"/>
                  </a:lnTo>
                  <a:lnTo>
                    <a:pt x="5610" y="5177"/>
                  </a:lnTo>
                  <a:lnTo>
                    <a:pt x="5603" y="5205"/>
                  </a:lnTo>
                  <a:lnTo>
                    <a:pt x="5595" y="5232"/>
                  </a:lnTo>
                  <a:lnTo>
                    <a:pt x="5587" y="5259"/>
                  </a:lnTo>
                  <a:lnTo>
                    <a:pt x="5577" y="5285"/>
                  </a:lnTo>
                  <a:lnTo>
                    <a:pt x="5566" y="5311"/>
                  </a:lnTo>
                  <a:lnTo>
                    <a:pt x="5554" y="5337"/>
                  </a:lnTo>
                  <a:lnTo>
                    <a:pt x="5542" y="5362"/>
                  </a:lnTo>
                  <a:lnTo>
                    <a:pt x="5528" y="5387"/>
                  </a:lnTo>
                  <a:lnTo>
                    <a:pt x="5513" y="5411"/>
                  </a:lnTo>
                  <a:lnTo>
                    <a:pt x="5498" y="5435"/>
                  </a:lnTo>
                  <a:lnTo>
                    <a:pt x="5482" y="5458"/>
                  </a:lnTo>
                  <a:lnTo>
                    <a:pt x="5465" y="5480"/>
                  </a:lnTo>
                  <a:lnTo>
                    <a:pt x="5447" y="5502"/>
                  </a:lnTo>
                  <a:lnTo>
                    <a:pt x="5428" y="5523"/>
                  </a:lnTo>
                  <a:lnTo>
                    <a:pt x="5408" y="5543"/>
                  </a:lnTo>
                  <a:lnTo>
                    <a:pt x="5388" y="5563"/>
                  </a:lnTo>
                  <a:lnTo>
                    <a:pt x="5367" y="5581"/>
                  </a:lnTo>
                  <a:lnTo>
                    <a:pt x="5345" y="5599"/>
                  </a:lnTo>
                  <a:lnTo>
                    <a:pt x="5323" y="5617"/>
                  </a:lnTo>
                  <a:lnTo>
                    <a:pt x="5300" y="5633"/>
                  </a:lnTo>
                  <a:lnTo>
                    <a:pt x="5276" y="5648"/>
                  </a:lnTo>
                  <a:lnTo>
                    <a:pt x="5252" y="5663"/>
                  </a:lnTo>
                  <a:lnTo>
                    <a:pt x="5227" y="5677"/>
                  </a:lnTo>
                  <a:lnTo>
                    <a:pt x="5202" y="5689"/>
                  </a:lnTo>
                  <a:lnTo>
                    <a:pt x="5176" y="5701"/>
                  </a:lnTo>
                  <a:lnTo>
                    <a:pt x="5150" y="5712"/>
                  </a:lnTo>
                  <a:lnTo>
                    <a:pt x="5124" y="5722"/>
                  </a:lnTo>
                  <a:lnTo>
                    <a:pt x="5097" y="5730"/>
                  </a:lnTo>
                  <a:lnTo>
                    <a:pt x="5070" y="5738"/>
                  </a:lnTo>
                  <a:lnTo>
                    <a:pt x="5042" y="5745"/>
                  </a:lnTo>
                  <a:lnTo>
                    <a:pt x="5015" y="5751"/>
                  </a:lnTo>
                  <a:lnTo>
                    <a:pt x="4987" y="5756"/>
                  </a:lnTo>
                  <a:lnTo>
                    <a:pt x="4959" y="5759"/>
                  </a:lnTo>
                  <a:lnTo>
                    <a:pt x="4931" y="5762"/>
                  </a:lnTo>
                  <a:lnTo>
                    <a:pt x="4902" y="5763"/>
                  </a:lnTo>
                  <a:lnTo>
                    <a:pt x="4874" y="5764"/>
                  </a:lnTo>
                  <a:lnTo>
                    <a:pt x="4846" y="5763"/>
                  </a:lnTo>
                  <a:lnTo>
                    <a:pt x="4818" y="5762"/>
                  </a:lnTo>
                  <a:lnTo>
                    <a:pt x="4789" y="5759"/>
                  </a:lnTo>
                  <a:lnTo>
                    <a:pt x="4761" y="5756"/>
                  </a:lnTo>
                  <a:lnTo>
                    <a:pt x="4734" y="5751"/>
                  </a:lnTo>
                  <a:lnTo>
                    <a:pt x="4706" y="5745"/>
                  </a:lnTo>
                  <a:lnTo>
                    <a:pt x="4679" y="5738"/>
                  </a:lnTo>
                  <a:lnTo>
                    <a:pt x="4652" y="5730"/>
                  </a:lnTo>
                  <a:lnTo>
                    <a:pt x="4625" y="5722"/>
                  </a:lnTo>
                  <a:lnTo>
                    <a:pt x="4599" y="5712"/>
                  </a:lnTo>
                  <a:lnTo>
                    <a:pt x="4572" y="5701"/>
                  </a:lnTo>
                  <a:lnTo>
                    <a:pt x="4547" y="5689"/>
                  </a:lnTo>
                  <a:lnTo>
                    <a:pt x="4522" y="5677"/>
                  </a:lnTo>
                  <a:lnTo>
                    <a:pt x="4497" y="5663"/>
                  </a:lnTo>
                  <a:lnTo>
                    <a:pt x="4473" y="5648"/>
                  </a:lnTo>
                  <a:lnTo>
                    <a:pt x="4449" y="5633"/>
                  </a:lnTo>
                  <a:lnTo>
                    <a:pt x="4426" y="5617"/>
                  </a:lnTo>
                  <a:lnTo>
                    <a:pt x="4403" y="5599"/>
                  </a:lnTo>
                  <a:lnTo>
                    <a:pt x="4382" y="5581"/>
                  </a:lnTo>
                  <a:lnTo>
                    <a:pt x="4360" y="5563"/>
                  </a:lnTo>
                  <a:lnTo>
                    <a:pt x="4340" y="5543"/>
                  </a:lnTo>
                  <a:lnTo>
                    <a:pt x="4321" y="5523"/>
                  </a:lnTo>
                  <a:lnTo>
                    <a:pt x="4302" y="5502"/>
                  </a:lnTo>
                  <a:lnTo>
                    <a:pt x="4284" y="5480"/>
                  </a:lnTo>
                  <a:lnTo>
                    <a:pt x="4266" y="5458"/>
                  </a:lnTo>
                  <a:lnTo>
                    <a:pt x="4250" y="5435"/>
                  </a:lnTo>
                  <a:lnTo>
                    <a:pt x="4235" y="5411"/>
                  </a:lnTo>
                  <a:lnTo>
                    <a:pt x="4220" y="5387"/>
                  </a:lnTo>
                  <a:lnTo>
                    <a:pt x="4206" y="5362"/>
                  </a:lnTo>
                  <a:lnTo>
                    <a:pt x="4194" y="5337"/>
                  </a:lnTo>
                  <a:lnTo>
                    <a:pt x="4182" y="5311"/>
                  </a:lnTo>
                  <a:lnTo>
                    <a:pt x="4171" y="5285"/>
                  </a:lnTo>
                  <a:lnTo>
                    <a:pt x="4161" y="5259"/>
                  </a:lnTo>
                  <a:lnTo>
                    <a:pt x="4153" y="5232"/>
                  </a:lnTo>
                  <a:lnTo>
                    <a:pt x="4145" y="5205"/>
                  </a:lnTo>
                  <a:lnTo>
                    <a:pt x="4138" y="5177"/>
                  </a:lnTo>
                  <a:lnTo>
                    <a:pt x="4132" y="5150"/>
                  </a:lnTo>
                  <a:lnTo>
                    <a:pt x="4127" y="5122"/>
                  </a:lnTo>
                  <a:lnTo>
                    <a:pt x="4124" y="5094"/>
                  </a:lnTo>
                  <a:lnTo>
                    <a:pt x="4121" y="5066"/>
                  </a:lnTo>
                  <a:lnTo>
                    <a:pt x="4120" y="5037"/>
                  </a:lnTo>
                  <a:lnTo>
                    <a:pt x="4119" y="5009"/>
                  </a:lnTo>
                  <a:lnTo>
                    <a:pt x="4120" y="4981"/>
                  </a:lnTo>
                  <a:lnTo>
                    <a:pt x="4121" y="4953"/>
                  </a:lnTo>
                  <a:lnTo>
                    <a:pt x="4124" y="4924"/>
                  </a:lnTo>
                  <a:lnTo>
                    <a:pt x="4127" y="4896"/>
                  </a:lnTo>
                  <a:lnTo>
                    <a:pt x="4132" y="4869"/>
                  </a:lnTo>
                  <a:lnTo>
                    <a:pt x="4138" y="4841"/>
                  </a:lnTo>
                  <a:lnTo>
                    <a:pt x="4145" y="4814"/>
                  </a:lnTo>
                  <a:lnTo>
                    <a:pt x="4153" y="4787"/>
                  </a:lnTo>
                  <a:lnTo>
                    <a:pt x="4161" y="4760"/>
                  </a:lnTo>
                  <a:lnTo>
                    <a:pt x="4171" y="4734"/>
                  </a:lnTo>
                  <a:lnTo>
                    <a:pt x="4182" y="4707"/>
                  </a:lnTo>
                  <a:lnTo>
                    <a:pt x="4194" y="4682"/>
                  </a:lnTo>
                  <a:lnTo>
                    <a:pt x="4206" y="4657"/>
                  </a:lnTo>
                  <a:lnTo>
                    <a:pt x="4220" y="4632"/>
                  </a:lnTo>
                  <a:lnTo>
                    <a:pt x="4235" y="4608"/>
                  </a:lnTo>
                  <a:lnTo>
                    <a:pt x="4250" y="4584"/>
                  </a:lnTo>
                  <a:lnTo>
                    <a:pt x="4266" y="4561"/>
                  </a:lnTo>
                  <a:lnTo>
                    <a:pt x="4284" y="4538"/>
                  </a:lnTo>
                  <a:lnTo>
                    <a:pt x="4302" y="4517"/>
                  </a:lnTo>
                  <a:lnTo>
                    <a:pt x="4321" y="4495"/>
                  </a:lnTo>
                  <a:lnTo>
                    <a:pt x="4340" y="4475"/>
                  </a:lnTo>
                  <a:lnTo>
                    <a:pt x="4360" y="4456"/>
                  </a:lnTo>
                  <a:lnTo>
                    <a:pt x="4382" y="4437"/>
                  </a:lnTo>
                  <a:lnTo>
                    <a:pt x="4403" y="4419"/>
                  </a:lnTo>
                  <a:lnTo>
                    <a:pt x="4426" y="4401"/>
                  </a:lnTo>
                  <a:lnTo>
                    <a:pt x="4449" y="4385"/>
                  </a:lnTo>
                  <a:lnTo>
                    <a:pt x="4473" y="4370"/>
                  </a:lnTo>
                  <a:lnTo>
                    <a:pt x="4497" y="4355"/>
                  </a:lnTo>
                  <a:lnTo>
                    <a:pt x="4522" y="4341"/>
                  </a:lnTo>
                  <a:lnTo>
                    <a:pt x="4547" y="4329"/>
                  </a:lnTo>
                  <a:lnTo>
                    <a:pt x="4572" y="4317"/>
                  </a:lnTo>
                  <a:lnTo>
                    <a:pt x="4599" y="4306"/>
                  </a:lnTo>
                  <a:lnTo>
                    <a:pt x="4625" y="4296"/>
                  </a:lnTo>
                  <a:lnTo>
                    <a:pt x="4652" y="4288"/>
                  </a:lnTo>
                  <a:lnTo>
                    <a:pt x="4679" y="4280"/>
                  </a:lnTo>
                  <a:lnTo>
                    <a:pt x="4706" y="4273"/>
                  </a:lnTo>
                  <a:lnTo>
                    <a:pt x="4734" y="4267"/>
                  </a:lnTo>
                  <a:lnTo>
                    <a:pt x="4761" y="4262"/>
                  </a:lnTo>
                  <a:lnTo>
                    <a:pt x="4789" y="4259"/>
                  </a:lnTo>
                  <a:lnTo>
                    <a:pt x="4818" y="4256"/>
                  </a:lnTo>
                  <a:lnTo>
                    <a:pt x="4846" y="4255"/>
                  </a:lnTo>
                  <a:lnTo>
                    <a:pt x="4874" y="4254"/>
                  </a:lnTo>
                  <a:lnTo>
                    <a:pt x="4902" y="4255"/>
                  </a:lnTo>
                  <a:lnTo>
                    <a:pt x="4931" y="4256"/>
                  </a:lnTo>
                  <a:lnTo>
                    <a:pt x="4959" y="4259"/>
                  </a:lnTo>
                  <a:lnTo>
                    <a:pt x="4987" y="4262"/>
                  </a:lnTo>
                  <a:lnTo>
                    <a:pt x="5015" y="4267"/>
                  </a:lnTo>
                  <a:lnTo>
                    <a:pt x="5042" y="4273"/>
                  </a:lnTo>
                  <a:lnTo>
                    <a:pt x="5070" y="4280"/>
                  </a:lnTo>
                  <a:lnTo>
                    <a:pt x="5097" y="4288"/>
                  </a:lnTo>
                  <a:lnTo>
                    <a:pt x="5124" y="4296"/>
                  </a:lnTo>
                  <a:lnTo>
                    <a:pt x="5150" y="4306"/>
                  </a:lnTo>
                  <a:lnTo>
                    <a:pt x="5176" y="4317"/>
                  </a:lnTo>
                  <a:lnTo>
                    <a:pt x="5202" y="4329"/>
                  </a:lnTo>
                  <a:lnTo>
                    <a:pt x="5227" y="4341"/>
                  </a:lnTo>
                  <a:lnTo>
                    <a:pt x="5252" y="4355"/>
                  </a:lnTo>
                  <a:lnTo>
                    <a:pt x="5276" y="4370"/>
                  </a:lnTo>
                  <a:lnTo>
                    <a:pt x="5300" y="4385"/>
                  </a:lnTo>
                  <a:lnTo>
                    <a:pt x="5323" y="4401"/>
                  </a:lnTo>
                  <a:lnTo>
                    <a:pt x="5345" y="4419"/>
                  </a:lnTo>
                  <a:lnTo>
                    <a:pt x="5367" y="4437"/>
                  </a:lnTo>
                  <a:lnTo>
                    <a:pt x="5388" y="4456"/>
                  </a:lnTo>
                  <a:lnTo>
                    <a:pt x="5408" y="4475"/>
                  </a:lnTo>
                  <a:lnTo>
                    <a:pt x="5428" y="4495"/>
                  </a:lnTo>
                  <a:lnTo>
                    <a:pt x="5447" y="4517"/>
                  </a:lnTo>
                  <a:lnTo>
                    <a:pt x="5465" y="4538"/>
                  </a:lnTo>
                  <a:lnTo>
                    <a:pt x="5482" y="4561"/>
                  </a:lnTo>
                  <a:lnTo>
                    <a:pt x="5498" y="4584"/>
                  </a:lnTo>
                  <a:lnTo>
                    <a:pt x="5513" y="4608"/>
                  </a:lnTo>
                  <a:lnTo>
                    <a:pt x="5528" y="4632"/>
                  </a:lnTo>
                  <a:lnTo>
                    <a:pt x="5542" y="4657"/>
                  </a:lnTo>
                  <a:lnTo>
                    <a:pt x="5554" y="4682"/>
                  </a:lnTo>
                  <a:lnTo>
                    <a:pt x="5566" y="4707"/>
                  </a:lnTo>
                  <a:lnTo>
                    <a:pt x="5577" y="4734"/>
                  </a:lnTo>
                  <a:lnTo>
                    <a:pt x="5587" y="4760"/>
                  </a:lnTo>
                  <a:lnTo>
                    <a:pt x="5595" y="4787"/>
                  </a:lnTo>
                  <a:lnTo>
                    <a:pt x="5603" y="4814"/>
                  </a:lnTo>
                  <a:lnTo>
                    <a:pt x="5610" y="4841"/>
                  </a:lnTo>
                  <a:lnTo>
                    <a:pt x="5616" y="4869"/>
                  </a:lnTo>
                  <a:lnTo>
                    <a:pt x="5621" y="4896"/>
                  </a:lnTo>
                  <a:lnTo>
                    <a:pt x="5624" y="4924"/>
                  </a:lnTo>
                  <a:lnTo>
                    <a:pt x="5627" y="4953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12" name="Outline">
              <a:extLst>
                <a:ext uri="{FF2B5EF4-FFF2-40B4-BE49-F238E27FC236}">
                  <a16:creationId xmlns:a16="http://schemas.microsoft.com/office/drawing/2014/main" id="{E29BE5D7-297D-43DE-9020-8B26CCD85FF8}"/>
                </a:ext>
              </a:extLst>
            </p:cNvPr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83" y="6366"/>
                  </a:moveTo>
                  <a:lnTo>
                    <a:pt x="8126" y="6271"/>
                  </a:lnTo>
                  <a:lnTo>
                    <a:pt x="8167" y="6172"/>
                  </a:lnTo>
                  <a:lnTo>
                    <a:pt x="8182" y="6142"/>
                  </a:lnTo>
                  <a:lnTo>
                    <a:pt x="8200" y="6115"/>
                  </a:lnTo>
                  <a:lnTo>
                    <a:pt x="8222" y="6091"/>
                  </a:lnTo>
                  <a:lnTo>
                    <a:pt x="8246" y="6069"/>
                  </a:lnTo>
                  <a:lnTo>
                    <a:pt x="8274" y="6051"/>
                  </a:lnTo>
                  <a:lnTo>
                    <a:pt x="8303" y="6037"/>
                  </a:lnTo>
                  <a:lnTo>
                    <a:pt x="8334" y="6026"/>
                  </a:lnTo>
                  <a:lnTo>
                    <a:pt x="8366" y="6020"/>
                  </a:lnTo>
                  <a:lnTo>
                    <a:pt x="8399" y="6018"/>
                  </a:lnTo>
                  <a:lnTo>
                    <a:pt x="8431" y="6020"/>
                  </a:lnTo>
                  <a:lnTo>
                    <a:pt x="8463" y="6027"/>
                  </a:lnTo>
                  <a:lnTo>
                    <a:pt x="8494" y="6037"/>
                  </a:lnTo>
                  <a:lnTo>
                    <a:pt x="8524" y="6052"/>
                  </a:lnTo>
                  <a:lnTo>
                    <a:pt x="8551" y="6070"/>
                  </a:lnTo>
                  <a:lnTo>
                    <a:pt x="8575" y="6092"/>
                  </a:lnTo>
                  <a:lnTo>
                    <a:pt x="8597" y="6116"/>
                  </a:lnTo>
                  <a:lnTo>
                    <a:pt x="8615" y="6144"/>
                  </a:lnTo>
                  <a:lnTo>
                    <a:pt x="8629" y="6173"/>
                  </a:lnTo>
                  <a:lnTo>
                    <a:pt x="8640" y="6204"/>
                  </a:lnTo>
                  <a:lnTo>
                    <a:pt x="8646" y="6236"/>
                  </a:lnTo>
                  <a:lnTo>
                    <a:pt x="8648" y="6269"/>
                  </a:lnTo>
                  <a:lnTo>
                    <a:pt x="8646" y="6301"/>
                  </a:lnTo>
                  <a:lnTo>
                    <a:pt x="8639" y="6333"/>
                  </a:lnTo>
                  <a:lnTo>
                    <a:pt x="8629" y="6364"/>
                  </a:lnTo>
                  <a:lnTo>
                    <a:pt x="8585" y="6468"/>
                  </a:lnTo>
                  <a:lnTo>
                    <a:pt x="8582" y="6475"/>
                  </a:lnTo>
                  <a:lnTo>
                    <a:pt x="8536" y="6577"/>
                  </a:lnTo>
                  <a:lnTo>
                    <a:pt x="8532" y="6584"/>
                  </a:lnTo>
                  <a:lnTo>
                    <a:pt x="8483" y="6684"/>
                  </a:lnTo>
                  <a:lnTo>
                    <a:pt x="8479" y="6691"/>
                  </a:lnTo>
                  <a:lnTo>
                    <a:pt x="8426" y="6790"/>
                  </a:lnTo>
                  <a:lnTo>
                    <a:pt x="8423" y="6797"/>
                  </a:lnTo>
                  <a:lnTo>
                    <a:pt x="8367" y="6893"/>
                  </a:lnTo>
                  <a:lnTo>
                    <a:pt x="8363" y="6900"/>
                  </a:lnTo>
                  <a:lnTo>
                    <a:pt x="8304" y="6995"/>
                  </a:lnTo>
                  <a:lnTo>
                    <a:pt x="8300" y="7002"/>
                  </a:lnTo>
                  <a:lnTo>
                    <a:pt x="8238" y="7095"/>
                  </a:lnTo>
                  <a:lnTo>
                    <a:pt x="8233" y="7101"/>
                  </a:lnTo>
                  <a:lnTo>
                    <a:pt x="8169" y="7192"/>
                  </a:lnTo>
                  <a:lnTo>
                    <a:pt x="8164" y="7198"/>
                  </a:lnTo>
                  <a:lnTo>
                    <a:pt x="8096" y="7287"/>
                  </a:lnTo>
                  <a:lnTo>
                    <a:pt x="8091" y="7293"/>
                  </a:lnTo>
                  <a:lnTo>
                    <a:pt x="8021" y="7380"/>
                  </a:lnTo>
                  <a:lnTo>
                    <a:pt x="8016" y="7386"/>
                  </a:lnTo>
                  <a:lnTo>
                    <a:pt x="7943" y="7471"/>
                  </a:lnTo>
                  <a:lnTo>
                    <a:pt x="7937" y="7477"/>
                  </a:lnTo>
                  <a:lnTo>
                    <a:pt x="7861" y="7559"/>
                  </a:lnTo>
                  <a:lnTo>
                    <a:pt x="7856" y="7564"/>
                  </a:lnTo>
                  <a:lnTo>
                    <a:pt x="7777" y="7644"/>
                  </a:lnTo>
                  <a:lnTo>
                    <a:pt x="7772" y="7650"/>
                  </a:lnTo>
                  <a:lnTo>
                    <a:pt x="7690" y="7727"/>
                  </a:lnTo>
                  <a:lnTo>
                    <a:pt x="7685" y="7732"/>
                  </a:lnTo>
                  <a:lnTo>
                    <a:pt x="7601" y="7807"/>
                  </a:lnTo>
                  <a:lnTo>
                    <a:pt x="7595" y="7812"/>
                  </a:lnTo>
                  <a:lnTo>
                    <a:pt x="7510" y="7884"/>
                  </a:lnTo>
                  <a:lnTo>
                    <a:pt x="7503" y="7889"/>
                  </a:lnTo>
                  <a:lnTo>
                    <a:pt x="7416" y="7958"/>
                  </a:lnTo>
                  <a:lnTo>
                    <a:pt x="7409" y="7963"/>
                  </a:lnTo>
                  <a:lnTo>
                    <a:pt x="7319" y="8029"/>
                  </a:lnTo>
                  <a:lnTo>
                    <a:pt x="7313" y="8034"/>
                  </a:lnTo>
                  <a:lnTo>
                    <a:pt x="7221" y="8097"/>
                  </a:lnTo>
                  <a:lnTo>
                    <a:pt x="7214" y="8102"/>
                  </a:lnTo>
                  <a:lnTo>
                    <a:pt x="7120" y="8162"/>
                  </a:lnTo>
                  <a:lnTo>
                    <a:pt x="7114" y="8166"/>
                  </a:lnTo>
                  <a:lnTo>
                    <a:pt x="7018" y="8223"/>
                  </a:lnTo>
                  <a:lnTo>
                    <a:pt x="7011" y="8227"/>
                  </a:lnTo>
                  <a:lnTo>
                    <a:pt x="6914" y="8282"/>
                  </a:lnTo>
                  <a:lnTo>
                    <a:pt x="6907" y="8285"/>
                  </a:lnTo>
                  <a:lnTo>
                    <a:pt x="6807" y="8337"/>
                  </a:lnTo>
                  <a:lnTo>
                    <a:pt x="6800" y="8340"/>
                  </a:lnTo>
                  <a:lnTo>
                    <a:pt x="6699" y="8388"/>
                  </a:lnTo>
                  <a:lnTo>
                    <a:pt x="6692" y="8391"/>
                  </a:lnTo>
                  <a:lnTo>
                    <a:pt x="6590" y="8436"/>
                  </a:lnTo>
                  <a:lnTo>
                    <a:pt x="6582" y="8439"/>
                  </a:lnTo>
                  <a:lnTo>
                    <a:pt x="6479" y="8481"/>
                  </a:lnTo>
                  <a:lnTo>
                    <a:pt x="6471" y="8484"/>
                  </a:lnTo>
                  <a:lnTo>
                    <a:pt x="6366" y="8522"/>
                  </a:lnTo>
                  <a:lnTo>
                    <a:pt x="6358" y="8525"/>
                  </a:lnTo>
                  <a:lnTo>
                    <a:pt x="6252" y="8560"/>
                  </a:lnTo>
                  <a:lnTo>
                    <a:pt x="6245" y="8562"/>
                  </a:lnTo>
                  <a:lnTo>
                    <a:pt x="6137" y="8593"/>
                  </a:lnTo>
                  <a:lnTo>
                    <a:pt x="6129" y="8596"/>
                  </a:lnTo>
                  <a:lnTo>
                    <a:pt x="6021" y="8624"/>
                  </a:lnTo>
                  <a:lnTo>
                    <a:pt x="6013" y="8626"/>
                  </a:lnTo>
                  <a:lnTo>
                    <a:pt x="5904" y="8650"/>
                  </a:lnTo>
                  <a:lnTo>
                    <a:pt x="5897" y="8652"/>
                  </a:lnTo>
                  <a:lnTo>
                    <a:pt x="5787" y="8673"/>
                  </a:lnTo>
                  <a:lnTo>
                    <a:pt x="5779" y="8675"/>
                  </a:lnTo>
                  <a:lnTo>
                    <a:pt x="5669" y="8692"/>
                  </a:lnTo>
                  <a:lnTo>
                    <a:pt x="5661" y="8693"/>
                  </a:lnTo>
                  <a:lnTo>
                    <a:pt x="5550" y="8708"/>
                  </a:lnTo>
                  <a:lnTo>
                    <a:pt x="5543" y="8708"/>
                  </a:lnTo>
                  <a:lnTo>
                    <a:pt x="5432" y="8719"/>
                  </a:lnTo>
                  <a:lnTo>
                    <a:pt x="5424" y="8720"/>
                  </a:lnTo>
                  <a:lnTo>
                    <a:pt x="5312" y="8727"/>
                  </a:lnTo>
                  <a:lnTo>
                    <a:pt x="5304" y="8727"/>
                  </a:lnTo>
                  <a:lnTo>
                    <a:pt x="5193" y="8731"/>
                  </a:lnTo>
                  <a:lnTo>
                    <a:pt x="5185" y="8731"/>
                  </a:lnTo>
                  <a:lnTo>
                    <a:pt x="5073" y="8731"/>
                  </a:lnTo>
                  <a:lnTo>
                    <a:pt x="5065" y="8731"/>
                  </a:lnTo>
                  <a:lnTo>
                    <a:pt x="4954" y="8727"/>
                  </a:lnTo>
                  <a:lnTo>
                    <a:pt x="4946" y="8727"/>
                  </a:lnTo>
                  <a:lnTo>
                    <a:pt x="4834" y="8720"/>
                  </a:lnTo>
                  <a:lnTo>
                    <a:pt x="4826" y="8720"/>
                  </a:lnTo>
                  <a:lnTo>
                    <a:pt x="4715" y="8709"/>
                  </a:lnTo>
                  <a:lnTo>
                    <a:pt x="4707" y="8708"/>
                  </a:lnTo>
                  <a:lnTo>
                    <a:pt x="4596" y="8694"/>
                  </a:lnTo>
                  <a:lnTo>
                    <a:pt x="4588" y="8693"/>
                  </a:lnTo>
                  <a:lnTo>
                    <a:pt x="4477" y="8675"/>
                  </a:lnTo>
                  <a:lnTo>
                    <a:pt x="4469" y="8674"/>
                  </a:lnTo>
                  <a:lnTo>
                    <a:pt x="4359" y="8653"/>
                  </a:lnTo>
                  <a:lnTo>
                    <a:pt x="4352" y="8651"/>
                  </a:lnTo>
                  <a:lnTo>
                    <a:pt x="4243" y="8627"/>
                  </a:lnTo>
                  <a:lnTo>
                    <a:pt x="4235" y="8625"/>
                  </a:lnTo>
                  <a:lnTo>
                    <a:pt x="4127" y="8597"/>
                  </a:lnTo>
                  <a:lnTo>
                    <a:pt x="4119" y="8595"/>
                  </a:lnTo>
                  <a:lnTo>
                    <a:pt x="4012" y="8563"/>
                  </a:lnTo>
                  <a:lnTo>
                    <a:pt x="4004" y="8561"/>
                  </a:lnTo>
                  <a:lnTo>
                    <a:pt x="3899" y="8526"/>
                  </a:lnTo>
                  <a:lnTo>
                    <a:pt x="3891" y="8524"/>
                  </a:lnTo>
                  <a:lnTo>
                    <a:pt x="3786" y="8485"/>
                  </a:lnTo>
                  <a:lnTo>
                    <a:pt x="3779" y="8483"/>
                  </a:lnTo>
                  <a:lnTo>
                    <a:pt x="3675" y="8441"/>
                  </a:lnTo>
                  <a:lnTo>
                    <a:pt x="3668" y="8438"/>
                  </a:lnTo>
                  <a:lnTo>
                    <a:pt x="3566" y="8394"/>
                  </a:lnTo>
                  <a:lnTo>
                    <a:pt x="3559" y="8390"/>
                  </a:lnTo>
                  <a:lnTo>
                    <a:pt x="3458" y="8342"/>
                  </a:lnTo>
                  <a:lnTo>
                    <a:pt x="3451" y="8339"/>
                  </a:lnTo>
                  <a:lnTo>
                    <a:pt x="3351" y="8288"/>
                  </a:lnTo>
                  <a:lnTo>
                    <a:pt x="3344" y="8284"/>
                  </a:lnTo>
                  <a:lnTo>
                    <a:pt x="3246" y="8230"/>
                  </a:lnTo>
                  <a:lnTo>
                    <a:pt x="3240" y="8226"/>
                  </a:lnTo>
                  <a:lnTo>
                    <a:pt x="3143" y="8168"/>
                  </a:lnTo>
                  <a:lnTo>
                    <a:pt x="3137" y="8164"/>
                  </a:lnTo>
                  <a:lnTo>
                    <a:pt x="3042" y="8103"/>
                  </a:lnTo>
                  <a:lnTo>
                    <a:pt x="3036" y="8099"/>
                  </a:lnTo>
                  <a:lnTo>
                    <a:pt x="2943" y="8036"/>
                  </a:lnTo>
                  <a:lnTo>
                    <a:pt x="2937" y="8031"/>
                  </a:lnTo>
                  <a:lnTo>
                    <a:pt x="2847" y="7965"/>
                  </a:lnTo>
                  <a:lnTo>
                    <a:pt x="2840" y="7960"/>
                  </a:lnTo>
                  <a:lnTo>
                    <a:pt x="2752" y="7891"/>
                  </a:lnTo>
                  <a:lnTo>
                    <a:pt x="2746" y="7886"/>
                  </a:lnTo>
                  <a:lnTo>
                    <a:pt x="2660" y="7814"/>
                  </a:lnTo>
                  <a:lnTo>
                    <a:pt x="2654" y="7809"/>
                  </a:lnTo>
                  <a:lnTo>
                    <a:pt x="2571" y="7735"/>
                  </a:lnTo>
                  <a:lnTo>
                    <a:pt x="2565" y="7729"/>
                  </a:lnTo>
                  <a:lnTo>
                    <a:pt x="2485" y="7652"/>
                  </a:lnTo>
                  <a:lnTo>
                    <a:pt x="2479" y="7647"/>
                  </a:lnTo>
                  <a:lnTo>
                    <a:pt x="2401" y="7567"/>
                  </a:lnTo>
                  <a:lnTo>
                    <a:pt x="2395" y="7562"/>
                  </a:lnTo>
                  <a:lnTo>
                    <a:pt x="2319" y="7480"/>
                  </a:lnTo>
                  <a:lnTo>
                    <a:pt x="2314" y="7474"/>
                  </a:lnTo>
                  <a:lnTo>
                    <a:pt x="2241" y="7390"/>
                  </a:lnTo>
                  <a:lnTo>
                    <a:pt x="2236" y="7384"/>
                  </a:lnTo>
                  <a:lnTo>
                    <a:pt x="2165" y="7297"/>
                  </a:lnTo>
                  <a:lnTo>
                    <a:pt x="2161" y="7291"/>
                  </a:lnTo>
                  <a:lnTo>
                    <a:pt x="2093" y="7202"/>
                  </a:lnTo>
                  <a:lnTo>
                    <a:pt x="2088" y="7196"/>
                  </a:lnTo>
                  <a:lnTo>
                    <a:pt x="2023" y="7105"/>
                  </a:lnTo>
                  <a:lnTo>
                    <a:pt x="2019" y="7098"/>
                  </a:lnTo>
                  <a:lnTo>
                    <a:pt x="1956" y="7005"/>
                  </a:lnTo>
                  <a:lnTo>
                    <a:pt x="1952" y="6998"/>
                  </a:lnTo>
                  <a:lnTo>
                    <a:pt x="1893" y="6903"/>
                  </a:lnTo>
                  <a:lnTo>
                    <a:pt x="1877" y="6874"/>
                  </a:lnTo>
                  <a:lnTo>
                    <a:pt x="1866" y="6844"/>
                  </a:lnTo>
                  <a:lnTo>
                    <a:pt x="1858" y="6812"/>
                  </a:lnTo>
                  <a:lnTo>
                    <a:pt x="1855" y="6779"/>
                  </a:lnTo>
                  <a:lnTo>
                    <a:pt x="1856" y="6747"/>
                  </a:lnTo>
                  <a:lnTo>
                    <a:pt x="1861" y="6714"/>
                  </a:lnTo>
                  <a:lnTo>
                    <a:pt x="1871" y="6683"/>
                  </a:lnTo>
                  <a:lnTo>
                    <a:pt x="1884" y="6653"/>
                  </a:lnTo>
                  <a:lnTo>
                    <a:pt x="1902" y="6626"/>
                  </a:lnTo>
                  <a:lnTo>
                    <a:pt x="1922" y="6600"/>
                  </a:lnTo>
                  <a:lnTo>
                    <a:pt x="1946" y="6578"/>
                  </a:lnTo>
                  <a:lnTo>
                    <a:pt x="1973" y="6559"/>
                  </a:lnTo>
                  <a:lnTo>
                    <a:pt x="2002" y="6543"/>
                  </a:lnTo>
                  <a:lnTo>
                    <a:pt x="2032" y="6532"/>
                  </a:lnTo>
                  <a:lnTo>
                    <a:pt x="2064" y="6524"/>
                  </a:lnTo>
                  <a:lnTo>
                    <a:pt x="2097" y="6521"/>
                  </a:lnTo>
                  <a:lnTo>
                    <a:pt x="2129" y="6522"/>
                  </a:lnTo>
                  <a:lnTo>
                    <a:pt x="2162" y="6527"/>
                  </a:lnTo>
                  <a:lnTo>
                    <a:pt x="2193" y="6537"/>
                  </a:lnTo>
                  <a:lnTo>
                    <a:pt x="2223" y="6550"/>
                  </a:lnTo>
                  <a:lnTo>
                    <a:pt x="2250" y="6568"/>
                  </a:lnTo>
                  <a:lnTo>
                    <a:pt x="2276" y="6588"/>
                  </a:lnTo>
                  <a:lnTo>
                    <a:pt x="2298" y="6612"/>
                  </a:lnTo>
                  <a:lnTo>
                    <a:pt x="2317" y="6639"/>
                  </a:lnTo>
                  <a:lnTo>
                    <a:pt x="2374" y="6731"/>
                  </a:lnTo>
                  <a:lnTo>
                    <a:pt x="2432" y="6817"/>
                  </a:lnTo>
                  <a:lnTo>
                    <a:pt x="2493" y="6902"/>
                  </a:lnTo>
                  <a:lnTo>
                    <a:pt x="2556" y="6984"/>
                  </a:lnTo>
                  <a:lnTo>
                    <a:pt x="2621" y="7065"/>
                  </a:lnTo>
                  <a:lnTo>
                    <a:pt x="2689" y="7143"/>
                  </a:lnTo>
                  <a:lnTo>
                    <a:pt x="2760" y="7219"/>
                  </a:lnTo>
                  <a:lnTo>
                    <a:pt x="2832" y="7293"/>
                  </a:lnTo>
                  <a:lnTo>
                    <a:pt x="2907" y="7365"/>
                  </a:lnTo>
                  <a:lnTo>
                    <a:pt x="2985" y="7434"/>
                  </a:lnTo>
                  <a:lnTo>
                    <a:pt x="3064" y="7500"/>
                  </a:lnTo>
                  <a:lnTo>
                    <a:pt x="3146" y="7564"/>
                  </a:lnTo>
                  <a:lnTo>
                    <a:pt x="3229" y="7626"/>
                  </a:lnTo>
                  <a:lnTo>
                    <a:pt x="3315" y="7685"/>
                  </a:lnTo>
                  <a:lnTo>
                    <a:pt x="3403" y="7741"/>
                  </a:lnTo>
                  <a:lnTo>
                    <a:pt x="3493" y="7794"/>
                  </a:lnTo>
                  <a:lnTo>
                    <a:pt x="3583" y="7845"/>
                  </a:lnTo>
                  <a:lnTo>
                    <a:pt x="3676" y="7892"/>
                  </a:lnTo>
                  <a:lnTo>
                    <a:pt x="3770" y="7937"/>
                  </a:lnTo>
                  <a:lnTo>
                    <a:pt x="3865" y="7978"/>
                  </a:lnTo>
                  <a:lnTo>
                    <a:pt x="3961" y="8017"/>
                  </a:lnTo>
                  <a:lnTo>
                    <a:pt x="4058" y="8052"/>
                  </a:lnTo>
                  <a:lnTo>
                    <a:pt x="4157" y="8085"/>
                  </a:lnTo>
                  <a:lnTo>
                    <a:pt x="4256" y="8114"/>
                  </a:lnTo>
                  <a:lnTo>
                    <a:pt x="4356" y="8140"/>
                  </a:lnTo>
                  <a:lnTo>
                    <a:pt x="4458" y="8163"/>
                  </a:lnTo>
                  <a:lnTo>
                    <a:pt x="4560" y="8182"/>
                  </a:lnTo>
                  <a:lnTo>
                    <a:pt x="4662" y="8198"/>
                  </a:lnTo>
                  <a:lnTo>
                    <a:pt x="4766" y="8212"/>
                  </a:lnTo>
                  <a:lnTo>
                    <a:pt x="4869" y="8221"/>
                  </a:lnTo>
                  <a:lnTo>
                    <a:pt x="4973" y="8228"/>
                  </a:lnTo>
                  <a:lnTo>
                    <a:pt x="5077" y="8231"/>
                  </a:lnTo>
                  <a:lnTo>
                    <a:pt x="5181" y="8231"/>
                  </a:lnTo>
                  <a:lnTo>
                    <a:pt x="5284" y="8228"/>
                  </a:lnTo>
                  <a:lnTo>
                    <a:pt x="5388" y="8221"/>
                  </a:lnTo>
                  <a:lnTo>
                    <a:pt x="5491" y="8211"/>
                  </a:lnTo>
                  <a:lnTo>
                    <a:pt x="5594" y="8198"/>
                  </a:lnTo>
                  <a:lnTo>
                    <a:pt x="5696" y="8182"/>
                  </a:lnTo>
                  <a:lnTo>
                    <a:pt x="5798" y="8162"/>
                  </a:lnTo>
                  <a:lnTo>
                    <a:pt x="5899" y="8139"/>
                  </a:lnTo>
                  <a:lnTo>
                    <a:pt x="6000" y="8113"/>
                  </a:lnTo>
                  <a:lnTo>
                    <a:pt x="6100" y="8083"/>
                  </a:lnTo>
                  <a:lnTo>
                    <a:pt x="6199" y="8051"/>
                  </a:lnTo>
                  <a:lnTo>
                    <a:pt x="6297" y="8015"/>
                  </a:lnTo>
                  <a:lnTo>
                    <a:pt x="6393" y="7977"/>
                  </a:lnTo>
                  <a:lnTo>
                    <a:pt x="6488" y="7935"/>
                  </a:lnTo>
                  <a:lnTo>
                    <a:pt x="6582" y="7890"/>
                  </a:lnTo>
                  <a:lnTo>
                    <a:pt x="6674" y="7843"/>
                  </a:lnTo>
                  <a:lnTo>
                    <a:pt x="6764" y="7792"/>
                  </a:lnTo>
                  <a:lnTo>
                    <a:pt x="6853" y="7739"/>
                  </a:lnTo>
                  <a:lnTo>
                    <a:pt x="6941" y="7683"/>
                  </a:lnTo>
                  <a:lnTo>
                    <a:pt x="7026" y="7624"/>
                  </a:lnTo>
                  <a:lnTo>
                    <a:pt x="7110" y="7563"/>
                  </a:lnTo>
                  <a:lnTo>
                    <a:pt x="7191" y="7499"/>
                  </a:lnTo>
                  <a:lnTo>
                    <a:pt x="7271" y="7432"/>
                  </a:lnTo>
                  <a:lnTo>
                    <a:pt x="7348" y="7362"/>
                  </a:lnTo>
                  <a:lnTo>
                    <a:pt x="7424" y="7290"/>
                  </a:lnTo>
                  <a:lnTo>
                    <a:pt x="7497" y="7216"/>
                  </a:lnTo>
                  <a:lnTo>
                    <a:pt x="7567" y="7140"/>
                  </a:lnTo>
                  <a:lnTo>
                    <a:pt x="7635" y="7062"/>
                  </a:lnTo>
                  <a:lnTo>
                    <a:pt x="7701" y="6981"/>
                  </a:lnTo>
                  <a:lnTo>
                    <a:pt x="7764" y="6899"/>
                  </a:lnTo>
                  <a:lnTo>
                    <a:pt x="7824" y="6814"/>
                  </a:lnTo>
                  <a:lnTo>
                    <a:pt x="7881" y="6728"/>
                  </a:lnTo>
                  <a:lnTo>
                    <a:pt x="7936" y="6640"/>
                  </a:lnTo>
                  <a:lnTo>
                    <a:pt x="7988" y="6550"/>
                  </a:lnTo>
                  <a:lnTo>
                    <a:pt x="8037" y="6459"/>
                  </a:lnTo>
                  <a:lnTo>
                    <a:pt x="8083" y="6366"/>
                  </a:lnTo>
                  <a:close/>
                  <a:moveTo>
                    <a:pt x="1620" y="4812"/>
                  </a:moveTo>
                  <a:lnTo>
                    <a:pt x="1608" y="4918"/>
                  </a:lnTo>
                  <a:lnTo>
                    <a:pt x="1599" y="5028"/>
                  </a:lnTo>
                  <a:lnTo>
                    <a:pt x="1595" y="5061"/>
                  </a:lnTo>
                  <a:lnTo>
                    <a:pt x="1586" y="5092"/>
                  </a:lnTo>
                  <a:lnTo>
                    <a:pt x="1573" y="5122"/>
                  </a:lnTo>
                  <a:lnTo>
                    <a:pt x="1556" y="5150"/>
                  </a:lnTo>
                  <a:lnTo>
                    <a:pt x="1536" y="5176"/>
                  </a:lnTo>
                  <a:lnTo>
                    <a:pt x="1513" y="5199"/>
                  </a:lnTo>
                  <a:lnTo>
                    <a:pt x="1486" y="5219"/>
                  </a:lnTo>
                  <a:lnTo>
                    <a:pt x="1458" y="5235"/>
                  </a:lnTo>
                  <a:lnTo>
                    <a:pt x="1427" y="5247"/>
                  </a:lnTo>
                  <a:lnTo>
                    <a:pt x="1396" y="5255"/>
                  </a:lnTo>
                  <a:lnTo>
                    <a:pt x="1363" y="5259"/>
                  </a:lnTo>
                  <a:lnTo>
                    <a:pt x="1331" y="5258"/>
                  </a:lnTo>
                  <a:lnTo>
                    <a:pt x="1298" y="5254"/>
                  </a:lnTo>
                  <a:lnTo>
                    <a:pt x="1267" y="5245"/>
                  </a:lnTo>
                  <a:lnTo>
                    <a:pt x="1237" y="5232"/>
                  </a:lnTo>
                  <a:lnTo>
                    <a:pt x="1209" y="5215"/>
                  </a:lnTo>
                  <a:lnTo>
                    <a:pt x="1183" y="5195"/>
                  </a:lnTo>
                  <a:lnTo>
                    <a:pt x="1160" y="5172"/>
                  </a:lnTo>
                  <a:lnTo>
                    <a:pt x="1140" y="5145"/>
                  </a:lnTo>
                  <a:lnTo>
                    <a:pt x="1124" y="5117"/>
                  </a:lnTo>
                  <a:lnTo>
                    <a:pt x="1112" y="5086"/>
                  </a:lnTo>
                  <a:lnTo>
                    <a:pt x="1104" y="5055"/>
                  </a:lnTo>
                  <a:lnTo>
                    <a:pt x="1100" y="5022"/>
                  </a:lnTo>
                  <a:lnTo>
                    <a:pt x="1101" y="4990"/>
                  </a:lnTo>
                  <a:lnTo>
                    <a:pt x="1110" y="4875"/>
                  </a:lnTo>
                  <a:lnTo>
                    <a:pt x="1110" y="4867"/>
                  </a:lnTo>
                  <a:lnTo>
                    <a:pt x="1123" y="4752"/>
                  </a:lnTo>
                  <a:lnTo>
                    <a:pt x="1124" y="4744"/>
                  </a:lnTo>
                  <a:lnTo>
                    <a:pt x="1141" y="4631"/>
                  </a:lnTo>
                  <a:lnTo>
                    <a:pt x="1142" y="4622"/>
                  </a:lnTo>
                  <a:lnTo>
                    <a:pt x="1162" y="4510"/>
                  </a:lnTo>
                  <a:lnTo>
                    <a:pt x="1164" y="4502"/>
                  </a:lnTo>
                  <a:lnTo>
                    <a:pt x="1187" y="4389"/>
                  </a:lnTo>
                  <a:lnTo>
                    <a:pt x="1189" y="4381"/>
                  </a:lnTo>
                  <a:lnTo>
                    <a:pt x="1216" y="4270"/>
                  </a:lnTo>
                  <a:lnTo>
                    <a:pt x="1218" y="4262"/>
                  </a:lnTo>
                  <a:lnTo>
                    <a:pt x="1249" y="4152"/>
                  </a:lnTo>
                  <a:lnTo>
                    <a:pt x="1252" y="4144"/>
                  </a:lnTo>
                  <a:lnTo>
                    <a:pt x="1286" y="4035"/>
                  </a:lnTo>
                  <a:lnTo>
                    <a:pt x="1289" y="4027"/>
                  </a:lnTo>
                  <a:lnTo>
                    <a:pt x="1327" y="3919"/>
                  </a:lnTo>
                  <a:lnTo>
                    <a:pt x="1330" y="3912"/>
                  </a:lnTo>
                  <a:lnTo>
                    <a:pt x="1371" y="3805"/>
                  </a:lnTo>
                  <a:lnTo>
                    <a:pt x="1374" y="3797"/>
                  </a:lnTo>
                  <a:lnTo>
                    <a:pt x="1419" y="3692"/>
                  </a:lnTo>
                  <a:lnTo>
                    <a:pt x="1423" y="3684"/>
                  </a:lnTo>
                  <a:lnTo>
                    <a:pt x="1471" y="3580"/>
                  </a:lnTo>
                  <a:lnTo>
                    <a:pt x="1475" y="3573"/>
                  </a:lnTo>
                  <a:lnTo>
                    <a:pt x="1527" y="3470"/>
                  </a:lnTo>
                  <a:lnTo>
                    <a:pt x="1530" y="3463"/>
                  </a:lnTo>
                  <a:lnTo>
                    <a:pt x="1586" y="3362"/>
                  </a:lnTo>
                  <a:lnTo>
                    <a:pt x="1590" y="3355"/>
                  </a:lnTo>
                  <a:lnTo>
                    <a:pt x="1648" y="3256"/>
                  </a:lnTo>
                  <a:lnTo>
                    <a:pt x="1653" y="3249"/>
                  </a:lnTo>
                  <a:lnTo>
                    <a:pt x="1714" y="3152"/>
                  </a:lnTo>
                  <a:lnTo>
                    <a:pt x="1719" y="3145"/>
                  </a:lnTo>
                  <a:lnTo>
                    <a:pt x="1783" y="3050"/>
                  </a:lnTo>
                  <a:lnTo>
                    <a:pt x="1788" y="3044"/>
                  </a:lnTo>
                  <a:lnTo>
                    <a:pt x="1856" y="2951"/>
                  </a:lnTo>
                  <a:lnTo>
                    <a:pt x="1861" y="2945"/>
                  </a:lnTo>
                  <a:lnTo>
                    <a:pt x="1931" y="2854"/>
                  </a:lnTo>
                  <a:lnTo>
                    <a:pt x="1936" y="2848"/>
                  </a:lnTo>
                  <a:lnTo>
                    <a:pt x="2010" y="2760"/>
                  </a:lnTo>
                  <a:lnTo>
                    <a:pt x="2015" y="2754"/>
                  </a:lnTo>
                  <a:lnTo>
                    <a:pt x="2091" y="2669"/>
                  </a:lnTo>
                  <a:lnTo>
                    <a:pt x="2097" y="2663"/>
                  </a:lnTo>
                  <a:lnTo>
                    <a:pt x="2176" y="2580"/>
                  </a:lnTo>
                  <a:lnTo>
                    <a:pt x="2182" y="2574"/>
                  </a:lnTo>
                  <a:lnTo>
                    <a:pt x="2263" y="2494"/>
                  </a:lnTo>
                  <a:lnTo>
                    <a:pt x="2269" y="2488"/>
                  </a:lnTo>
                  <a:lnTo>
                    <a:pt x="2353" y="2410"/>
                  </a:lnTo>
                  <a:lnTo>
                    <a:pt x="2360" y="2405"/>
                  </a:lnTo>
                  <a:lnTo>
                    <a:pt x="2446" y="2330"/>
                  </a:lnTo>
                  <a:lnTo>
                    <a:pt x="2453" y="2325"/>
                  </a:lnTo>
                  <a:lnTo>
                    <a:pt x="2542" y="2253"/>
                  </a:lnTo>
                  <a:lnTo>
                    <a:pt x="2549" y="2248"/>
                  </a:lnTo>
                  <a:lnTo>
                    <a:pt x="2640" y="2179"/>
                  </a:lnTo>
                  <a:lnTo>
                    <a:pt x="2647" y="2174"/>
                  </a:lnTo>
                  <a:lnTo>
                    <a:pt x="2741" y="2107"/>
                  </a:lnTo>
                  <a:lnTo>
                    <a:pt x="2748" y="2103"/>
                  </a:lnTo>
                  <a:lnTo>
                    <a:pt x="2844" y="2040"/>
                  </a:lnTo>
                  <a:lnTo>
                    <a:pt x="2851" y="2035"/>
                  </a:lnTo>
                  <a:lnTo>
                    <a:pt x="2949" y="1975"/>
                  </a:lnTo>
                  <a:lnTo>
                    <a:pt x="2956" y="1971"/>
                  </a:lnTo>
                  <a:lnTo>
                    <a:pt x="3056" y="1915"/>
                  </a:lnTo>
                  <a:lnTo>
                    <a:pt x="3063" y="1911"/>
                  </a:lnTo>
                  <a:lnTo>
                    <a:pt x="3165" y="1857"/>
                  </a:lnTo>
                  <a:lnTo>
                    <a:pt x="3172" y="1854"/>
                  </a:lnTo>
                  <a:lnTo>
                    <a:pt x="3275" y="1804"/>
                  </a:lnTo>
                  <a:lnTo>
                    <a:pt x="3283" y="1800"/>
                  </a:lnTo>
                  <a:lnTo>
                    <a:pt x="3387" y="1754"/>
                  </a:lnTo>
                  <a:lnTo>
                    <a:pt x="3395" y="1751"/>
                  </a:lnTo>
                  <a:lnTo>
                    <a:pt x="3501" y="1708"/>
                  </a:lnTo>
                  <a:lnTo>
                    <a:pt x="3509" y="1705"/>
                  </a:lnTo>
                  <a:lnTo>
                    <a:pt x="3616" y="1665"/>
                  </a:lnTo>
                  <a:lnTo>
                    <a:pt x="3624" y="1663"/>
                  </a:lnTo>
                  <a:lnTo>
                    <a:pt x="3733" y="1626"/>
                  </a:lnTo>
                  <a:lnTo>
                    <a:pt x="3740" y="1624"/>
                  </a:lnTo>
                  <a:lnTo>
                    <a:pt x="3850" y="1592"/>
                  </a:lnTo>
                  <a:lnTo>
                    <a:pt x="3858" y="1589"/>
                  </a:lnTo>
                  <a:lnTo>
                    <a:pt x="3969" y="1560"/>
                  </a:lnTo>
                  <a:lnTo>
                    <a:pt x="3977" y="1558"/>
                  </a:lnTo>
                  <a:lnTo>
                    <a:pt x="4089" y="1533"/>
                  </a:lnTo>
                  <a:lnTo>
                    <a:pt x="4097" y="1531"/>
                  </a:lnTo>
                  <a:lnTo>
                    <a:pt x="4210" y="1510"/>
                  </a:lnTo>
                  <a:lnTo>
                    <a:pt x="4218" y="1508"/>
                  </a:lnTo>
                  <a:lnTo>
                    <a:pt x="4332" y="1490"/>
                  </a:lnTo>
                  <a:lnTo>
                    <a:pt x="4364" y="1487"/>
                  </a:lnTo>
                  <a:lnTo>
                    <a:pt x="4397" y="1488"/>
                  </a:lnTo>
                  <a:lnTo>
                    <a:pt x="4429" y="1494"/>
                  </a:lnTo>
                  <a:lnTo>
                    <a:pt x="4460" y="1504"/>
                  </a:lnTo>
                  <a:lnTo>
                    <a:pt x="4490" y="1517"/>
                  </a:lnTo>
                  <a:lnTo>
                    <a:pt x="4518" y="1535"/>
                  </a:lnTo>
                  <a:lnTo>
                    <a:pt x="4543" y="1556"/>
                  </a:lnTo>
                  <a:lnTo>
                    <a:pt x="4565" y="1580"/>
                  </a:lnTo>
                  <a:lnTo>
                    <a:pt x="4584" y="1606"/>
                  </a:lnTo>
                  <a:lnTo>
                    <a:pt x="4599" y="1635"/>
                  </a:lnTo>
                  <a:lnTo>
                    <a:pt x="4611" y="1666"/>
                  </a:lnTo>
                  <a:lnTo>
                    <a:pt x="4618" y="1698"/>
                  </a:lnTo>
                  <a:lnTo>
                    <a:pt x="4621" y="1730"/>
                  </a:lnTo>
                  <a:lnTo>
                    <a:pt x="4620" y="1763"/>
                  </a:lnTo>
                  <a:lnTo>
                    <a:pt x="4614" y="1795"/>
                  </a:lnTo>
                  <a:lnTo>
                    <a:pt x="4604" y="1826"/>
                  </a:lnTo>
                  <a:lnTo>
                    <a:pt x="4591" y="1856"/>
                  </a:lnTo>
                  <a:lnTo>
                    <a:pt x="4573" y="1884"/>
                  </a:lnTo>
                  <a:lnTo>
                    <a:pt x="4552" y="1909"/>
                  </a:lnTo>
                  <a:lnTo>
                    <a:pt x="4528" y="1931"/>
                  </a:lnTo>
                  <a:lnTo>
                    <a:pt x="4502" y="1950"/>
                  </a:lnTo>
                  <a:lnTo>
                    <a:pt x="4473" y="1965"/>
                  </a:lnTo>
                  <a:lnTo>
                    <a:pt x="4442" y="1977"/>
                  </a:lnTo>
                  <a:lnTo>
                    <a:pt x="4410" y="1984"/>
                  </a:lnTo>
                  <a:lnTo>
                    <a:pt x="4300" y="2001"/>
                  </a:lnTo>
                  <a:lnTo>
                    <a:pt x="4195" y="2022"/>
                  </a:lnTo>
                  <a:lnTo>
                    <a:pt x="4091" y="2045"/>
                  </a:lnTo>
                  <a:lnTo>
                    <a:pt x="3988" y="2072"/>
                  </a:lnTo>
                  <a:lnTo>
                    <a:pt x="3886" y="2102"/>
                  </a:lnTo>
                  <a:lnTo>
                    <a:pt x="3785" y="2136"/>
                  </a:lnTo>
                  <a:lnTo>
                    <a:pt x="3685" y="2173"/>
                  </a:lnTo>
                  <a:lnTo>
                    <a:pt x="3587" y="2213"/>
                  </a:lnTo>
                  <a:lnTo>
                    <a:pt x="3489" y="2256"/>
                  </a:lnTo>
                  <a:lnTo>
                    <a:pt x="3393" y="2302"/>
                  </a:lnTo>
                  <a:lnTo>
                    <a:pt x="3299" y="2352"/>
                  </a:lnTo>
                  <a:lnTo>
                    <a:pt x="3206" y="2404"/>
                  </a:lnTo>
                  <a:lnTo>
                    <a:pt x="3115" y="2460"/>
                  </a:lnTo>
                  <a:lnTo>
                    <a:pt x="3026" y="2519"/>
                  </a:lnTo>
                  <a:lnTo>
                    <a:pt x="2938" y="2580"/>
                  </a:lnTo>
                  <a:lnTo>
                    <a:pt x="2853" y="2645"/>
                  </a:lnTo>
                  <a:lnTo>
                    <a:pt x="2770" y="2711"/>
                  </a:lnTo>
                  <a:lnTo>
                    <a:pt x="2689" y="2781"/>
                  </a:lnTo>
                  <a:lnTo>
                    <a:pt x="2611" y="2853"/>
                  </a:lnTo>
                  <a:lnTo>
                    <a:pt x="2535" y="2928"/>
                  </a:lnTo>
                  <a:lnTo>
                    <a:pt x="2462" y="3005"/>
                  </a:lnTo>
                  <a:lnTo>
                    <a:pt x="2391" y="3084"/>
                  </a:lnTo>
                  <a:lnTo>
                    <a:pt x="2323" y="3166"/>
                  </a:lnTo>
                  <a:lnTo>
                    <a:pt x="2257" y="3249"/>
                  </a:lnTo>
                  <a:lnTo>
                    <a:pt x="2194" y="3335"/>
                  </a:lnTo>
                  <a:lnTo>
                    <a:pt x="2134" y="3424"/>
                  </a:lnTo>
                  <a:lnTo>
                    <a:pt x="2077" y="3514"/>
                  </a:lnTo>
                  <a:lnTo>
                    <a:pt x="2022" y="3606"/>
                  </a:lnTo>
                  <a:lnTo>
                    <a:pt x="1971" y="3700"/>
                  </a:lnTo>
                  <a:lnTo>
                    <a:pt x="1923" y="3795"/>
                  </a:lnTo>
                  <a:lnTo>
                    <a:pt x="1878" y="3892"/>
                  </a:lnTo>
                  <a:lnTo>
                    <a:pt x="1836" y="3990"/>
                  </a:lnTo>
                  <a:lnTo>
                    <a:pt x="1797" y="4089"/>
                  </a:lnTo>
                  <a:lnTo>
                    <a:pt x="1762" y="4190"/>
                  </a:lnTo>
                  <a:lnTo>
                    <a:pt x="1730" y="4291"/>
                  </a:lnTo>
                  <a:lnTo>
                    <a:pt x="1701" y="4394"/>
                  </a:lnTo>
                  <a:lnTo>
                    <a:pt x="1676" y="4497"/>
                  </a:lnTo>
                  <a:lnTo>
                    <a:pt x="1654" y="4601"/>
                  </a:lnTo>
                  <a:lnTo>
                    <a:pt x="1635" y="4706"/>
                  </a:lnTo>
                  <a:lnTo>
                    <a:pt x="1620" y="4812"/>
                  </a:lnTo>
                  <a:close/>
                </a:path>
              </a:pathLst>
            </a:custGeom>
            <a:solidFill>
              <a:srgbClr val="0A5338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FA846BE-E2BE-4451-9508-CEAB6BC34C66}"/>
              </a:ext>
            </a:extLst>
          </p:cNvPr>
          <p:cNvCxnSpPr>
            <a:cxnSpLocks/>
          </p:cNvCxnSpPr>
          <p:nvPr/>
        </p:nvCxnSpPr>
        <p:spPr>
          <a:xfrm>
            <a:off x="6343350" y="1650367"/>
            <a:ext cx="0" cy="45046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08C57E00-1365-4DD4-B9F8-9B99332E1B3E}"/>
              </a:ext>
            </a:extLst>
          </p:cNvPr>
          <p:cNvSpPr/>
          <p:nvPr/>
        </p:nvSpPr>
        <p:spPr>
          <a:xfrm>
            <a:off x="6141789" y="3701119"/>
            <a:ext cx="403122" cy="40312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200" dirty="0">
                <a:latin typeface="Arial" panose="020B0604020202020204" pitchFamily="34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993616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5A00AF6-0393-4F2B-B05D-AC2627A87F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Automation Vision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1941B3-1942-4D7A-8A47-758D84DDE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pPr/>
              <a:t>8</a:t>
            </a:fld>
            <a:endParaRPr lang="en-PH" dirty="0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107BD1B6-C97C-4485-AFAC-844DC613DB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64007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EFFDC71-030E-48DE-AC0C-F2A770394BC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45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0A62D07-0CF8-42DF-9A3C-A8196E8B2DFE}"/>
              </a:ext>
            </a:extLst>
          </p:cNvPr>
          <p:cNvSpPr/>
          <p:nvPr/>
        </p:nvSpPr>
        <p:spPr>
          <a:xfrm>
            <a:off x="869774" y="1314600"/>
            <a:ext cx="10452453" cy="421079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9</a:t>
            </a:fld>
            <a:endParaRPr lang="en-PH" dirty="0"/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59C15AE3-93B2-45C3-8B14-89FA95C0AED2}"/>
              </a:ext>
            </a:extLst>
          </p:cNvPr>
          <p:cNvSpPr txBox="1">
            <a:spLocks/>
          </p:cNvSpPr>
          <p:nvPr/>
        </p:nvSpPr>
        <p:spPr>
          <a:xfrm>
            <a:off x="1177741" y="1930590"/>
            <a:ext cx="9836518" cy="2978811"/>
          </a:xfrm>
          <a:prstGeom prst="rect">
            <a:avLst/>
          </a:prstGeom>
        </p:spPr>
        <p:txBody>
          <a:bodyPr anchor="ctr" anchorCtr="1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5400" i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dirty="0">
                <a:solidFill>
                  <a:schemeClr val="bg1"/>
                </a:solidFill>
              </a:rPr>
              <a:t>Automate the routine, </a:t>
            </a:r>
            <a:r>
              <a:rPr lang="en-US" sz="4800" dirty="0">
                <a:solidFill>
                  <a:schemeClr val="bg1"/>
                </a:solidFill>
              </a:rPr>
              <a:t>elevate the people:</a:t>
            </a:r>
            <a:br>
              <a:rPr lang="en-US" sz="4800" dirty="0">
                <a:solidFill>
                  <a:schemeClr val="bg1"/>
                </a:solidFill>
              </a:rPr>
            </a:br>
            <a:r>
              <a:rPr lang="en-US" sz="4800" dirty="0">
                <a:solidFill>
                  <a:schemeClr val="bg1"/>
                </a:solidFill>
              </a:rPr>
              <a:t>free our teams for judgment, quality, and care.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A9C4539-F7BF-4D87-9381-ECFFA92B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940111" y="565939"/>
            <a:ext cx="1262862" cy="126286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0C0B759-6D76-413E-A23E-25CE6DD079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41673" y="5084841"/>
            <a:ext cx="1148358" cy="114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227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BCG Style Template">
  <a:themeElements>
    <a:clrScheme name="Custom 17">
      <a:dk1>
        <a:srgbClr val="595959"/>
      </a:dk1>
      <a:lt1>
        <a:sysClr val="window" lastClr="FFFFFF"/>
      </a:lt1>
      <a:dk2>
        <a:srgbClr val="262626"/>
      </a:dk2>
      <a:lt2>
        <a:srgbClr val="F4F4F4"/>
      </a:lt2>
      <a:accent1>
        <a:srgbClr val="156740"/>
      </a:accent1>
      <a:accent2>
        <a:srgbClr val="0E442A"/>
      </a:accent2>
      <a:accent3>
        <a:srgbClr val="092E1C"/>
      </a:accent3>
      <a:accent4>
        <a:srgbClr val="E4EB84"/>
      </a:accent4>
      <a:accent5>
        <a:srgbClr val="3EAF93"/>
      </a:accent5>
      <a:accent6>
        <a:srgbClr val="295E7D"/>
      </a:accent6>
      <a:hlink>
        <a:srgbClr val="0563C1"/>
      </a:hlink>
      <a:folHlink>
        <a:srgbClr val="954F72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2676</TotalTime>
  <Words>4964</Words>
  <Application>Microsoft Office PowerPoint</Application>
  <PresentationFormat>Widescreen</PresentationFormat>
  <Paragraphs>988</Paragraphs>
  <Slides>53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9" baseType="lpstr">
      <vt:lpstr>Arial</vt:lpstr>
      <vt:lpstr>Calibri</vt:lpstr>
      <vt:lpstr>Franklin Gothic Book</vt:lpstr>
      <vt:lpstr>Trebuchet MS</vt:lpstr>
      <vt:lpstr>BCG Style Template</vt:lpstr>
      <vt:lpstr>think-cell Slide</vt:lpstr>
      <vt:lpstr>Automation Strategy 2026-2028 </vt:lpstr>
      <vt:lpstr>Agenda 2026</vt:lpstr>
      <vt:lpstr>Executive Summary</vt:lpstr>
      <vt:lpstr>Today</vt:lpstr>
      <vt:lpstr>Automation SWOT</vt:lpstr>
      <vt:lpstr>Where Effort Goes Today</vt:lpstr>
      <vt:lpstr>The Cost Of Standing Still</vt:lpstr>
      <vt:lpstr>Automation Vision</vt:lpstr>
      <vt:lpstr>PowerPoint Presentation</vt:lpstr>
      <vt:lpstr>Three North-Star Targets, FY28</vt:lpstr>
      <vt:lpstr>Three Strategy Pillars</vt:lpstr>
      <vt:lpstr>Four Operating Principles</vt:lpstr>
      <vt:lpstr>The KPIs We Will Manage To</vt:lpstr>
      <vt:lpstr>Savings Trajectory To FY2029</vt:lpstr>
      <vt:lpstr>Automation Fit By Department</vt:lpstr>
      <vt:lpstr>Priority: Value vs Effort</vt:lpstr>
      <vt:lpstr>Pipeline By Function</vt:lpstr>
      <vt:lpstr>Three Waves, Sequenced By Risk</vt:lpstr>
      <vt:lpstr>Intake To Production</vt:lpstr>
      <vt:lpstr>Wave 1 Impact On Workload</vt:lpstr>
      <vt:lpstr>Top Wave 1 Candidates</vt:lpstr>
      <vt:lpstr>Three Tool Families</vt:lpstr>
      <vt:lpstr>Target Platform Architecture</vt:lpstr>
      <vt:lpstr>Capability Coverage By Tool Family</vt:lpstr>
      <vt:lpstr>Vendor Shortlist, Illustrative</vt:lpstr>
      <vt:lpstr>Value Convergence</vt:lpstr>
      <vt:lpstr>Platform Readiness</vt:lpstr>
      <vt:lpstr>Roadmap</vt:lpstr>
      <vt:lpstr>Four Phases To Scale</vt:lpstr>
      <vt:lpstr>Year-1 Monthly Plan With Milestones</vt:lpstr>
      <vt:lpstr>FY2026 Workstream Plan</vt:lpstr>
      <vt:lpstr>How We Deliver Every Automation</vt:lpstr>
      <vt:lpstr>Intake-To-Deploy Pipeline</vt:lpstr>
      <vt:lpstr>The CoE Operating Loop</vt:lpstr>
      <vt:lpstr>Automation CoE Structure</vt:lpstr>
      <vt:lpstr>Three Governance Forums</vt:lpstr>
      <vt:lpstr>Delivery RACI</vt:lpstr>
      <vt:lpstr>Intake And Prioritization</vt:lpstr>
      <vt:lpstr>Operating Model: Why Hybrid</vt:lpstr>
      <vt:lpstr>Pipeline Health View</vt:lpstr>
      <vt:lpstr>Three Enablement Streams</vt:lpstr>
      <vt:lpstr>Skills Uplift Path</vt:lpstr>
      <vt:lpstr>Ways Of Working: Before And After</vt:lpstr>
      <vt:lpstr>Enablement Rollout Status</vt:lpstr>
      <vt:lpstr>Investment And Savings</vt:lpstr>
      <vt:lpstr>Cost And Benefit Curves</vt:lpstr>
      <vt:lpstr>Program ROI Summary</vt:lpstr>
      <vt:lpstr>Where The Benefits Come From</vt:lpstr>
      <vt:lpstr>Run-Rate Trends</vt:lpstr>
      <vt:lpstr>Next 90 Days</vt:lpstr>
      <vt:lpstr>The Trajectory From Here</vt:lpstr>
      <vt:lpstr>What We Need From You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Lim</dc:creator>
  <cp:lastModifiedBy>Tom Lim</cp:lastModifiedBy>
  <cp:revision>108</cp:revision>
  <dcterms:created xsi:type="dcterms:W3CDTF">2026-05-18T14:07:40Z</dcterms:created>
  <dcterms:modified xsi:type="dcterms:W3CDTF">2026-06-12T18:44:04Z</dcterms:modified>
</cp:coreProperties>
</file>